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59" autoAdjust="0"/>
    <p:restoredTop sz="94660"/>
  </p:normalViewPr>
  <p:slideViewPr>
    <p:cSldViewPr>
      <p:cViewPr varScale="1">
        <p:scale>
          <a:sx n="71" d="100"/>
          <a:sy n="71" d="100"/>
        </p:scale>
        <p:origin x="-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CAPITOLUL 5</a:t>
            </a:r>
            <a:r>
              <a:rPr lang="ro-MO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o-MO" dirty="0" smtClean="0">
                <a:latin typeface="Verdana" pitchFamily="34" charset="0"/>
                <a:ea typeface="Verdana" pitchFamily="34" charset="0"/>
              </a:rPr>
            </a:br>
            <a:r>
              <a:rPr lang="ro-MO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RELATII</a:t>
            </a:r>
            <a:endParaRPr lang="en-US" dirty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00410_003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0410_003235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3600" y="0"/>
            <a:ext cx="5257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200410_003301.jpg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1676400" y="0"/>
            <a:ext cx="5638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200409_173647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1447801" y="152400"/>
            <a:ext cx="58674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0409_17371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676400" y="0"/>
            <a:ext cx="5714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00409_173737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828800" y="0"/>
            <a:ext cx="55625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0409_173758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371600" y="0"/>
            <a:ext cx="60198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200409_17382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524000" y="0"/>
            <a:ext cx="5867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0410_003043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2133600" y="0"/>
            <a:ext cx="51779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00410_00310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133600" y="0"/>
            <a:ext cx="52975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0410_00314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981200" y="0"/>
            <a:ext cx="5410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CAPITOLUL 5 RELATII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CAPITOLUL 5 RELATII</dc:title>
  <dc:creator>Mihai</dc:creator>
  <cp:lastModifiedBy>Mihai</cp:lastModifiedBy>
  <cp:revision>4</cp:revision>
  <dcterms:created xsi:type="dcterms:W3CDTF">2006-08-16T00:00:00Z</dcterms:created>
  <dcterms:modified xsi:type="dcterms:W3CDTF">2020-04-10T10:21:57Z</dcterms:modified>
</cp:coreProperties>
</file>