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>
            <a:normAutofit/>
          </a:bodyPr>
          <a:lstStyle/>
          <a:p>
            <a:r>
              <a:rPr lang="ro-RO" sz="5400" b="1" dirty="0">
                <a:solidFill>
                  <a:srgbClr val="180985"/>
                </a:solidFill>
              </a:rPr>
              <a:t>Matematici Speciale</a:t>
            </a:r>
            <a:endParaRPr lang="en-US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136904" cy="2160240"/>
          </a:xfrm>
        </p:spPr>
        <p:txBody>
          <a:bodyPr>
            <a:normAutofit fontScale="55000" lnSpcReduction="20000"/>
          </a:bodyPr>
          <a:lstStyle/>
          <a:p>
            <a:r>
              <a:rPr lang="ru-RU" sz="6700" b="1" dirty="0">
                <a:solidFill>
                  <a:schemeClr val="tx1"/>
                </a:solidFill>
              </a:rPr>
              <a:t>Лекция </a:t>
            </a:r>
            <a:r>
              <a:rPr lang="en-US" sz="6700" b="1" dirty="0">
                <a:solidFill>
                  <a:schemeClr val="tx1"/>
                </a:solidFill>
              </a:rPr>
              <a:t>9</a:t>
            </a:r>
          </a:p>
          <a:p>
            <a:r>
              <a:rPr lang="ru-RU" sz="68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Функционально полные системы</a:t>
            </a:r>
            <a:r>
              <a:rPr lang="en-US" sz="68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sz="6600" b="1" dirty="0"/>
              <a:t> </a:t>
            </a:r>
            <a:endParaRPr lang="en-US" sz="6600" b="1" dirty="0"/>
          </a:p>
          <a:p>
            <a:r>
              <a:rPr lang="ru-RU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Минимизация  булевых функций</a:t>
            </a:r>
            <a:r>
              <a:rPr lang="en-US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:</a:t>
            </a:r>
            <a:r>
              <a:rPr lang="ru-RU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 Метод </a:t>
            </a:r>
            <a:r>
              <a:rPr lang="ru-RU" sz="6700" b="1" dirty="0" err="1">
                <a:solidFill>
                  <a:srgbClr val="180985"/>
                </a:solidFill>
                <a:latin typeface="+mj-lt"/>
                <a:ea typeface="+mj-ea"/>
                <a:cs typeface="+mj-cs"/>
              </a:rPr>
              <a:t>Квайна</a:t>
            </a:r>
            <a:r>
              <a:rPr lang="ru-RU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 </a:t>
            </a:r>
            <a:endParaRPr lang="en-US" sz="6700" b="1" dirty="0">
              <a:solidFill>
                <a:srgbClr val="180985"/>
              </a:solidFill>
              <a:latin typeface="+mj-lt"/>
              <a:ea typeface="+mj-ea"/>
              <a:cs typeface="+mj-cs"/>
            </a:endParaRPr>
          </a:p>
          <a:p>
            <a:endParaRPr lang="en-US" sz="6800" b="1" dirty="0">
              <a:solidFill>
                <a:srgbClr val="180985"/>
              </a:solidFill>
              <a:latin typeface="+mj-lt"/>
              <a:ea typeface="+mj-ea"/>
              <a:cs typeface="+mj-cs"/>
            </a:endParaRPr>
          </a:p>
          <a:p>
            <a:endParaRPr lang="ru-RU" sz="4400" dirty="0"/>
          </a:p>
          <a:p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1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6671"/>
            <a:ext cx="8784976" cy="5544617"/>
          </a:xfrm>
        </p:spPr>
      </p:pic>
    </p:spTree>
    <p:extLst>
      <p:ext uri="{BB962C8B-B14F-4D97-AF65-F5344CB8AC3E}">
        <p14:creationId xmlns:p14="http://schemas.microsoft.com/office/powerpoint/2010/main" val="179233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8640"/>
            <a:ext cx="7920880" cy="6192688"/>
          </a:xfrm>
        </p:spPr>
      </p:pic>
    </p:spTree>
    <p:extLst>
      <p:ext uri="{BB962C8B-B14F-4D97-AF65-F5344CB8AC3E}">
        <p14:creationId xmlns:p14="http://schemas.microsoft.com/office/powerpoint/2010/main" val="382832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180985"/>
                </a:solidFill>
              </a:rPr>
              <a:t>Функционально полные системы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8856984" cy="4176464"/>
          </a:xfrm>
        </p:spPr>
      </p:pic>
    </p:spTree>
    <p:extLst>
      <p:ext uri="{BB962C8B-B14F-4D97-AF65-F5344CB8AC3E}">
        <p14:creationId xmlns:p14="http://schemas.microsoft.com/office/powerpoint/2010/main" val="300514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52737"/>
            <a:ext cx="8928992" cy="2808311"/>
          </a:xfrm>
        </p:spPr>
      </p:pic>
    </p:spTree>
    <p:extLst>
      <p:ext uri="{BB962C8B-B14F-4D97-AF65-F5344CB8AC3E}">
        <p14:creationId xmlns:p14="http://schemas.microsoft.com/office/powerpoint/2010/main" val="282539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8856984" cy="3669777"/>
          </a:xfrm>
        </p:spPr>
      </p:pic>
    </p:spTree>
    <p:extLst>
      <p:ext uri="{BB962C8B-B14F-4D97-AF65-F5344CB8AC3E}">
        <p14:creationId xmlns:p14="http://schemas.microsoft.com/office/powerpoint/2010/main" val="416639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180985"/>
                </a:solidFill>
              </a:rPr>
            </a:br>
            <a:r>
              <a:rPr lang="ru-RU" sz="3600" b="1" dirty="0">
                <a:solidFill>
                  <a:srgbClr val="180985"/>
                </a:solidFill>
              </a:rPr>
              <a:t>Минимизация  булевых функций</a:t>
            </a:r>
            <a:r>
              <a:rPr lang="en-US" sz="3600" b="1" dirty="0">
                <a:solidFill>
                  <a:srgbClr val="180985"/>
                </a:solidFill>
              </a:rPr>
              <a:t>:</a:t>
            </a:r>
            <a:r>
              <a:rPr lang="ru-RU" sz="3600" b="1" dirty="0">
                <a:solidFill>
                  <a:srgbClr val="180985"/>
                </a:solidFill>
              </a:rPr>
              <a:t> </a:t>
            </a:r>
            <a:br>
              <a:rPr lang="en-US" sz="3600" b="1" dirty="0">
                <a:solidFill>
                  <a:srgbClr val="180985"/>
                </a:solidFill>
              </a:rPr>
            </a:br>
            <a:r>
              <a:rPr lang="ru-RU" sz="3600" b="1" dirty="0">
                <a:solidFill>
                  <a:srgbClr val="180985"/>
                </a:solidFill>
              </a:rPr>
              <a:t>Метод </a:t>
            </a:r>
            <a:r>
              <a:rPr lang="ru-RU" sz="3600" b="1" dirty="0" err="1">
                <a:solidFill>
                  <a:srgbClr val="180985"/>
                </a:solidFill>
              </a:rPr>
              <a:t>Квайна</a:t>
            </a:r>
            <a:r>
              <a:rPr lang="ru-RU" sz="3600" b="1" dirty="0">
                <a:solidFill>
                  <a:srgbClr val="180985"/>
                </a:solidFill>
              </a:rPr>
              <a:t> </a:t>
            </a:r>
            <a:br>
              <a:rPr lang="en-US" b="1" dirty="0">
                <a:solidFill>
                  <a:srgbClr val="180985"/>
                </a:solidFill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48880"/>
            <a:ext cx="8856984" cy="1872208"/>
          </a:xfrm>
        </p:spPr>
      </p:pic>
    </p:spTree>
    <p:extLst>
      <p:ext uri="{BB962C8B-B14F-4D97-AF65-F5344CB8AC3E}">
        <p14:creationId xmlns:p14="http://schemas.microsoft.com/office/powerpoint/2010/main" val="218032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4744"/>
            <a:ext cx="8928992" cy="3622144"/>
          </a:xfrm>
        </p:spPr>
      </p:pic>
    </p:spTree>
    <p:extLst>
      <p:ext uri="{BB962C8B-B14F-4D97-AF65-F5344CB8AC3E}">
        <p14:creationId xmlns:p14="http://schemas.microsoft.com/office/powerpoint/2010/main" val="420727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784975" cy="3603091"/>
          </a:xfrm>
        </p:spPr>
      </p:pic>
    </p:spTree>
    <p:extLst>
      <p:ext uri="{BB962C8B-B14F-4D97-AF65-F5344CB8AC3E}">
        <p14:creationId xmlns:p14="http://schemas.microsoft.com/office/powerpoint/2010/main" val="99914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598"/>
            <a:ext cx="8856984" cy="6480720"/>
          </a:xfrm>
        </p:spPr>
      </p:pic>
    </p:spTree>
    <p:extLst>
      <p:ext uri="{BB962C8B-B14F-4D97-AF65-F5344CB8AC3E}">
        <p14:creationId xmlns:p14="http://schemas.microsoft.com/office/powerpoint/2010/main" val="16178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352927" cy="6336704"/>
          </a:xfrm>
        </p:spPr>
      </p:pic>
    </p:spTree>
    <p:extLst>
      <p:ext uri="{BB962C8B-B14F-4D97-AF65-F5344CB8AC3E}">
        <p14:creationId xmlns:p14="http://schemas.microsoft.com/office/powerpoint/2010/main" val="3128900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26</Words>
  <Application>Microsoft Office PowerPoint</Application>
  <PresentationFormat>On-screen Show (4:3)</PresentationFormat>
  <Paragraphs>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Matematici Speciale</vt:lpstr>
      <vt:lpstr>Функционально полные системы</vt:lpstr>
      <vt:lpstr>PowerPoint Presentation</vt:lpstr>
      <vt:lpstr>PowerPoint Presentation</vt:lpstr>
      <vt:lpstr> Минимизация  булевых функций:  Метод Квайна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Matematici Speciale</dc:title>
  <dc:creator>Abracadabra</dc:creator>
  <cp:lastModifiedBy>Galina Marusic</cp:lastModifiedBy>
  <cp:revision>55</cp:revision>
  <dcterms:created xsi:type="dcterms:W3CDTF">2020-02-02T18:47:34Z</dcterms:created>
  <dcterms:modified xsi:type="dcterms:W3CDTF">2021-04-01T17:41:57Z</dcterms:modified>
</cp:coreProperties>
</file>