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Proxima Nova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b="1" i="1"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c656b617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c656b617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c656b617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c656b617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c656b617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9c656b617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c656b6172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9c656b6172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c656b617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9c656b617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c656b6172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9c656b6172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c656b617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9c656b617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c656b6172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c656b6172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c656b6172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c656b6172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c656b6172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c656b6172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c656b6172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c656b6172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c656b6172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c656b6172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c656b6172_0_4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c656b6172_0_4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c656b6172_0_5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c656b6172_0_5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c656b6172_0_5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c656b6172_0_5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Calcula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Sistemul de numerație binar și hexazecimal.</a:t>
            </a:r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ubTitle" idx="1"/>
          </p:nvPr>
        </p:nvSpPr>
        <p:spPr>
          <a:xfrm>
            <a:off x="3652025" y="3707775"/>
            <a:ext cx="5180400" cy="1097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23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4700"/>
              <a:t>Sistemul Hexazecimal</a:t>
            </a:r>
            <a:endParaRPr sz="4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5"/>
          <p:cNvSpPr txBox="1">
            <a:spLocks noGrp="1"/>
          </p:cNvSpPr>
          <p:nvPr>
            <p:ph type="title"/>
          </p:nvPr>
        </p:nvSpPr>
        <p:spPr>
          <a:xfrm>
            <a:off x="69700" y="522450"/>
            <a:ext cx="40563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2000"/>
              <a:t>Sistemul hexazecimal (numit și sistemul hexadecimal) este sistemul de numerație în baza 16, scris de obicei cu ajutorul simbolurilor (cifrelor hexazecimale) 0-9 și A-F. Sistemul este întâlnit mai ales în domeniul informatic, unde este folosit intens deoarece un octet cuprinde exact două cifre hexazecimale.</a:t>
            </a:r>
            <a:endParaRPr sz="2000"/>
          </a:p>
        </p:txBody>
      </p:sp>
      <p:pic>
        <p:nvPicPr>
          <p:cNvPr id="164" name="Google Shape;16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6000" y="522450"/>
            <a:ext cx="4954477" cy="3115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5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Sistemul de numerotare hexazecimală este utilizat în rețea pentru a reprezenta adresele IPv6 și adresele MAC Ethernet.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Adresele IPv6 au o lungime de 128 de biți și fiecare 4 biți este reprezentată de o singură cifră hexazecimală; pentru un total de 32 de valori hexazecimale. Adresele IPv6 nu sunt sensibile la majuscule și minuscule și pot fi scrise fie cu litere mici, fie cu litere mari.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36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2000"/>
              <a:t>Conversia numerelor zecimale în valori hexazecimale se face prin intermediul sistemului binar. Pentru a transforma un număr zecimal in hexazecimal urmați următorii pași: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o" sz="2000"/>
              <a:t>Convertiți numărul zecimal în șiruri binare de 8 biți.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o" sz="2000"/>
              <a:t>Împărțiți șirurile binare în grupuri de patru începând din poziția din dreapta.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o" sz="2000"/>
              <a:t>Convertiți fiecare patru numere binare în cifra lor hexazecimală echivalentă.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De exemplu, 224 s-a transformat în hexazecimal folosind procesul în trei pași.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224 în binar este 11100000.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11100000 în două grupuri de patru cifre binare este 1110 și 0000.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1110 este hex E și 0000 este hex 0.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Răspuns: 224 este E0 în hexazecimal.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Alt exemplu, 69: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69 în binar este 01000101.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01000101 în două grupuri de patru cifre binare este 0100 și 0101.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0100 este hex 4 și 0101 este hex 5.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Răspuns: 69 este 45 în hexazecimal.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37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Pentru a transforma un număr hexazecimal în binar, pașii se inversează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Exempu, FF in hexazecimal: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hex FF in binar este 1111 și 1111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1111 și 1111 formează 11111111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11111111 din binar in zecimal este 255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Răspuns: FF în hexazecimal este 255 în zecimal.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ctrTitle"/>
          </p:nvPr>
        </p:nvSpPr>
        <p:spPr>
          <a:xfrm>
            <a:off x="133633" y="8799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b="1" i="1">
                <a:solidFill>
                  <a:srgbClr val="FFFF00"/>
                </a:solidFill>
              </a:rPr>
              <a:t>Sistemul binar</a:t>
            </a:r>
            <a:endParaRPr b="1" i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"/>
          <p:cNvSpPr txBox="1">
            <a:spLocks noGrp="1"/>
          </p:cNvSpPr>
          <p:nvPr>
            <p:ph type="body" idx="1"/>
          </p:nvPr>
        </p:nvSpPr>
        <p:spPr>
          <a:xfrm>
            <a:off x="162100" y="76750"/>
            <a:ext cx="8520600" cy="42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 sz="1900" b="1">
                <a:solidFill>
                  <a:srgbClr val="000000"/>
                </a:solidFill>
              </a:rPr>
              <a:t>În sistemul (de numerație) binar există doar două cifre posibile, 0 și 1.</a:t>
            </a:r>
            <a:endParaRPr sz="1900" b="1">
              <a:solidFill>
                <a:srgbClr val="000000"/>
              </a:solidFill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ro" sz="2000">
                <a:solidFill>
                  <a:schemeClr val="dk1"/>
                </a:solidFill>
              </a:rPr>
              <a:t>Sistemul binar este în același timp și cel mai natural mod de stocare a informației în domeniul</a:t>
            </a:r>
            <a:r>
              <a:rPr lang="ro" sz="20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o" sz="2000">
                <a:solidFill>
                  <a:srgbClr val="000000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calculatoarelo</a:t>
            </a:r>
            <a:r>
              <a:rPr lang="ro" sz="2000">
                <a:solidFill>
                  <a:srgbClr val="000000"/>
                </a:solidFill>
              </a:rPr>
              <a:t>r</a:t>
            </a:r>
            <a:r>
              <a:rPr lang="ro" sz="2000">
                <a:solidFill>
                  <a:schemeClr val="dk1"/>
                </a:solidFill>
              </a:rPr>
              <a:t>, deoarece acolo 1 bit (celula de memorie cu capacitate minimă) găzduiește unitatea elementară de informație: valoarea bitului poate fi ori un 0, ori un 1.</a:t>
            </a:r>
            <a:endParaRPr sz="200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ro" sz="2000">
                <a:solidFill>
                  <a:schemeClr val="dk1"/>
                </a:solidFill>
              </a:rPr>
              <a:t>Datorită ușurinței implementării sistemului binar în circuitele electronice, el se folosește practic la toate calculatoarele moderne. </a:t>
            </a:r>
            <a:endParaRPr sz="20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425675" y="304700"/>
            <a:ext cx="8520600" cy="6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o" sz="2500" b="1">
                <a:solidFill>
                  <a:schemeClr val="dk1"/>
                </a:solidFill>
              </a:rPr>
              <a:t>Adunarea în binar</a:t>
            </a:r>
            <a:endParaRPr sz="25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1600"/>
              </a:spcAft>
              <a:buNone/>
            </a:pPr>
            <a:endParaRPr sz="2500" b="1"/>
          </a:p>
        </p:txBody>
      </p:sp>
      <p:pic>
        <p:nvPicPr>
          <p:cNvPr id="121" name="Google Shape;1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675" y="1061638"/>
            <a:ext cx="7886700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title"/>
          </p:nvPr>
        </p:nvSpPr>
        <p:spPr>
          <a:xfrm>
            <a:off x="311700" y="402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o" sz="2500" b="1"/>
              <a:t>Scăderea în binar</a:t>
            </a:r>
            <a:endParaRPr sz="25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500"/>
          </a:p>
        </p:txBody>
      </p:sp>
      <p:pic>
        <p:nvPicPr>
          <p:cNvPr id="127" name="Google Shape;12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90950"/>
            <a:ext cx="8839198" cy="288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o" sz="2500" b="1"/>
              <a:t>Înmulțirea în binar</a:t>
            </a:r>
            <a:endParaRPr sz="25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500" b="1"/>
          </a:p>
        </p:txBody>
      </p:sp>
      <p:pic>
        <p:nvPicPr>
          <p:cNvPr id="133" name="Google Shape;13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19725"/>
            <a:ext cx="8839201" cy="326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o" sz="2500" b="1"/>
              <a:t>Împărțirea în binar</a:t>
            </a:r>
            <a:endParaRPr sz="25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500" b="1"/>
          </a:p>
        </p:txBody>
      </p:sp>
      <p:pic>
        <p:nvPicPr>
          <p:cNvPr id="139" name="Google Shape;13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83575"/>
            <a:ext cx="8839201" cy="29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C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"/>
              <a:t>Transfomarea din sistemul binar in sistemul zecimal</a:t>
            </a:r>
            <a:endParaRPr/>
          </a:p>
        </p:txBody>
      </p:sp>
      <p:pic>
        <p:nvPicPr>
          <p:cNvPr id="145" name="Google Shape;14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75" y="1107100"/>
            <a:ext cx="8839200" cy="1014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808601"/>
            <a:ext cx="8839200" cy="1029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o"/>
              <a:t>Transfomarea din sistemul zecimal in sistemul binar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825" y="1132175"/>
            <a:ext cx="8058150" cy="173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825" y="2978275"/>
            <a:ext cx="8058149" cy="197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On-screen Show (16:9)</PresentationFormat>
  <Paragraphs>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Proxima Nova</vt:lpstr>
      <vt:lpstr>Arial</vt:lpstr>
      <vt:lpstr>Spearmint</vt:lpstr>
      <vt:lpstr>Simple Light</vt:lpstr>
      <vt:lpstr>Sistemul de numerație binar și hexazecimal.</vt:lpstr>
      <vt:lpstr>Sistemul binar</vt:lpstr>
      <vt:lpstr>PowerPoint Presentation</vt:lpstr>
      <vt:lpstr>PowerPoint Presentation</vt:lpstr>
      <vt:lpstr>Scăderea în binar </vt:lpstr>
      <vt:lpstr>Înmulțirea în binar </vt:lpstr>
      <vt:lpstr>Împărțirea în binar </vt:lpstr>
      <vt:lpstr>Transfomarea din sistemul binar in sistemul zecimal</vt:lpstr>
      <vt:lpstr>Transfomarea din sistemul zecimal in sistemul binar  </vt:lpstr>
      <vt:lpstr>Sistemul Hexazecimal</vt:lpstr>
      <vt:lpstr>Sistemul hexazecimal (numit și sistemul hexadecimal) este sistemul de numerație în baza 16, scris de obicei cu ajutorul simbolurilor (cifrelor hexazecimale) 0-9 și A-F. Sistemul este întâlnit mai ales în domeniul informatic, unde este folosit intens deoarece un octet cuprinde exact două cifre hexazecimale.</vt:lpstr>
      <vt:lpstr>Sistemul de numerotare hexazecimală este utilizat în rețea pentru a reprezenta adresele IPv6 și adresele MAC Ethernet.  Adresele IPv6 au o lungime de 128 de biți și fiecare 4 biți este reprezentată de o singură cifră hexazecimală; pentru un total de 32 de valori hexazecimale. Adresele IPv6 nu sunt sensibile la majuscule și minuscule și pot fi scrise fie cu litere mici, fie cu litere mari. </vt:lpstr>
      <vt:lpstr>Conversia numerelor zecimale în valori hexazecimale se face prin intermediul sistemului binar. Pentru a transforma un număr zecimal in hexazecimal urmați următorii pași:  Convertiți numărul zecimal în șiruri binare de 8 biți.  Împărțiți șirurile binare în grupuri de patru începând din poziția din dreapta.  Convertiți fiecare patru numere binare în cifra lor hexazecimală echivalentă.   </vt:lpstr>
      <vt:lpstr>De exemplu, 224 s-a transformat în hexazecimal folosind procesul în trei pași.  224 în binar este 11100000. 11100000 în două grupuri de patru cifre binare este 1110 și 0000. 1110 este hex E și 0000 este hex 0.  Răspuns: 224 este E0 în hexazecimal. </vt:lpstr>
      <vt:lpstr>Alt exemplu, 69:  69 în binar este 01000101. 01000101 în două grupuri de patru cifre binare este 0100 și 0101. 0100 este hex 4 și 0101 este hex 5.  Răspuns: 69 este 45 în hexazecimal. </vt:lpstr>
      <vt:lpstr>Pentru a transforma un număr hexazecimal în binar, pașii se inversează Exempu, FF in hexazecimal:  hex FF in binar este 1111 și 1111 1111 și 1111 formează 11111111 11111111 din binar in zecimal este 255  Răspuns: FF în hexazecimal este 255 în zecimal.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Sistemul de numerație binar și hexazecimal.</dc:title>
  <cp:lastModifiedBy>RePack by Diakov</cp:lastModifiedBy>
  <cp:revision>1</cp:revision>
  <dcterms:modified xsi:type="dcterms:W3CDTF">2020-10-26T09:50:37Z</dcterms:modified>
</cp:coreProperties>
</file>