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7" r:id="rId1"/>
  </p:sldMasterIdLst>
  <p:notesMasterIdLst>
    <p:notesMasterId r:id="rId3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3" r:id="rId27"/>
    <p:sldId id="284" r:id="rId28"/>
    <p:sldId id="286" r:id="rId29"/>
    <p:sldId id="287" r:id="rId30"/>
    <p:sldId id="288" r:id="rId31"/>
    <p:sldId id="289" r:id="rId32"/>
    <p:sldId id="290" r:id="rId33"/>
    <p:sldId id="291" r:id="rId34"/>
  </p:sldIdLst>
  <p:sldSz cx="9144000" cy="5143500" type="screen16x9"/>
  <p:notesSz cx="6858000" cy="9144000"/>
  <p:embeddedFontLst>
    <p:embeddedFont>
      <p:font typeface="Calibri" panose="020F0502020204030204" pitchFamily="34" charset="0"/>
      <p:regular r:id="rId36"/>
      <p:bold r:id="rId37"/>
      <p:italic r:id="rId38"/>
      <p:boldItalic r:id="rId39"/>
    </p:embeddedFont>
    <p:embeddedFont>
      <p:font typeface="Comic Sans MS" panose="030F0702030302020204" pitchFamily="66" charset="0"/>
      <p:regular r:id="rId40"/>
      <p:bold r:id="rId41"/>
      <p:italic r:id="rId42"/>
      <p:boldItalic r:id="rId43"/>
    </p:embeddedFont>
    <p:embeddedFont>
      <p:font typeface="Helvetica Neue" panose="020B0604020202020204" charset="0"/>
      <p:regular r:id="rId44"/>
      <p:bold r:id="rId45"/>
      <p:italic r:id="rId46"/>
      <p:boldItalic r:id="rId47"/>
    </p:embeddedFont>
    <p:embeddedFont>
      <p:font typeface="Merriweather" panose="020B0604020202020204" charset="-52"/>
      <p:regular r:id="rId48"/>
      <p:bold r:id="rId49"/>
      <p:italic r:id="rId50"/>
      <p:boldItalic r:id="rId51"/>
    </p:embeddedFont>
    <p:embeddedFont>
      <p:font typeface="Nixie One" panose="020B0604020202020204" charset="0"/>
      <p:regular r:id="rId5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3" d="100"/>
          <a:sy n="143" d="100"/>
        </p:scale>
        <p:origin x="684" y="1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4.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7.fntdata"/><Relationship Id="rId47" Type="http://schemas.openxmlformats.org/officeDocument/2006/relationships/font" Target="fonts/font12.fntdata"/><Relationship Id="rId50" Type="http://schemas.openxmlformats.org/officeDocument/2006/relationships/font" Target="fonts/font15.fntdata"/><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2.fntdata"/><Relationship Id="rId40" Type="http://schemas.openxmlformats.org/officeDocument/2006/relationships/font" Target="fonts/font5.fntdata"/><Relationship Id="rId45" Type="http://schemas.openxmlformats.org/officeDocument/2006/relationships/font" Target="fonts/font10.fntdata"/><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9.fntdata"/><Relationship Id="rId52" Type="http://schemas.openxmlformats.org/officeDocument/2006/relationships/font" Target="fonts/font1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43" Type="http://schemas.openxmlformats.org/officeDocument/2006/relationships/font" Target="fonts/font8.fntdata"/><Relationship Id="rId48" Type="http://schemas.openxmlformats.org/officeDocument/2006/relationships/font" Target="fonts/font13.fntdata"/><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font" Target="fonts/font16.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3.fntdata"/><Relationship Id="rId46" Type="http://schemas.openxmlformats.org/officeDocument/2006/relationships/font" Target="fonts/font11.fntdata"/><Relationship Id="rId20" Type="http://schemas.openxmlformats.org/officeDocument/2006/relationships/slide" Target="slides/slide19.xml"/><Relationship Id="rId41" Type="http://schemas.openxmlformats.org/officeDocument/2006/relationships/font" Target="fonts/font6.fntdata"/><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1.fntdata"/><Relationship Id="rId49" Type="http://schemas.openxmlformats.org/officeDocument/2006/relationships/font" Target="fonts/font1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ga8b95bd056_0_0: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5" name="Google Shape;335;ga8b95bd05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ga8b95bd056_0_104: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6" name="Google Shape;396;ga8b95bd056_0_1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Google Shape;402;ga8b95bd056_0_121: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3" name="Google Shape;403;ga8b95bd056_0_1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ga8b95bd056_0_132: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0" name="Google Shape;410;ga8b95bd056_0_1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
        <p:cNvGrpSpPr/>
        <p:nvPr/>
      </p:nvGrpSpPr>
      <p:grpSpPr>
        <a:xfrm>
          <a:off x="0" y="0"/>
          <a:ext cx="0" cy="0"/>
          <a:chOff x="0" y="0"/>
          <a:chExt cx="0" cy="0"/>
        </a:xfrm>
      </p:grpSpPr>
      <p:sp>
        <p:nvSpPr>
          <p:cNvPr id="423" name="Google Shape;423;ga8b95bd056_0_1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4" name="Google Shape;424;ga8b95bd056_0_1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0"/>
        <p:cNvGrpSpPr/>
        <p:nvPr/>
      </p:nvGrpSpPr>
      <p:grpSpPr>
        <a:xfrm>
          <a:off x="0" y="0"/>
          <a:ext cx="0" cy="0"/>
          <a:chOff x="0" y="0"/>
          <a:chExt cx="0" cy="0"/>
        </a:xfrm>
      </p:grpSpPr>
      <p:sp>
        <p:nvSpPr>
          <p:cNvPr id="431" name="Google Shape;431;ga8b95bd056_0_1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2" name="Google Shape;432;ga8b95bd056_0_1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Google Shape;437;ga8b95bd056_0_1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8" name="Google Shape;438;ga8b95bd056_0_1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3"/>
        <p:cNvGrpSpPr/>
        <p:nvPr/>
      </p:nvGrpSpPr>
      <p:grpSpPr>
        <a:xfrm>
          <a:off x="0" y="0"/>
          <a:ext cx="0" cy="0"/>
          <a:chOff x="0" y="0"/>
          <a:chExt cx="0" cy="0"/>
        </a:xfrm>
      </p:grpSpPr>
      <p:sp>
        <p:nvSpPr>
          <p:cNvPr id="444" name="Google Shape;444;ga8b95bd056_0_1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5" name="Google Shape;445;ga8b95bd056_0_1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
        <p:cNvGrpSpPr/>
        <p:nvPr/>
      </p:nvGrpSpPr>
      <p:grpSpPr>
        <a:xfrm>
          <a:off x="0" y="0"/>
          <a:ext cx="0" cy="0"/>
          <a:chOff x="0" y="0"/>
          <a:chExt cx="0" cy="0"/>
        </a:xfrm>
      </p:grpSpPr>
      <p:sp>
        <p:nvSpPr>
          <p:cNvPr id="452" name="Google Shape;452;ga8b95bd056_0_1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3" name="Google Shape;453;ga8b95bd056_0_1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
        <p:cNvGrpSpPr/>
        <p:nvPr/>
      </p:nvGrpSpPr>
      <p:grpSpPr>
        <a:xfrm>
          <a:off x="0" y="0"/>
          <a:ext cx="0" cy="0"/>
          <a:chOff x="0" y="0"/>
          <a:chExt cx="0" cy="0"/>
        </a:xfrm>
      </p:grpSpPr>
      <p:sp>
        <p:nvSpPr>
          <p:cNvPr id="460" name="Google Shape;460;ga8b95bd056_0_1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1" name="Google Shape;461;ga8b95bd056_0_1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6"/>
        <p:cNvGrpSpPr/>
        <p:nvPr/>
      </p:nvGrpSpPr>
      <p:grpSpPr>
        <a:xfrm>
          <a:off x="0" y="0"/>
          <a:ext cx="0" cy="0"/>
          <a:chOff x="0" y="0"/>
          <a:chExt cx="0" cy="0"/>
        </a:xfrm>
      </p:grpSpPr>
      <p:sp>
        <p:nvSpPr>
          <p:cNvPr id="467" name="Google Shape;467;ga8b95bd056_0_203: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8" name="Google Shape;468;ga8b95bd056_0_2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ga8b95bd056_0_4: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0" name="Google Shape;340;ga8b95bd056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3"/>
        <p:cNvGrpSpPr/>
        <p:nvPr/>
      </p:nvGrpSpPr>
      <p:grpSpPr>
        <a:xfrm>
          <a:off x="0" y="0"/>
          <a:ext cx="0" cy="0"/>
          <a:chOff x="0" y="0"/>
          <a:chExt cx="0" cy="0"/>
        </a:xfrm>
      </p:grpSpPr>
      <p:sp>
        <p:nvSpPr>
          <p:cNvPr id="474" name="Google Shape;474;ga8b95bd056_0_214: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5" name="Google Shape;475;ga8b95bd056_0_2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9"/>
        <p:cNvGrpSpPr/>
        <p:nvPr/>
      </p:nvGrpSpPr>
      <p:grpSpPr>
        <a:xfrm>
          <a:off x="0" y="0"/>
          <a:ext cx="0" cy="0"/>
          <a:chOff x="0" y="0"/>
          <a:chExt cx="0" cy="0"/>
        </a:xfrm>
      </p:grpSpPr>
      <p:sp>
        <p:nvSpPr>
          <p:cNvPr id="480" name="Google Shape;480;ga8b95bd056_0_2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1" name="Google Shape;481;ga8b95bd056_0_2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8"/>
        <p:cNvGrpSpPr/>
        <p:nvPr/>
      </p:nvGrpSpPr>
      <p:grpSpPr>
        <a:xfrm>
          <a:off x="0" y="0"/>
          <a:ext cx="0" cy="0"/>
          <a:chOff x="0" y="0"/>
          <a:chExt cx="0" cy="0"/>
        </a:xfrm>
      </p:grpSpPr>
      <p:sp>
        <p:nvSpPr>
          <p:cNvPr id="489" name="Google Shape;489;ga8b95bd056_0_2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0" name="Google Shape;490;ga8b95bd056_0_2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6"/>
        <p:cNvGrpSpPr/>
        <p:nvPr/>
      </p:nvGrpSpPr>
      <p:grpSpPr>
        <a:xfrm>
          <a:off x="0" y="0"/>
          <a:ext cx="0" cy="0"/>
          <a:chOff x="0" y="0"/>
          <a:chExt cx="0" cy="0"/>
        </a:xfrm>
      </p:grpSpPr>
      <p:sp>
        <p:nvSpPr>
          <p:cNvPr id="497" name="Google Shape;497;ga8b95bd056_0_2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8" name="Google Shape;498;ga8b95bd056_0_2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2"/>
        <p:cNvGrpSpPr/>
        <p:nvPr/>
      </p:nvGrpSpPr>
      <p:grpSpPr>
        <a:xfrm>
          <a:off x="0" y="0"/>
          <a:ext cx="0" cy="0"/>
          <a:chOff x="0" y="0"/>
          <a:chExt cx="0" cy="0"/>
        </a:xfrm>
      </p:grpSpPr>
      <p:sp>
        <p:nvSpPr>
          <p:cNvPr id="503" name="Google Shape;503;ga8b95bd056_0_2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4" name="Google Shape;504;ga8b95bd056_0_2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8"/>
        <p:cNvGrpSpPr/>
        <p:nvPr/>
      </p:nvGrpSpPr>
      <p:grpSpPr>
        <a:xfrm>
          <a:off x="0" y="0"/>
          <a:ext cx="0" cy="0"/>
          <a:chOff x="0" y="0"/>
          <a:chExt cx="0" cy="0"/>
        </a:xfrm>
      </p:grpSpPr>
      <p:sp>
        <p:nvSpPr>
          <p:cNvPr id="509" name="Google Shape;509;ga8b95bd056_0_2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0" name="Google Shape;510;ga8b95bd056_0_2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0"/>
        <p:cNvGrpSpPr/>
        <p:nvPr/>
      </p:nvGrpSpPr>
      <p:grpSpPr>
        <a:xfrm>
          <a:off x="0" y="0"/>
          <a:ext cx="0" cy="0"/>
          <a:chOff x="0" y="0"/>
          <a:chExt cx="0" cy="0"/>
        </a:xfrm>
      </p:grpSpPr>
      <p:sp>
        <p:nvSpPr>
          <p:cNvPr id="521" name="Google Shape;521;ga8b95bd056_0_2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2" name="Google Shape;522;ga8b95bd056_0_2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8"/>
        <p:cNvGrpSpPr/>
        <p:nvPr/>
      </p:nvGrpSpPr>
      <p:grpSpPr>
        <a:xfrm>
          <a:off x="0" y="0"/>
          <a:ext cx="0" cy="0"/>
          <a:chOff x="0" y="0"/>
          <a:chExt cx="0" cy="0"/>
        </a:xfrm>
      </p:grpSpPr>
      <p:sp>
        <p:nvSpPr>
          <p:cNvPr id="529" name="Google Shape;529;ga8b95bd056_0_3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0" name="Google Shape;530;ga8b95bd056_0_3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1"/>
        <p:cNvGrpSpPr/>
        <p:nvPr/>
      </p:nvGrpSpPr>
      <p:grpSpPr>
        <a:xfrm>
          <a:off x="0" y="0"/>
          <a:ext cx="0" cy="0"/>
          <a:chOff x="0" y="0"/>
          <a:chExt cx="0" cy="0"/>
        </a:xfrm>
      </p:grpSpPr>
      <p:sp>
        <p:nvSpPr>
          <p:cNvPr id="542" name="Google Shape;542;ga8b95bd056_0_3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3" name="Google Shape;543;ga8b95bd056_0_3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9"/>
        <p:cNvGrpSpPr/>
        <p:nvPr/>
      </p:nvGrpSpPr>
      <p:grpSpPr>
        <a:xfrm>
          <a:off x="0" y="0"/>
          <a:ext cx="0" cy="0"/>
          <a:chOff x="0" y="0"/>
          <a:chExt cx="0" cy="0"/>
        </a:xfrm>
      </p:grpSpPr>
      <p:sp>
        <p:nvSpPr>
          <p:cNvPr id="550" name="Google Shape;550;ga8b95bd056_0_3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1" name="Google Shape;551;ga8b95bd056_0_3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ga8b95bd056_0_19: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8" name="Google Shape;348;ga8b95bd056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6"/>
        <p:cNvGrpSpPr/>
        <p:nvPr/>
      </p:nvGrpSpPr>
      <p:grpSpPr>
        <a:xfrm>
          <a:off x="0" y="0"/>
          <a:ext cx="0" cy="0"/>
          <a:chOff x="0" y="0"/>
          <a:chExt cx="0" cy="0"/>
        </a:xfrm>
      </p:grpSpPr>
      <p:sp>
        <p:nvSpPr>
          <p:cNvPr id="557" name="Google Shape;557;ga8b95bd056_0_3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8" name="Google Shape;558;ga8b95bd056_0_3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3"/>
        <p:cNvGrpSpPr/>
        <p:nvPr/>
      </p:nvGrpSpPr>
      <p:grpSpPr>
        <a:xfrm>
          <a:off x="0" y="0"/>
          <a:ext cx="0" cy="0"/>
          <a:chOff x="0" y="0"/>
          <a:chExt cx="0" cy="0"/>
        </a:xfrm>
      </p:grpSpPr>
      <p:sp>
        <p:nvSpPr>
          <p:cNvPr id="564" name="Google Shape;564;ga8b95bd056_0_3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5" name="Google Shape;565;ga8b95bd056_0_3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0"/>
        <p:cNvGrpSpPr/>
        <p:nvPr/>
      </p:nvGrpSpPr>
      <p:grpSpPr>
        <a:xfrm>
          <a:off x="0" y="0"/>
          <a:ext cx="0" cy="0"/>
          <a:chOff x="0" y="0"/>
          <a:chExt cx="0" cy="0"/>
        </a:xfrm>
      </p:grpSpPr>
      <p:sp>
        <p:nvSpPr>
          <p:cNvPr id="571" name="Google Shape;571;ga8b95bd056_0_387: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2" name="Google Shape;572;ga8b95bd056_0_3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5"/>
        <p:cNvGrpSpPr/>
        <p:nvPr/>
      </p:nvGrpSpPr>
      <p:grpSpPr>
        <a:xfrm>
          <a:off x="0" y="0"/>
          <a:ext cx="0" cy="0"/>
          <a:chOff x="0" y="0"/>
          <a:chExt cx="0" cy="0"/>
        </a:xfrm>
      </p:grpSpPr>
      <p:sp>
        <p:nvSpPr>
          <p:cNvPr id="576" name="Google Shape;576;ga8b95bd056_0_398: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7" name="Google Shape;577;ga8b95bd056_0_3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ga8b95bd056_0_47: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5" name="Google Shape;355;ga8b95bd056_0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ga8b95bd056_0_54: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1" name="Google Shape;361;ga8b95bd056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ga8b95bd056_0_59: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7" name="Google Shape;367;ga8b95bd056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Google Shape;374;ga8b95bd056_0_77: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5" name="Google Shape;375;ga8b95bd056_0_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Google Shape;381;ga8b95bd056_0_86: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2" name="Google Shape;382;ga8b95bd056_0_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ga8b95bd056_0_95: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8" name="Google Shape;388;ga8b95bd056_0_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p:nvPr/>
        </p:nvSpPr>
        <p:spPr>
          <a:xfrm rot="10800000" flipH="1">
            <a:off x="3919993" y="3977033"/>
            <a:ext cx="1303500" cy="1128300"/>
          </a:xfrm>
          <a:custGeom>
            <a:avLst/>
            <a:gdLst/>
            <a:ahLst/>
            <a:cxnLst/>
            <a:rect l="l" t="t" r="r" b="b"/>
            <a:pathLst>
              <a:path w="120000" h="120000" extrusionOk="0">
                <a:moveTo>
                  <a:pt x="30000" y="0"/>
                </a:moveTo>
                <a:lnTo>
                  <a:pt x="0" y="59994"/>
                </a:lnTo>
                <a:lnTo>
                  <a:pt x="30000" y="120000"/>
                </a:lnTo>
                <a:lnTo>
                  <a:pt x="90000" y="120000"/>
                </a:lnTo>
                <a:lnTo>
                  <a:pt x="120000" y="59994"/>
                </a:lnTo>
                <a:lnTo>
                  <a:pt x="90000" y="0"/>
                </a:lnTo>
                <a:lnTo>
                  <a:pt x="30000" y="0"/>
                </a:lnTo>
                <a:close/>
                <a:moveTo>
                  <a:pt x="38477" y="16950"/>
                </a:moveTo>
                <a:lnTo>
                  <a:pt x="81522" y="16950"/>
                </a:lnTo>
                <a:lnTo>
                  <a:pt x="103033" y="59994"/>
                </a:lnTo>
                <a:lnTo>
                  <a:pt x="81522" y="103038"/>
                </a:lnTo>
                <a:lnTo>
                  <a:pt x="38477" y="103038"/>
                </a:lnTo>
                <a:lnTo>
                  <a:pt x="16955" y="59994"/>
                </a:lnTo>
                <a:lnTo>
                  <a:pt x="38477" y="16950"/>
                </a:lnTo>
                <a:close/>
              </a:path>
            </a:pathLst>
          </a:custGeom>
          <a:gradFill>
            <a:gsLst>
              <a:gs pos="0">
                <a:srgbClr val="3393E2"/>
              </a:gs>
              <a:gs pos="100000">
                <a:srgbClr val="00E2C7"/>
              </a:gs>
            </a:gsLst>
            <a:lin ang="6983783" scaled="0"/>
          </a:gra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11" name="Google Shape;11;p2"/>
          <p:cNvSpPr/>
          <p:nvPr/>
        </p:nvSpPr>
        <p:spPr>
          <a:xfrm rot="5400000">
            <a:off x="3809057" y="-81000"/>
            <a:ext cx="1525500" cy="1761600"/>
          </a:xfrm>
          <a:custGeom>
            <a:avLst/>
            <a:gdLst/>
            <a:ahLst/>
            <a:cxnLst/>
            <a:rect l="l" t="t" r="r" b="b"/>
            <a:pathLst>
              <a:path w="120000" h="120000" extrusionOk="0">
                <a:moveTo>
                  <a:pt x="60000" y="0"/>
                </a:moveTo>
                <a:lnTo>
                  <a:pt x="120000" y="30000"/>
                </a:lnTo>
                <a:lnTo>
                  <a:pt x="120000" y="90000"/>
                </a:lnTo>
                <a:lnTo>
                  <a:pt x="60000" y="120000"/>
                </a:lnTo>
                <a:lnTo>
                  <a:pt x="0" y="90000"/>
                </a:lnTo>
                <a:lnTo>
                  <a:pt x="0" y="30000"/>
                </a:lnTo>
                <a:close/>
              </a:path>
            </a:pathLst>
          </a:custGeom>
          <a:gradFill>
            <a:gsLst>
              <a:gs pos="0">
                <a:srgbClr val="3393E2"/>
              </a:gs>
              <a:gs pos="100000">
                <a:srgbClr val="00E2C7"/>
              </a:gs>
            </a:gsLst>
            <a:path path="circle">
              <a:fillToRect l="100000" b="100000"/>
            </a:path>
            <a:tileRect t="-100000" r="-100000"/>
          </a:gra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12" name="Google Shape;12;p2"/>
          <p:cNvSpPr txBox="1">
            <a:spLocks noGrp="1"/>
          </p:cNvSpPr>
          <p:nvPr>
            <p:ph type="ctrTitle"/>
          </p:nvPr>
        </p:nvSpPr>
        <p:spPr>
          <a:xfrm>
            <a:off x="1400175" y="1991825"/>
            <a:ext cx="6343500" cy="11598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
        <p:nvSpPr>
          <p:cNvPr id="13" name="Google Shape;13;p2"/>
          <p:cNvSpPr/>
          <p:nvPr/>
        </p:nvSpPr>
        <p:spPr>
          <a:xfrm rot="10800000" flipH="1">
            <a:off x="2809875" y="-172875"/>
            <a:ext cx="1111500" cy="962400"/>
          </a:xfrm>
          <a:prstGeom prst="hexagon">
            <a:avLst>
              <a:gd name="adj" fmla="val 28678"/>
              <a:gd name="vf" fmla="val 115470"/>
            </a:avLst>
          </a:prstGeom>
          <a:noFill/>
          <a:ln w="19050" cap="flat" cmpd="sng">
            <a:solidFill>
              <a:srgbClr val="19BBD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rot="10800000" flipH="1">
            <a:off x="3602723" y="1360109"/>
            <a:ext cx="493800" cy="427500"/>
          </a:xfrm>
          <a:prstGeom prst="hexagon">
            <a:avLst>
              <a:gd name="adj" fmla="val 28678"/>
              <a:gd name="vf" fmla="val 115470"/>
            </a:avLst>
          </a:prstGeom>
          <a:solidFill>
            <a:srgbClr val="1847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rot="10800000" flipH="1">
            <a:off x="5278915" y="855279"/>
            <a:ext cx="944700" cy="818100"/>
          </a:xfrm>
          <a:prstGeom prst="hexagon">
            <a:avLst>
              <a:gd name="adj" fmla="val 28678"/>
              <a:gd name="vf" fmla="val 115470"/>
            </a:avLst>
          </a:prstGeom>
          <a:noFill/>
          <a:ln w="76200" cap="flat" cmpd="sng">
            <a:solidFill>
              <a:srgbClr val="184769"/>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rot="10800000" flipH="1">
            <a:off x="5365799" y="352324"/>
            <a:ext cx="493800" cy="427200"/>
          </a:xfrm>
          <a:prstGeom prst="hexagon">
            <a:avLst>
              <a:gd name="adj" fmla="val 28678"/>
              <a:gd name="vf" fmla="val 115470"/>
            </a:avLst>
          </a:prstGeom>
          <a:solidFill>
            <a:srgbClr val="00E1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 name="Google Shape;17;p2"/>
          <p:cNvGrpSpPr/>
          <p:nvPr/>
        </p:nvGrpSpPr>
        <p:grpSpPr>
          <a:xfrm>
            <a:off x="5549153" y="1029780"/>
            <a:ext cx="404640" cy="374059"/>
            <a:chOff x="5975075" y="2327500"/>
            <a:chExt cx="420100" cy="388350"/>
          </a:xfrm>
        </p:grpSpPr>
        <p:sp>
          <p:nvSpPr>
            <p:cNvPr id="18" name="Google Shape;18;p2"/>
            <p:cNvSpPr/>
            <p:nvPr/>
          </p:nvSpPr>
          <p:spPr>
            <a:xfrm>
              <a:off x="5975075" y="2474650"/>
              <a:ext cx="98325" cy="220450"/>
            </a:xfrm>
            <a:custGeom>
              <a:avLst/>
              <a:gdLst/>
              <a:ahLst/>
              <a:cxnLst/>
              <a:rect l="l" t="t" r="r" b="b"/>
              <a:pathLst>
                <a:path w="3933" h="8818" extrusionOk="0">
                  <a:moveTo>
                    <a:pt x="2418" y="1002"/>
                  </a:moveTo>
                  <a:lnTo>
                    <a:pt x="2565" y="1027"/>
                  </a:lnTo>
                  <a:lnTo>
                    <a:pt x="2687" y="1075"/>
                  </a:lnTo>
                  <a:lnTo>
                    <a:pt x="2809" y="1124"/>
                  </a:lnTo>
                  <a:lnTo>
                    <a:pt x="2907" y="1222"/>
                  </a:lnTo>
                  <a:lnTo>
                    <a:pt x="3005" y="1320"/>
                  </a:lnTo>
                  <a:lnTo>
                    <a:pt x="3078" y="1442"/>
                  </a:lnTo>
                  <a:lnTo>
                    <a:pt x="3102" y="1564"/>
                  </a:lnTo>
                  <a:lnTo>
                    <a:pt x="3127" y="1710"/>
                  </a:lnTo>
                  <a:lnTo>
                    <a:pt x="3102" y="1857"/>
                  </a:lnTo>
                  <a:lnTo>
                    <a:pt x="3078" y="1979"/>
                  </a:lnTo>
                  <a:lnTo>
                    <a:pt x="3005" y="2101"/>
                  </a:lnTo>
                  <a:lnTo>
                    <a:pt x="2907" y="2223"/>
                  </a:lnTo>
                  <a:lnTo>
                    <a:pt x="2809" y="2297"/>
                  </a:lnTo>
                  <a:lnTo>
                    <a:pt x="2687" y="2370"/>
                  </a:lnTo>
                  <a:lnTo>
                    <a:pt x="2565" y="2394"/>
                  </a:lnTo>
                  <a:lnTo>
                    <a:pt x="2418" y="2419"/>
                  </a:lnTo>
                  <a:lnTo>
                    <a:pt x="2272" y="2394"/>
                  </a:lnTo>
                  <a:lnTo>
                    <a:pt x="2150" y="2370"/>
                  </a:lnTo>
                  <a:lnTo>
                    <a:pt x="2028" y="2297"/>
                  </a:lnTo>
                  <a:lnTo>
                    <a:pt x="1930" y="2223"/>
                  </a:lnTo>
                  <a:lnTo>
                    <a:pt x="1832" y="2101"/>
                  </a:lnTo>
                  <a:lnTo>
                    <a:pt x="1759" y="1979"/>
                  </a:lnTo>
                  <a:lnTo>
                    <a:pt x="1735" y="1857"/>
                  </a:lnTo>
                  <a:lnTo>
                    <a:pt x="1710" y="1710"/>
                  </a:lnTo>
                  <a:lnTo>
                    <a:pt x="1735" y="1564"/>
                  </a:lnTo>
                  <a:lnTo>
                    <a:pt x="1759" y="1442"/>
                  </a:lnTo>
                  <a:lnTo>
                    <a:pt x="1832" y="1320"/>
                  </a:lnTo>
                  <a:lnTo>
                    <a:pt x="1930" y="1222"/>
                  </a:lnTo>
                  <a:lnTo>
                    <a:pt x="2028" y="1124"/>
                  </a:lnTo>
                  <a:lnTo>
                    <a:pt x="2150" y="1075"/>
                  </a:lnTo>
                  <a:lnTo>
                    <a:pt x="2272" y="1027"/>
                  </a:lnTo>
                  <a:lnTo>
                    <a:pt x="2418" y="1002"/>
                  </a:lnTo>
                  <a:close/>
                  <a:moveTo>
                    <a:pt x="1" y="1"/>
                  </a:moveTo>
                  <a:lnTo>
                    <a:pt x="1" y="8817"/>
                  </a:lnTo>
                  <a:lnTo>
                    <a:pt x="3933" y="8817"/>
                  </a:lnTo>
                  <a:lnTo>
                    <a:pt x="3933" y="1"/>
                  </a:lnTo>
                  <a:close/>
                </a:path>
              </a:pathLst>
            </a:custGeom>
            <a:solidFill>
              <a:srgbClr val="1847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6088025" y="2327500"/>
              <a:ext cx="307150" cy="388350"/>
            </a:xfrm>
            <a:custGeom>
              <a:avLst/>
              <a:gdLst/>
              <a:ahLst/>
              <a:cxnLst/>
              <a:rect l="l" t="t" r="r" b="b"/>
              <a:pathLst>
                <a:path w="12286" h="15534" extrusionOk="0">
                  <a:moveTo>
                    <a:pt x="6326" y="1"/>
                  </a:moveTo>
                  <a:lnTo>
                    <a:pt x="5960" y="25"/>
                  </a:lnTo>
                  <a:lnTo>
                    <a:pt x="5716" y="74"/>
                  </a:lnTo>
                  <a:lnTo>
                    <a:pt x="5520" y="147"/>
                  </a:lnTo>
                  <a:lnTo>
                    <a:pt x="5374" y="221"/>
                  </a:lnTo>
                  <a:lnTo>
                    <a:pt x="4983" y="1466"/>
                  </a:lnTo>
                  <a:lnTo>
                    <a:pt x="4788" y="2028"/>
                  </a:lnTo>
                  <a:lnTo>
                    <a:pt x="4592" y="2541"/>
                  </a:lnTo>
                  <a:lnTo>
                    <a:pt x="4397" y="3005"/>
                  </a:lnTo>
                  <a:lnTo>
                    <a:pt x="4202" y="3396"/>
                  </a:lnTo>
                  <a:lnTo>
                    <a:pt x="4031" y="3689"/>
                  </a:lnTo>
                  <a:lnTo>
                    <a:pt x="3884" y="3933"/>
                  </a:lnTo>
                  <a:lnTo>
                    <a:pt x="3664" y="4153"/>
                  </a:lnTo>
                  <a:lnTo>
                    <a:pt x="3322" y="4495"/>
                  </a:lnTo>
                  <a:lnTo>
                    <a:pt x="2516" y="5252"/>
                  </a:lnTo>
                  <a:lnTo>
                    <a:pt x="1442" y="6229"/>
                  </a:lnTo>
                  <a:lnTo>
                    <a:pt x="1" y="6229"/>
                  </a:lnTo>
                  <a:lnTo>
                    <a:pt x="1" y="13433"/>
                  </a:lnTo>
                  <a:lnTo>
                    <a:pt x="1515" y="13433"/>
                  </a:lnTo>
                  <a:lnTo>
                    <a:pt x="2004" y="13678"/>
                  </a:lnTo>
                  <a:lnTo>
                    <a:pt x="2687" y="13971"/>
                  </a:lnTo>
                  <a:lnTo>
                    <a:pt x="3567" y="14313"/>
                  </a:lnTo>
                  <a:lnTo>
                    <a:pt x="4544" y="14679"/>
                  </a:lnTo>
                  <a:lnTo>
                    <a:pt x="5594" y="14997"/>
                  </a:lnTo>
                  <a:lnTo>
                    <a:pt x="6131" y="15143"/>
                  </a:lnTo>
                  <a:lnTo>
                    <a:pt x="6668" y="15265"/>
                  </a:lnTo>
                  <a:lnTo>
                    <a:pt x="7181" y="15387"/>
                  </a:lnTo>
                  <a:lnTo>
                    <a:pt x="7694" y="15461"/>
                  </a:lnTo>
                  <a:lnTo>
                    <a:pt x="8158" y="15509"/>
                  </a:lnTo>
                  <a:lnTo>
                    <a:pt x="8622" y="15534"/>
                  </a:lnTo>
                  <a:lnTo>
                    <a:pt x="9404" y="15534"/>
                  </a:lnTo>
                  <a:lnTo>
                    <a:pt x="9819" y="15509"/>
                  </a:lnTo>
                  <a:lnTo>
                    <a:pt x="10210" y="15461"/>
                  </a:lnTo>
                  <a:lnTo>
                    <a:pt x="10552" y="15363"/>
                  </a:lnTo>
                  <a:lnTo>
                    <a:pt x="10723" y="15314"/>
                  </a:lnTo>
                  <a:lnTo>
                    <a:pt x="10845" y="15265"/>
                  </a:lnTo>
                  <a:lnTo>
                    <a:pt x="10967" y="15192"/>
                  </a:lnTo>
                  <a:lnTo>
                    <a:pt x="11064" y="15094"/>
                  </a:lnTo>
                  <a:lnTo>
                    <a:pt x="11113" y="14997"/>
                  </a:lnTo>
                  <a:lnTo>
                    <a:pt x="11162" y="14874"/>
                  </a:lnTo>
                  <a:lnTo>
                    <a:pt x="11235" y="14166"/>
                  </a:lnTo>
                  <a:lnTo>
                    <a:pt x="11211" y="13995"/>
                  </a:lnTo>
                  <a:lnTo>
                    <a:pt x="11162" y="13849"/>
                  </a:lnTo>
                  <a:lnTo>
                    <a:pt x="11064" y="13702"/>
                  </a:lnTo>
                  <a:lnTo>
                    <a:pt x="10918" y="13580"/>
                  </a:lnTo>
                  <a:lnTo>
                    <a:pt x="11040" y="13556"/>
                  </a:lnTo>
                  <a:lnTo>
                    <a:pt x="11162" y="13507"/>
                  </a:lnTo>
                  <a:lnTo>
                    <a:pt x="11284" y="13458"/>
                  </a:lnTo>
                  <a:lnTo>
                    <a:pt x="11382" y="13360"/>
                  </a:lnTo>
                  <a:lnTo>
                    <a:pt x="11455" y="13263"/>
                  </a:lnTo>
                  <a:lnTo>
                    <a:pt x="11528" y="13140"/>
                  </a:lnTo>
                  <a:lnTo>
                    <a:pt x="11577" y="12994"/>
                  </a:lnTo>
                  <a:lnTo>
                    <a:pt x="11602" y="12872"/>
                  </a:lnTo>
                  <a:lnTo>
                    <a:pt x="11675" y="11993"/>
                  </a:lnTo>
                  <a:lnTo>
                    <a:pt x="11675" y="11870"/>
                  </a:lnTo>
                  <a:lnTo>
                    <a:pt x="11675" y="11773"/>
                  </a:lnTo>
                  <a:lnTo>
                    <a:pt x="11651" y="11651"/>
                  </a:lnTo>
                  <a:lnTo>
                    <a:pt x="11602" y="11553"/>
                  </a:lnTo>
                  <a:lnTo>
                    <a:pt x="11480" y="11382"/>
                  </a:lnTo>
                  <a:lnTo>
                    <a:pt x="11406" y="11309"/>
                  </a:lnTo>
                  <a:lnTo>
                    <a:pt x="11333" y="11235"/>
                  </a:lnTo>
                  <a:lnTo>
                    <a:pt x="11455" y="11211"/>
                  </a:lnTo>
                  <a:lnTo>
                    <a:pt x="11553" y="11162"/>
                  </a:lnTo>
                  <a:lnTo>
                    <a:pt x="11651" y="11089"/>
                  </a:lnTo>
                  <a:lnTo>
                    <a:pt x="11748" y="10991"/>
                  </a:lnTo>
                  <a:lnTo>
                    <a:pt x="11822" y="10893"/>
                  </a:lnTo>
                  <a:lnTo>
                    <a:pt x="11870" y="10796"/>
                  </a:lnTo>
                  <a:lnTo>
                    <a:pt x="11919" y="10674"/>
                  </a:lnTo>
                  <a:lnTo>
                    <a:pt x="11944" y="10527"/>
                  </a:lnTo>
                  <a:lnTo>
                    <a:pt x="12017" y="9672"/>
                  </a:lnTo>
                  <a:lnTo>
                    <a:pt x="12017" y="9550"/>
                  </a:lnTo>
                  <a:lnTo>
                    <a:pt x="12017" y="9428"/>
                  </a:lnTo>
                  <a:lnTo>
                    <a:pt x="11993" y="9306"/>
                  </a:lnTo>
                  <a:lnTo>
                    <a:pt x="11944" y="9208"/>
                  </a:lnTo>
                  <a:lnTo>
                    <a:pt x="11895" y="9111"/>
                  </a:lnTo>
                  <a:lnTo>
                    <a:pt x="11822" y="9037"/>
                  </a:lnTo>
                  <a:lnTo>
                    <a:pt x="11748" y="8964"/>
                  </a:lnTo>
                  <a:lnTo>
                    <a:pt x="11651" y="8891"/>
                  </a:lnTo>
                  <a:lnTo>
                    <a:pt x="11748" y="8866"/>
                  </a:lnTo>
                  <a:lnTo>
                    <a:pt x="11846" y="8793"/>
                  </a:lnTo>
                  <a:lnTo>
                    <a:pt x="11944" y="8720"/>
                  </a:lnTo>
                  <a:lnTo>
                    <a:pt x="12017" y="8647"/>
                  </a:lnTo>
                  <a:lnTo>
                    <a:pt x="12090" y="8549"/>
                  </a:lnTo>
                  <a:lnTo>
                    <a:pt x="12139" y="8451"/>
                  </a:lnTo>
                  <a:lnTo>
                    <a:pt x="12163" y="8329"/>
                  </a:lnTo>
                  <a:lnTo>
                    <a:pt x="12188" y="8207"/>
                  </a:lnTo>
                  <a:lnTo>
                    <a:pt x="12286" y="7328"/>
                  </a:lnTo>
                  <a:lnTo>
                    <a:pt x="12261" y="7206"/>
                  </a:lnTo>
                  <a:lnTo>
                    <a:pt x="12237" y="7083"/>
                  </a:lnTo>
                  <a:lnTo>
                    <a:pt x="12188" y="6986"/>
                  </a:lnTo>
                  <a:lnTo>
                    <a:pt x="12139" y="6888"/>
                  </a:lnTo>
                  <a:lnTo>
                    <a:pt x="12066" y="6790"/>
                  </a:lnTo>
                  <a:lnTo>
                    <a:pt x="11968" y="6717"/>
                  </a:lnTo>
                  <a:lnTo>
                    <a:pt x="11748" y="6571"/>
                  </a:lnTo>
                  <a:lnTo>
                    <a:pt x="11504" y="6448"/>
                  </a:lnTo>
                  <a:lnTo>
                    <a:pt x="11211" y="6351"/>
                  </a:lnTo>
                  <a:lnTo>
                    <a:pt x="10893" y="6278"/>
                  </a:lnTo>
                  <a:lnTo>
                    <a:pt x="10576" y="6229"/>
                  </a:lnTo>
                  <a:lnTo>
                    <a:pt x="9892" y="6131"/>
                  </a:lnTo>
                  <a:lnTo>
                    <a:pt x="8842" y="6033"/>
                  </a:lnTo>
                  <a:lnTo>
                    <a:pt x="7596" y="5960"/>
                  </a:lnTo>
                  <a:lnTo>
                    <a:pt x="6326" y="5887"/>
                  </a:lnTo>
                  <a:lnTo>
                    <a:pt x="6497" y="5594"/>
                  </a:lnTo>
                  <a:lnTo>
                    <a:pt x="6644" y="5252"/>
                  </a:lnTo>
                  <a:lnTo>
                    <a:pt x="6790" y="4885"/>
                  </a:lnTo>
                  <a:lnTo>
                    <a:pt x="6888" y="4495"/>
                  </a:lnTo>
                  <a:lnTo>
                    <a:pt x="6986" y="4104"/>
                  </a:lnTo>
                  <a:lnTo>
                    <a:pt x="7083" y="3689"/>
                  </a:lnTo>
                  <a:lnTo>
                    <a:pt x="7181" y="2883"/>
                  </a:lnTo>
                  <a:lnTo>
                    <a:pt x="7254" y="2150"/>
                  </a:lnTo>
                  <a:lnTo>
                    <a:pt x="7303" y="1539"/>
                  </a:lnTo>
                  <a:lnTo>
                    <a:pt x="7303" y="978"/>
                  </a:lnTo>
                  <a:lnTo>
                    <a:pt x="7303" y="807"/>
                  </a:lnTo>
                  <a:lnTo>
                    <a:pt x="7230" y="611"/>
                  </a:lnTo>
                  <a:lnTo>
                    <a:pt x="7157" y="465"/>
                  </a:lnTo>
                  <a:lnTo>
                    <a:pt x="7035" y="318"/>
                  </a:lnTo>
                  <a:lnTo>
                    <a:pt x="6888" y="172"/>
                  </a:lnTo>
                  <a:lnTo>
                    <a:pt x="6717" y="98"/>
                  </a:lnTo>
                  <a:lnTo>
                    <a:pt x="6522" y="25"/>
                  </a:lnTo>
                  <a:lnTo>
                    <a:pt x="6326" y="1"/>
                  </a:lnTo>
                  <a:close/>
                </a:path>
              </a:pathLst>
            </a:custGeom>
            <a:solidFill>
              <a:srgbClr val="1847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 name="Google Shape;20;p2"/>
          <p:cNvSpPr/>
          <p:nvPr/>
        </p:nvSpPr>
        <p:spPr>
          <a:xfrm>
            <a:off x="3253021" y="113273"/>
            <a:ext cx="225085" cy="389964"/>
          </a:xfrm>
          <a:custGeom>
            <a:avLst/>
            <a:gdLst/>
            <a:ahLst/>
            <a:cxnLst/>
            <a:rect l="l" t="t" r="r" b="b"/>
            <a:pathLst>
              <a:path w="11870" h="20565" extrusionOk="0">
                <a:moveTo>
                  <a:pt x="6301" y="977"/>
                </a:moveTo>
                <a:lnTo>
                  <a:pt x="6423" y="1002"/>
                </a:lnTo>
                <a:lnTo>
                  <a:pt x="6497" y="1075"/>
                </a:lnTo>
                <a:lnTo>
                  <a:pt x="6570" y="1148"/>
                </a:lnTo>
                <a:lnTo>
                  <a:pt x="6594" y="1270"/>
                </a:lnTo>
                <a:lnTo>
                  <a:pt x="6570" y="1368"/>
                </a:lnTo>
                <a:lnTo>
                  <a:pt x="6497" y="1466"/>
                </a:lnTo>
                <a:lnTo>
                  <a:pt x="6423" y="1515"/>
                </a:lnTo>
                <a:lnTo>
                  <a:pt x="6301" y="1539"/>
                </a:lnTo>
                <a:lnTo>
                  <a:pt x="5569" y="1539"/>
                </a:lnTo>
                <a:lnTo>
                  <a:pt x="5446" y="1515"/>
                </a:lnTo>
                <a:lnTo>
                  <a:pt x="5373" y="1466"/>
                </a:lnTo>
                <a:lnTo>
                  <a:pt x="5300" y="1368"/>
                </a:lnTo>
                <a:lnTo>
                  <a:pt x="5276" y="1270"/>
                </a:lnTo>
                <a:lnTo>
                  <a:pt x="5300" y="1148"/>
                </a:lnTo>
                <a:lnTo>
                  <a:pt x="5373" y="1075"/>
                </a:lnTo>
                <a:lnTo>
                  <a:pt x="5446" y="1002"/>
                </a:lnTo>
                <a:lnTo>
                  <a:pt x="5569" y="977"/>
                </a:lnTo>
                <a:close/>
                <a:moveTo>
                  <a:pt x="10575" y="2565"/>
                </a:moveTo>
                <a:lnTo>
                  <a:pt x="10575" y="16706"/>
                </a:lnTo>
                <a:lnTo>
                  <a:pt x="1295" y="16706"/>
                </a:lnTo>
                <a:lnTo>
                  <a:pt x="1295" y="2565"/>
                </a:lnTo>
                <a:close/>
                <a:moveTo>
                  <a:pt x="5935" y="17780"/>
                </a:moveTo>
                <a:lnTo>
                  <a:pt x="6106" y="17805"/>
                </a:lnTo>
                <a:lnTo>
                  <a:pt x="6277" y="17854"/>
                </a:lnTo>
                <a:lnTo>
                  <a:pt x="6423" y="17927"/>
                </a:lnTo>
                <a:lnTo>
                  <a:pt x="6545" y="18025"/>
                </a:lnTo>
                <a:lnTo>
                  <a:pt x="6643" y="18147"/>
                </a:lnTo>
                <a:lnTo>
                  <a:pt x="6716" y="18293"/>
                </a:lnTo>
                <a:lnTo>
                  <a:pt x="6765" y="18464"/>
                </a:lnTo>
                <a:lnTo>
                  <a:pt x="6790" y="18635"/>
                </a:lnTo>
                <a:lnTo>
                  <a:pt x="6765" y="18806"/>
                </a:lnTo>
                <a:lnTo>
                  <a:pt x="6716" y="18977"/>
                </a:lnTo>
                <a:lnTo>
                  <a:pt x="6643" y="19124"/>
                </a:lnTo>
                <a:lnTo>
                  <a:pt x="6545" y="19246"/>
                </a:lnTo>
                <a:lnTo>
                  <a:pt x="6423" y="19343"/>
                </a:lnTo>
                <a:lnTo>
                  <a:pt x="6277" y="19417"/>
                </a:lnTo>
                <a:lnTo>
                  <a:pt x="6106" y="19465"/>
                </a:lnTo>
                <a:lnTo>
                  <a:pt x="5935" y="19490"/>
                </a:lnTo>
                <a:lnTo>
                  <a:pt x="5764" y="19465"/>
                </a:lnTo>
                <a:lnTo>
                  <a:pt x="5593" y="19417"/>
                </a:lnTo>
                <a:lnTo>
                  <a:pt x="5446" y="19343"/>
                </a:lnTo>
                <a:lnTo>
                  <a:pt x="5324" y="19246"/>
                </a:lnTo>
                <a:lnTo>
                  <a:pt x="5227" y="19124"/>
                </a:lnTo>
                <a:lnTo>
                  <a:pt x="5153" y="18977"/>
                </a:lnTo>
                <a:lnTo>
                  <a:pt x="5105" y="18806"/>
                </a:lnTo>
                <a:lnTo>
                  <a:pt x="5080" y="18635"/>
                </a:lnTo>
                <a:lnTo>
                  <a:pt x="5105" y="18464"/>
                </a:lnTo>
                <a:lnTo>
                  <a:pt x="5153" y="18293"/>
                </a:lnTo>
                <a:lnTo>
                  <a:pt x="5227" y="18147"/>
                </a:lnTo>
                <a:lnTo>
                  <a:pt x="5324" y="18025"/>
                </a:lnTo>
                <a:lnTo>
                  <a:pt x="5446" y="17927"/>
                </a:lnTo>
                <a:lnTo>
                  <a:pt x="5593" y="17854"/>
                </a:lnTo>
                <a:lnTo>
                  <a:pt x="5764" y="17805"/>
                </a:lnTo>
                <a:lnTo>
                  <a:pt x="5935" y="17780"/>
                </a:lnTo>
                <a:close/>
                <a:moveTo>
                  <a:pt x="1295" y="0"/>
                </a:moveTo>
                <a:lnTo>
                  <a:pt x="1026" y="25"/>
                </a:lnTo>
                <a:lnTo>
                  <a:pt x="782" y="98"/>
                </a:lnTo>
                <a:lnTo>
                  <a:pt x="562" y="220"/>
                </a:lnTo>
                <a:lnTo>
                  <a:pt x="366" y="367"/>
                </a:lnTo>
                <a:lnTo>
                  <a:pt x="220" y="562"/>
                </a:lnTo>
                <a:lnTo>
                  <a:pt x="98" y="782"/>
                </a:lnTo>
                <a:lnTo>
                  <a:pt x="25" y="1026"/>
                </a:lnTo>
                <a:lnTo>
                  <a:pt x="0" y="1295"/>
                </a:lnTo>
                <a:lnTo>
                  <a:pt x="0" y="19270"/>
                </a:lnTo>
                <a:lnTo>
                  <a:pt x="25" y="19539"/>
                </a:lnTo>
                <a:lnTo>
                  <a:pt x="98" y="19783"/>
                </a:lnTo>
                <a:lnTo>
                  <a:pt x="220" y="20003"/>
                </a:lnTo>
                <a:lnTo>
                  <a:pt x="366" y="20198"/>
                </a:lnTo>
                <a:lnTo>
                  <a:pt x="562" y="20345"/>
                </a:lnTo>
                <a:lnTo>
                  <a:pt x="782" y="20467"/>
                </a:lnTo>
                <a:lnTo>
                  <a:pt x="1026" y="20540"/>
                </a:lnTo>
                <a:lnTo>
                  <a:pt x="1295" y="20565"/>
                </a:lnTo>
                <a:lnTo>
                  <a:pt x="10575" y="20565"/>
                </a:lnTo>
                <a:lnTo>
                  <a:pt x="10844" y="20540"/>
                </a:lnTo>
                <a:lnTo>
                  <a:pt x="11088" y="20467"/>
                </a:lnTo>
                <a:lnTo>
                  <a:pt x="11308" y="20345"/>
                </a:lnTo>
                <a:lnTo>
                  <a:pt x="11503" y="20198"/>
                </a:lnTo>
                <a:lnTo>
                  <a:pt x="11650" y="20003"/>
                </a:lnTo>
                <a:lnTo>
                  <a:pt x="11772" y="19783"/>
                </a:lnTo>
                <a:lnTo>
                  <a:pt x="11845" y="19539"/>
                </a:lnTo>
                <a:lnTo>
                  <a:pt x="11870" y="19270"/>
                </a:lnTo>
                <a:lnTo>
                  <a:pt x="11870" y="1295"/>
                </a:lnTo>
                <a:lnTo>
                  <a:pt x="11845" y="1026"/>
                </a:lnTo>
                <a:lnTo>
                  <a:pt x="11772" y="782"/>
                </a:lnTo>
                <a:lnTo>
                  <a:pt x="11650" y="562"/>
                </a:lnTo>
                <a:lnTo>
                  <a:pt x="11503" y="367"/>
                </a:lnTo>
                <a:lnTo>
                  <a:pt x="11308" y="220"/>
                </a:lnTo>
                <a:lnTo>
                  <a:pt x="11088" y="98"/>
                </a:lnTo>
                <a:lnTo>
                  <a:pt x="10844" y="25"/>
                </a:lnTo>
                <a:lnTo>
                  <a:pt x="10575" y="0"/>
                </a:lnTo>
                <a:close/>
              </a:path>
            </a:pathLst>
          </a:custGeom>
          <a:solidFill>
            <a:srgbClr val="19B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 name="Google Shape;21;p2"/>
          <p:cNvGrpSpPr/>
          <p:nvPr/>
        </p:nvGrpSpPr>
        <p:grpSpPr>
          <a:xfrm>
            <a:off x="4380526" y="515192"/>
            <a:ext cx="382958" cy="607111"/>
            <a:chOff x="6718575" y="2318625"/>
            <a:chExt cx="256950" cy="407375"/>
          </a:xfrm>
        </p:grpSpPr>
        <p:sp>
          <p:nvSpPr>
            <p:cNvPr id="22" name="Google Shape;22;p2"/>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6795900" y="2628550"/>
              <a:ext cx="102300" cy="25"/>
            </a:xfrm>
            <a:custGeom>
              <a:avLst/>
              <a:gdLst/>
              <a:ahLst/>
              <a:cxnLst/>
              <a:rect l="l" t="t" r="r" b="b"/>
              <a:pathLst>
                <a:path w="4092" h="1" fill="none" extrusionOk="0">
                  <a:moveTo>
                    <a:pt x="0" y="1"/>
                  </a:moveTo>
                  <a:lnTo>
                    <a:pt x="4092"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 name="Google Shape;30;p2"/>
          <p:cNvGrpSpPr/>
          <p:nvPr/>
        </p:nvGrpSpPr>
        <p:grpSpPr>
          <a:xfrm>
            <a:off x="3199464" y="902959"/>
            <a:ext cx="395018" cy="403297"/>
            <a:chOff x="3951850" y="2985350"/>
            <a:chExt cx="407950" cy="416500"/>
          </a:xfrm>
        </p:grpSpPr>
        <p:sp>
          <p:nvSpPr>
            <p:cNvPr id="31" name="Google Shape;31;p2"/>
            <p:cNvSpPr/>
            <p:nvPr/>
          </p:nvSpPr>
          <p:spPr>
            <a:xfrm>
              <a:off x="3951850" y="2985350"/>
              <a:ext cx="314800" cy="314825"/>
            </a:xfrm>
            <a:custGeom>
              <a:avLst/>
              <a:gdLst/>
              <a:ahLst/>
              <a:cxnLst/>
              <a:rect l="l" t="t" r="r" b="b"/>
              <a:pathLst>
                <a:path w="12592" h="12593" fill="none" extrusionOk="0">
                  <a:moveTo>
                    <a:pt x="6284" y="1"/>
                  </a:moveTo>
                  <a:lnTo>
                    <a:pt x="6284" y="1"/>
                  </a:lnTo>
                  <a:lnTo>
                    <a:pt x="5967" y="25"/>
                  </a:lnTo>
                  <a:lnTo>
                    <a:pt x="5651" y="49"/>
                  </a:lnTo>
                  <a:lnTo>
                    <a:pt x="5334" y="74"/>
                  </a:lnTo>
                  <a:lnTo>
                    <a:pt x="5017" y="147"/>
                  </a:lnTo>
                  <a:lnTo>
                    <a:pt x="4725" y="220"/>
                  </a:lnTo>
                  <a:lnTo>
                    <a:pt x="4433" y="293"/>
                  </a:lnTo>
                  <a:lnTo>
                    <a:pt x="4141" y="390"/>
                  </a:lnTo>
                  <a:lnTo>
                    <a:pt x="3848" y="512"/>
                  </a:lnTo>
                  <a:lnTo>
                    <a:pt x="3556" y="634"/>
                  </a:lnTo>
                  <a:lnTo>
                    <a:pt x="3288" y="780"/>
                  </a:lnTo>
                  <a:lnTo>
                    <a:pt x="3020" y="926"/>
                  </a:lnTo>
                  <a:lnTo>
                    <a:pt x="2777" y="1072"/>
                  </a:lnTo>
                  <a:lnTo>
                    <a:pt x="2290" y="1437"/>
                  </a:lnTo>
                  <a:lnTo>
                    <a:pt x="1851" y="1852"/>
                  </a:lnTo>
                  <a:lnTo>
                    <a:pt x="1437" y="2290"/>
                  </a:lnTo>
                  <a:lnTo>
                    <a:pt x="1072" y="2777"/>
                  </a:lnTo>
                  <a:lnTo>
                    <a:pt x="901" y="3045"/>
                  </a:lnTo>
                  <a:lnTo>
                    <a:pt x="755" y="3313"/>
                  </a:lnTo>
                  <a:lnTo>
                    <a:pt x="609" y="3581"/>
                  </a:lnTo>
                  <a:lnTo>
                    <a:pt x="487" y="3849"/>
                  </a:lnTo>
                  <a:lnTo>
                    <a:pt x="390" y="4141"/>
                  </a:lnTo>
                  <a:lnTo>
                    <a:pt x="292" y="4433"/>
                  </a:lnTo>
                  <a:lnTo>
                    <a:pt x="195" y="4725"/>
                  </a:lnTo>
                  <a:lnTo>
                    <a:pt x="122" y="5042"/>
                  </a:lnTo>
                  <a:lnTo>
                    <a:pt x="73" y="5334"/>
                  </a:lnTo>
                  <a:lnTo>
                    <a:pt x="25" y="5651"/>
                  </a:lnTo>
                  <a:lnTo>
                    <a:pt x="0" y="5968"/>
                  </a:lnTo>
                  <a:lnTo>
                    <a:pt x="0" y="6308"/>
                  </a:lnTo>
                  <a:lnTo>
                    <a:pt x="0" y="6308"/>
                  </a:lnTo>
                  <a:lnTo>
                    <a:pt x="0" y="6625"/>
                  </a:lnTo>
                  <a:lnTo>
                    <a:pt x="25" y="6942"/>
                  </a:lnTo>
                  <a:lnTo>
                    <a:pt x="73" y="7258"/>
                  </a:lnTo>
                  <a:lnTo>
                    <a:pt x="122" y="7575"/>
                  </a:lnTo>
                  <a:lnTo>
                    <a:pt x="195" y="7867"/>
                  </a:lnTo>
                  <a:lnTo>
                    <a:pt x="292" y="8184"/>
                  </a:lnTo>
                  <a:lnTo>
                    <a:pt x="390" y="8476"/>
                  </a:lnTo>
                  <a:lnTo>
                    <a:pt x="487" y="8744"/>
                  </a:lnTo>
                  <a:lnTo>
                    <a:pt x="609" y="9036"/>
                  </a:lnTo>
                  <a:lnTo>
                    <a:pt x="755" y="9304"/>
                  </a:lnTo>
                  <a:lnTo>
                    <a:pt x="901" y="9572"/>
                  </a:lnTo>
                  <a:lnTo>
                    <a:pt x="1072" y="9816"/>
                  </a:lnTo>
                  <a:lnTo>
                    <a:pt x="1437" y="10303"/>
                  </a:lnTo>
                  <a:lnTo>
                    <a:pt x="1851" y="10741"/>
                  </a:lnTo>
                  <a:lnTo>
                    <a:pt x="2290" y="11155"/>
                  </a:lnTo>
                  <a:lnTo>
                    <a:pt x="2777" y="11520"/>
                  </a:lnTo>
                  <a:lnTo>
                    <a:pt x="3020" y="11691"/>
                  </a:lnTo>
                  <a:lnTo>
                    <a:pt x="3288" y="11837"/>
                  </a:lnTo>
                  <a:lnTo>
                    <a:pt x="3556" y="11983"/>
                  </a:lnTo>
                  <a:lnTo>
                    <a:pt x="3848" y="12105"/>
                  </a:lnTo>
                  <a:lnTo>
                    <a:pt x="4141" y="12202"/>
                  </a:lnTo>
                  <a:lnTo>
                    <a:pt x="4433" y="12300"/>
                  </a:lnTo>
                  <a:lnTo>
                    <a:pt x="4725" y="12397"/>
                  </a:lnTo>
                  <a:lnTo>
                    <a:pt x="5017" y="12470"/>
                  </a:lnTo>
                  <a:lnTo>
                    <a:pt x="5334" y="12519"/>
                  </a:lnTo>
                  <a:lnTo>
                    <a:pt x="5651" y="12568"/>
                  </a:lnTo>
                  <a:lnTo>
                    <a:pt x="5967" y="12592"/>
                  </a:lnTo>
                  <a:lnTo>
                    <a:pt x="6284" y="12592"/>
                  </a:lnTo>
                  <a:lnTo>
                    <a:pt x="6284" y="12592"/>
                  </a:lnTo>
                  <a:lnTo>
                    <a:pt x="6625" y="12592"/>
                  </a:lnTo>
                  <a:lnTo>
                    <a:pt x="6941" y="12568"/>
                  </a:lnTo>
                  <a:lnTo>
                    <a:pt x="7258" y="12519"/>
                  </a:lnTo>
                  <a:lnTo>
                    <a:pt x="7550" y="12470"/>
                  </a:lnTo>
                  <a:lnTo>
                    <a:pt x="7867" y="12397"/>
                  </a:lnTo>
                  <a:lnTo>
                    <a:pt x="8159" y="12300"/>
                  </a:lnTo>
                  <a:lnTo>
                    <a:pt x="8451" y="12202"/>
                  </a:lnTo>
                  <a:lnTo>
                    <a:pt x="8744" y="12105"/>
                  </a:lnTo>
                  <a:lnTo>
                    <a:pt x="9012" y="11983"/>
                  </a:lnTo>
                  <a:lnTo>
                    <a:pt x="9279" y="11837"/>
                  </a:lnTo>
                  <a:lnTo>
                    <a:pt x="9547" y="11691"/>
                  </a:lnTo>
                  <a:lnTo>
                    <a:pt x="9815" y="11520"/>
                  </a:lnTo>
                  <a:lnTo>
                    <a:pt x="10302" y="11155"/>
                  </a:lnTo>
                  <a:lnTo>
                    <a:pt x="10741" y="10741"/>
                  </a:lnTo>
                  <a:lnTo>
                    <a:pt x="11155" y="10303"/>
                  </a:lnTo>
                  <a:lnTo>
                    <a:pt x="11520" y="9816"/>
                  </a:lnTo>
                  <a:lnTo>
                    <a:pt x="11666" y="9572"/>
                  </a:lnTo>
                  <a:lnTo>
                    <a:pt x="11812" y="9304"/>
                  </a:lnTo>
                  <a:lnTo>
                    <a:pt x="11958" y="9036"/>
                  </a:lnTo>
                  <a:lnTo>
                    <a:pt x="12080" y="8744"/>
                  </a:lnTo>
                  <a:lnTo>
                    <a:pt x="12202" y="8476"/>
                  </a:lnTo>
                  <a:lnTo>
                    <a:pt x="12299" y="8184"/>
                  </a:lnTo>
                  <a:lnTo>
                    <a:pt x="12397" y="7867"/>
                  </a:lnTo>
                  <a:lnTo>
                    <a:pt x="12446" y="7575"/>
                  </a:lnTo>
                  <a:lnTo>
                    <a:pt x="12519" y="7258"/>
                  </a:lnTo>
                  <a:lnTo>
                    <a:pt x="12543" y="6942"/>
                  </a:lnTo>
                  <a:lnTo>
                    <a:pt x="12567" y="6625"/>
                  </a:lnTo>
                  <a:lnTo>
                    <a:pt x="12592" y="6308"/>
                  </a:lnTo>
                  <a:lnTo>
                    <a:pt x="12592" y="6308"/>
                  </a:lnTo>
                  <a:lnTo>
                    <a:pt x="12567" y="5968"/>
                  </a:lnTo>
                  <a:lnTo>
                    <a:pt x="12543" y="5651"/>
                  </a:lnTo>
                  <a:lnTo>
                    <a:pt x="12519" y="5334"/>
                  </a:lnTo>
                  <a:lnTo>
                    <a:pt x="12446" y="5042"/>
                  </a:lnTo>
                  <a:lnTo>
                    <a:pt x="12397" y="4725"/>
                  </a:lnTo>
                  <a:lnTo>
                    <a:pt x="12299" y="4433"/>
                  </a:lnTo>
                  <a:lnTo>
                    <a:pt x="12202" y="4141"/>
                  </a:lnTo>
                  <a:lnTo>
                    <a:pt x="12080" y="3849"/>
                  </a:lnTo>
                  <a:lnTo>
                    <a:pt x="11958" y="3581"/>
                  </a:lnTo>
                  <a:lnTo>
                    <a:pt x="11812" y="3313"/>
                  </a:lnTo>
                  <a:lnTo>
                    <a:pt x="11666" y="3045"/>
                  </a:lnTo>
                  <a:lnTo>
                    <a:pt x="11520" y="2777"/>
                  </a:lnTo>
                  <a:lnTo>
                    <a:pt x="11155" y="2290"/>
                  </a:lnTo>
                  <a:lnTo>
                    <a:pt x="10741" y="1852"/>
                  </a:lnTo>
                  <a:lnTo>
                    <a:pt x="10302" y="1437"/>
                  </a:lnTo>
                  <a:lnTo>
                    <a:pt x="9815" y="1072"/>
                  </a:lnTo>
                  <a:lnTo>
                    <a:pt x="9547" y="926"/>
                  </a:lnTo>
                  <a:lnTo>
                    <a:pt x="9279" y="780"/>
                  </a:lnTo>
                  <a:lnTo>
                    <a:pt x="9012" y="634"/>
                  </a:lnTo>
                  <a:lnTo>
                    <a:pt x="8744" y="512"/>
                  </a:lnTo>
                  <a:lnTo>
                    <a:pt x="8451" y="390"/>
                  </a:lnTo>
                  <a:lnTo>
                    <a:pt x="8159" y="293"/>
                  </a:lnTo>
                  <a:lnTo>
                    <a:pt x="7867" y="220"/>
                  </a:lnTo>
                  <a:lnTo>
                    <a:pt x="7550" y="147"/>
                  </a:lnTo>
                  <a:lnTo>
                    <a:pt x="7258" y="74"/>
                  </a:lnTo>
                  <a:lnTo>
                    <a:pt x="6941" y="49"/>
                  </a:lnTo>
                  <a:lnTo>
                    <a:pt x="6625" y="25"/>
                  </a:lnTo>
                  <a:lnTo>
                    <a:pt x="6284" y="1"/>
                  </a:lnTo>
                  <a:lnTo>
                    <a:pt x="6284" y="1"/>
                  </a:lnTo>
                  <a:close/>
                </a:path>
              </a:pathLst>
            </a:custGeom>
            <a:noFill/>
            <a:ln w="19050" cap="rnd" cmpd="sng">
              <a:solidFill>
                <a:srgbClr val="18476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3988375" y="3021875"/>
              <a:ext cx="241750" cy="241750"/>
            </a:xfrm>
            <a:custGeom>
              <a:avLst/>
              <a:gdLst/>
              <a:ahLst/>
              <a:cxnLst/>
              <a:rect l="l" t="t" r="r" b="b"/>
              <a:pathLst>
                <a:path w="9670" h="9670" fill="none" extrusionOk="0">
                  <a:moveTo>
                    <a:pt x="4823" y="1"/>
                  </a:moveTo>
                  <a:lnTo>
                    <a:pt x="4823" y="1"/>
                  </a:lnTo>
                  <a:lnTo>
                    <a:pt x="4336" y="25"/>
                  </a:lnTo>
                  <a:lnTo>
                    <a:pt x="3849" y="98"/>
                  </a:lnTo>
                  <a:lnTo>
                    <a:pt x="3386" y="220"/>
                  </a:lnTo>
                  <a:lnTo>
                    <a:pt x="2947" y="391"/>
                  </a:lnTo>
                  <a:lnTo>
                    <a:pt x="2533" y="585"/>
                  </a:lnTo>
                  <a:lnTo>
                    <a:pt x="2144" y="829"/>
                  </a:lnTo>
                  <a:lnTo>
                    <a:pt x="1754" y="1121"/>
                  </a:lnTo>
                  <a:lnTo>
                    <a:pt x="1413" y="1438"/>
                  </a:lnTo>
                  <a:lnTo>
                    <a:pt x="1096" y="1779"/>
                  </a:lnTo>
                  <a:lnTo>
                    <a:pt x="829" y="2144"/>
                  </a:lnTo>
                  <a:lnTo>
                    <a:pt x="585" y="2534"/>
                  </a:lnTo>
                  <a:lnTo>
                    <a:pt x="390" y="2972"/>
                  </a:lnTo>
                  <a:lnTo>
                    <a:pt x="220" y="3411"/>
                  </a:lnTo>
                  <a:lnTo>
                    <a:pt x="98" y="3873"/>
                  </a:lnTo>
                  <a:lnTo>
                    <a:pt x="25" y="4336"/>
                  </a:lnTo>
                  <a:lnTo>
                    <a:pt x="1" y="4847"/>
                  </a:lnTo>
                  <a:lnTo>
                    <a:pt x="1" y="4847"/>
                  </a:lnTo>
                  <a:lnTo>
                    <a:pt x="25" y="5335"/>
                  </a:lnTo>
                  <a:lnTo>
                    <a:pt x="98" y="5822"/>
                  </a:lnTo>
                  <a:lnTo>
                    <a:pt x="220" y="6284"/>
                  </a:lnTo>
                  <a:lnTo>
                    <a:pt x="390" y="6723"/>
                  </a:lnTo>
                  <a:lnTo>
                    <a:pt x="585" y="7137"/>
                  </a:lnTo>
                  <a:lnTo>
                    <a:pt x="829" y="7527"/>
                  </a:lnTo>
                  <a:lnTo>
                    <a:pt x="1096" y="7916"/>
                  </a:lnTo>
                  <a:lnTo>
                    <a:pt x="1413" y="8257"/>
                  </a:lnTo>
                  <a:lnTo>
                    <a:pt x="1754" y="8574"/>
                  </a:lnTo>
                  <a:lnTo>
                    <a:pt x="2144" y="8842"/>
                  </a:lnTo>
                  <a:lnTo>
                    <a:pt x="2533" y="9085"/>
                  </a:lnTo>
                  <a:lnTo>
                    <a:pt x="2947" y="9280"/>
                  </a:lnTo>
                  <a:lnTo>
                    <a:pt x="3386" y="9451"/>
                  </a:lnTo>
                  <a:lnTo>
                    <a:pt x="3849" y="9572"/>
                  </a:lnTo>
                  <a:lnTo>
                    <a:pt x="4336" y="9645"/>
                  </a:lnTo>
                  <a:lnTo>
                    <a:pt x="4823" y="9670"/>
                  </a:lnTo>
                  <a:lnTo>
                    <a:pt x="4823" y="9670"/>
                  </a:lnTo>
                  <a:lnTo>
                    <a:pt x="5334" y="9645"/>
                  </a:lnTo>
                  <a:lnTo>
                    <a:pt x="5797" y="9572"/>
                  </a:lnTo>
                  <a:lnTo>
                    <a:pt x="6260" y="9451"/>
                  </a:lnTo>
                  <a:lnTo>
                    <a:pt x="6698" y="9280"/>
                  </a:lnTo>
                  <a:lnTo>
                    <a:pt x="7136" y="9085"/>
                  </a:lnTo>
                  <a:lnTo>
                    <a:pt x="7526" y="8842"/>
                  </a:lnTo>
                  <a:lnTo>
                    <a:pt x="7892" y="8574"/>
                  </a:lnTo>
                  <a:lnTo>
                    <a:pt x="8232" y="8257"/>
                  </a:lnTo>
                  <a:lnTo>
                    <a:pt x="8549" y="7916"/>
                  </a:lnTo>
                  <a:lnTo>
                    <a:pt x="8841" y="7527"/>
                  </a:lnTo>
                  <a:lnTo>
                    <a:pt x="9085" y="7137"/>
                  </a:lnTo>
                  <a:lnTo>
                    <a:pt x="9280" y="6723"/>
                  </a:lnTo>
                  <a:lnTo>
                    <a:pt x="9450" y="6284"/>
                  </a:lnTo>
                  <a:lnTo>
                    <a:pt x="9572" y="5822"/>
                  </a:lnTo>
                  <a:lnTo>
                    <a:pt x="9645" y="5335"/>
                  </a:lnTo>
                  <a:lnTo>
                    <a:pt x="9669" y="4847"/>
                  </a:lnTo>
                  <a:lnTo>
                    <a:pt x="9669" y="4847"/>
                  </a:lnTo>
                  <a:lnTo>
                    <a:pt x="9645" y="4336"/>
                  </a:lnTo>
                  <a:lnTo>
                    <a:pt x="9572" y="3873"/>
                  </a:lnTo>
                  <a:lnTo>
                    <a:pt x="9450" y="3411"/>
                  </a:lnTo>
                  <a:lnTo>
                    <a:pt x="9280" y="2972"/>
                  </a:lnTo>
                  <a:lnTo>
                    <a:pt x="9085" y="2534"/>
                  </a:lnTo>
                  <a:lnTo>
                    <a:pt x="8841" y="2144"/>
                  </a:lnTo>
                  <a:lnTo>
                    <a:pt x="8549" y="1779"/>
                  </a:lnTo>
                  <a:lnTo>
                    <a:pt x="8232" y="1438"/>
                  </a:lnTo>
                  <a:lnTo>
                    <a:pt x="7892" y="1121"/>
                  </a:lnTo>
                  <a:lnTo>
                    <a:pt x="7526" y="829"/>
                  </a:lnTo>
                  <a:lnTo>
                    <a:pt x="7136" y="585"/>
                  </a:lnTo>
                  <a:lnTo>
                    <a:pt x="6698" y="391"/>
                  </a:lnTo>
                  <a:lnTo>
                    <a:pt x="6260" y="220"/>
                  </a:lnTo>
                  <a:lnTo>
                    <a:pt x="5797" y="98"/>
                  </a:lnTo>
                  <a:lnTo>
                    <a:pt x="5334" y="25"/>
                  </a:lnTo>
                  <a:lnTo>
                    <a:pt x="4823" y="1"/>
                  </a:lnTo>
                  <a:lnTo>
                    <a:pt x="4823" y="1"/>
                  </a:lnTo>
                </a:path>
              </a:pathLst>
            </a:custGeom>
            <a:noFill/>
            <a:ln w="19050" cap="rnd" cmpd="sng">
              <a:solidFill>
                <a:srgbClr val="18476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4024300" y="3058425"/>
              <a:ext cx="84650" cy="84650"/>
            </a:xfrm>
            <a:custGeom>
              <a:avLst/>
              <a:gdLst/>
              <a:ahLst/>
              <a:cxnLst/>
              <a:rect l="l" t="t" r="r" b="b"/>
              <a:pathLst>
                <a:path w="3386" h="3386" fill="none" extrusionOk="0">
                  <a:moveTo>
                    <a:pt x="0" y="3385"/>
                  </a:moveTo>
                  <a:lnTo>
                    <a:pt x="0" y="3385"/>
                  </a:lnTo>
                  <a:lnTo>
                    <a:pt x="25" y="3020"/>
                  </a:lnTo>
                  <a:lnTo>
                    <a:pt x="74" y="2704"/>
                  </a:lnTo>
                  <a:lnTo>
                    <a:pt x="147" y="2363"/>
                  </a:lnTo>
                  <a:lnTo>
                    <a:pt x="268" y="2070"/>
                  </a:lnTo>
                  <a:lnTo>
                    <a:pt x="414" y="1754"/>
                  </a:lnTo>
                  <a:lnTo>
                    <a:pt x="585" y="1486"/>
                  </a:lnTo>
                  <a:lnTo>
                    <a:pt x="780" y="1218"/>
                  </a:lnTo>
                  <a:lnTo>
                    <a:pt x="999" y="974"/>
                  </a:lnTo>
                  <a:lnTo>
                    <a:pt x="1243" y="755"/>
                  </a:lnTo>
                  <a:lnTo>
                    <a:pt x="1510" y="560"/>
                  </a:lnTo>
                  <a:lnTo>
                    <a:pt x="1778" y="390"/>
                  </a:lnTo>
                  <a:lnTo>
                    <a:pt x="2071" y="244"/>
                  </a:lnTo>
                  <a:lnTo>
                    <a:pt x="2387" y="146"/>
                  </a:lnTo>
                  <a:lnTo>
                    <a:pt x="2704" y="49"/>
                  </a:lnTo>
                  <a:lnTo>
                    <a:pt x="3045" y="0"/>
                  </a:lnTo>
                  <a:lnTo>
                    <a:pt x="3386" y="0"/>
                  </a:lnTo>
                </a:path>
              </a:pathLst>
            </a:custGeom>
            <a:noFill/>
            <a:ln w="19050" cap="rnd" cmpd="sng">
              <a:solidFill>
                <a:srgbClr val="18476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4205750" y="3248375"/>
              <a:ext cx="154050" cy="153475"/>
            </a:xfrm>
            <a:custGeom>
              <a:avLst/>
              <a:gdLst/>
              <a:ahLst/>
              <a:cxnLst/>
              <a:rect l="l" t="t" r="r" b="b"/>
              <a:pathLst>
                <a:path w="6162" h="6139" fill="none" extrusionOk="0">
                  <a:moveTo>
                    <a:pt x="0" y="1024"/>
                  </a:moveTo>
                  <a:lnTo>
                    <a:pt x="4969" y="5992"/>
                  </a:lnTo>
                  <a:lnTo>
                    <a:pt x="4969" y="5992"/>
                  </a:lnTo>
                  <a:lnTo>
                    <a:pt x="5042" y="6041"/>
                  </a:lnTo>
                  <a:lnTo>
                    <a:pt x="5115" y="6090"/>
                  </a:lnTo>
                  <a:lnTo>
                    <a:pt x="5212" y="6114"/>
                  </a:lnTo>
                  <a:lnTo>
                    <a:pt x="5310" y="6138"/>
                  </a:lnTo>
                  <a:lnTo>
                    <a:pt x="5407" y="6114"/>
                  </a:lnTo>
                  <a:lnTo>
                    <a:pt x="5480" y="6090"/>
                  </a:lnTo>
                  <a:lnTo>
                    <a:pt x="5577" y="6041"/>
                  </a:lnTo>
                  <a:lnTo>
                    <a:pt x="5651" y="5992"/>
                  </a:lnTo>
                  <a:lnTo>
                    <a:pt x="6016" y="5627"/>
                  </a:lnTo>
                  <a:lnTo>
                    <a:pt x="6016" y="5627"/>
                  </a:lnTo>
                  <a:lnTo>
                    <a:pt x="6089" y="5554"/>
                  </a:lnTo>
                  <a:lnTo>
                    <a:pt x="6138" y="5456"/>
                  </a:lnTo>
                  <a:lnTo>
                    <a:pt x="6162" y="5359"/>
                  </a:lnTo>
                  <a:lnTo>
                    <a:pt x="6162" y="5286"/>
                  </a:lnTo>
                  <a:lnTo>
                    <a:pt x="6162" y="5188"/>
                  </a:lnTo>
                  <a:lnTo>
                    <a:pt x="6138" y="5091"/>
                  </a:lnTo>
                  <a:lnTo>
                    <a:pt x="6089" y="5018"/>
                  </a:lnTo>
                  <a:lnTo>
                    <a:pt x="6016" y="4921"/>
                  </a:lnTo>
                  <a:lnTo>
                    <a:pt x="1072" y="1"/>
                  </a:lnTo>
                </a:path>
              </a:pathLst>
            </a:custGeom>
            <a:noFill/>
            <a:ln w="19050" cap="rnd" cmpd="sng">
              <a:solidFill>
                <a:srgbClr val="18476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 name="Google Shape;35;p2"/>
          <p:cNvSpPr/>
          <p:nvPr/>
        </p:nvSpPr>
        <p:spPr>
          <a:xfrm rot="10800000" flipH="1">
            <a:off x="5010533" y="4576648"/>
            <a:ext cx="1032900" cy="894600"/>
          </a:xfrm>
          <a:prstGeom prst="hexagon">
            <a:avLst>
              <a:gd name="adj" fmla="val 28678"/>
              <a:gd name="vf" fmla="val 115470"/>
            </a:avLst>
          </a:prstGeom>
          <a:noFill/>
          <a:ln w="19050" cap="flat" cmpd="sng">
            <a:solidFill>
              <a:srgbClr val="18476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rot="10800000" flipH="1">
            <a:off x="5133679" y="4056450"/>
            <a:ext cx="540000" cy="467400"/>
          </a:xfrm>
          <a:prstGeom prst="hexagon">
            <a:avLst>
              <a:gd name="adj" fmla="val 28678"/>
              <a:gd name="vf" fmla="val 115470"/>
            </a:avLst>
          </a:prstGeom>
          <a:solidFill>
            <a:srgbClr val="3292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rot="10800000" flipH="1">
            <a:off x="3101709" y="3629719"/>
            <a:ext cx="1032900" cy="894000"/>
          </a:xfrm>
          <a:prstGeom prst="hexagon">
            <a:avLst>
              <a:gd name="adj" fmla="val 28678"/>
              <a:gd name="vf" fmla="val 115470"/>
            </a:avLst>
          </a:prstGeom>
          <a:solidFill>
            <a:srgbClr val="1847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rot="10800000" flipH="1">
            <a:off x="3530384" y="4576662"/>
            <a:ext cx="452100" cy="391200"/>
          </a:xfrm>
          <a:prstGeom prst="hexagon">
            <a:avLst>
              <a:gd name="adj" fmla="val 28678"/>
              <a:gd name="vf" fmla="val 115470"/>
            </a:avLst>
          </a:prstGeom>
          <a:noFill/>
          <a:ln w="19050" cap="flat" cmpd="sng">
            <a:solidFill>
              <a:srgbClr val="00E1C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5370705" y="4867761"/>
            <a:ext cx="312503" cy="312484"/>
          </a:xfrm>
          <a:custGeom>
            <a:avLst/>
            <a:gdLst/>
            <a:ahLst/>
            <a:cxnLst/>
            <a:rect l="l" t="t" r="r" b="b"/>
            <a:pathLst>
              <a:path w="17000" h="16999" extrusionOk="0">
                <a:moveTo>
                  <a:pt x="8769" y="5740"/>
                </a:moveTo>
                <a:lnTo>
                  <a:pt x="9037" y="5788"/>
                </a:lnTo>
                <a:lnTo>
                  <a:pt x="9282" y="5862"/>
                </a:lnTo>
                <a:lnTo>
                  <a:pt x="9550" y="5935"/>
                </a:lnTo>
                <a:lnTo>
                  <a:pt x="9794" y="6057"/>
                </a:lnTo>
                <a:lnTo>
                  <a:pt x="10014" y="6204"/>
                </a:lnTo>
                <a:lnTo>
                  <a:pt x="10234" y="6350"/>
                </a:lnTo>
                <a:lnTo>
                  <a:pt x="10454" y="6546"/>
                </a:lnTo>
                <a:lnTo>
                  <a:pt x="10649" y="6765"/>
                </a:lnTo>
                <a:lnTo>
                  <a:pt x="10796" y="6985"/>
                </a:lnTo>
                <a:lnTo>
                  <a:pt x="10942" y="7205"/>
                </a:lnTo>
                <a:lnTo>
                  <a:pt x="11064" y="7449"/>
                </a:lnTo>
                <a:lnTo>
                  <a:pt x="11138" y="7718"/>
                </a:lnTo>
                <a:lnTo>
                  <a:pt x="11211" y="7962"/>
                </a:lnTo>
                <a:lnTo>
                  <a:pt x="11260" y="8231"/>
                </a:lnTo>
                <a:lnTo>
                  <a:pt x="11260" y="8499"/>
                </a:lnTo>
                <a:lnTo>
                  <a:pt x="11260" y="8768"/>
                </a:lnTo>
                <a:lnTo>
                  <a:pt x="11211" y="9037"/>
                </a:lnTo>
                <a:lnTo>
                  <a:pt x="11138" y="9281"/>
                </a:lnTo>
                <a:lnTo>
                  <a:pt x="11064" y="9550"/>
                </a:lnTo>
                <a:lnTo>
                  <a:pt x="10942" y="9794"/>
                </a:lnTo>
                <a:lnTo>
                  <a:pt x="10796" y="10014"/>
                </a:lnTo>
                <a:lnTo>
                  <a:pt x="10649" y="10233"/>
                </a:lnTo>
                <a:lnTo>
                  <a:pt x="10454" y="10453"/>
                </a:lnTo>
                <a:lnTo>
                  <a:pt x="10234" y="10649"/>
                </a:lnTo>
                <a:lnTo>
                  <a:pt x="10014" y="10795"/>
                </a:lnTo>
                <a:lnTo>
                  <a:pt x="9794" y="10942"/>
                </a:lnTo>
                <a:lnTo>
                  <a:pt x="9550" y="11064"/>
                </a:lnTo>
                <a:lnTo>
                  <a:pt x="9282" y="11137"/>
                </a:lnTo>
                <a:lnTo>
                  <a:pt x="9037" y="11210"/>
                </a:lnTo>
                <a:lnTo>
                  <a:pt x="8769" y="11259"/>
                </a:lnTo>
                <a:lnTo>
                  <a:pt x="8231" y="11259"/>
                </a:lnTo>
                <a:lnTo>
                  <a:pt x="7963" y="11210"/>
                </a:lnTo>
                <a:lnTo>
                  <a:pt x="7719" y="11137"/>
                </a:lnTo>
                <a:lnTo>
                  <a:pt x="7450" y="11064"/>
                </a:lnTo>
                <a:lnTo>
                  <a:pt x="7206" y="10942"/>
                </a:lnTo>
                <a:lnTo>
                  <a:pt x="6986" y="10795"/>
                </a:lnTo>
                <a:lnTo>
                  <a:pt x="6766" y="10649"/>
                </a:lnTo>
                <a:lnTo>
                  <a:pt x="6546" y="10453"/>
                </a:lnTo>
                <a:lnTo>
                  <a:pt x="6351" y="10233"/>
                </a:lnTo>
                <a:lnTo>
                  <a:pt x="6204" y="10014"/>
                </a:lnTo>
                <a:lnTo>
                  <a:pt x="6058" y="9794"/>
                </a:lnTo>
                <a:lnTo>
                  <a:pt x="5936" y="9550"/>
                </a:lnTo>
                <a:lnTo>
                  <a:pt x="5862" y="9281"/>
                </a:lnTo>
                <a:lnTo>
                  <a:pt x="5789" y="9037"/>
                </a:lnTo>
                <a:lnTo>
                  <a:pt x="5740" y="8768"/>
                </a:lnTo>
                <a:lnTo>
                  <a:pt x="5740" y="8499"/>
                </a:lnTo>
                <a:lnTo>
                  <a:pt x="5740" y="8231"/>
                </a:lnTo>
                <a:lnTo>
                  <a:pt x="5789" y="7962"/>
                </a:lnTo>
                <a:lnTo>
                  <a:pt x="5862" y="7718"/>
                </a:lnTo>
                <a:lnTo>
                  <a:pt x="5936" y="7449"/>
                </a:lnTo>
                <a:lnTo>
                  <a:pt x="6058" y="7205"/>
                </a:lnTo>
                <a:lnTo>
                  <a:pt x="6204" y="6985"/>
                </a:lnTo>
                <a:lnTo>
                  <a:pt x="6351" y="6765"/>
                </a:lnTo>
                <a:lnTo>
                  <a:pt x="6546" y="6546"/>
                </a:lnTo>
                <a:lnTo>
                  <a:pt x="6766" y="6350"/>
                </a:lnTo>
                <a:lnTo>
                  <a:pt x="6986" y="6204"/>
                </a:lnTo>
                <a:lnTo>
                  <a:pt x="7206" y="6057"/>
                </a:lnTo>
                <a:lnTo>
                  <a:pt x="7450" y="5935"/>
                </a:lnTo>
                <a:lnTo>
                  <a:pt x="7719" y="5862"/>
                </a:lnTo>
                <a:lnTo>
                  <a:pt x="7963" y="5788"/>
                </a:lnTo>
                <a:lnTo>
                  <a:pt x="8231" y="5740"/>
                </a:lnTo>
                <a:close/>
                <a:moveTo>
                  <a:pt x="7914" y="0"/>
                </a:moveTo>
                <a:lnTo>
                  <a:pt x="7743" y="25"/>
                </a:lnTo>
                <a:lnTo>
                  <a:pt x="7596" y="73"/>
                </a:lnTo>
                <a:lnTo>
                  <a:pt x="7474" y="147"/>
                </a:lnTo>
                <a:lnTo>
                  <a:pt x="7328" y="244"/>
                </a:lnTo>
                <a:lnTo>
                  <a:pt x="7230" y="342"/>
                </a:lnTo>
                <a:lnTo>
                  <a:pt x="7132" y="489"/>
                </a:lnTo>
                <a:lnTo>
                  <a:pt x="7084" y="635"/>
                </a:lnTo>
                <a:lnTo>
                  <a:pt x="7035" y="782"/>
                </a:lnTo>
                <a:lnTo>
                  <a:pt x="6839" y="2540"/>
                </a:lnTo>
                <a:lnTo>
                  <a:pt x="6497" y="2638"/>
                </a:lnTo>
                <a:lnTo>
                  <a:pt x="6131" y="2784"/>
                </a:lnTo>
                <a:lnTo>
                  <a:pt x="5789" y="2931"/>
                </a:lnTo>
                <a:lnTo>
                  <a:pt x="5447" y="3102"/>
                </a:lnTo>
                <a:lnTo>
                  <a:pt x="4079" y="2027"/>
                </a:lnTo>
                <a:lnTo>
                  <a:pt x="3933" y="1930"/>
                </a:lnTo>
                <a:lnTo>
                  <a:pt x="3786" y="1881"/>
                </a:lnTo>
                <a:lnTo>
                  <a:pt x="3640" y="1832"/>
                </a:lnTo>
                <a:lnTo>
                  <a:pt x="3493" y="1832"/>
                </a:lnTo>
                <a:lnTo>
                  <a:pt x="3322" y="1856"/>
                </a:lnTo>
                <a:lnTo>
                  <a:pt x="3176" y="1905"/>
                </a:lnTo>
                <a:lnTo>
                  <a:pt x="3029" y="1978"/>
                </a:lnTo>
                <a:lnTo>
                  <a:pt x="2907" y="2076"/>
                </a:lnTo>
                <a:lnTo>
                  <a:pt x="2077" y="2907"/>
                </a:lnTo>
                <a:lnTo>
                  <a:pt x="1979" y="3029"/>
                </a:lnTo>
                <a:lnTo>
                  <a:pt x="1906" y="3175"/>
                </a:lnTo>
                <a:lnTo>
                  <a:pt x="1857" y="3322"/>
                </a:lnTo>
                <a:lnTo>
                  <a:pt x="1833" y="3493"/>
                </a:lnTo>
                <a:lnTo>
                  <a:pt x="1833" y="3639"/>
                </a:lnTo>
                <a:lnTo>
                  <a:pt x="1881" y="3786"/>
                </a:lnTo>
                <a:lnTo>
                  <a:pt x="1930" y="3932"/>
                </a:lnTo>
                <a:lnTo>
                  <a:pt x="2028" y="4079"/>
                </a:lnTo>
                <a:lnTo>
                  <a:pt x="3103" y="5447"/>
                </a:lnTo>
                <a:lnTo>
                  <a:pt x="2932" y="5788"/>
                </a:lnTo>
                <a:lnTo>
                  <a:pt x="2785" y="6130"/>
                </a:lnTo>
                <a:lnTo>
                  <a:pt x="2639" y="6497"/>
                </a:lnTo>
                <a:lnTo>
                  <a:pt x="2541" y="6839"/>
                </a:lnTo>
                <a:lnTo>
                  <a:pt x="782" y="7034"/>
                </a:lnTo>
                <a:lnTo>
                  <a:pt x="636" y="7083"/>
                </a:lnTo>
                <a:lnTo>
                  <a:pt x="489" y="7132"/>
                </a:lnTo>
                <a:lnTo>
                  <a:pt x="343" y="7229"/>
                </a:lnTo>
                <a:lnTo>
                  <a:pt x="245" y="7327"/>
                </a:lnTo>
                <a:lnTo>
                  <a:pt x="147" y="7474"/>
                </a:lnTo>
                <a:lnTo>
                  <a:pt x="74" y="7596"/>
                </a:lnTo>
                <a:lnTo>
                  <a:pt x="25" y="7742"/>
                </a:lnTo>
                <a:lnTo>
                  <a:pt x="1" y="7913"/>
                </a:lnTo>
                <a:lnTo>
                  <a:pt x="1" y="9086"/>
                </a:lnTo>
                <a:lnTo>
                  <a:pt x="25" y="9257"/>
                </a:lnTo>
                <a:lnTo>
                  <a:pt x="74" y="9403"/>
                </a:lnTo>
                <a:lnTo>
                  <a:pt x="147" y="9525"/>
                </a:lnTo>
                <a:lnTo>
                  <a:pt x="245" y="9672"/>
                </a:lnTo>
                <a:lnTo>
                  <a:pt x="343" y="9769"/>
                </a:lnTo>
                <a:lnTo>
                  <a:pt x="489" y="9867"/>
                </a:lnTo>
                <a:lnTo>
                  <a:pt x="636" y="9916"/>
                </a:lnTo>
                <a:lnTo>
                  <a:pt x="782" y="9965"/>
                </a:lnTo>
                <a:lnTo>
                  <a:pt x="2541" y="10160"/>
                </a:lnTo>
                <a:lnTo>
                  <a:pt x="2639" y="10502"/>
                </a:lnTo>
                <a:lnTo>
                  <a:pt x="2785" y="10868"/>
                </a:lnTo>
                <a:lnTo>
                  <a:pt x="2932" y="11210"/>
                </a:lnTo>
                <a:lnTo>
                  <a:pt x="3103" y="11552"/>
                </a:lnTo>
                <a:lnTo>
                  <a:pt x="2028" y="12920"/>
                </a:lnTo>
                <a:lnTo>
                  <a:pt x="1930" y="13067"/>
                </a:lnTo>
                <a:lnTo>
                  <a:pt x="1881" y="13213"/>
                </a:lnTo>
                <a:lnTo>
                  <a:pt x="1833" y="13360"/>
                </a:lnTo>
                <a:lnTo>
                  <a:pt x="1833" y="13506"/>
                </a:lnTo>
                <a:lnTo>
                  <a:pt x="1857" y="13677"/>
                </a:lnTo>
                <a:lnTo>
                  <a:pt x="1906" y="13824"/>
                </a:lnTo>
                <a:lnTo>
                  <a:pt x="1979" y="13970"/>
                </a:lnTo>
                <a:lnTo>
                  <a:pt x="2077" y="14092"/>
                </a:lnTo>
                <a:lnTo>
                  <a:pt x="2907" y="14923"/>
                </a:lnTo>
                <a:lnTo>
                  <a:pt x="3029" y="15020"/>
                </a:lnTo>
                <a:lnTo>
                  <a:pt x="3176" y="15094"/>
                </a:lnTo>
                <a:lnTo>
                  <a:pt x="3322" y="15142"/>
                </a:lnTo>
                <a:lnTo>
                  <a:pt x="3493" y="15167"/>
                </a:lnTo>
                <a:lnTo>
                  <a:pt x="3640" y="15167"/>
                </a:lnTo>
                <a:lnTo>
                  <a:pt x="3786" y="15118"/>
                </a:lnTo>
                <a:lnTo>
                  <a:pt x="3933" y="15069"/>
                </a:lnTo>
                <a:lnTo>
                  <a:pt x="4079" y="14996"/>
                </a:lnTo>
                <a:lnTo>
                  <a:pt x="5447" y="13897"/>
                </a:lnTo>
                <a:lnTo>
                  <a:pt x="5789" y="14068"/>
                </a:lnTo>
                <a:lnTo>
                  <a:pt x="6131" y="14214"/>
                </a:lnTo>
                <a:lnTo>
                  <a:pt x="6497" y="14361"/>
                </a:lnTo>
                <a:lnTo>
                  <a:pt x="6839" y="14459"/>
                </a:lnTo>
                <a:lnTo>
                  <a:pt x="7035" y="16217"/>
                </a:lnTo>
                <a:lnTo>
                  <a:pt x="7084" y="16364"/>
                </a:lnTo>
                <a:lnTo>
                  <a:pt x="7132" y="16510"/>
                </a:lnTo>
                <a:lnTo>
                  <a:pt x="7230" y="16657"/>
                </a:lnTo>
                <a:lnTo>
                  <a:pt x="7328" y="16754"/>
                </a:lnTo>
                <a:lnTo>
                  <a:pt x="7474" y="16852"/>
                </a:lnTo>
                <a:lnTo>
                  <a:pt x="7596" y="16925"/>
                </a:lnTo>
                <a:lnTo>
                  <a:pt x="7743" y="16974"/>
                </a:lnTo>
                <a:lnTo>
                  <a:pt x="7914" y="16999"/>
                </a:lnTo>
                <a:lnTo>
                  <a:pt x="9086" y="16999"/>
                </a:lnTo>
                <a:lnTo>
                  <a:pt x="9257" y="16974"/>
                </a:lnTo>
                <a:lnTo>
                  <a:pt x="9404" y="16925"/>
                </a:lnTo>
                <a:lnTo>
                  <a:pt x="9526" y="16852"/>
                </a:lnTo>
                <a:lnTo>
                  <a:pt x="9672" y="16754"/>
                </a:lnTo>
                <a:lnTo>
                  <a:pt x="9770" y="16657"/>
                </a:lnTo>
                <a:lnTo>
                  <a:pt x="9868" y="16510"/>
                </a:lnTo>
                <a:lnTo>
                  <a:pt x="9917" y="16364"/>
                </a:lnTo>
                <a:lnTo>
                  <a:pt x="9965" y="16217"/>
                </a:lnTo>
                <a:lnTo>
                  <a:pt x="10161" y="14459"/>
                </a:lnTo>
                <a:lnTo>
                  <a:pt x="10503" y="14361"/>
                </a:lnTo>
                <a:lnTo>
                  <a:pt x="10869" y="14214"/>
                </a:lnTo>
                <a:lnTo>
                  <a:pt x="11211" y="14068"/>
                </a:lnTo>
                <a:lnTo>
                  <a:pt x="11553" y="13897"/>
                </a:lnTo>
                <a:lnTo>
                  <a:pt x="12921" y="14996"/>
                </a:lnTo>
                <a:lnTo>
                  <a:pt x="13067" y="15069"/>
                </a:lnTo>
                <a:lnTo>
                  <a:pt x="13214" y="15118"/>
                </a:lnTo>
                <a:lnTo>
                  <a:pt x="13360" y="15167"/>
                </a:lnTo>
                <a:lnTo>
                  <a:pt x="13507" y="15167"/>
                </a:lnTo>
                <a:lnTo>
                  <a:pt x="13678" y="15142"/>
                </a:lnTo>
                <a:lnTo>
                  <a:pt x="13824" y="15094"/>
                </a:lnTo>
                <a:lnTo>
                  <a:pt x="13971" y="15020"/>
                </a:lnTo>
                <a:lnTo>
                  <a:pt x="14093" y="14923"/>
                </a:lnTo>
                <a:lnTo>
                  <a:pt x="14923" y="14092"/>
                </a:lnTo>
                <a:lnTo>
                  <a:pt x="15021" y="13970"/>
                </a:lnTo>
                <a:lnTo>
                  <a:pt x="15094" y="13824"/>
                </a:lnTo>
                <a:lnTo>
                  <a:pt x="15143" y="13677"/>
                </a:lnTo>
                <a:lnTo>
                  <a:pt x="15168" y="13506"/>
                </a:lnTo>
                <a:lnTo>
                  <a:pt x="15168" y="13360"/>
                </a:lnTo>
                <a:lnTo>
                  <a:pt x="15119" y="13213"/>
                </a:lnTo>
                <a:lnTo>
                  <a:pt x="15070" y="13067"/>
                </a:lnTo>
                <a:lnTo>
                  <a:pt x="14997" y="12920"/>
                </a:lnTo>
                <a:lnTo>
                  <a:pt x="13898" y="11552"/>
                </a:lnTo>
                <a:lnTo>
                  <a:pt x="14068" y="11210"/>
                </a:lnTo>
                <a:lnTo>
                  <a:pt x="14215" y="10868"/>
                </a:lnTo>
                <a:lnTo>
                  <a:pt x="14362" y="10502"/>
                </a:lnTo>
                <a:lnTo>
                  <a:pt x="14459" y="10160"/>
                </a:lnTo>
                <a:lnTo>
                  <a:pt x="16218" y="9965"/>
                </a:lnTo>
                <a:lnTo>
                  <a:pt x="16364" y="9916"/>
                </a:lnTo>
                <a:lnTo>
                  <a:pt x="16511" y="9867"/>
                </a:lnTo>
                <a:lnTo>
                  <a:pt x="16657" y="9769"/>
                </a:lnTo>
                <a:lnTo>
                  <a:pt x="16755" y="9672"/>
                </a:lnTo>
                <a:lnTo>
                  <a:pt x="16853" y="9525"/>
                </a:lnTo>
                <a:lnTo>
                  <a:pt x="16926" y="9403"/>
                </a:lnTo>
                <a:lnTo>
                  <a:pt x="16975" y="9257"/>
                </a:lnTo>
                <a:lnTo>
                  <a:pt x="16999" y="9086"/>
                </a:lnTo>
                <a:lnTo>
                  <a:pt x="16999" y="7913"/>
                </a:lnTo>
                <a:lnTo>
                  <a:pt x="16975" y="7742"/>
                </a:lnTo>
                <a:lnTo>
                  <a:pt x="16926" y="7596"/>
                </a:lnTo>
                <a:lnTo>
                  <a:pt x="16853" y="7474"/>
                </a:lnTo>
                <a:lnTo>
                  <a:pt x="16755" y="7327"/>
                </a:lnTo>
                <a:lnTo>
                  <a:pt x="16657" y="7229"/>
                </a:lnTo>
                <a:lnTo>
                  <a:pt x="16511" y="7132"/>
                </a:lnTo>
                <a:lnTo>
                  <a:pt x="16364" y="7083"/>
                </a:lnTo>
                <a:lnTo>
                  <a:pt x="16218" y="7034"/>
                </a:lnTo>
                <a:lnTo>
                  <a:pt x="14459" y="6839"/>
                </a:lnTo>
                <a:lnTo>
                  <a:pt x="14362" y="6497"/>
                </a:lnTo>
                <a:lnTo>
                  <a:pt x="14215" y="6130"/>
                </a:lnTo>
                <a:lnTo>
                  <a:pt x="14068" y="5788"/>
                </a:lnTo>
                <a:lnTo>
                  <a:pt x="13898" y="5447"/>
                </a:lnTo>
                <a:lnTo>
                  <a:pt x="14997" y="4079"/>
                </a:lnTo>
                <a:lnTo>
                  <a:pt x="15070" y="3932"/>
                </a:lnTo>
                <a:lnTo>
                  <a:pt x="15119" y="3786"/>
                </a:lnTo>
                <a:lnTo>
                  <a:pt x="15168" y="3639"/>
                </a:lnTo>
                <a:lnTo>
                  <a:pt x="15168" y="3493"/>
                </a:lnTo>
                <a:lnTo>
                  <a:pt x="15143" y="3322"/>
                </a:lnTo>
                <a:lnTo>
                  <a:pt x="15094" y="3175"/>
                </a:lnTo>
                <a:lnTo>
                  <a:pt x="15021" y="3029"/>
                </a:lnTo>
                <a:lnTo>
                  <a:pt x="14923" y="2907"/>
                </a:lnTo>
                <a:lnTo>
                  <a:pt x="14093" y="2076"/>
                </a:lnTo>
                <a:lnTo>
                  <a:pt x="13971" y="1978"/>
                </a:lnTo>
                <a:lnTo>
                  <a:pt x="13824" y="1905"/>
                </a:lnTo>
                <a:lnTo>
                  <a:pt x="13678" y="1856"/>
                </a:lnTo>
                <a:lnTo>
                  <a:pt x="13507" y="1832"/>
                </a:lnTo>
                <a:lnTo>
                  <a:pt x="13360" y="1832"/>
                </a:lnTo>
                <a:lnTo>
                  <a:pt x="13214" y="1881"/>
                </a:lnTo>
                <a:lnTo>
                  <a:pt x="13067" y="1930"/>
                </a:lnTo>
                <a:lnTo>
                  <a:pt x="12921" y="2027"/>
                </a:lnTo>
                <a:lnTo>
                  <a:pt x="11553" y="3102"/>
                </a:lnTo>
                <a:lnTo>
                  <a:pt x="11211" y="2931"/>
                </a:lnTo>
                <a:lnTo>
                  <a:pt x="10869" y="2784"/>
                </a:lnTo>
                <a:lnTo>
                  <a:pt x="10503" y="2638"/>
                </a:lnTo>
                <a:lnTo>
                  <a:pt x="10161" y="2540"/>
                </a:lnTo>
                <a:lnTo>
                  <a:pt x="9965" y="782"/>
                </a:lnTo>
                <a:lnTo>
                  <a:pt x="9917" y="635"/>
                </a:lnTo>
                <a:lnTo>
                  <a:pt x="9868" y="489"/>
                </a:lnTo>
                <a:lnTo>
                  <a:pt x="9770" y="342"/>
                </a:lnTo>
                <a:lnTo>
                  <a:pt x="9672" y="244"/>
                </a:lnTo>
                <a:lnTo>
                  <a:pt x="9526" y="147"/>
                </a:lnTo>
                <a:lnTo>
                  <a:pt x="9404" y="73"/>
                </a:lnTo>
                <a:lnTo>
                  <a:pt x="9257" y="25"/>
                </a:lnTo>
                <a:lnTo>
                  <a:pt x="9086" y="0"/>
                </a:lnTo>
                <a:close/>
              </a:path>
            </a:pathLst>
          </a:custGeom>
          <a:solidFill>
            <a:srgbClr val="1847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0" name="Google Shape;40;p2"/>
          <p:cNvGrpSpPr/>
          <p:nvPr/>
        </p:nvGrpSpPr>
        <p:grpSpPr>
          <a:xfrm>
            <a:off x="5772009" y="4056440"/>
            <a:ext cx="573943" cy="550550"/>
            <a:chOff x="5241175" y="4959100"/>
            <a:chExt cx="539775" cy="517775"/>
          </a:xfrm>
        </p:grpSpPr>
        <p:sp>
          <p:nvSpPr>
            <p:cNvPr id="41" name="Google Shape;41;p2"/>
            <p:cNvSpPr/>
            <p:nvPr/>
          </p:nvSpPr>
          <p:spPr>
            <a:xfrm>
              <a:off x="5575150" y="4959100"/>
              <a:ext cx="161225" cy="178300"/>
            </a:xfrm>
            <a:custGeom>
              <a:avLst/>
              <a:gdLst/>
              <a:ahLst/>
              <a:cxnLst/>
              <a:rect l="l" t="t" r="r" b="b"/>
              <a:pathLst>
                <a:path w="6449" h="7132" extrusionOk="0">
                  <a:moveTo>
                    <a:pt x="4641" y="0"/>
                  </a:moveTo>
                  <a:lnTo>
                    <a:pt x="4470" y="25"/>
                  </a:lnTo>
                  <a:lnTo>
                    <a:pt x="4299" y="49"/>
                  </a:lnTo>
                  <a:lnTo>
                    <a:pt x="4128" y="98"/>
                  </a:lnTo>
                  <a:lnTo>
                    <a:pt x="3957" y="147"/>
                  </a:lnTo>
                  <a:lnTo>
                    <a:pt x="3786" y="220"/>
                  </a:lnTo>
                  <a:lnTo>
                    <a:pt x="3640" y="318"/>
                  </a:lnTo>
                  <a:lnTo>
                    <a:pt x="3517" y="415"/>
                  </a:lnTo>
                  <a:lnTo>
                    <a:pt x="3395" y="538"/>
                  </a:lnTo>
                  <a:lnTo>
                    <a:pt x="3273" y="660"/>
                  </a:lnTo>
                  <a:lnTo>
                    <a:pt x="3175" y="806"/>
                  </a:lnTo>
                  <a:lnTo>
                    <a:pt x="3078" y="953"/>
                  </a:lnTo>
                  <a:lnTo>
                    <a:pt x="3005" y="1099"/>
                  </a:lnTo>
                  <a:lnTo>
                    <a:pt x="2931" y="1270"/>
                  </a:lnTo>
                  <a:lnTo>
                    <a:pt x="2907" y="1441"/>
                  </a:lnTo>
                  <a:lnTo>
                    <a:pt x="2882" y="1612"/>
                  </a:lnTo>
                  <a:lnTo>
                    <a:pt x="2858" y="1808"/>
                  </a:lnTo>
                  <a:lnTo>
                    <a:pt x="2882" y="2076"/>
                  </a:lnTo>
                  <a:lnTo>
                    <a:pt x="2956" y="2345"/>
                  </a:lnTo>
                  <a:lnTo>
                    <a:pt x="3053" y="2589"/>
                  </a:lnTo>
                  <a:lnTo>
                    <a:pt x="3175" y="2809"/>
                  </a:lnTo>
                  <a:lnTo>
                    <a:pt x="0" y="6546"/>
                  </a:lnTo>
                  <a:lnTo>
                    <a:pt x="367" y="6814"/>
                  </a:lnTo>
                  <a:lnTo>
                    <a:pt x="709" y="7132"/>
                  </a:lnTo>
                  <a:lnTo>
                    <a:pt x="3884" y="3419"/>
                  </a:lnTo>
                  <a:lnTo>
                    <a:pt x="4055" y="3493"/>
                  </a:lnTo>
                  <a:lnTo>
                    <a:pt x="4250" y="3542"/>
                  </a:lnTo>
                  <a:lnTo>
                    <a:pt x="4445" y="3566"/>
                  </a:lnTo>
                  <a:lnTo>
                    <a:pt x="4641" y="3590"/>
                  </a:lnTo>
                  <a:lnTo>
                    <a:pt x="4836" y="3566"/>
                  </a:lnTo>
                  <a:lnTo>
                    <a:pt x="5007" y="3542"/>
                  </a:lnTo>
                  <a:lnTo>
                    <a:pt x="5178" y="3517"/>
                  </a:lnTo>
                  <a:lnTo>
                    <a:pt x="5349" y="3444"/>
                  </a:lnTo>
                  <a:lnTo>
                    <a:pt x="5496" y="3371"/>
                  </a:lnTo>
                  <a:lnTo>
                    <a:pt x="5642" y="3273"/>
                  </a:lnTo>
                  <a:lnTo>
                    <a:pt x="5789" y="3175"/>
                  </a:lnTo>
                  <a:lnTo>
                    <a:pt x="5911" y="3053"/>
                  </a:lnTo>
                  <a:lnTo>
                    <a:pt x="6033" y="2931"/>
                  </a:lnTo>
                  <a:lnTo>
                    <a:pt x="6131" y="2809"/>
                  </a:lnTo>
                  <a:lnTo>
                    <a:pt x="6228" y="2638"/>
                  </a:lnTo>
                  <a:lnTo>
                    <a:pt x="6302" y="2491"/>
                  </a:lnTo>
                  <a:lnTo>
                    <a:pt x="6350" y="2320"/>
                  </a:lnTo>
                  <a:lnTo>
                    <a:pt x="6399" y="2149"/>
                  </a:lnTo>
                  <a:lnTo>
                    <a:pt x="6424" y="1979"/>
                  </a:lnTo>
                  <a:lnTo>
                    <a:pt x="6448" y="1808"/>
                  </a:lnTo>
                  <a:lnTo>
                    <a:pt x="6424" y="1612"/>
                  </a:lnTo>
                  <a:lnTo>
                    <a:pt x="6399" y="1441"/>
                  </a:lnTo>
                  <a:lnTo>
                    <a:pt x="6350" y="1270"/>
                  </a:lnTo>
                  <a:lnTo>
                    <a:pt x="6302" y="1099"/>
                  </a:lnTo>
                  <a:lnTo>
                    <a:pt x="6228" y="953"/>
                  </a:lnTo>
                  <a:lnTo>
                    <a:pt x="6131" y="806"/>
                  </a:lnTo>
                  <a:lnTo>
                    <a:pt x="6033" y="660"/>
                  </a:lnTo>
                  <a:lnTo>
                    <a:pt x="5911" y="538"/>
                  </a:lnTo>
                  <a:lnTo>
                    <a:pt x="5789" y="415"/>
                  </a:lnTo>
                  <a:lnTo>
                    <a:pt x="5642" y="318"/>
                  </a:lnTo>
                  <a:lnTo>
                    <a:pt x="5496" y="220"/>
                  </a:lnTo>
                  <a:lnTo>
                    <a:pt x="5349" y="147"/>
                  </a:lnTo>
                  <a:lnTo>
                    <a:pt x="5178" y="98"/>
                  </a:lnTo>
                  <a:lnTo>
                    <a:pt x="5007" y="49"/>
                  </a:lnTo>
                  <a:lnTo>
                    <a:pt x="4836" y="25"/>
                  </a:lnTo>
                  <a:lnTo>
                    <a:pt x="4641" y="0"/>
                  </a:lnTo>
                  <a:close/>
                </a:path>
              </a:pathLst>
            </a:custGeom>
            <a:solidFill>
              <a:srgbClr val="1847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5330925" y="4985350"/>
              <a:ext cx="128250" cy="148400"/>
            </a:xfrm>
            <a:custGeom>
              <a:avLst/>
              <a:gdLst/>
              <a:ahLst/>
              <a:cxnLst/>
              <a:rect l="l" t="t" r="r" b="b"/>
              <a:pathLst>
                <a:path w="5130" h="5936" extrusionOk="0">
                  <a:moveTo>
                    <a:pt x="1563" y="0"/>
                  </a:moveTo>
                  <a:lnTo>
                    <a:pt x="1392" y="25"/>
                  </a:lnTo>
                  <a:lnTo>
                    <a:pt x="1221" y="74"/>
                  </a:lnTo>
                  <a:lnTo>
                    <a:pt x="1075" y="147"/>
                  </a:lnTo>
                  <a:lnTo>
                    <a:pt x="904" y="220"/>
                  </a:lnTo>
                  <a:lnTo>
                    <a:pt x="757" y="318"/>
                  </a:lnTo>
                  <a:lnTo>
                    <a:pt x="635" y="416"/>
                  </a:lnTo>
                  <a:lnTo>
                    <a:pt x="513" y="538"/>
                  </a:lnTo>
                  <a:lnTo>
                    <a:pt x="391" y="660"/>
                  </a:lnTo>
                  <a:lnTo>
                    <a:pt x="293" y="806"/>
                  </a:lnTo>
                  <a:lnTo>
                    <a:pt x="196" y="953"/>
                  </a:lnTo>
                  <a:lnTo>
                    <a:pt x="122" y="1099"/>
                  </a:lnTo>
                  <a:lnTo>
                    <a:pt x="74" y="1270"/>
                  </a:lnTo>
                  <a:lnTo>
                    <a:pt x="25" y="1466"/>
                  </a:lnTo>
                  <a:lnTo>
                    <a:pt x="0" y="1637"/>
                  </a:lnTo>
                  <a:lnTo>
                    <a:pt x="0" y="1808"/>
                  </a:lnTo>
                  <a:lnTo>
                    <a:pt x="0" y="2003"/>
                  </a:lnTo>
                  <a:lnTo>
                    <a:pt x="25" y="2174"/>
                  </a:lnTo>
                  <a:lnTo>
                    <a:pt x="74" y="2345"/>
                  </a:lnTo>
                  <a:lnTo>
                    <a:pt x="147" y="2492"/>
                  </a:lnTo>
                  <a:lnTo>
                    <a:pt x="220" y="2663"/>
                  </a:lnTo>
                  <a:lnTo>
                    <a:pt x="318" y="2785"/>
                  </a:lnTo>
                  <a:lnTo>
                    <a:pt x="415" y="2931"/>
                  </a:lnTo>
                  <a:lnTo>
                    <a:pt x="538" y="3053"/>
                  </a:lnTo>
                  <a:lnTo>
                    <a:pt x="660" y="3175"/>
                  </a:lnTo>
                  <a:lnTo>
                    <a:pt x="806" y="3273"/>
                  </a:lnTo>
                  <a:lnTo>
                    <a:pt x="953" y="3371"/>
                  </a:lnTo>
                  <a:lnTo>
                    <a:pt x="1099" y="3444"/>
                  </a:lnTo>
                  <a:lnTo>
                    <a:pt x="1270" y="3493"/>
                  </a:lnTo>
                  <a:lnTo>
                    <a:pt x="1466" y="3542"/>
                  </a:lnTo>
                  <a:lnTo>
                    <a:pt x="1710" y="3566"/>
                  </a:lnTo>
                  <a:lnTo>
                    <a:pt x="1979" y="3566"/>
                  </a:lnTo>
                  <a:lnTo>
                    <a:pt x="2223" y="3517"/>
                  </a:lnTo>
                  <a:lnTo>
                    <a:pt x="2467" y="3444"/>
                  </a:lnTo>
                  <a:lnTo>
                    <a:pt x="4396" y="5935"/>
                  </a:lnTo>
                  <a:lnTo>
                    <a:pt x="4738" y="5642"/>
                  </a:lnTo>
                  <a:lnTo>
                    <a:pt x="5129" y="5374"/>
                  </a:lnTo>
                  <a:lnTo>
                    <a:pt x="3200" y="2858"/>
                  </a:lnTo>
                  <a:lnTo>
                    <a:pt x="3322" y="2687"/>
                  </a:lnTo>
                  <a:lnTo>
                    <a:pt x="3419" y="2516"/>
                  </a:lnTo>
                  <a:lnTo>
                    <a:pt x="3493" y="2321"/>
                  </a:lnTo>
                  <a:lnTo>
                    <a:pt x="3542" y="2101"/>
                  </a:lnTo>
                  <a:lnTo>
                    <a:pt x="3566" y="1930"/>
                  </a:lnTo>
                  <a:lnTo>
                    <a:pt x="3566" y="1734"/>
                  </a:lnTo>
                  <a:lnTo>
                    <a:pt x="3566" y="1564"/>
                  </a:lnTo>
                  <a:lnTo>
                    <a:pt x="3517" y="1393"/>
                  </a:lnTo>
                  <a:lnTo>
                    <a:pt x="3468" y="1222"/>
                  </a:lnTo>
                  <a:lnTo>
                    <a:pt x="3419" y="1075"/>
                  </a:lnTo>
                  <a:lnTo>
                    <a:pt x="3346" y="904"/>
                  </a:lnTo>
                  <a:lnTo>
                    <a:pt x="3249" y="758"/>
                  </a:lnTo>
                  <a:lnTo>
                    <a:pt x="3151" y="635"/>
                  </a:lnTo>
                  <a:lnTo>
                    <a:pt x="3029" y="513"/>
                  </a:lnTo>
                  <a:lnTo>
                    <a:pt x="2907" y="391"/>
                  </a:lnTo>
                  <a:lnTo>
                    <a:pt x="2760" y="294"/>
                  </a:lnTo>
                  <a:lnTo>
                    <a:pt x="2614" y="196"/>
                  </a:lnTo>
                  <a:lnTo>
                    <a:pt x="2443" y="123"/>
                  </a:lnTo>
                  <a:lnTo>
                    <a:pt x="2272" y="74"/>
                  </a:lnTo>
                  <a:lnTo>
                    <a:pt x="2101" y="25"/>
                  </a:lnTo>
                  <a:lnTo>
                    <a:pt x="1930" y="0"/>
                  </a:lnTo>
                  <a:close/>
                </a:path>
              </a:pathLst>
            </a:custGeom>
            <a:solidFill>
              <a:srgbClr val="1847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5241175" y="5241175"/>
              <a:ext cx="180125" cy="109325"/>
            </a:xfrm>
            <a:custGeom>
              <a:avLst/>
              <a:gdLst/>
              <a:ahLst/>
              <a:cxnLst/>
              <a:rect l="l" t="t" r="r" b="b"/>
              <a:pathLst>
                <a:path w="7205" h="4373" extrusionOk="0">
                  <a:moveTo>
                    <a:pt x="6839" y="1"/>
                  </a:moveTo>
                  <a:lnTo>
                    <a:pt x="3224" y="1491"/>
                  </a:lnTo>
                  <a:lnTo>
                    <a:pt x="3102" y="1368"/>
                  </a:lnTo>
                  <a:lnTo>
                    <a:pt x="2980" y="1246"/>
                  </a:lnTo>
                  <a:lnTo>
                    <a:pt x="2858" y="1124"/>
                  </a:lnTo>
                  <a:lnTo>
                    <a:pt x="2687" y="1026"/>
                  </a:lnTo>
                  <a:lnTo>
                    <a:pt x="2540" y="953"/>
                  </a:lnTo>
                  <a:lnTo>
                    <a:pt x="2369" y="880"/>
                  </a:lnTo>
                  <a:lnTo>
                    <a:pt x="2198" y="831"/>
                  </a:lnTo>
                  <a:lnTo>
                    <a:pt x="2027" y="807"/>
                  </a:lnTo>
                  <a:lnTo>
                    <a:pt x="1856" y="782"/>
                  </a:lnTo>
                  <a:lnTo>
                    <a:pt x="1685" y="807"/>
                  </a:lnTo>
                  <a:lnTo>
                    <a:pt x="1514" y="807"/>
                  </a:lnTo>
                  <a:lnTo>
                    <a:pt x="1343" y="856"/>
                  </a:lnTo>
                  <a:lnTo>
                    <a:pt x="1172" y="904"/>
                  </a:lnTo>
                  <a:lnTo>
                    <a:pt x="1026" y="978"/>
                  </a:lnTo>
                  <a:lnTo>
                    <a:pt x="879" y="1051"/>
                  </a:lnTo>
                  <a:lnTo>
                    <a:pt x="733" y="1149"/>
                  </a:lnTo>
                  <a:lnTo>
                    <a:pt x="586" y="1271"/>
                  </a:lnTo>
                  <a:lnTo>
                    <a:pt x="464" y="1393"/>
                  </a:lnTo>
                  <a:lnTo>
                    <a:pt x="342" y="1515"/>
                  </a:lnTo>
                  <a:lnTo>
                    <a:pt x="244" y="1686"/>
                  </a:lnTo>
                  <a:lnTo>
                    <a:pt x="171" y="1832"/>
                  </a:lnTo>
                  <a:lnTo>
                    <a:pt x="98" y="2003"/>
                  </a:lnTo>
                  <a:lnTo>
                    <a:pt x="49" y="2174"/>
                  </a:lnTo>
                  <a:lnTo>
                    <a:pt x="25" y="2345"/>
                  </a:lnTo>
                  <a:lnTo>
                    <a:pt x="0" y="2516"/>
                  </a:lnTo>
                  <a:lnTo>
                    <a:pt x="0" y="2687"/>
                  </a:lnTo>
                  <a:lnTo>
                    <a:pt x="25" y="2858"/>
                  </a:lnTo>
                  <a:lnTo>
                    <a:pt x="73" y="3029"/>
                  </a:lnTo>
                  <a:lnTo>
                    <a:pt x="122" y="3200"/>
                  </a:lnTo>
                  <a:lnTo>
                    <a:pt x="195" y="3347"/>
                  </a:lnTo>
                  <a:lnTo>
                    <a:pt x="269" y="3518"/>
                  </a:lnTo>
                  <a:lnTo>
                    <a:pt x="366" y="3640"/>
                  </a:lnTo>
                  <a:lnTo>
                    <a:pt x="464" y="3786"/>
                  </a:lnTo>
                  <a:lnTo>
                    <a:pt x="611" y="3908"/>
                  </a:lnTo>
                  <a:lnTo>
                    <a:pt x="733" y="4031"/>
                  </a:lnTo>
                  <a:lnTo>
                    <a:pt x="904" y="4128"/>
                  </a:lnTo>
                  <a:lnTo>
                    <a:pt x="1050" y="4201"/>
                  </a:lnTo>
                  <a:lnTo>
                    <a:pt x="1221" y="4275"/>
                  </a:lnTo>
                  <a:lnTo>
                    <a:pt x="1392" y="4324"/>
                  </a:lnTo>
                  <a:lnTo>
                    <a:pt x="1563" y="4348"/>
                  </a:lnTo>
                  <a:lnTo>
                    <a:pt x="1734" y="4372"/>
                  </a:lnTo>
                  <a:lnTo>
                    <a:pt x="1905" y="4372"/>
                  </a:lnTo>
                  <a:lnTo>
                    <a:pt x="2076" y="4348"/>
                  </a:lnTo>
                  <a:lnTo>
                    <a:pt x="2247" y="4299"/>
                  </a:lnTo>
                  <a:lnTo>
                    <a:pt x="2418" y="4250"/>
                  </a:lnTo>
                  <a:lnTo>
                    <a:pt x="2565" y="4201"/>
                  </a:lnTo>
                  <a:lnTo>
                    <a:pt x="2711" y="4104"/>
                  </a:lnTo>
                  <a:lnTo>
                    <a:pt x="2858" y="4006"/>
                  </a:lnTo>
                  <a:lnTo>
                    <a:pt x="3004" y="3908"/>
                  </a:lnTo>
                  <a:lnTo>
                    <a:pt x="3126" y="3786"/>
                  </a:lnTo>
                  <a:lnTo>
                    <a:pt x="3248" y="3640"/>
                  </a:lnTo>
                  <a:lnTo>
                    <a:pt x="3346" y="3493"/>
                  </a:lnTo>
                  <a:lnTo>
                    <a:pt x="3468" y="3200"/>
                  </a:lnTo>
                  <a:lnTo>
                    <a:pt x="3541" y="2931"/>
                  </a:lnTo>
                  <a:lnTo>
                    <a:pt x="3590" y="2638"/>
                  </a:lnTo>
                  <a:lnTo>
                    <a:pt x="3566" y="2345"/>
                  </a:lnTo>
                  <a:lnTo>
                    <a:pt x="7205" y="856"/>
                  </a:lnTo>
                  <a:lnTo>
                    <a:pt x="6985" y="440"/>
                  </a:lnTo>
                  <a:lnTo>
                    <a:pt x="6839" y="1"/>
                  </a:lnTo>
                  <a:close/>
                </a:path>
              </a:pathLst>
            </a:custGeom>
            <a:solidFill>
              <a:srgbClr val="1847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5461575" y="5316900"/>
              <a:ext cx="89175" cy="159975"/>
            </a:xfrm>
            <a:custGeom>
              <a:avLst/>
              <a:gdLst/>
              <a:ahLst/>
              <a:cxnLst/>
              <a:rect l="l" t="t" r="r" b="b"/>
              <a:pathLst>
                <a:path w="3567" h="6399" extrusionOk="0">
                  <a:moveTo>
                    <a:pt x="1491" y="0"/>
                  </a:moveTo>
                  <a:lnTo>
                    <a:pt x="1393" y="2858"/>
                  </a:lnTo>
                  <a:lnTo>
                    <a:pt x="1198" y="2907"/>
                  </a:lnTo>
                  <a:lnTo>
                    <a:pt x="1002" y="3004"/>
                  </a:lnTo>
                  <a:lnTo>
                    <a:pt x="807" y="3102"/>
                  </a:lnTo>
                  <a:lnTo>
                    <a:pt x="636" y="3224"/>
                  </a:lnTo>
                  <a:lnTo>
                    <a:pt x="489" y="3346"/>
                  </a:lnTo>
                  <a:lnTo>
                    <a:pt x="392" y="3493"/>
                  </a:lnTo>
                  <a:lnTo>
                    <a:pt x="269" y="3639"/>
                  </a:lnTo>
                  <a:lnTo>
                    <a:pt x="196" y="3786"/>
                  </a:lnTo>
                  <a:lnTo>
                    <a:pt x="123" y="3932"/>
                  </a:lnTo>
                  <a:lnTo>
                    <a:pt x="74" y="4103"/>
                  </a:lnTo>
                  <a:lnTo>
                    <a:pt x="25" y="4274"/>
                  </a:lnTo>
                  <a:lnTo>
                    <a:pt x="1" y="4445"/>
                  </a:lnTo>
                  <a:lnTo>
                    <a:pt x="1" y="4616"/>
                  </a:lnTo>
                  <a:lnTo>
                    <a:pt x="1" y="4787"/>
                  </a:lnTo>
                  <a:lnTo>
                    <a:pt x="25" y="4958"/>
                  </a:lnTo>
                  <a:lnTo>
                    <a:pt x="74" y="5129"/>
                  </a:lnTo>
                  <a:lnTo>
                    <a:pt x="123" y="5276"/>
                  </a:lnTo>
                  <a:lnTo>
                    <a:pt x="196" y="5447"/>
                  </a:lnTo>
                  <a:lnTo>
                    <a:pt x="294" y="5593"/>
                  </a:lnTo>
                  <a:lnTo>
                    <a:pt x="416" y="5740"/>
                  </a:lnTo>
                  <a:lnTo>
                    <a:pt x="538" y="5886"/>
                  </a:lnTo>
                  <a:lnTo>
                    <a:pt x="660" y="6008"/>
                  </a:lnTo>
                  <a:lnTo>
                    <a:pt x="807" y="6106"/>
                  </a:lnTo>
                  <a:lnTo>
                    <a:pt x="953" y="6179"/>
                  </a:lnTo>
                  <a:lnTo>
                    <a:pt x="1124" y="6252"/>
                  </a:lnTo>
                  <a:lnTo>
                    <a:pt x="1271" y="6326"/>
                  </a:lnTo>
                  <a:lnTo>
                    <a:pt x="1442" y="6350"/>
                  </a:lnTo>
                  <a:lnTo>
                    <a:pt x="1613" y="6375"/>
                  </a:lnTo>
                  <a:lnTo>
                    <a:pt x="1784" y="6399"/>
                  </a:lnTo>
                  <a:lnTo>
                    <a:pt x="1955" y="6375"/>
                  </a:lnTo>
                  <a:lnTo>
                    <a:pt x="2126" y="6350"/>
                  </a:lnTo>
                  <a:lnTo>
                    <a:pt x="2297" y="6301"/>
                  </a:lnTo>
                  <a:lnTo>
                    <a:pt x="2468" y="6252"/>
                  </a:lnTo>
                  <a:lnTo>
                    <a:pt x="2614" y="6179"/>
                  </a:lnTo>
                  <a:lnTo>
                    <a:pt x="2785" y="6082"/>
                  </a:lnTo>
                  <a:lnTo>
                    <a:pt x="2932" y="5984"/>
                  </a:lnTo>
                  <a:lnTo>
                    <a:pt x="3054" y="5862"/>
                  </a:lnTo>
                  <a:lnTo>
                    <a:pt x="3176" y="5715"/>
                  </a:lnTo>
                  <a:lnTo>
                    <a:pt x="3273" y="5569"/>
                  </a:lnTo>
                  <a:lnTo>
                    <a:pt x="3371" y="5422"/>
                  </a:lnTo>
                  <a:lnTo>
                    <a:pt x="3444" y="5276"/>
                  </a:lnTo>
                  <a:lnTo>
                    <a:pt x="3493" y="5105"/>
                  </a:lnTo>
                  <a:lnTo>
                    <a:pt x="3542" y="4934"/>
                  </a:lnTo>
                  <a:lnTo>
                    <a:pt x="3567" y="4763"/>
                  </a:lnTo>
                  <a:lnTo>
                    <a:pt x="3567" y="4592"/>
                  </a:lnTo>
                  <a:lnTo>
                    <a:pt x="3567" y="4421"/>
                  </a:lnTo>
                  <a:lnTo>
                    <a:pt x="3542" y="4250"/>
                  </a:lnTo>
                  <a:lnTo>
                    <a:pt x="3493" y="4079"/>
                  </a:lnTo>
                  <a:lnTo>
                    <a:pt x="3420" y="3908"/>
                  </a:lnTo>
                  <a:lnTo>
                    <a:pt x="3347" y="3761"/>
                  </a:lnTo>
                  <a:lnTo>
                    <a:pt x="3273" y="3615"/>
                  </a:lnTo>
                  <a:lnTo>
                    <a:pt x="3151" y="3468"/>
                  </a:lnTo>
                  <a:lnTo>
                    <a:pt x="2980" y="3273"/>
                  </a:lnTo>
                  <a:lnTo>
                    <a:pt x="2761" y="3102"/>
                  </a:lnTo>
                  <a:lnTo>
                    <a:pt x="2541" y="2980"/>
                  </a:lnTo>
                  <a:lnTo>
                    <a:pt x="2321" y="2907"/>
                  </a:lnTo>
                  <a:lnTo>
                    <a:pt x="2419" y="25"/>
                  </a:lnTo>
                  <a:lnTo>
                    <a:pt x="2419" y="25"/>
                  </a:lnTo>
                  <a:lnTo>
                    <a:pt x="2126" y="49"/>
                  </a:lnTo>
                  <a:lnTo>
                    <a:pt x="1808" y="25"/>
                  </a:lnTo>
                  <a:lnTo>
                    <a:pt x="1491" y="0"/>
                  </a:lnTo>
                  <a:close/>
                </a:path>
              </a:pathLst>
            </a:custGeom>
            <a:solidFill>
              <a:srgbClr val="1847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5619100" y="5194175"/>
              <a:ext cx="161850" cy="89775"/>
            </a:xfrm>
            <a:custGeom>
              <a:avLst/>
              <a:gdLst/>
              <a:ahLst/>
              <a:cxnLst/>
              <a:rect l="l" t="t" r="r" b="b"/>
              <a:pathLst>
                <a:path w="6474" h="3591" extrusionOk="0">
                  <a:moveTo>
                    <a:pt x="4592" y="0"/>
                  </a:moveTo>
                  <a:lnTo>
                    <a:pt x="4422" y="25"/>
                  </a:lnTo>
                  <a:lnTo>
                    <a:pt x="4251" y="73"/>
                  </a:lnTo>
                  <a:lnTo>
                    <a:pt x="4080" y="122"/>
                  </a:lnTo>
                  <a:lnTo>
                    <a:pt x="3884" y="196"/>
                  </a:lnTo>
                  <a:lnTo>
                    <a:pt x="3713" y="293"/>
                  </a:lnTo>
                  <a:lnTo>
                    <a:pt x="3567" y="391"/>
                  </a:lnTo>
                  <a:lnTo>
                    <a:pt x="3420" y="513"/>
                  </a:lnTo>
                  <a:lnTo>
                    <a:pt x="3298" y="660"/>
                  </a:lnTo>
                  <a:lnTo>
                    <a:pt x="3200" y="806"/>
                  </a:lnTo>
                  <a:lnTo>
                    <a:pt x="3103" y="953"/>
                  </a:lnTo>
                  <a:lnTo>
                    <a:pt x="3029" y="1124"/>
                  </a:lnTo>
                  <a:lnTo>
                    <a:pt x="99" y="757"/>
                  </a:lnTo>
                  <a:lnTo>
                    <a:pt x="74" y="1221"/>
                  </a:lnTo>
                  <a:lnTo>
                    <a:pt x="1" y="1661"/>
                  </a:lnTo>
                  <a:lnTo>
                    <a:pt x="2907" y="2027"/>
                  </a:lnTo>
                  <a:lnTo>
                    <a:pt x="2932" y="2223"/>
                  </a:lnTo>
                  <a:lnTo>
                    <a:pt x="3005" y="2418"/>
                  </a:lnTo>
                  <a:lnTo>
                    <a:pt x="3078" y="2565"/>
                  </a:lnTo>
                  <a:lnTo>
                    <a:pt x="3152" y="2736"/>
                  </a:lnTo>
                  <a:lnTo>
                    <a:pt x="3249" y="2882"/>
                  </a:lnTo>
                  <a:lnTo>
                    <a:pt x="3371" y="3004"/>
                  </a:lnTo>
                  <a:lnTo>
                    <a:pt x="3493" y="3126"/>
                  </a:lnTo>
                  <a:lnTo>
                    <a:pt x="3616" y="3248"/>
                  </a:lnTo>
                  <a:lnTo>
                    <a:pt x="3762" y="3346"/>
                  </a:lnTo>
                  <a:lnTo>
                    <a:pt x="3909" y="3419"/>
                  </a:lnTo>
                  <a:lnTo>
                    <a:pt x="4080" y="3493"/>
                  </a:lnTo>
                  <a:lnTo>
                    <a:pt x="4251" y="3541"/>
                  </a:lnTo>
                  <a:lnTo>
                    <a:pt x="4422" y="3566"/>
                  </a:lnTo>
                  <a:lnTo>
                    <a:pt x="4592" y="3590"/>
                  </a:lnTo>
                  <a:lnTo>
                    <a:pt x="4763" y="3590"/>
                  </a:lnTo>
                  <a:lnTo>
                    <a:pt x="4934" y="3566"/>
                  </a:lnTo>
                  <a:lnTo>
                    <a:pt x="5105" y="3541"/>
                  </a:lnTo>
                  <a:lnTo>
                    <a:pt x="5276" y="3468"/>
                  </a:lnTo>
                  <a:lnTo>
                    <a:pt x="5447" y="3419"/>
                  </a:lnTo>
                  <a:lnTo>
                    <a:pt x="5618" y="3322"/>
                  </a:lnTo>
                  <a:lnTo>
                    <a:pt x="5765" y="3224"/>
                  </a:lnTo>
                  <a:lnTo>
                    <a:pt x="5887" y="3102"/>
                  </a:lnTo>
                  <a:lnTo>
                    <a:pt x="6009" y="2980"/>
                  </a:lnTo>
                  <a:lnTo>
                    <a:pt x="6131" y="2858"/>
                  </a:lnTo>
                  <a:lnTo>
                    <a:pt x="6204" y="2711"/>
                  </a:lnTo>
                  <a:lnTo>
                    <a:pt x="6302" y="2565"/>
                  </a:lnTo>
                  <a:lnTo>
                    <a:pt x="6351" y="2394"/>
                  </a:lnTo>
                  <a:lnTo>
                    <a:pt x="6400" y="2223"/>
                  </a:lnTo>
                  <a:lnTo>
                    <a:pt x="6449" y="2076"/>
                  </a:lnTo>
                  <a:lnTo>
                    <a:pt x="6473" y="1881"/>
                  </a:lnTo>
                  <a:lnTo>
                    <a:pt x="6473" y="1710"/>
                  </a:lnTo>
                  <a:lnTo>
                    <a:pt x="6449" y="1539"/>
                  </a:lnTo>
                  <a:lnTo>
                    <a:pt x="6424" y="1368"/>
                  </a:lnTo>
                  <a:lnTo>
                    <a:pt x="6351" y="1197"/>
                  </a:lnTo>
                  <a:lnTo>
                    <a:pt x="6278" y="1026"/>
                  </a:lnTo>
                  <a:lnTo>
                    <a:pt x="6204" y="855"/>
                  </a:lnTo>
                  <a:lnTo>
                    <a:pt x="6107" y="708"/>
                  </a:lnTo>
                  <a:lnTo>
                    <a:pt x="5985" y="586"/>
                  </a:lnTo>
                  <a:lnTo>
                    <a:pt x="5862" y="464"/>
                  </a:lnTo>
                  <a:lnTo>
                    <a:pt x="5740" y="342"/>
                  </a:lnTo>
                  <a:lnTo>
                    <a:pt x="5594" y="269"/>
                  </a:lnTo>
                  <a:lnTo>
                    <a:pt x="5447" y="171"/>
                  </a:lnTo>
                  <a:lnTo>
                    <a:pt x="5276" y="122"/>
                  </a:lnTo>
                  <a:lnTo>
                    <a:pt x="5105" y="73"/>
                  </a:lnTo>
                  <a:lnTo>
                    <a:pt x="4934" y="25"/>
                  </a:lnTo>
                  <a:lnTo>
                    <a:pt x="4763" y="25"/>
                  </a:lnTo>
                  <a:lnTo>
                    <a:pt x="4592" y="0"/>
                  </a:lnTo>
                  <a:close/>
                </a:path>
              </a:pathLst>
            </a:custGeom>
            <a:solidFill>
              <a:srgbClr val="1847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5420075" y="5116000"/>
              <a:ext cx="189300" cy="189925"/>
            </a:xfrm>
            <a:custGeom>
              <a:avLst/>
              <a:gdLst/>
              <a:ahLst/>
              <a:cxnLst/>
              <a:rect l="l" t="t" r="r" b="b"/>
              <a:pathLst>
                <a:path w="7572" h="7597" extrusionOk="0">
                  <a:moveTo>
                    <a:pt x="3786" y="1"/>
                  </a:moveTo>
                  <a:lnTo>
                    <a:pt x="3395" y="25"/>
                  </a:lnTo>
                  <a:lnTo>
                    <a:pt x="3028" y="74"/>
                  </a:lnTo>
                  <a:lnTo>
                    <a:pt x="2662" y="172"/>
                  </a:lnTo>
                  <a:lnTo>
                    <a:pt x="2320" y="294"/>
                  </a:lnTo>
                  <a:lnTo>
                    <a:pt x="1978" y="465"/>
                  </a:lnTo>
                  <a:lnTo>
                    <a:pt x="1661" y="660"/>
                  </a:lnTo>
                  <a:lnTo>
                    <a:pt x="1392" y="880"/>
                  </a:lnTo>
                  <a:lnTo>
                    <a:pt x="1123" y="1124"/>
                  </a:lnTo>
                  <a:lnTo>
                    <a:pt x="879" y="1393"/>
                  </a:lnTo>
                  <a:lnTo>
                    <a:pt x="659" y="1686"/>
                  </a:lnTo>
                  <a:lnTo>
                    <a:pt x="464" y="1979"/>
                  </a:lnTo>
                  <a:lnTo>
                    <a:pt x="293" y="2321"/>
                  </a:lnTo>
                  <a:lnTo>
                    <a:pt x="171" y="2663"/>
                  </a:lnTo>
                  <a:lnTo>
                    <a:pt x="73" y="3029"/>
                  </a:lnTo>
                  <a:lnTo>
                    <a:pt x="24" y="3420"/>
                  </a:lnTo>
                  <a:lnTo>
                    <a:pt x="0" y="3787"/>
                  </a:lnTo>
                  <a:lnTo>
                    <a:pt x="24" y="4177"/>
                  </a:lnTo>
                  <a:lnTo>
                    <a:pt x="73" y="4568"/>
                  </a:lnTo>
                  <a:lnTo>
                    <a:pt x="171" y="4934"/>
                  </a:lnTo>
                  <a:lnTo>
                    <a:pt x="293" y="5276"/>
                  </a:lnTo>
                  <a:lnTo>
                    <a:pt x="464" y="5594"/>
                  </a:lnTo>
                  <a:lnTo>
                    <a:pt x="659" y="5911"/>
                  </a:lnTo>
                  <a:lnTo>
                    <a:pt x="879" y="6204"/>
                  </a:lnTo>
                  <a:lnTo>
                    <a:pt x="1123" y="6473"/>
                  </a:lnTo>
                  <a:lnTo>
                    <a:pt x="1392" y="6717"/>
                  </a:lnTo>
                  <a:lnTo>
                    <a:pt x="1661" y="6937"/>
                  </a:lnTo>
                  <a:lnTo>
                    <a:pt x="1978" y="7133"/>
                  </a:lnTo>
                  <a:lnTo>
                    <a:pt x="2320" y="7279"/>
                  </a:lnTo>
                  <a:lnTo>
                    <a:pt x="2662" y="7426"/>
                  </a:lnTo>
                  <a:lnTo>
                    <a:pt x="3028" y="7499"/>
                  </a:lnTo>
                  <a:lnTo>
                    <a:pt x="3395" y="7572"/>
                  </a:lnTo>
                  <a:lnTo>
                    <a:pt x="3786" y="7597"/>
                  </a:lnTo>
                  <a:lnTo>
                    <a:pt x="4176" y="7572"/>
                  </a:lnTo>
                  <a:lnTo>
                    <a:pt x="4567" y="7499"/>
                  </a:lnTo>
                  <a:lnTo>
                    <a:pt x="4909" y="7426"/>
                  </a:lnTo>
                  <a:lnTo>
                    <a:pt x="5275" y="7279"/>
                  </a:lnTo>
                  <a:lnTo>
                    <a:pt x="5593" y="7133"/>
                  </a:lnTo>
                  <a:lnTo>
                    <a:pt x="5910" y="6937"/>
                  </a:lnTo>
                  <a:lnTo>
                    <a:pt x="6203" y="6717"/>
                  </a:lnTo>
                  <a:lnTo>
                    <a:pt x="6472" y="6473"/>
                  </a:lnTo>
                  <a:lnTo>
                    <a:pt x="6716" y="6204"/>
                  </a:lnTo>
                  <a:lnTo>
                    <a:pt x="6936" y="5911"/>
                  </a:lnTo>
                  <a:lnTo>
                    <a:pt x="7132" y="5594"/>
                  </a:lnTo>
                  <a:lnTo>
                    <a:pt x="7278" y="5276"/>
                  </a:lnTo>
                  <a:lnTo>
                    <a:pt x="7425" y="4934"/>
                  </a:lnTo>
                  <a:lnTo>
                    <a:pt x="7498" y="4568"/>
                  </a:lnTo>
                  <a:lnTo>
                    <a:pt x="7571" y="4177"/>
                  </a:lnTo>
                  <a:lnTo>
                    <a:pt x="7571" y="3787"/>
                  </a:lnTo>
                  <a:lnTo>
                    <a:pt x="7571" y="3420"/>
                  </a:lnTo>
                  <a:lnTo>
                    <a:pt x="7498" y="3029"/>
                  </a:lnTo>
                  <a:lnTo>
                    <a:pt x="7425" y="2663"/>
                  </a:lnTo>
                  <a:lnTo>
                    <a:pt x="7278" y="2321"/>
                  </a:lnTo>
                  <a:lnTo>
                    <a:pt x="7132" y="1979"/>
                  </a:lnTo>
                  <a:lnTo>
                    <a:pt x="6936" y="1686"/>
                  </a:lnTo>
                  <a:lnTo>
                    <a:pt x="6716" y="1393"/>
                  </a:lnTo>
                  <a:lnTo>
                    <a:pt x="6472" y="1124"/>
                  </a:lnTo>
                  <a:lnTo>
                    <a:pt x="6203" y="880"/>
                  </a:lnTo>
                  <a:lnTo>
                    <a:pt x="5910" y="660"/>
                  </a:lnTo>
                  <a:lnTo>
                    <a:pt x="5593" y="465"/>
                  </a:lnTo>
                  <a:lnTo>
                    <a:pt x="5275" y="294"/>
                  </a:lnTo>
                  <a:lnTo>
                    <a:pt x="4909" y="172"/>
                  </a:lnTo>
                  <a:lnTo>
                    <a:pt x="4567" y="74"/>
                  </a:lnTo>
                  <a:lnTo>
                    <a:pt x="4176" y="25"/>
                  </a:lnTo>
                  <a:lnTo>
                    <a:pt x="3786" y="1"/>
                  </a:lnTo>
                  <a:close/>
                </a:path>
              </a:pathLst>
            </a:custGeom>
            <a:solidFill>
              <a:srgbClr val="1847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47;p2"/>
          <p:cNvSpPr/>
          <p:nvPr/>
        </p:nvSpPr>
        <p:spPr>
          <a:xfrm>
            <a:off x="3429208" y="3904791"/>
            <a:ext cx="377839" cy="343685"/>
          </a:xfrm>
          <a:custGeom>
            <a:avLst/>
            <a:gdLst/>
            <a:ahLst/>
            <a:cxnLst/>
            <a:rect l="l" t="t" r="r" b="b"/>
            <a:pathLst>
              <a:path w="16218" h="14752" extrusionOk="0">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rgbClr val="3292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48"/>
        <p:cNvGrpSpPr/>
        <p:nvPr/>
      </p:nvGrpSpPr>
      <p:grpSpPr>
        <a:xfrm>
          <a:off x="0" y="0"/>
          <a:ext cx="0" cy="0"/>
          <a:chOff x="0" y="0"/>
          <a:chExt cx="0" cy="0"/>
        </a:xfrm>
      </p:grpSpPr>
      <p:sp>
        <p:nvSpPr>
          <p:cNvPr id="49" name="Google Shape;49;p3"/>
          <p:cNvSpPr/>
          <p:nvPr/>
        </p:nvSpPr>
        <p:spPr>
          <a:xfrm rot="10800000" flipH="1">
            <a:off x="-94969" y="303826"/>
            <a:ext cx="1034700" cy="895800"/>
          </a:xfrm>
          <a:custGeom>
            <a:avLst/>
            <a:gdLst/>
            <a:ahLst/>
            <a:cxnLst/>
            <a:rect l="l" t="t" r="r" b="b"/>
            <a:pathLst>
              <a:path w="120000" h="120000" extrusionOk="0">
                <a:moveTo>
                  <a:pt x="30000" y="0"/>
                </a:moveTo>
                <a:lnTo>
                  <a:pt x="0" y="59994"/>
                </a:lnTo>
                <a:lnTo>
                  <a:pt x="30000" y="120000"/>
                </a:lnTo>
                <a:lnTo>
                  <a:pt x="90000" y="120000"/>
                </a:lnTo>
                <a:lnTo>
                  <a:pt x="120000" y="59994"/>
                </a:lnTo>
                <a:lnTo>
                  <a:pt x="90000" y="0"/>
                </a:lnTo>
                <a:lnTo>
                  <a:pt x="30000" y="0"/>
                </a:lnTo>
                <a:close/>
                <a:moveTo>
                  <a:pt x="38477" y="16950"/>
                </a:moveTo>
                <a:lnTo>
                  <a:pt x="81522" y="16950"/>
                </a:lnTo>
                <a:lnTo>
                  <a:pt x="103033" y="59994"/>
                </a:lnTo>
                <a:lnTo>
                  <a:pt x="81522" y="103038"/>
                </a:lnTo>
                <a:lnTo>
                  <a:pt x="38477" y="103038"/>
                </a:lnTo>
                <a:lnTo>
                  <a:pt x="16955" y="59994"/>
                </a:lnTo>
                <a:lnTo>
                  <a:pt x="38477" y="16950"/>
                </a:lnTo>
                <a:close/>
              </a:path>
            </a:pathLst>
          </a:custGeom>
          <a:gradFill>
            <a:gsLst>
              <a:gs pos="0">
                <a:srgbClr val="3393E2"/>
              </a:gs>
              <a:gs pos="100000">
                <a:srgbClr val="00E2C7"/>
              </a:gs>
            </a:gsLst>
            <a:lin ang="6983783" scaled="0"/>
          </a:gra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50" name="Google Shape;50;p3"/>
          <p:cNvSpPr/>
          <p:nvPr/>
        </p:nvSpPr>
        <p:spPr>
          <a:xfrm rot="5400000">
            <a:off x="559400" y="1538825"/>
            <a:ext cx="1788000" cy="2064600"/>
          </a:xfrm>
          <a:custGeom>
            <a:avLst/>
            <a:gdLst/>
            <a:ahLst/>
            <a:cxnLst/>
            <a:rect l="l" t="t" r="r" b="b"/>
            <a:pathLst>
              <a:path w="120000" h="120000" extrusionOk="0">
                <a:moveTo>
                  <a:pt x="60000" y="0"/>
                </a:moveTo>
                <a:lnTo>
                  <a:pt x="120000" y="30000"/>
                </a:lnTo>
                <a:lnTo>
                  <a:pt x="120000" y="90000"/>
                </a:lnTo>
                <a:lnTo>
                  <a:pt x="60000" y="120000"/>
                </a:lnTo>
                <a:lnTo>
                  <a:pt x="0" y="90000"/>
                </a:lnTo>
                <a:lnTo>
                  <a:pt x="0" y="30000"/>
                </a:lnTo>
                <a:close/>
              </a:path>
            </a:pathLst>
          </a:custGeom>
          <a:gradFill>
            <a:gsLst>
              <a:gs pos="0">
                <a:srgbClr val="3393E2"/>
              </a:gs>
              <a:gs pos="100000">
                <a:srgbClr val="00E2C7"/>
              </a:gs>
            </a:gsLst>
            <a:path path="circle">
              <a:fillToRect l="100000" b="100000"/>
            </a:path>
            <a:tileRect t="-100000" r="-100000"/>
          </a:gra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51" name="Google Shape;51;p3"/>
          <p:cNvSpPr txBox="1">
            <a:spLocks noGrp="1"/>
          </p:cNvSpPr>
          <p:nvPr>
            <p:ph type="ctrTitle"/>
          </p:nvPr>
        </p:nvSpPr>
        <p:spPr>
          <a:xfrm>
            <a:off x="2743200" y="1735750"/>
            <a:ext cx="5638800" cy="1159800"/>
          </a:xfrm>
          <a:prstGeom prst="rect">
            <a:avLst/>
          </a:prstGeom>
        </p:spPr>
        <p:txBody>
          <a:bodyPr spcFirstLastPara="1" wrap="square" lIns="91425" tIns="91425" rIns="91425" bIns="91425" anchor="b" anchorCtr="0">
            <a:noAutofit/>
          </a:bodyPr>
          <a:lstStyle>
            <a:lvl1pPr lvl="0" rtl="0">
              <a:spcBef>
                <a:spcPts val="0"/>
              </a:spcBef>
              <a:spcAft>
                <a:spcPts val="0"/>
              </a:spcAft>
              <a:buSzPts val="3600"/>
              <a:buNone/>
              <a:defRPr sz="36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endParaRPr/>
          </a:p>
        </p:txBody>
      </p:sp>
      <p:sp>
        <p:nvSpPr>
          <p:cNvPr id="52" name="Google Shape;52;p3"/>
          <p:cNvSpPr txBox="1">
            <a:spLocks noGrp="1"/>
          </p:cNvSpPr>
          <p:nvPr>
            <p:ph type="subTitle" idx="1"/>
          </p:nvPr>
        </p:nvSpPr>
        <p:spPr>
          <a:xfrm>
            <a:off x="2743200" y="2821004"/>
            <a:ext cx="5696100" cy="7848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3" name="Google Shape;53;p3"/>
          <p:cNvSpPr/>
          <p:nvPr/>
        </p:nvSpPr>
        <p:spPr>
          <a:xfrm rot="10800000" flipH="1">
            <a:off x="66674" y="3135425"/>
            <a:ext cx="819900" cy="710100"/>
          </a:xfrm>
          <a:prstGeom prst="hexagon">
            <a:avLst>
              <a:gd name="adj" fmla="val 28678"/>
              <a:gd name="vf" fmla="val 115470"/>
            </a:avLst>
          </a:prstGeom>
          <a:noFill/>
          <a:ln w="9525" cap="flat" cmpd="sng">
            <a:solidFill>
              <a:srgbClr val="19BBD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3"/>
          <p:cNvSpPr/>
          <p:nvPr/>
        </p:nvSpPr>
        <p:spPr>
          <a:xfrm rot="10800000" flipH="1">
            <a:off x="828675" y="3516550"/>
            <a:ext cx="428700" cy="371100"/>
          </a:xfrm>
          <a:prstGeom prst="hexagon">
            <a:avLst>
              <a:gd name="adj" fmla="val 28678"/>
              <a:gd name="vf" fmla="val 115470"/>
            </a:avLst>
          </a:prstGeom>
          <a:solidFill>
            <a:srgbClr val="1847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3"/>
          <p:cNvSpPr/>
          <p:nvPr/>
        </p:nvSpPr>
        <p:spPr>
          <a:xfrm rot="10800000" flipH="1">
            <a:off x="761999" y="877950"/>
            <a:ext cx="819900" cy="710100"/>
          </a:xfrm>
          <a:prstGeom prst="hexagon">
            <a:avLst>
              <a:gd name="adj" fmla="val 28678"/>
              <a:gd name="vf" fmla="val 115470"/>
            </a:avLst>
          </a:prstGeom>
          <a:noFill/>
          <a:ln w="76200" cap="flat" cmpd="sng">
            <a:solidFill>
              <a:srgbClr val="184769"/>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3"/>
          <p:cNvSpPr/>
          <p:nvPr/>
        </p:nvSpPr>
        <p:spPr>
          <a:xfrm rot="10800000" flipH="1">
            <a:off x="793851" y="4692801"/>
            <a:ext cx="517500" cy="447900"/>
          </a:xfrm>
          <a:prstGeom prst="hexagon">
            <a:avLst>
              <a:gd name="adj" fmla="val 28678"/>
              <a:gd name="vf" fmla="val 115470"/>
            </a:avLst>
          </a:prstGeom>
          <a:solidFill>
            <a:srgbClr val="00E1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7" name="Google Shape;57;p3"/>
          <p:cNvGrpSpPr/>
          <p:nvPr/>
        </p:nvGrpSpPr>
        <p:grpSpPr>
          <a:xfrm>
            <a:off x="996359" y="1070668"/>
            <a:ext cx="351204" cy="324661"/>
            <a:chOff x="5975075" y="2327500"/>
            <a:chExt cx="420100" cy="388350"/>
          </a:xfrm>
        </p:grpSpPr>
        <p:sp>
          <p:nvSpPr>
            <p:cNvPr id="58" name="Google Shape;58;p3"/>
            <p:cNvSpPr/>
            <p:nvPr/>
          </p:nvSpPr>
          <p:spPr>
            <a:xfrm>
              <a:off x="5975075" y="2474650"/>
              <a:ext cx="98325" cy="220450"/>
            </a:xfrm>
            <a:custGeom>
              <a:avLst/>
              <a:gdLst/>
              <a:ahLst/>
              <a:cxnLst/>
              <a:rect l="l" t="t" r="r" b="b"/>
              <a:pathLst>
                <a:path w="3933" h="8818" extrusionOk="0">
                  <a:moveTo>
                    <a:pt x="2418" y="1002"/>
                  </a:moveTo>
                  <a:lnTo>
                    <a:pt x="2565" y="1027"/>
                  </a:lnTo>
                  <a:lnTo>
                    <a:pt x="2687" y="1075"/>
                  </a:lnTo>
                  <a:lnTo>
                    <a:pt x="2809" y="1124"/>
                  </a:lnTo>
                  <a:lnTo>
                    <a:pt x="2907" y="1222"/>
                  </a:lnTo>
                  <a:lnTo>
                    <a:pt x="3005" y="1320"/>
                  </a:lnTo>
                  <a:lnTo>
                    <a:pt x="3078" y="1442"/>
                  </a:lnTo>
                  <a:lnTo>
                    <a:pt x="3102" y="1564"/>
                  </a:lnTo>
                  <a:lnTo>
                    <a:pt x="3127" y="1710"/>
                  </a:lnTo>
                  <a:lnTo>
                    <a:pt x="3102" y="1857"/>
                  </a:lnTo>
                  <a:lnTo>
                    <a:pt x="3078" y="1979"/>
                  </a:lnTo>
                  <a:lnTo>
                    <a:pt x="3005" y="2101"/>
                  </a:lnTo>
                  <a:lnTo>
                    <a:pt x="2907" y="2223"/>
                  </a:lnTo>
                  <a:lnTo>
                    <a:pt x="2809" y="2297"/>
                  </a:lnTo>
                  <a:lnTo>
                    <a:pt x="2687" y="2370"/>
                  </a:lnTo>
                  <a:lnTo>
                    <a:pt x="2565" y="2394"/>
                  </a:lnTo>
                  <a:lnTo>
                    <a:pt x="2418" y="2419"/>
                  </a:lnTo>
                  <a:lnTo>
                    <a:pt x="2272" y="2394"/>
                  </a:lnTo>
                  <a:lnTo>
                    <a:pt x="2150" y="2370"/>
                  </a:lnTo>
                  <a:lnTo>
                    <a:pt x="2028" y="2297"/>
                  </a:lnTo>
                  <a:lnTo>
                    <a:pt x="1930" y="2223"/>
                  </a:lnTo>
                  <a:lnTo>
                    <a:pt x="1832" y="2101"/>
                  </a:lnTo>
                  <a:lnTo>
                    <a:pt x="1759" y="1979"/>
                  </a:lnTo>
                  <a:lnTo>
                    <a:pt x="1735" y="1857"/>
                  </a:lnTo>
                  <a:lnTo>
                    <a:pt x="1710" y="1710"/>
                  </a:lnTo>
                  <a:lnTo>
                    <a:pt x="1735" y="1564"/>
                  </a:lnTo>
                  <a:lnTo>
                    <a:pt x="1759" y="1442"/>
                  </a:lnTo>
                  <a:lnTo>
                    <a:pt x="1832" y="1320"/>
                  </a:lnTo>
                  <a:lnTo>
                    <a:pt x="1930" y="1222"/>
                  </a:lnTo>
                  <a:lnTo>
                    <a:pt x="2028" y="1124"/>
                  </a:lnTo>
                  <a:lnTo>
                    <a:pt x="2150" y="1075"/>
                  </a:lnTo>
                  <a:lnTo>
                    <a:pt x="2272" y="1027"/>
                  </a:lnTo>
                  <a:lnTo>
                    <a:pt x="2418" y="1002"/>
                  </a:lnTo>
                  <a:close/>
                  <a:moveTo>
                    <a:pt x="1" y="1"/>
                  </a:moveTo>
                  <a:lnTo>
                    <a:pt x="1" y="8817"/>
                  </a:lnTo>
                  <a:lnTo>
                    <a:pt x="3933" y="8817"/>
                  </a:lnTo>
                  <a:lnTo>
                    <a:pt x="3933" y="1"/>
                  </a:lnTo>
                  <a:close/>
                </a:path>
              </a:pathLst>
            </a:custGeom>
            <a:solidFill>
              <a:srgbClr val="1847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3"/>
            <p:cNvSpPr/>
            <p:nvPr/>
          </p:nvSpPr>
          <p:spPr>
            <a:xfrm>
              <a:off x="6088025" y="2327500"/>
              <a:ext cx="307150" cy="388350"/>
            </a:xfrm>
            <a:custGeom>
              <a:avLst/>
              <a:gdLst/>
              <a:ahLst/>
              <a:cxnLst/>
              <a:rect l="l" t="t" r="r" b="b"/>
              <a:pathLst>
                <a:path w="12286" h="15534" extrusionOk="0">
                  <a:moveTo>
                    <a:pt x="6326" y="1"/>
                  </a:moveTo>
                  <a:lnTo>
                    <a:pt x="5960" y="25"/>
                  </a:lnTo>
                  <a:lnTo>
                    <a:pt x="5716" y="74"/>
                  </a:lnTo>
                  <a:lnTo>
                    <a:pt x="5520" y="147"/>
                  </a:lnTo>
                  <a:lnTo>
                    <a:pt x="5374" y="221"/>
                  </a:lnTo>
                  <a:lnTo>
                    <a:pt x="4983" y="1466"/>
                  </a:lnTo>
                  <a:lnTo>
                    <a:pt x="4788" y="2028"/>
                  </a:lnTo>
                  <a:lnTo>
                    <a:pt x="4592" y="2541"/>
                  </a:lnTo>
                  <a:lnTo>
                    <a:pt x="4397" y="3005"/>
                  </a:lnTo>
                  <a:lnTo>
                    <a:pt x="4202" y="3396"/>
                  </a:lnTo>
                  <a:lnTo>
                    <a:pt x="4031" y="3689"/>
                  </a:lnTo>
                  <a:lnTo>
                    <a:pt x="3884" y="3933"/>
                  </a:lnTo>
                  <a:lnTo>
                    <a:pt x="3664" y="4153"/>
                  </a:lnTo>
                  <a:lnTo>
                    <a:pt x="3322" y="4495"/>
                  </a:lnTo>
                  <a:lnTo>
                    <a:pt x="2516" y="5252"/>
                  </a:lnTo>
                  <a:lnTo>
                    <a:pt x="1442" y="6229"/>
                  </a:lnTo>
                  <a:lnTo>
                    <a:pt x="1" y="6229"/>
                  </a:lnTo>
                  <a:lnTo>
                    <a:pt x="1" y="13433"/>
                  </a:lnTo>
                  <a:lnTo>
                    <a:pt x="1515" y="13433"/>
                  </a:lnTo>
                  <a:lnTo>
                    <a:pt x="2004" y="13678"/>
                  </a:lnTo>
                  <a:lnTo>
                    <a:pt x="2687" y="13971"/>
                  </a:lnTo>
                  <a:lnTo>
                    <a:pt x="3567" y="14313"/>
                  </a:lnTo>
                  <a:lnTo>
                    <a:pt x="4544" y="14679"/>
                  </a:lnTo>
                  <a:lnTo>
                    <a:pt x="5594" y="14997"/>
                  </a:lnTo>
                  <a:lnTo>
                    <a:pt x="6131" y="15143"/>
                  </a:lnTo>
                  <a:lnTo>
                    <a:pt x="6668" y="15265"/>
                  </a:lnTo>
                  <a:lnTo>
                    <a:pt x="7181" y="15387"/>
                  </a:lnTo>
                  <a:lnTo>
                    <a:pt x="7694" y="15461"/>
                  </a:lnTo>
                  <a:lnTo>
                    <a:pt x="8158" y="15509"/>
                  </a:lnTo>
                  <a:lnTo>
                    <a:pt x="8622" y="15534"/>
                  </a:lnTo>
                  <a:lnTo>
                    <a:pt x="9404" y="15534"/>
                  </a:lnTo>
                  <a:lnTo>
                    <a:pt x="9819" y="15509"/>
                  </a:lnTo>
                  <a:lnTo>
                    <a:pt x="10210" y="15461"/>
                  </a:lnTo>
                  <a:lnTo>
                    <a:pt x="10552" y="15363"/>
                  </a:lnTo>
                  <a:lnTo>
                    <a:pt x="10723" y="15314"/>
                  </a:lnTo>
                  <a:lnTo>
                    <a:pt x="10845" y="15265"/>
                  </a:lnTo>
                  <a:lnTo>
                    <a:pt x="10967" y="15192"/>
                  </a:lnTo>
                  <a:lnTo>
                    <a:pt x="11064" y="15094"/>
                  </a:lnTo>
                  <a:lnTo>
                    <a:pt x="11113" y="14997"/>
                  </a:lnTo>
                  <a:lnTo>
                    <a:pt x="11162" y="14874"/>
                  </a:lnTo>
                  <a:lnTo>
                    <a:pt x="11235" y="14166"/>
                  </a:lnTo>
                  <a:lnTo>
                    <a:pt x="11211" y="13995"/>
                  </a:lnTo>
                  <a:lnTo>
                    <a:pt x="11162" y="13849"/>
                  </a:lnTo>
                  <a:lnTo>
                    <a:pt x="11064" y="13702"/>
                  </a:lnTo>
                  <a:lnTo>
                    <a:pt x="10918" y="13580"/>
                  </a:lnTo>
                  <a:lnTo>
                    <a:pt x="11040" y="13556"/>
                  </a:lnTo>
                  <a:lnTo>
                    <a:pt x="11162" y="13507"/>
                  </a:lnTo>
                  <a:lnTo>
                    <a:pt x="11284" y="13458"/>
                  </a:lnTo>
                  <a:lnTo>
                    <a:pt x="11382" y="13360"/>
                  </a:lnTo>
                  <a:lnTo>
                    <a:pt x="11455" y="13263"/>
                  </a:lnTo>
                  <a:lnTo>
                    <a:pt x="11528" y="13140"/>
                  </a:lnTo>
                  <a:lnTo>
                    <a:pt x="11577" y="12994"/>
                  </a:lnTo>
                  <a:lnTo>
                    <a:pt x="11602" y="12872"/>
                  </a:lnTo>
                  <a:lnTo>
                    <a:pt x="11675" y="11993"/>
                  </a:lnTo>
                  <a:lnTo>
                    <a:pt x="11675" y="11870"/>
                  </a:lnTo>
                  <a:lnTo>
                    <a:pt x="11675" y="11773"/>
                  </a:lnTo>
                  <a:lnTo>
                    <a:pt x="11651" y="11651"/>
                  </a:lnTo>
                  <a:lnTo>
                    <a:pt x="11602" y="11553"/>
                  </a:lnTo>
                  <a:lnTo>
                    <a:pt x="11480" y="11382"/>
                  </a:lnTo>
                  <a:lnTo>
                    <a:pt x="11406" y="11309"/>
                  </a:lnTo>
                  <a:lnTo>
                    <a:pt x="11333" y="11235"/>
                  </a:lnTo>
                  <a:lnTo>
                    <a:pt x="11455" y="11211"/>
                  </a:lnTo>
                  <a:lnTo>
                    <a:pt x="11553" y="11162"/>
                  </a:lnTo>
                  <a:lnTo>
                    <a:pt x="11651" y="11089"/>
                  </a:lnTo>
                  <a:lnTo>
                    <a:pt x="11748" y="10991"/>
                  </a:lnTo>
                  <a:lnTo>
                    <a:pt x="11822" y="10893"/>
                  </a:lnTo>
                  <a:lnTo>
                    <a:pt x="11870" y="10796"/>
                  </a:lnTo>
                  <a:lnTo>
                    <a:pt x="11919" y="10674"/>
                  </a:lnTo>
                  <a:lnTo>
                    <a:pt x="11944" y="10527"/>
                  </a:lnTo>
                  <a:lnTo>
                    <a:pt x="12017" y="9672"/>
                  </a:lnTo>
                  <a:lnTo>
                    <a:pt x="12017" y="9550"/>
                  </a:lnTo>
                  <a:lnTo>
                    <a:pt x="12017" y="9428"/>
                  </a:lnTo>
                  <a:lnTo>
                    <a:pt x="11993" y="9306"/>
                  </a:lnTo>
                  <a:lnTo>
                    <a:pt x="11944" y="9208"/>
                  </a:lnTo>
                  <a:lnTo>
                    <a:pt x="11895" y="9111"/>
                  </a:lnTo>
                  <a:lnTo>
                    <a:pt x="11822" y="9037"/>
                  </a:lnTo>
                  <a:lnTo>
                    <a:pt x="11748" y="8964"/>
                  </a:lnTo>
                  <a:lnTo>
                    <a:pt x="11651" y="8891"/>
                  </a:lnTo>
                  <a:lnTo>
                    <a:pt x="11748" y="8866"/>
                  </a:lnTo>
                  <a:lnTo>
                    <a:pt x="11846" y="8793"/>
                  </a:lnTo>
                  <a:lnTo>
                    <a:pt x="11944" y="8720"/>
                  </a:lnTo>
                  <a:lnTo>
                    <a:pt x="12017" y="8647"/>
                  </a:lnTo>
                  <a:lnTo>
                    <a:pt x="12090" y="8549"/>
                  </a:lnTo>
                  <a:lnTo>
                    <a:pt x="12139" y="8451"/>
                  </a:lnTo>
                  <a:lnTo>
                    <a:pt x="12163" y="8329"/>
                  </a:lnTo>
                  <a:lnTo>
                    <a:pt x="12188" y="8207"/>
                  </a:lnTo>
                  <a:lnTo>
                    <a:pt x="12286" y="7328"/>
                  </a:lnTo>
                  <a:lnTo>
                    <a:pt x="12261" y="7206"/>
                  </a:lnTo>
                  <a:lnTo>
                    <a:pt x="12237" y="7083"/>
                  </a:lnTo>
                  <a:lnTo>
                    <a:pt x="12188" y="6986"/>
                  </a:lnTo>
                  <a:lnTo>
                    <a:pt x="12139" y="6888"/>
                  </a:lnTo>
                  <a:lnTo>
                    <a:pt x="12066" y="6790"/>
                  </a:lnTo>
                  <a:lnTo>
                    <a:pt x="11968" y="6717"/>
                  </a:lnTo>
                  <a:lnTo>
                    <a:pt x="11748" y="6571"/>
                  </a:lnTo>
                  <a:lnTo>
                    <a:pt x="11504" y="6448"/>
                  </a:lnTo>
                  <a:lnTo>
                    <a:pt x="11211" y="6351"/>
                  </a:lnTo>
                  <a:lnTo>
                    <a:pt x="10893" y="6278"/>
                  </a:lnTo>
                  <a:lnTo>
                    <a:pt x="10576" y="6229"/>
                  </a:lnTo>
                  <a:lnTo>
                    <a:pt x="9892" y="6131"/>
                  </a:lnTo>
                  <a:lnTo>
                    <a:pt x="8842" y="6033"/>
                  </a:lnTo>
                  <a:lnTo>
                    <a:pt x="7596" y="5960"/>
                  </a:lnTo>
                  <a:lnTo>
                    <a:pt x="6326" y="5887"/>
                  </a:lnTo>
                  <a:lnTo>
                    <a:pt x="6497" y="5594"/>
                  </a:lnTo>
                  <a:lnTo>
                    <a:pt x="6644" y="5252"/>
                  </a:lnTo>
                  <a:lnTo>
                    <a:pt x="6790" y="4885"/>
                  </a:lnTo>
                  <a:lnTo>
                    <a:pt x="6888" y="4495"/>
                  </a:lnTo>
                  <a:lnTo>
                    <a:pt x="6986" y="4104"/>
                  </a:lnTo>
                  <a:lnTo>
                    <a:pt x="7083" y="3689"/>
                  </a:lnTo>
                  <a:lnTo>
                    <a:pt x="7181" y="2883"/>
                  </a:lnTo>
                  <a:lnTo>
                    <a:pt x="7254" y="2150"/>
                  </a:lnTo>
                  <a:lnTo>
                    <a:pt x="7303" y="1539"/>
                  </a:lnTo>
                  <a:lnTo>
                    <a:pt x="7303" y="978"/>
                  </a:lnTo>
                  <a:lnTo>
                    <a:pt x="7303" y="807"/>
                  </a:lnTo>
                  <a:lnTo>
                    <a:pt x="7230" y="611"/>
                  </a:lnTo>
                  <a:lnTo>
                    <a:pt x="7157" y="465"/>
                  </a:lnTo>
                  <a:lnTo>
                    <a:pt x="7035" y="318"/>
                  </a:lnTo>
                  <a:lnTo>
                    <a:pt x="6888" y="172"/>
                  </a:lnTo>
                  <a:lnTo>
                    <a:pt x="6717" y="98"/>
                  </a:lnTo>
                  <a:lnTo>
                    <a:pt x="6522" y="25"/>
                  </a:lnTo>
                  <a:lnTo>
                    <a:pt x="6326" y="1"/>
                  </a:lnTo>
                  <a:close/>
                </a:path>
              </a:pathLst>
            </a:custGeom>
            <a:solidFill>
              <a:srgbClr val="1847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0" name="Google Shape;60;p3"/>
          <p:cNvSpPr/>
          <p:nvPr/>
        </p:nvSpPr>
        <p:spPr>
          <a:xfrm>
            <a:off x="393600" y="3346627"/>
            <a:ext cx="166061" cy="287704"/>
          </a:xfrm>
          <a:custGeom>
            <a:avLst/>
            <a:gdLst/>
            <a:ahLst/>
            <a:cxnLst/>
            <a:rect l="l" t="t" r="r" b="b"/>
            <a:pathLst>
              <a:path w="11870" h="20565" extrusionOk="0">
                <a:moveTo>
                  <a:pt x="6301" y="977"/>
                </a:moveTo>
                <a:lnTo>
                  <a:pt x="6423" y="1002"/>
                </a:lnTo>
                <a:lnTo>
                  <a:pt x="6497" y="1075"/>
                </a:lnTo>
                <a:lnTo>
                  <a:pt x="6570" y="1148"/>
                </a:lnTo>
                <a:lnTo>
                  <a:pt x="6594" y="1270"/>
                </a:lnTo>
                <a:lnTo>
                  <a:pt x="6570" y="1368"/>
                </a:lnTo>
                <a:lnTo>
                  <a:pt x="6497" y="1466"/>
                </a:lnTo>
                <a:lnTo>
                  <a:pt x="6423" y="1515"/>
                </a:lnTo>
                <a:lnTo>
                  <a:pt x="6301" y="1539"/>
                </a:lnTo>
                <a:lnTo>
                  <a:pt x="5569" y="1539"/>
                </a:lnTo>
                <a:lnTo>
                  <a:pt x="5446" y="1515"/>
                </a:lnTo>
                <a:lnTo>
                  <a:pt x="5373" y="1466"/>
                </a:lnTo>
                <a:lnTo>
                  <a:pt x="5300" y="1368"/>
                </a:lnTo>
                <a:lnTo>
                  <a:pt x="5276" y="1270"/>
                </a:lnTo>
                <a:lnTo>
                  <a:pt x="5300" y="1148"/>
                </a:lnTo>
                <a:lnTo>
                  <a:pt x="5373" y="1075"/>
                </a:lnTo>
                <a:lnTo>
                  <a:pt x="5446" y="1002"/>
                </a:lnTo>
                <a:lnTo>
                  <a:pt x="5569" y="977"/>
                </a:lnTo>
                <a:close/>
                <a:moveTo>
                  <a:pt x="10575" y="2565"/>
                </a:moveTo>
                <a:lnTo>
                  <a:pt x="10575" y="16706"/>
                </a:lnTo>
                <a:lnTo>
                  <a:pt x="1295" y="16706"/>
                </a:lnTo>
                <a:lnTo>
                  <a:pt x="1295" y="2565"/>
                </a:lnTo>
                <a:close/>
                <a:moveTo>
                  <a:pt x="5935" y="17780"/>
                </a:moveTo>
                <a:lnTo>
                  <a:pt x="6106" y="17805"/>
                </a:lnTo>
                <a:lnTo>
                  <a:pt x="6277" y="17854"/>
                </a:lnTo>
                <a:lnTo>
                  <a:pt x="6423" y="17927"/>
                </a:lnTo>
                <a:lnTo>
                  <a:pt x="6545" y="18025"/>
                </a:lnTo>
                <a:lnTo>
                  <a:pt x="6643" y="18147"/>
                </a:lnTo>
                <a:lnTo>
                  <a:pt x="6716" y="18293"/>
                </a:lnTo>
                <a:lnTo>
                  <a:pt x="6765" y="18464"/>
                </a:lnTo>
                <a:lnTo>
                  <a:pt x="6790" y="18635"/>
                </a:lnTo>
                <a:lnTo>
                  <a:pt x="6765" y="18806"/>
                </a:lnTo>
                <a:lnTo>
                  <a:pt x="6716" y="18977"/>
                </a:lnTo>
                <a:lnTo>
                  <a:pt x="6643" y="19124"/>
                </a:lnTo>
                <a:lnTo>
                  <a:pt x="6545" y="19246"/>
                </a:lnTo>
                <a:lnTo>
                  <a:pt x="6423" y="19343"/>
                </a:lnTo>
                <a:lnTo>
                  <a:pt x="6277" y="19417"/>
                </a:lnTo>
                <a:lnTo>
                  <a:pt x="6106" y="19465"/>
                </a:lnTo>
                <a:lnTo>
                  <a:pt x="5935" y="19490"/>
                </a:lnTo>
                <a:lnTo>
                  <a:pt x="5764" y="19465"/>
                </a:lnTo>
                <a:lnTo>
                  <a:pt x="5593" y="19417"/>
                </a:lnTo>
                <a:lnTo>
                  <a:pt x="5446" y="19343"/>
                </a:lnTo>
                <a:lnTo>
                  <a:pt x="5324" y="19246"/>
                </a:lnTo>
                <a:lnTo>
                  <a:pt x="5227" y="19124"/>
                </a:lnTo>
                <a:lnTo>
                  <a:pt x="5153" y="18977"/>
                </a:lnTo>
                <a:lnTo>
                  <a:pt x="5105" y="18806"/>
                </a:lnTo>
                <a:lnTo>
                  <a:pt x="5080" y="18635"/>
                </a:lnTo>
                <a:lnTo>
                  <a:pt x="5105" y="18464"/>
                </a:lnTo>
                <a:lnTo>
                  <a:pt x="5153" y="18293"/>
                </a:lnTo>
                <a:lnTo>
                  <a:pt x="5227" y="18147"/>
                </a:lnTo>
                <a:lnTo>
                  <a:pt x="5324" y="18025"/>
                </a:lnTo>
                <a:lnTo>
                  <a:pt x="5446" y="17927"/>
                </a:lnTo>
                <a:lnTo>
                  <a:pt x="5593" y="17854"/>
                </a:lnTo>
                <a:lnTo>
                  <a:pt x="5764" y="17805"/>
                </a:lnTo>
                <a:lnTo>
                  <a:pt x="5935" y="17780"/>
                </a:lnTo>
                <a:close/>
                <a:moveTo>
                  <a:pt x="1295" y="0"/>
                </a:moveTo>
                <a:lnTo>
                  <a:pt x="1026" y="25"/>
                </a:lnTo>
                <a:lnTo>
                  <a:pt x="782" y="98"/>
                </a:lnTo>
                <a:lnTo>
                  <a:pt x="562" y="220"/>
                </a:lnTo>
                <a:lnTo>
                  <a:pt x="366" y="367"/>
                </a:lnTo>
                <a:lnTo>
                  <a:pt x="220" y="562"/>
                </a:lnTo>
                <a:lnTo>
                  <a:pt x="98" y="782"/>
                </a:lnTo>
                <a:lnTo>
                  <a:pt x="25" y="1026"/>
                </a:lnTo>
                <a:lnTo>
                  <a:pt x="0" y="1295"/>
                </a:lnTo>
                <a:lnTo>
                  <a:pt x="0" y="19270"/>
                </a:lnTo>
                <a:lnTo>
                  <a:pt x="25" y="19539"/>
                </a:lnTo>
                <a:lnTo>
                  <a:pt x="98" y="19783"/>
                </a:lnTo>
                <a:lnTo>
                  <a:pt x="220" y="20003"/>
                </a:lnTo>
                <a:lnTo>
                  <a:pt x="366" y="20198"/>
                </a:lnTo>
                <a:lnTo>
                  <a:pt x="562" y="20345"/>
                </a:lnTo>
                <a:lnTo>
                  <a:pt x="782" y="20467"/>
                </a:lnTo>
                <a:lnTo>
                  <a:pt x="1026" y="20540"/>
                </a:lnTo>
                <a:lnTo>
                  <a:pt x="1295" y="20565"/>
                </a:lnTo>
                <a:lnTo>
                  <a:pt x="10575" y="20565"/>
                </a:lnTo>
                <a:lnTo>
                  <a:pt x="10844" y="20540"/>
                </a:lnTo>
                <a:lnTo>
                  <a:pt x="11088" y="20467"/>
                </a:lnTo>
                <a:lnTo>
                  <a:pt x="11308" y="20345"/>
                </a:lnTo>
                <a:lnTo>
                  <a:pt x="11503" y="20198"/>
                </a:lnTo>
                <a:lnTo>
                  <a:pt x="11650" y="20003"/>
                </a:lnTo>
                <a:lnTo>
                  <a:pt x="11772" y="19783"/>
                </a:lnTo>
                <a:lnTo>
                  <a:pt x="11845" y="19539"/>
                </a:lnTo>
                <a:lnTo>
                  <a:pt x="11870" y="19270"/>
                </a:lnTo>
                <a:lnTo>
                  <a:pt x="11870" y="1295"/>
                </a:lnTo>
                <a:lnTo>
                  <a:pt x="11845" y="1026"/>
                </a:lnTo>
                <a:lnTo>
                  <a:pt x="11772" y="782"/>
                </a:lnTo>
                <a:lnTo>
                  <a:pt x="11650" y="562"/>
                </a:lnTo>
                <a:lnTo>
                  <a:pt x="11503" y="367"/>
                </a:lnTo>
                <a:lnTo>
                  <a:pt x="11308" y="220"/>
                </a:lnTo>
                <a:lnTo>
                  <a:pt x="11088" y="98"/>
                </a:lnTo>
                <a:lnTo>
                  <a:pt x="10844" y="25"/>
                </a:lnTo>
                <a:lnTo>
                  <a:pt x="10575" y="0"/>
                </a:lnTo>
                <a:close/>
              </a:path>
            </a:pathLst>
          </a:custGeom>
          <a:solidFill>
            <a:srgbClr val="19B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1" name="Google Shape;61;p3"/>
          <p:cNvGrpSpPr/>
          <p:nvPr/>
        </p:nvGrpSpPr>
        <p:grpSpPr>
          <a:xfrm>
            <a:off x="305253" y="553856"/>
            <a:ext cx="247469" cy="392302"/>
            <a:chOff x="6718575" y="2318625"/>
            <a:chExt cx="256950" cy="407375"/>
          </a:xfrm>
        </p:grpSpPr>
        <p:sp>
          <p:nvSpPr>
            <p:cNvPr id="62" name="Google Shape;62;p3"/>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12175" cap="rnd" cmpd="sng">
              <a:solidFill>
                <a:srgbClr val="19BBD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3"/>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12175" cap="rnd" cmpd="sng">
              <a:solidFill>
                <a:srgbClr val="19BBD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3"/>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2175" cap="rnd" cmpd="sng">
              <a:solidFill>
                <a:srgbClr val="19BBD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3"/>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12175" cap="rnd" cmpd="sng">
              <a:solidFill>
                <a:srgbClr val="19BBD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3"/>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175" cap="rnd" cmpd="sng">
              <a:solidFill>
                <a:srgbClr val="19BBD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3"/>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12175" cap="rnd" cmpd="sng">
              <a:solidFill>
                <a:srgbClr val="19BBD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3"/>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2175" cap="rnd" cmpd="sng">
              <a:solidFill>
                <a:srgbClr val="19BBD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3"/>
            <p:cNvSpPr/>
            <p:nvPr/>
          </p:nvSpPr>
          <p:spPr>
            <a:xfrm>
              <a:off x="6795900" y="2628550"/>
              <a:ext cx="102300" cy="25"/>
            </a:xfrm>
            <a:custGeom>
              <a:avLst/>
              <a:gdLst/>
              <a:ahLst/>
              <a:cxnLst/>
              <a:rect l="l" t="t" r="r" b="b"/>
              <a:pathLst>
                <a:path w="4092" h="1" fill="none" extrusionOk="0">
                  <a:moveTo>
                    <a:pt x="0" y="1"/>
                  </a:moveTo>
                  <a:lnTo>
                    <a:pt x="4092" y="1"/>
                  </a:lnTo>
                </a:path>
              </a:pathLst>
            </a:custGeom>
            <a:noFill/>
            <a:ln w="12175" cap="rnd" cmpd="sng">
              <a:solidFill>
                <a:srgbClr val="19BBD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 name="Google Shape;70;p3"/>
          <p:cNvGrpSpPr/>
          <p:nvPr/>
        </p:nvGrpSpPr>
        <p:grpSpPr>
          <a:xfrm>
            <a:off x="1419984" y="3634331"/>
            <a:ext cx="342882" cy="350068"/>
            <a:chOff x="3951850" y="2985350"/>
            <a:chExt cx="407950" cy="416500"/>
          </a:xfrm>
        </p:grpSpPr>
        <p:sp>
          <p:nvSpPr>
            <p:cNvPr id="71" name="Google Shape;71;p3"/>
            <p:cNvSpPr/>
            <p:nvPr/>
          </p:nvSpPr>
          <p:spPr>
            <a:xfrm>
              <a:off x="3951850" y="2985350"/>
              <a:ext cx="314800" cy="314825"/>
            </a:xfrm>
            <a:custGeom>
              <a:avLst/>
              <a:gdLst/>
              <a:ahLst/>
              <a:cxnLst/>
              <a:rect l="l" t="t" r="r" b="b"/>
              <a:pathLst>
                <a:path w="12592" h="12593" fill="none" extrusionOk="0">
                  <a:moveTo>
                    <a:pt x="6284" y="1"/>
                  </a:moveTo>
                  <a:lnTo>
                    <a:pt x="6284" y="1"/>
                  </a:lnTo>
                  <a:lnTo>
                    <a:pt x="5967" y="25"/>
                  </a:lnTo>
                  <a:lnTo>
                    <a:pt x="5651" y="49"/>
                  </a:lnTo>
                  <a:lnTo>
                    <a:pt x="5334" y="74"/>
                  </a:lnTo>
                  <a:lnTo>
                    <a:pt x="5017" y="147"/>
                  </a:lnTo>
                  <a:lnTo>
                    <a:pt x="4725" y="220"/>
                  </a:lnTo>
                  <a:lnTo>
                    <a:pt x="4433" y="293"/>
                  </a:lnTo>
                  <a:lnTo>
                    <a:pt x="4141" y="390"/>
                  </a:lnTo>
                  <a:lnTo>
                    <a:pt x="3848" y="512"/>
                  </a:lnTo>
                  <a:lnTo>
                    <a:pt x="3556" y="634"/>
                  </a:lnTo>
                  <a:lnTo>
                    <a:pt x="3288" y="780"/>
                  </a:lnTo>
                  <a:lnTo>
                    <a:pt x="3020" y="926"/>
                  </a:lnTo>
                  <a:lnTo>
                    <a:pt x="2777" y="1072"/>
                  </a:lnTo>
                  <a:lnTo>
                    <a:pt x="2290" y="1437"/>
                  </a:lnTo>
                  <a:lnTo>
                    <a:pt x="1851" y="1852"/>
                  </a:lnTo>
                  <a:lnTo>
                    <a:pt x="1437" y="2290"/>
                  </a:lnTo>
                  <a:lnTo>
                    <a:pt x="1072" y="2777"/>
                  </a:lnTo>
                  <a:lnTo>
                    <a:pt x="901" y="3045"/>
                  </a:lnTo>
                  <a:lnTo>
                    <a:pt x="755" y="3313"/>
                  </a:lnTo>
                  <a:lnTo>
                    <a:pt x="609" y="3581"/>
                  </a:lnTo>
                  <a:lnTo>
                    <a:pt x="487" y="3849"/>
                  </a:lnTo>
                  <a:lnTo>
                    <a:pt x="390" y="4141"/>
                  </a:lnTo>
                  <a:lnTo>
                    <a:pt x="292" y="4433"/>
                  </a:lnTo>
                  <a:lnTo>
                    <a:pt x="195" y="4725"/>
                  </a:lnTo>
                  <a:lnTo>
                    <a:pt x="122" y="5042"/>
                  </a:lnTo>
                  <a:lnTo>
                    <a:pt x="73" y="5334"/>
                  </a:lnTo>
                  <a:lnTo>
                    <a:pt x="25" y="5651"/>
                  </a:lnTo>
                  <a:lnTo>
                    <a:pt x="0" y="5968"/>
                  </a:lnTo>
                  <a:lnTo>
                    <a:pt x="0" y="6308"/>
                  </a:lnTo>
                  <a:lnTo>
                    <a:pt x="0" y="6308"/>
                  </a:lnTo>
                  <a:lnTo>
                    <a:pt x="0" y="6625"/>
                  </a:lnTo>
                  <a:lnTo>
                    <a:pt x="25" y="6942"/>
                  </a:lnTo>
                  <a:lnTo>
                    <a:pt x="73" y="7258"/>
                  </a:lnTo>
                  <a:lnTo>
                    <a:pt x="122" y="7575"/>
                  </a:lnTo>
                  <a:lnTo>
                    <a:pt x="195" y="7867"/>
                  </a:lnTo>
                  <a:lnTo>
                    <a:pt x="292" y="8184"/>
                  </a:lnTo>
                  <a:lnTo>
                    <a:pt x="390" y="8476"/>
                  </a:lnTo>
                  <a:lnTo>
                    <a:pt x="487" y="8744"/>
                  </a:lnTo>
                  <a:lnTo>
                    <a:pt x="609" y="9036"/>
                  </a:lnTo>
                  <a:lnTo>
                    <a:pt x="755" y="9304"/>
                  </a:lnTo>
                  <a:lnTo>
                    <a:pt x="901" y="9572"/>
                  </a:lnTo>
                  <a:lnTo>
                    <a:pt x="1072" y="9816"/>
                  </a:lnTo>
                  <a:lnTo>
                    <a:pt x="1437" y="10303"/>
                  </a:lnTo>
                  <a:lnTo>
                    <a:pt x="1851" y="10741"/>
                  </a:lnTo>
                  <a:lnTo>
                    <a:pt x="2290" y="11155"/>
                  </a:lnTo>
                  <a:lnTo>
                    <a:pt x="2777" y="11520"/>
                  </a:lnTo>
                  <a:lnTo>
                    <a:pt x="3020" y="11691"/>
                  </a:lnTo>
                  <a:lnTo>
                    <a:pt x="3288" y="11837"/>
                  </a:lnTo>
                  <a:lnTo>
                    <a:pt x="3556" y="11983"/>
                  </a:lnTo>
                  <a:lnTo>
                    <a:pt x="3848" y="12105"/>
                  </a:lnTo>
                  <a:lnTo>
                    <a:pt x="4141" y="12202"/>
                  </a:lnTo>
                  <a:lnTo>
                    <a:pt x="4433" y="12300"/>
                  </a:lnTo>
                  <a:lnTo>
                    <a:pt x="4725" y="12397"/>
                  </a:lnTo>
                  <a:lnTo>
                    <a:pt x="5017" y="12470"/>
                  </a:lnTo>
                  <a:lnTo>
                    <a:pt x="5334" y="12519"/>
                  </a:lnTo>
                  <a:lnTo>
                    <a:pt x="5651" y="12568"/>
                  </a:lnTo>
                  <a:lnTo>
                    <a:pt x="5967" y="12592"/>
                  </a:lnTo>
                  <a:lnTo>
                    <a:pt x="6284" y="12592"/>
                  </a:lnTo>
                  <a:lnTo>
                    <a:pt x="6284" y="12592"/>
                  </a:lnTo>
                  <a:lnTo>
                    <a:pt x="6625" y="12592"/>
                  </a:lnTo>
                  <a:lnTo>
                    <a:pt x="6941" y="12568"/>
                  </a:lnTo>
                  <a:lnTo>
                    <a:pt x="7258" y="12519"/>
                  </a:lnTo>
                  <a:lnTo>
                    <a:pt x="7550" y="12470"/>
                  </a:lnTo>
                  <a:lnTo>
                    <a:pt x="7867" y="12397"/>
                  </a:lnTo>
                  <a:lnTo>
                    <a:pt x="8159" y="12300"/>
                  </a:lnTo>
                  <a:lnTo>
                    <a:pt x="8451" y="12202"/>
                  </a:lnTo>
                  <a:lnTo>
                    <a:pt x="8744" y="12105"/>
                  </a:lnTo>
                  <a:lnTo>
                    <a:pt x="9012" y="11983"/>
                  </a:lnTo>
                  <a:lnTo>
                    <a:pt x="9279" y="11837"/>
                  </a:lnTo>
                  <a:lnTo>
                    <a:pt x="9547" y="11691"/>
                  </a:lnTo>
                  <a:lnTo>
                    <a:pt x="9815" y="11520"/>
                  </a:lnTo>
                  <a:lnTo>
                    <a:pt x="10302" y="11155"/>
                  </a:lnTo>
                  <a:lnTo>
                    <a:pt x="10741" y="10741"/>
                  </a:lnTo>
                  <a:lnTo>
                    <a:pt x="11155" y="10303"/>
                  </a:lnTo>
                  <a:lnTo>
                    <a:pt x="11520" y="9816"/>
                  </a:lnTo>
                  <a:lnTo>
                    <a:pt x="11666" y="9572"/>
                  </a:lnTo>
                  <a:lnTo>
                    <a:pt x="11812" y="9304"/>
                  </a:lnTo>
                  <a:lnTo>
                    <a:pt x="11958" y="9036"/>
                  </a:lnTo>
                  <a:lnTo>
                    <a:pt x="12080" y="8744"/>
                  </a:lnTo>
                  <a:lnTo>
                    <a:pt x="12202" y="8476"/>
                  </a:lnTo>
                  <a:lnTo>
                    <a:pt x="12299" y="8184"/>
                  </a:lnTo>
                  <a:lnTo>
                    <a:pt x="12397" y="7867"/>
                  </a:lnTo>
                  <a:lnTo>
                    <a:pt x="12446" y="7575"/>
                  </a:lnTo>
                  <a:lnTo>
                    <a:pt x="12519" y="7258"/>
                  </a:lnTo>
                  <a:lnTo>
                    <a:pt x="12543" y="6942"/>
                  </a:lnTo>
                  <a:lnTo>
                    <a:pt x="12567" y="6625"/>
                  </a:lnTo>
                  <a:lnTo>
                    <a:pt x="12592" y="6308"/>
                  </a:lnTo>
                  <a:lnTo>
                    <a:pt x="12592" y="6308"/>
                  </a:lnTo>
                  <a:lnTo>
                    <a:pt x="12567" y="5968"/>
                  </a:lnTo>
                  <a:lnTo>
                    <a:pt x="12543" y="5651"/>
                  </a:lnTo>
                  <a:lnTo>
                    <a:pt x="12519" y="5334"/>
                  </a:lnTo>
                  <a:lnTo>
                    <a:pt x="12446" y="5042"/>
                  </a:lnTo>
                  <a:lnTo>
                    <a:pt x="12397" y="4725"/>
                  </a:lnTo>
                  <a:lnTo>
                    <a:pt x="12299" y="4433"/>
                  </a:lnTo>
                  <a:lnTo>
                    <a:pt x="12202" y="4141"/>
                  </a:lnTo>
                  <a:lnTo>
                    <a:pt x="12080" y="3849"/>
                  </a:lnTo>
                  <a:lnTo>
                    <a:pt x="11958" y="3581"/>
                  </a:lnTo>
                  <a:lnTo>
                    <a:pt x="11812" y="3313"/>
                  </a:lnTo>
                  <a:lnTo>
                    <a:pt x="11666" y="3045"/>
                  </a:lnTo>
                  <a:lnTo>
                    <a:pt x="11520" y="2777"/>
                  </a:lnTo>
                  <a:lnTo>
                    <a:pt x="11155" y="2290"/>
                  </a:lnTo>
                  <a:lnTo>
                    <a:pt x="10741" y="1852"/>
                  </a:lnTo>
                  <a:lnTo>
                    <a:pt x="10302" y="1437"/>
                  </a:lnTo>
                  <a:lnTo>
                    <a:pt x="9815" y="1072"/>
                  </a:lnTo>
                  <a:lnTo>
                    <a:pt x="9547" y="926"/>
                  </a:lnTo>
                  <a:lnTo>
                    <a:pt x="9279" y="780"/>
                  </a:lnTo>
                  <a:lnTo>
                    <a:pt x="9012" y="634"/>
                  </a:lnTo>
                  <a:lnTo>
                    <a:pt x="8744" y="512"/>
                  </a:lnTo>
                  <a:lnTo>
                    <a:pt x="8451" y="390"/>
                  </a:lnTo>
                  <a:lnTo>
                    <a:pt x="8159" y="293"/>
                  </a:lnTo>
                  <a:lnTo>
                    <a:pt x="7867" y="220"/>
                  </a:lnTo>
                  <a:lnTo>
                    <a:pt x="7550" y="147"/>
                  </a:lnTo>
                  <a:lnTo>
                    <a:pt x="7258" y="74"/>
                  </a:lnTo>
                  <a:lnTo>
                    <a:pt x="6941" y="49"/>
                  </a:lnTo>
                  <a:lnTo>
                    <a:pt x="6625" y="25"/>
                  </a:lnTo>
                  <a:lnTo>
                    <a:pt x="6284" y="1"/>
                  </a:lnTo>
                  <a:lnTo>
                    <a:pt x="6284" y="1"/>
                  </a:lnTo>
                  <a:close/>
                </a:path>
              </a:pathLst>
            </a:custGeom>
            <a:noFill/>
            <a:ln w="19050" cap="rnd" cmpd="sng">
              <a:solidFill>
                <a:srgbClr val="18476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3"/>
            <p:cNvSpPr/>
            <p:nvPr/>
          </p:nvSpPr>
          <p:spPr>
            <a:xfrm>
              <a:off x="3988375" y="3021875"/>
              <a:ext cx="241750" cy="241750"/>
            </a:xfrm>
            <a:custGeom>
              <a:avLst/>
              <a:gdLst/>
              <a:ahLst/>
              <a:cxnLst/>
              <a:rect l="l" t="t" r="r" b="b"/>
              <a:pathLst>
                <a:path w="9670" h="9670" fill="none" extrusionOk="0">
                  <a:moveTo>
                    <a:pt x="4823" y="1"/>
                  </a:moveTo>
                  <a:lnTo>
                    <a:pt x="4823" y="1"/>
                  </a:lnTo>
                  <a:lnTo>
                    <a:pt x="4336" y="25"/>
                  </a:lnTo>
                  <a:lnTo>
                    <a:pt x="3849" y="98"/>
                  </a:lnTo>
                  <a:lnTo>
                    <a:pt x="3386" y="220"/>
                  </a:lnTo>
                  <a:lnTo>
                    <a:pt x="2947" y="391"/>
                  </a:lnTo>
                  <a:lnTo>
                    <a:pt x="2533" y="585"/>
                  </a:lnTo>
                  <a:lnTo>
                    <a:pt x="2144" y="829"/>
                  </a:lnTo>
                  <a:lnTo>
                    <a:pt x="1754" y="1121"/>
                  </a:lnTo>
                  <a:lnTo>
                    <a:pt x="1413" y="1438"/>
                  </a:lnTo>
                  <a:lnTo>
                    <a:pt x="1096" y="1779"/>
                  </a:lnTo>
                  <a:lnTo>
                    <a:pt x="829" y="2144"/>
                  </a:lnTo>
                  <a:lnTo>
                    <a:pt x="585" y="2534"/>
                  </a:lnTo>
                  <a:lnTo>
                    <a:pt x="390" y="2972"/>
                  </a:lnTo>
                  <a:lnTo>
                    <a:pt x="220" y="3411"/>
                  </a:lnTo>
                  <a:lnTo>
                    <a:pt x="98" y="3873"/>
                  </a:lnTo>
                  <a:lnTo>
                    <a:pt x="25" y="4336"/>
                  </a:lnTo>
                  <a:lnTo>
                    <a:pt x="1" y="4847"/>
                  </a:lnTo>
                  <a:lnTo>
                    <a:pt x="1" y="4847"/>
                  </a:lnTo>
                  <a:lnTo>
                    <a:pt x="25" y="5335"/>
                  </a:lnTo>
                  <a:lnTo>
                    <a:pt x="98" y="5822"/>
                  </a:lnTo>
                  <a:lnTo>
                    <a:pt x="220" y="6284"/>
                  </a:lnTo>
                  <a:lnTo>
                    <a:pt x="390" y="6723"/>
                  </a:lnTo>
                  <a:lnTo>
                    <a:pt x="585" y="7137"/>
                  </a:lnTo>
                  <a:lnTo>
                    <a:pt x="829" y="7527"/>
                  </a:lnTo>
                  <a:lnTo>
                    <a:pt x="1096" y="7916"/>
                  </a:lnTo>
                  <a:lnTo>
                    <a:pt x="1413" y="8257"/>
                  </a:lnTo>
                  <a:lnTo>
                    <a:pt x="1754" y="8574"/>
                  </a:lnTo>
                  <a:lnTo>
                    <a:pt x="2144" y="8842"/>
                  </a:lnTo>
                  <a:lnTo>
                    <a:pt x="2533" y="9085"/>
                  </a:lnTo>
                  <a:lnTo>
                    <a:pt x="2947" y="9280"/>
                  </a:lnTo>
                  <a:lnTo>
                    <a:pt x="3386" y="9451"/>
                  </a:lnTo>
                  <a:lnTo>
                    <a:pt x="3849" y="9572"/>
                  </a:lnTo>
                  <a:lnTo>
                    <a:pt x="4336" y="9645"/>
                  </a:lnTo>
                  <a:lnTo>
                    <a:pt x="4823" y="9670"/>
                  </a:lnTo>
                  <a:lnTo>
                    <a:pt x="4823" y="9670"/>
                  </a:lnTo>
                  <a:lnTo>
                    <a:pt x="5334" y="9645"/>
                  </a:lnTo>
                  <a:lnTo>
                    <a:pt x="5797" y="9572"/>
                  </a:lnTo>
                  <a:lnTo>
                    <a:pt x="6260" y="9451"/>
                  </a:lnTo>
                  <a:lnTo>
                    <a:pt x="6698" y="9280"/>
                  </a:lnTo>
                  <a:lnTo>
                    <a:pt x="7136" y="9085"/>
                  </a:lnTo>
                  <a:lnTo>
                    <a:pt x="7526" y="8842"/>
                  </a:lnTo>
                  <a:lnTo>
                    <a:pt x="7892" y="8574"/>
                  </a:lnTo>
                  <a:lnTo>
                    <a:pt x="8232" y="8257"/>
                  </a:lnTo>
                  <a:lnTo>
                    <a:pt x="8549" y="7916"/>
                  </a:lnTo>
                  <a:lnTo>
                    <a:pt x="8841" y="7527"/>
                  </a:lnTo>
                  <a:lnTo>
                    <a:pt x="9085" y="7137"/>
                  </a:lnTo>
                  <a:lnTo>
                    <a:pt x="9280" y="6723"/>
                  </a:lnTo>
                  <a:lnTo>
                    <a:pt x="9450" y="6284"/>
                  </a:lnTo>
                  <a:lnTo>
                    <a:pt x="9572" y="5822"/>
                  </a:lnTo>
                  <a:lnTo>
                    <a:pt x="9645" y="5335"/>
                  </a:lnTo>
                  <a:lnTo>
                    <a:pt x="9669" y="4847"/>
                  </a:lnTo>
                  <a:lnTo>
                    <a:pt x="9669" y="4847"/>
                  </a:lnTo>
                  <a:lnTo>
                    <a:pt x="9645" y="4336"/>
                  </a:lnTo>
                  <a:lnTo>
                    <a:pt x="9572" y="3873"/>
                  </a:lnTo>
                  <a:lnTo>
                    <a:pt x="9450" y="3411"/>
                  </a:lnTo>
                  <a:lnTo>
                    <a:pt x="9280" y="2972"/>
                  </a:lnTo>
                  <a:lnTo>
                    <a:pt x="9085" y="2534"/>
                  </a:lnTo>
                  <a:lnTo>
                    <a:pt x="8841" y="2144"/>
                  </a:lnTo>
                  <a:lnTo>
                    <a:pt x="8549" y="1779"/>
                  </a:lnTo>
                  <a:lnTo>
                    <a:pt x="8232" y="1438"/>
                  </a:lnTo>
                  <a:lnTo>
                    <a:pt x="7892" y="1121"/>
                  </a:lnTo>
                  <a:lnTo>
                    <a:pt x="7526" y="829"/>
                  </a:lnTo>
                  <a:lnTo>
                    <a:pt x="7136" y="585"/>
                  </a:lnTo>
                  <a:lnTo>
                    <a:pt x="6698" y="391"/>
                  </a:lnTo>
                  <a:lnTo>
                    <a:pt x="6260" y="220"/>
                  </a:lnTo>
                  <a:lnTo>
                    <a:pt x="5797" y="98"/>
                  </a:lnTo>
                  <a:lnTo>
                    <a:pt x="5334" y="25"/>
                  </a:lnTo>
                  <a:lnTo>
                    <a:pt x="4823" y="1"/>
                  </a:lnTo>
                  <a:lnTo>
                    <a:pt x="4823" y="1"/>
                  </a:lnTo>
                </a:path>
              </a:pathLst>
            </a:custGeom>
            <a:noFill/>
            <a:ln w="19050" cap="rnd" cmpd="sng">
              <a:solidFill>
                <a:srgbClr val="18476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3"/>
            <p:cNvSpPr/>
            <p:nvPr/>
          </p:nvSpPr>
          <p:spPr>
            <a:xfrm>
              <a:off x="4024300" y="3058425"/>
              <a:ext cx="84650" cy="84650"/>
            </a:xfrm>
            <a:custGeom>
              <a:avLst/>
              <a:gdLst/>
              <a:ahLst/>
              <a:cxnLst/>
              <a:rect l="l" t="t" r="r" b="b"/>
              <a:pathLst>
                <a:path w="3386" h="3386" fill="none" extrusionOk="0">
                  <a:moveTo>
                    <a:pt x="0" y="3385"/>
                  </a:moveTo>
                  <a:lnTo>
                    <a:pt x="0" y="3385"/>
                  </a:lnTo>
                  <a:lnTo>
                    <a:pt x="25" y="3020"/>
                  </a:lnTo>
                  <a:lnTo>
                    <a:pt x="74" y="2704"/>
                  </a:lnTo>
                  <a:lnTo>
                    <a:pt x="147" y="2363"/>
                  </a:lnTo>
                  <a:lnTo>
                    <a:pt x="268" y="2070"/>
                  </a:lnTo>
                  <a:lnTo>
                    <a:pt x="414" y="1754"/>
                  </a:lnTo>
                  <a:lnTo>
                    <a:pt x="585" y="1486"/>
                  </a:lnTo>
                  <a:lnTo>
                    <a:pt x="780" y="1218"/>
                  </a:lnTo>
                  <a:lnTo>
                    <a:pt x="999" y="974"/>
                  </a:lnTo>
                  <a:lnTo>
                    <a:pt x="1243" y="755"/>
                  </a:lnTo>
                  <a:lnTo>
                    <a:pt x="1510" y="560"/>
                  </a:lnTo>
                  <a:lnTo>
                    <a:pt x="1778" y="390"/>
                  </a:lnTo>
                  <a:lnTo>
                    <a:pt x="2071" y="244"/>
                  </a:lnTo>
                  <a:lnTo>
                    <a:pt x="2387" y="146"/>
                  </a:lnTo>
                  <a:lnTo>
                    <a:pt x="2704" y="49"/>
                  </a:lnTo>
                  <a:lnTo>
                    <a:pt x="3045" y="0"/>
                  </a:lnTo>
                  <a:lnTo>
                    <a:pt x="3386" y="0"/>
                  </a:lnTo>
                </a:path>
              </a:pathLst>
            </a:custGeom>
            <a:noFill/>
            <a:ln w="19050" cap="rnd" cmpd="sng">
              <a:solidFill>
                <a:srgbClr val="18476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3"/>
            <p:cNvSpPr/>
            <p:nvPr/>
          </p:nvSpPr>
          <p:spPr>
            <a:xfrm>
              <a:off x="4205750" y="3248375"/>
              <a:ext cx="154050" cy="153475"/>
            </a:xfrm>
            <a:custGeom>
              <a:avLst/>
              <a:gdLst/>
              <a:ahLst/>
              <a:cxnLst/>
              <a:rect l="l" t="t" r="r" b="b"/>
              <a:pathLst>
                <a:path w="6162" h="6139" fill="none" extrusionOk="0">
                  <a:moveTo>
                    <a:pt x="0" y="1024"/>
                  </a:moveTo>
                  <a:lnTo>
                    <a:pt x="4969" y="5992"/>
                  </a:lnTo>
                  <a:lnTo>
                    <a:pt x="4969" y="5992"/>
                  </a:lnTo>
                  <a:lnTo>
                    <a:pt x="5042" y="6041"/>
                  </a:lnTo>
                  <a:lnTo>
                    <a:pt x="5115" y="6090"/>
                  </a:lnTo>
                  <a:lnTo>
                    <a:pt x="5212" y="6114"/>
                  </a:lnTo>
                  <a:lnTo>
                    <a:pt x="5310" y="6138"/>
                  </a:lnTo>
                  <a:lnTo>
                    <a:pt x="5407" y="6114"/>
                  </a:lnTo>
                  <a:lnTo>
                    <a:pt x="5480" y="6090"/>
                  </a:lnTo>
                  <a:lnTo>
                    <a:pt x="5577" y="6041"/>
                  </a:lnTo>
                  <a:lnTo>
                    <a:pt x="5651" y="5992"/>
                  </a:lnTo>
                  <a:lnTo>
                    <a:pt x="6016" y="5627"/>
                  </a:lnTo>
                  <a:lnTo>
                    <a:pt x="6016" y="5627"/>
                  </a:lnTo>
                  <a:lnTo>
                    <a:pt x="6089" y="5554"/>
                  </a:lnTo>
                  <a:lnTo>
                    <a:pt x="6138" y="5456"/>
                  </a:lnTo>
                  <a:lnTo>
                    <a:pt x="6162" y="5359"/>
                  </a:lnTo>
                  <a:lnTo>
                    <a:pt x="6162" y="5286"/>
                  </a:lnTo>
                  <a:lnTo>
                    <a:pt x="6162" y="5188"/>
                  </a:lnTo>
                  <a:lnTo>
                    <a:pt x="6138" y="5091"/>
                  </a:lnTo>
                  <a:lnTo>
                    <a:pt x="6089" y="5018"/>
                  </a:lnTo>
                  <a:lnTo>
                    <a:pt x="6016" y="4921"/>
                  </a:lnTo>
                  <a:lnTo>
                    <a:pt x="1072" y="1"/>
                  </a:lnTo>
                </a:path>
              </a:pathLst>
            </a:custGeom>
            <a:noFill/>
            <a:ln w="19050" cap="rnd" cmpd="sng">
              <a:solidFill>
                <a:srgbClr val="18476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5" name="Google Shape;75;p3"/>
          <p:cNvSpPr/>
          <p:nvPr/>
        </p:nvSpPr>
        <p:spPr>
          <a:xfrm rot="10800000" flipH="1">
            <a:off x="733424" y="3936025"/>
            <a:ext cx="819900" cy="710100"/>
          </a:xfrm>
          <a:prstGeom prst="hexagon">
            <a:avLst>
              <a:gd name="adj" fmla="val 28678"/>
              <a:gd name="vf" fmla="val 115470"/>
            </a:avLst>
          </a:prstGeom>
          <a:noFill/>
          <a:ln w="9525" cap="flat" cmpd="sng">
            <a:solidFill>
              <a:srgbClr val="18476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3"/>
          <p:cNvSpPr/>
          <p:nvPr/>
        </p:nvSpPr>
        <p:spPr>
          <a:xfrm rot="10800000" flipH="1">
            <a:off x="738525" y="100850"/>
            <a:ext cx="428700" cy="371100"/>
          </a:xfrm>
          <a:prstGeom prst="hexagon">
            <a:avLst>
              <a:gd name="adj" fmla="val 28678"/>
              <a:gd name="vf" fmla="val 115470"/>
            </a:avLst>
          </a:prstGeom>
          <a:solidFill>
            <a:srgbClr val="3292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3"/>
          <p:cNvSpPr/>
          <p:nvPr/>
        </p:nvSpPr>
        <p:spPr>
          <a:xfrm rot="10800000" flipH="1">
            <a:off x="-291325" y="4148475"/>
            <a:ext cx="1182300" cy="1023600"/>
          </a:xfrm>
          <a:prstGeom prst="hexagon">
            <a:avLst>
              <a:gd name="adj" fmla="val 28678"/>
              <a:gd name="vf" fmla="val 115470"/>
            </a:avLst>
          </a:prstGeom>
          <a:solidFill>
            <a:srgbClr val="1847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3"/>
          <p:cNvSpPr/>
          <p:nvPr/>
        </p:nvSpPr>
        <p:spPr>
          <a:xfrm rot="10800000" flipH="1">
            <a:off x="420725" y="-65225"/>
            <a:ext cx="358800" cy="310500"/>
          </a:xfrm>
          <a:prstGeom prst="hexagon">
            <a:avLst>
              <a:gd name="adj" fmla="val 28678"/>
              <a:gd name="vf" fmla="val 115470"/>
            </a:avLst>
          </a:prstGeom>
          <a:noFill/>
          <a:ln w="19050" cap="flat" cmpd="sng">
            <a:solidFill>
              <a:srgbClr val="00E1C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3"/>
          <p:cNvSpPr/>
          <p:nvPr/>
        </p:nvSpPr>
        <p:spPr>
          <a:xfrm>
            <a:off x="1019338" y="4167058"/>
            <a:ext cx="248073" cy="248058"/>
          </a:xfrm>
          <a:custGeom>
            <a:avLst/>
            <a:gdLst/>
            <a:ahLst/>
            <a:cxnLst/>
            <a:rect l="l" t="t" r="r" b="b"/>
            <a:pathLst>
              <a:path w="17000" h="16999" extrusionOk="0">
                <a:moveTo>
                  <a:pt x="8769" y="5740"/>
                </a:moveTo>
                <a:lnTo>
                  <a:pt x="9037" y="5788"/>
                </a:lnTo>
                <a:lnTo>
                  <a:pt x="9282" y="5862"/>
                </a:lnTo>
                <a:lnTo>
                  <a:pt x="9550" y="5935"/>
                </a:lnTo>
                <a:lnTo>
                  <a:pt x="9794" y="6057"/>
                </a:lnTo>
                <a:lnTo>
                  <a:pt x="10014" y="6204"/>
                </a:lnTo>
                <a:lnTo>
                  <a:pt x="10234" y="6350"/>
                </a:lnTo>
                <a:lnTo>
                  <a:pt x="10454" y="6546"/>
                </a:lnTo>
                <a:lnTo>
                  <a:pt x="10649" y="6765"/>
                </a:lnTo>
                <a:lnTo>
                  <a:pt x="10796" y="6985"/>
                </a:lnTo>
                <a:lnTo>
                  <a:pt x="10942" y="7205"/>
                </a:lnTo>
                <a:lnTo>
                  <a:pt x="11064" y="7449"/>
                </a:lnTo>
                <a:lnTo>
                  <a:pt x="11138" y="7718"/>
                </a:lnTo>
                <a:lnTo>
                  <a:pt x="11211" y="7962"/>
                </a:lnTo>
                <a:lnTo>
                  <a:pt x="11260" y="8231"/>
                </a:lnTo>
                <a:lnTo>
                  <a:pt x="11260" y="8499"/>
                </a:lnTo>
                <a:lnTo>
                  <a:pt x="11260" y="8768"/>
                </a:lnTo>
                <a:lnTo>
                  <a:pt x="11211" y="9037"/>
                </a:lnTo>
                <a:lnTo>
                  <a:pt x="11138" y="9281"/>
                </a:lnTo>
                <a:lnTo>
                  <a:pt x="11064" y="9550"/>
                </a:lnTo>
                <a:lnTo>
                  <a:pt x="10942" y="9794"/>
                </a:lnTo>
                <a:lnTo>
                  <a:pt x="10796" y="10014"/>
                </a:lnTo>
                <a:lnTo>
                  <a:pt x="10649" y="10233"/>
                </a:lnTo>
                <a:lnTo>
                  <a:pt x="10454" y="10453"/>
                </a:lnTo>
                <a:lnTo>
                  <a:pt x="10234" y="10649"/>
                </a:lnTo>
                <a:lnTo>
                  <a:pt x="10014" y="10795"/>
                </a:lnTo>
                <a:lnTo>
                  <a:pt x="9794" y="10942"/>
                </a:lnTo>
                <a:lnTo>
                  <a:pt x="9550" y="11064"/>
                </a:lnTo>
                <a:lnTo>
                  <a:pt x="9282" y="11137"/>
                </a:lnTo>
                <a:lnTo>
                  <a:pt x="9037" y="11210"/>
                </a:lnTo>
                <a:lnTo>
                  <a:pt x="8769" y="11259"/>
                </a:lnTo>
                <a:lnTo>
                  <a:pt x="8231" y="11259"/>
                </a:lnTo>
                <a:lnTo>
                  <a:pt x="7963" y="11210"/>
                </a:lnTo>
                <a:lnTo>
                  <a:pt x="7719" y="11137"/>
                </a:lnTo>
                <a:lnTo>
                  <a:pt x="7450" y="11064"/>
                </a:lnTo>
                <a:lnTo>
                  <a:pt x="7206" y="10942"/>
                </a:lnTo>
                <a:lnTo>
                  <a:pt x="6986" y="10795"/>
                </a:lnTo>
                <a:lnTo>
                  <a:pt x="6766" y="10649"/>
                </a:lnTo>
                <a:lnTo>
                  <a:pt x="6546" y="10453"/>
                </a:lnTo>
                <a:lnTo>
                  <a:pt x="6351" y="10233"/>
                </a:lnTo>
                <a:lnTo>
                  <a:pt x="6204" y="10014"/>
                </a:lnTo>
                <a:lnTo>
                  <a:pt x="6058" y="9794"/>
                </a:lnTo>
                <a:lnTo>
                  <a:pt x="5936" y="9550"/>
                </a:lnTo>
                <a:lnTo>
                  <a:pt x="5862" y="9281"/>
                </a:lnTo>
                <a:lnTo>
                  <a:pt x="5789" y="9037"/>
                </a:lnTo>
                <a:lnTo>
                  <a:pt x="5740" y="8768"/>
                </a:lnTo>
                <a:lnTo>
                  <a:pt x="5740" y="8499"/>
                </a:lnTo>
                <a:lnTo>
                  <a:pt x="5740" y="8231"/>
                </a:lnTo>
                <a:lnTo>
                  <a:pt x="5789" y="7962"/>
                </a:lnTo>
                <a:lnTo>
                  <a:pt x="5862" y="7718"/>
                </a:lnTo>
                <a:lnTo>
                  <a:pt x="5936" y="7449"/>
                </a:lnTo>
                <a:lnTo>
                  <a:pt x="6058" y="7205"/>
                </a:lnTo>
                <a:lnTo>
                  <a:pt x="6204" y="6985"/>
                </a:lnTo>
                <a:lnTo>
                  <a:pt x="6351" y="6765"/>
                </a:lnTo>
                <a:lnTo>
                  <a:pt x="6546" y="6546"/>
                </a:lnTo>
                <a:lnTo>
                  <a:pt x="6766" y="6350"/>
                </a:lnTo>
                <a:lnTo>
                  <a:pt x="6986" y="6204"/>
                </a:lnTo>
                <a:lnTo>
                  <a:pt x="7206" y="6057"/>
                </a:lnTo>
                <a:lnTo>
                  <a:pt x="7450" y="5935"/>
                </a:lnTo>
                <a:lnTo>
                  <a:pt x="7719" y="5862"/>
                </a:lnTo>
                <a:lnTo>
                  <a:pt x="7963" y="5788"/>
                </a:lnTo>
                <a:lnTo>
                  <a:pt x="8231" y="5740"/>
                </a:lnTo>
                <a:close/>
                <a:moveTo>
                  <a:pt x="7914" y="0"/>
                </a:moveTo>
                <a:lnTo>
                  <a:pt x="7743" y="25"/>
                </a:lnTo>
                <a:lnTo>
                  <a:pt x="7596" y="73"/>
                </a:lnTo>
                <a:lnTo>
                  <a:pt x="7474" y="147"/>
                </a:lnTo>
                <a:lnTo>
                  <a:pt x="7328" y="244"/>
                </a:lnTo>
                <a:lnTo>
                  <a:pt x="7230" y="342"/>
                </a:lnTo>
                <a:lnTo>
                  <a:pt x="7132" y="489"/>
                </a:lnTo>
                <a:lnTo>
                  <a:pt x="7084" y="635"/>
                </a:lnTo>
                <a:lnTo>
                  <a:pt x="7035" y="782"/>
                </a:lnTo>
                <a:lnTo>
                  <a:pt x="6839" y="2540"/>
                </a:lnTo>
                <a:lnTo>
                  <a:pt x="6497" y="2638"/>
                </a:lnTo>
                <a:lnTo>
                  <a:pt x="6131" y="2784"/>
                </a:lnTo>
                <a:lnTo>
                  <a:pt x="5789" y="2931"/>
                </a:lnTo>
                <a:lnTo>
                  <a:pt x="5447" y="3102"/>
                </a:lnTo>
                <a:lnTo>
                  <a:pt x="4079" y="2027"/>
                </a:lnTo>
                <a:lnTo>
                  <a:pt x="3933" y="1930"/>
                </a:lnTo>
                <a:lnTo>
                  <a:pt x="3786" y="1881"/>
                </a:lnTo>
                <a:lnTo>
                  <a:pt x="3640" y="1832"/>
                </a:lnTo>
                <a:lnTo>
                  <a:pt x="3493" y="1832"/>
                </a:lnTo>
                <a:lnTo>
                  <a:pt x="3322" y="1856"/>
                </a:lnTo>
                <a:lnTo>
                  <a:pt x="3176" y="1905"/>
                </a:lnTo>
                <a:lnTo>
                  <a:pt x="3029" y="1978"/>
                </a:lnTo>
                <a:lnTo>
                  <a:pt x="2907" y="2076"/>
                </a:lnTo>
                <a:lnTo>
                  <a:pt x="2077" y="2907"/>
                </a:lnTo>
                <a:lnTo>
                  <a:pt x="1979" y="3029"/>
                </a:lnTo>
                <a:lnTo>
                  <a:pt x="1906" y="3175"/>
                </a:lnTo>
                <a:lnTo>
                  <a:pt x="1857" y="3322"/>
                </a:lnTo>
                <a:lnTo>
                  <a:pt x="1833" y="3493"/>
                </a:lnTo>
                <a:lnTo>
                  <a:pt x="1833" y="3639"/>
                </a:lnTo>
                <a:lnTo>
                  <a:pt x="1881" y="3786"/>
                </a:lnTo>
                <a:lnTo>
                  <a:pt x="1930" y="3932"/>
                </a:lnTo>
                <a:lnTo>
                  <a:pt x="2028" y="4079"/>
                </a:lnTo>
                <a:lnTo>
                  <a:pt x="3103" y="5447"/>
                </a:lnTo>
                <a:lnTo>
                  <a:pt x="2932" y="5788"/>
                </a:lnTo>
                <a:lnTo>
                  <a:pt x="2785" y="6130"/>
                </a:lnTo>
                <a:lnTo>
                  <a:pt x="2639" y="6497"/>
                </a:lnTo>
                <a:lnTo>
                  <a:pt x="2541" y="6839"/>
                </a:lnTo>
                <a:lnTo>
                  <a:pt x="782" y="7034"/>
                </a:lnTo>
                <a:lnTo>
                  <a:pt x="636" y="7083"/>
                </a:lnTo>
                <a:lnTo>
                  <a:pt x="489" y="7132"/>
                </a:lnTo>
                <a:lnTo>
                  <a:pt x="343" y="7229"/>
                </a:lnTo>
                <a:lnTo>
                  <a:pt x="245" y="7327"/>
                </a:lnTo>
                <a:lnTo>
                  <a:pt x="147" y="7474"/>
                </a:lnTo>
                <a:lnTo>
                  <a:pt x="74" y="7596"/>
                </a:lnTo>
                <a:lnTo>
                  <a:pt x="25" y="7742"/>
                </a:lnTo>
                <a:lnTo>
                  <a:pt x="1" y="7913"/>
                </a:lnTo>
                <a:lnTo>
                  <a:pt x="1" y="9086"/>
                </a:lnTo>
                <a:lnTo>
                  <a:pt x="25" y="9257"/>
                </a:lnTo>
                <a:lnTo>
                  <a:pt x="74" y="9403"/>
                </a:lnTo>
                <a:lnTo>
                  <a:pt x="147" y="9525"/>
                </a:lnTo>
                <a:lnTo>
                  <a:pt x="245" y="9672"/>
                </a:lnTo>
                <a:lnTo>
                  <a:pt x="343" y="9769"/>
                </a:lnTo>
                <a:lnTo>
                  <a:pt x="489" y="9867"/>
                </a:lnTo>
                <a:lnTo>
                  <a:pt x="636" y="9916"/>
                </a:lnTo>
                <a:lnTo>
                  <a:pt x="782" y="9965"/>
                </a:lnTo>
                <a:lnTo>
                  <a:pt x="2541" y="10160"/>
                </a:lnTo>
                <a:lnTo>
                  <a:pt x="2639" y="10502"/>
                </a:lnTo>
                <a:lnTo>
                  <a:pt x="2785" y="10868"/>
                </a:lnTo>
                <a:lnTo>
                  <a:pt x="2932" y="11210"/>
                </a:lnTo>
                <a:lnTo>
                  <a:pt x="3103" y="11552"/>
                </a:lnTo>
                <a:lnTo>
                  <a:pt x="2028" y="12920"/>
                </a:lnTo>
                <a:lnTo>
                  <a:pt x="1930" y="13067"/>
                </a:lnTo>
                <a:lnTo>
                  <a:pt x="1881" y="13213"/>
                </a:lnTo>
                <a:lnTo>
                  <a:pt x="1833" y="13360"/>
                </a:lnTo>
                <a:lnTo>
                  <a:pt x="1833" y="13506"/>
                </a:lnTo>
                <a:lnTo>
                  <a:pt x="1857" y="13677"/>
                </a:lnTo>
                <a:lnTo>
                  <a:pt x="1906" y="13824"/>
                </a:lnTo>
                <a:lnTo>
                  <a:pt x="1979" y="13970"/>
                </a:lnTo>
                <a:lnTo>
                  <a:pt x="2077" y="14092"/>
                </a:lnTo>
                <a:lnTo>
                  <a:pt x="2907" y="14923"/>
                </a:lnTo>
                <a:lnTo>
                  <a:pt x="3029" y="15020"/>
                </a:lnTo>
                <a:lnTo>
                  <a:pt x="3176" y="15094"/>
                </a:lnTo>
                <a:lnTo>
                  <a:pt x="3322" y="15142"/>
                </a:lnTo>
                <a:lnTo>
                  <a:pt x="3493" y="15167"/>
                </a:lnTo>
                <a:lnTo>
                  <a:pt x="3640" y="15167"/>
                </a:lnTo>
                <a:lnTo>
                  <a:pt x="3786" y="15118"/>
                </a:lnTo>
                <a:lnTo>
                  <a:pt x="3933" y="15069"/>
                </a:lnTo>
                <a:lnTo>
                  <a:pt x="4079" y="14996"/>
                </a:lnTo>
                <a:lnTo>
                  <a:pt x="5447" y="13897"/>
                </a:lnTo>
                <a:lnTo>
                  <a:pt x="5789" y="14068"/>
                </a:lnTo>
                <a:lnTo>
                  <a:pt x="6131" y="14214"/>
                </a:lnTo>
                <a:lnTo>
                  <a:pt x="6497" y="14361"/>
                </a:lnTo>
                <a:lnTo>
                  <a:pt x="6839" y="14459"/>
                </a:lnTo>
                <a:lnTo>
                  <a:pt x="7035" y="16217"/>
                </a:lnTo>
                <a:lnTo>
                  <a:pt x="7084" y="16364"/>
                </a:lnTo>
                <a:lnTo>
                  <a:pt x="7132" y="16510"/>
                </a:lnTo>
                <a:lnTo>
                  <a:pt x="7230" y="16657"/>
                </a:lnTo>
                <a:lnTo>
                  <a:pt x="7328" y="16754"/>
                </a:lnTo>
                <a:lnTo>
                  <a:pt x="7474" y="16852"/>
                </a:lnTo>
                <a:lnTo>
                  <a:pt x="7596" y="16925"/>
                </a:lnTo>
                <a:lnTo>
                  <a:pt x="7743" y="16974"/>
                </a:lnTo>
                <a:lnTo>
                  <a:pt x="7914" y="16999"/>
                </a:lnTo>
                <a:lnTo>
                  <a:pt x="9086" y="16999"/>
                </a:lnTo>
                <a:lnTo>
                  <a:pt x="9257" y="16974"/>
                </a:lnTo>
                <a:lnTo>
                  <a:pt x="9404" y="16925"/>
                </a:lnTo>
                <a:lnTo>
                  <a:pt x="9526" y="16852"/>
                </a:lnTo>
                <a:lnTo>
                  <a:pt x="9672" y="16754"/>
                </a:lnTo>
                <a:lnTo>
                  <a:pt x="9770" y="16657"/>
                </a:lnTo>
                <a:lnTo>
                  <a:pt x="9868" y="16510"/>
                </a:lnTo>
                <a:lnTo>
                  <a:pt x="9917" y="16364"/>
                </a:lnTo>
                <a:lnTo>
                  <a:pt x="9965" y="16217"/>
                </a:lnTo>
                <a:lnTo>
                  <a:pt x="10161" y="14459"/>
                </a:lnTo>
                <a:lnTo>
                  <a:pt x="10503" y="14361"/>
                </a:lnTo>
                <a:lnTo>
                  <a:pt x="10869" y="14214"/>
                </a:lnTo>
                <a:lnTo>
                  <a:pt x="11211" y="14068"/>
                </a:lnTo>
                <a:lnTo>
                  <a:pt x="11553" y="13897"/>
                </a:lnTo>
                <a:lnTo>
                  <a:pt x="12921" y="14996"/>
                </a:lnTo>
                <a:lnTo>
                  <a:pt x="13067" y="15069"/>
                </a:lnTo>
                <a:lnTo>
                  <a:pt x="13214" y="15118"/>
                </a:lnTo>
                <a:lnTo>
                  <a:pt x="13360" y="15167"/>
                </a:lnTo>
                <a:lnTo>
                  <a:pt x="13507" y="15167"/>
                </a:lnTo>
                <a:lnTo>
                  <a:pt x="13678" y="15142"/>
                </a:lnTo>
                <a:lnTo>
                  <a:pt x="13824" y="15094"/>
                </a:lnTo>
                <a:lnTo>
                  <a:pt x="13971" y="15020"/>
                </a:lnTo>
                <a:lnTo>
                  <a:pt x="14093" y="14923"/>
                </a:lnTo>
                <a:lnTo>
                  <a:pt x="14923" y="14092"/>
                </a:lnTo>
                <a:lnTo>
                  <a:pt x="15021" y="13970"/>
                </a:lnTo>
                <a:lnTo>
                  <a:pt x="15094" y="13824"/>
                </a:lnTo>
                <a:lnTo>
                  <a:pt x="15143" y="13677"/>
                </a:lnTo>
                <a:lnTo>
                  <a:pt x="15168" y="13506"/>
                </a:lnTo>
                <a:lnTo>
                  <a:pt x="15168" y="13360"/>
                </a:lnTo>
                <a:lnTo>
                  <a:pt x="15119" y="13213"/>
                </a:lnTo>
                <a:lnTo>
                  <a:pt x="15070" y="13067"/>
                </a:lnTo>
                <a:lnTo>
                  <a:pt x="14997" y="12920"/>
                </a:lnTo>
                <a:lnTo>
                  <a:pt x="13898" y="11552"/>
                </a:lnTo>
                <a:lnTo>
                  <a:pt x="14068" y="11210"/>
                </a:lnTo>
                <a:lnTo>
                  <a:pt x="14215" y="10868"/>
                </a:lnTo>
                <a:lnTo>
                  <a:pt x="14362" y="10502"/>
                </a:lnTo>
                <a:lnTo>
                  <a:pt x="14459" y="10160"/>
                </a:lnTo>
                <a:lnTo>
                  <a:pt x="16218" y="9965"/>
                </a:lnTo>
                <a:lnTo>
                  <a:pt x="16364" y="9916"/>
                </a:lnTo>
                <a:lnTo>
                  <a:pt x="16511" y="9867"/>
                </a:lnTo>
                <a:lnTo>
                  <a:pt x="16657" y="9769"/>
                </a:lnTo>
                <a:lnTo>
                  <a:pt x="16755" y="9672"/>
                </a:lnTo>
                <a:lnTo>
                  <a:pt x="16853" y="9525"/>
                </a:lnTo>
                <a:lnTo>
                  <a:pt x="16926" y="9403"/>
                </a:lnTo>
                <a:lnTo>
                  <a:pt x="16975" y="9257"/>
                </a:lnTo>
                <a:lnTo>
                  <a:pt x="16999" y="9086"/>
                </a:lnTo>
                <a:lnTo>
                  <a:pt x="16999" y="7913"/>
                </a:lnTo>
                <a:lnTo>
                  <a:pt x="16975" y="7742"/>
                </a:lnTo>
                <a:lnTo>
                  <a:pt x="16926" y="7596"/>
                </a:lnTo>
                <a:lnTo>
                  <a:pt x="16853" y="7474"/>
                </a:lnTo>
                <a:lnTo>
                  <a:pt x="16755" y="7327"/>
                </a:lnTo>
                <a:lnTo>
                  <a:pt x="16657" y="7229"/>
                </a:lnTo>
                <a:lnTo>
                  <a:pt x="16511" y="7132"/>
                </a:lnTo>
                <a:lnTo>
                  <a:pt x="16364" y="7083"/>
                </a:lnTo>
                <a:lnTo>
                  <a:pt x="16218" y="7034"/>
                </a:lnTo>
                <a:lnTo>
                  <a:pt x="14459" y="6839"/>
                </a:lnTo>
                <a:lnTo>
                  <a:pt x="14362" y="6497"/>
                </a:lnTo>
                <a:lnTo>
                  <a:pt x="14215" y="6130"/>
                </a:lnTo>
                <a:lnTo>
                  <a:pt x="14068" y="5788"/>
                </a:lnTo>
                <a:lnTo>
                  <a:pt x="13898" y="5447"/>
                </a:lnTo>
                <a:lnTo>
                  <a:pt x="14997" y="4079"/>
                </a:lnTo>
                <a:lnTo>
                  <a:pt x="15070" y="3932"/>
                </a:lnTo>
                <a:lnTo>
                  <a:pt x="15119" y="3786"/>
                </a:lnTo>
                <a:lnTo>
                  <a:pt x="15168" y="3639"/>
                </a:lnTo>
                <a:lnTo>
                  <a:pt x="15168" y="3493"/>
                </a:lnTo>
                <a:lnTo>
                  <a:pt x="15143" y="3322"/>
                </a:lnTo>
                <a:lnTo>
                  <a:pt x="15094" y="3175"/>
                </a:lnTo>
                <a:lnTo>
                  <a:pt x="15021" y="3029"/>
                </a:lnTo>
                <a:lnTo>
                  <a:pt x="14923" y="2907"/>
                </a:lnTo>
                <a:lnTo>
                  <a:pt x="14093" y="2076"/>
                </a:lnTo>
                <a:lnTo>
                  <a:pt x="13971" y="1978"/>
                </a:lnTo>
                <a:lnTo>
                  <a:pt x="13824" y="1905"/>
                </a:lnTo>
                <a:lnTo>
                  <a:pt x="13678" y="1856"/>
                </a:lnTo>
                <a:lnTo>
                  <a:pt x="13507" y="1832"/>
                </a:lnTo>
                <a:lnTo>
                  <a:pt x="13360" y="1832"/>
                </a:lnTo>
                <a:lnTo>
                  <a:pt x="13214" y="1881"/>
                </a:lnTo>
                <a:lnTo>
                  <a:pt x="13067" y="1930"/>
                </a:lnTo>
                <a:lnTo>
                  <a:pt x="12921" y="2027"/>
                </a:lnTo>
                <a:lnTo>
                  <a:pt x="11553" y="3102"/>
                </a:lnTo>
                <a:lnTo>
                  <a:pt x="11211" y="2931"/>
                </a:lnTo>
                <a:lnTo>
                  <a:pt x="10869" y="2784"/>
                </a:lnTo>
                <a:lnTo>
                  <a:pt x="10503" y="2638"/>
                </a:lnTo>
                <a:lnTo>
                  <a:pt x="10161" y="2540"/>
                </a:lnTo>
                <a:lnTo>
                  <a:pt x="9965" y="782"/>
                </a:lnTo>
                <a:lnTo>
                  <a:pt x="9917" y="635"/>
                </a:lnTo>
                <a:lnTo>
                  <a:pt x="9868" y="489"/>
                </a:lnTo>
                <a:lnTo>
                  <a:pt x="9770" y="342"/>
                </a:lnTo>
                <a:lnTo>
                  <a:pt x="9672" y="244"/>
                </a:lnTo>
                <a:lnTo>
                  <a:pt x="9526" y="147"/>
                </a:lnTo>
                <a:lnTo>
                  <a:pt x="9404" y="73"/>
                </a:lnTo>
                <a:lnTo>
                  <a:pt x="9257" y="25"/>
                </a:lnTo>
                <a:lnTo>
                  <a:pt x="9086" y="0"/>
                </a:lnTo>
                <a:close/>
              </a:path>
            </a:pathLst>
          </a:custGeom>
          <a:solidFill>
            <a:srgbClr val="1847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0" name="Google Shape;80;p3"/>
          <p:cNvGrpSpPr/>
          <p:nvPr/>
        </p:nvGrpSpPr>
        <p:grpSpPr>
          <a:xfrm>
            <a:off x="-50285" y="1452794"/>
            <a:ext cx="624844" cy="599376"/>
            <a:chOff x="5241175" y="4959100"/>
            <a:chExt cx="539775" cy="517775"/>
          </a:xfrm>
        </p:grpSpPr>
        <p:sp>
          <p:nvSpPr>
            <p:cNvPr id="81" name="Google Shape;81;p3"/>
            <p:cNvSpPr/>
            <p:nvPr/>
          </p:nvSpPr>
          <p:spPr>
            <a:xfrm>
              <a:off x="5575150" y="4959100"/>
              <a:ext cx="161225" cy="178300"/>
            </a:xfrm>
            <a:custGeom>
              <a:avLst/>
              <a:gdLst/>
              <a:ahLst/>
              <a:cxnLst/>
              <a:rect l="l" t="t" r="r" b="b"/>
              <a:pathLst>
                <a:path w="6449" h="7132" extrusionOk="0">
                  <a:moveTo>
                    <a:pt x="4641" y="0"/>
                  </a:moveTo>
                  <a:lnTo>
                    <a:pt x="4470" y="25"/>
                  </a:lnTo>
                  <a:lnTo>
                    <a:pt x="4299" y="49"/>
                  </a:lnTo>
                  <a:lnTo>
                    <a:pt x="4128" y="98"/>
                  </a:lnTo>
                  <a:lnTo>
                    <a:pt x="3957" y="147"/>
                  </a:lnTo>
                  <a:lnTo>
                    <a:pt x="3786" y="220"/>
                  </a:lnTo>
                  <a:lnTo>
                    <a:pt x="3640" y="318"/>
                  </a:lnTo>
                  <a:lnTo>
                    <a:pt x="3517" y="415"/>
                  </a:lnTo>
                  <a:lnTo>
                    <a:pt x="3395" y="538"/>
                  </a:lnTo>
                  <a:lnTo>
                    <a:pt x="3273" y="660"/>
                  </a:lnTo>
                  <a:lnTo>
                    <a:pt x="3175" y="806"/>
                  </a:lnTo>
                  <a:lnTo>
                    <a:pt x="3078" y="953"/>
                  </a:lnTo>
                  <a:lnTo>
                    <a:pt x="3005" y="1099"/>
                  </a:lnTo>
                  <a:lnTo>
                    <a:pt x="2931" y="1270"/>
                  </a:lnTo>
                  <a:lnTo>
                    <a:pt x="2907" y="1441"/>
                  </a:lnTo>
                  <a:lnTo>
                    <a:pt x="2882" y="1612"/>
                  </a:lnTo>
                  <a:lnTo>
                    <a:pt x="2858" y="1808"/>
                  </a:lnTo>
                  <a:lnTo>
                    <a:pt x="2882" y="2076"/>
                  </a:lnTo>
                  <a:lnTo>
                    <a:pt x="2956" y="2345"/>
                  </a:lnTo>
                  <a:lnTo>
                    <a:pt x="3053" y="2589"/>
                  </a:lnTo>
                  <a:lnTo>
                    <a:pt x="3175" y="2809"/>
                  </a:lnTo>
                  <a:lnTo>
                    <a:pt x="0" y="6546"/>
                  </a:lnTo>
                  <a:lnTo>
                    <a:pt x="367" y="6814"/>
                  </a:lnTo>
                  <a:lnTo>
                    <a:pt x="709" y="7132"/>
                  </a:lnTo>
                  <a:lnTo>
                    <a:pt x="3884" y="3419"/>
                  </a:lnTo>
                  <a:lnTo>
                    <a:pt x="4055" y="3493"/>
                  </a:lnTo>
                  <a:lnTo>
                    <a:pt x="4250" y="3542"/>
                  </a:lnTo>
                  <a:lnTo>
                    <a:pt x="4445" y="3566"/>
                  </a:lnTo>
                  <a:lnTo>
                    <a:pt x="4641" y="3590"/>
                  </a:lnTo>
                  <a:lnTo>
                    <a:pt x="4836" y="3566"/>
                  </a:lnTo>
                  <a:lnTo>
                    <a:pt x="5007" y="3542"/>
                  </a:lnTo>
                  <a:lnTo>
                    <a:pt x="5178" y="3517"/>
                  </a:lnTo>
                  <a:lnTo>
                    <a:pt x="5349" y="3444"/>
                  </a:lnTo>
                  <a:lnTo>
                    <a:pt x="5496" y="3371"/>
                  </a:lnTo>
                  <a:lnTo>
                    <a:pt x="5642" y="3273"/>
                  </a:lnTo>
                  <a:lnTo>
                    <a:pt x="5789" y="3175"/>
                  </a:lnTo>
                  <a:lnTo>
                    <a:pt x="5911" y="3053"/>
                  </a:lnTo>
                  <a:lnTo>
                    <a:pt x="6033" y="2931"/>
                  </a:lnTo>
                  <a:lnTo>
                    <a:pt x="6131" y="2809"/>
                  </a:lnTo>
                  <a:lnTo>
                    <a:pt x="6228" y="2638"/>
                  </a:lnTo>
                  <a:lnTo>
                    <a:pt x="6302" y="2491"/>
                  </a:lnTo>
                  <a:lnTo>
                    <a:pt x="6350" y="2320"/>
                  </a:lnTo>
                  <a:lnTo>
                    <a:pt x="6399" y="2149"/>
                  </a:lnTo>
                  <a:lnTo>
                    <a:pt x="6424" y="1979"/>
                  </a:lnTo>
                  <a:lnTo>
                    <a:pt x="6448" y="1808"/>
                  </a:lnTo>
                  <a:lnTo>
                    <a:pt x="6424" y="1612"/>
                  </a:lnTo>
                  <a:lnTo>
                    <a:pt x="6399" y="1441"/>
                  </a:lnTo>
                  <a:lnTo>
                    <a:pt x="6350" y="1270"/>
                  </a:lnTo>
                  <a:lnTo>
                    <a:pt x="6302" y="1099"/>
                  </a:lnTo>
                  <a:lnTo>
                    <a:pt x="6228" y="953"/>
                  </a:lnTo>
                  <a:lnTo>
                    <a:pt x="6131" y="806"/>
                  </a:lnTo>
                  <a:lnTo>
                    <a:pt x="6033" y="660"/>
                  </a:lnTo>
                  <a:lnTo>
                    <a:pt x="5911" y="538"/>
                  </a:lnTo>
                  <a:lnTo>
                    <a:pt x="5789" y="415"/>
                  </a:lnTo>
                  <a:lnTo>
                    <a:pt x="5642" y="318"/>
                  </a:lnTo>
                  <a:lnTo>
                    <a:pt x="5496" y="220"/>
                  </a:lnTo>
                  <a:lnTo>
                    <a:pt x="5349" y="147"/>
                  </a:lnTo>
                  <a:lnTo>
                    <a:pt x="5178" y="98"/>
                  </a:lnTo>
                  <a:lnTo>
                    <a:pt x="5007" y="49"/>
                  </a:lnTo>
                  <a:lnTo>
                    <a:pt x="4836" y="25"/>
                  </a:lnTo>
                  <a:lnTo>
                    <a:pt x="4641" y="0"/>
                  </a:lnTo>
                  <a:close/>
                </a:path>
              </a:pathLst>
            </a:custGeom>
            <a:solidFill>
              <a:srgbClr val="1847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3"/>
            <p:cNvSpPr/>
            <p:nvPr/>
          </p:nvSpPr>
          <p:spPr>
            <a:xfrm>
              <a:off x="5330925" y="4985350"/>
              <a:ext cx="128250" cy="148400"/>
            </a:xfrm>
            <a:custGeom>
              <a:avLst/>
              <a:gdLst/>
              <a:ahLst/>
              <a:cxnLst/>
              <a:rect l="l" t="t" r="r" b="b"/>
              <a:pathLst>
                <a:path w="5130" h="5936" extrusionOk="0">
                  <a:moveTo>
                    <a:pt x="1563" y="0"/>
                  </a:moveTo>
                  <a:lnTo>
                    <a:pt x="1392" y="25"/>
                  </a:lnTo>
                  <a:lnTo>
                    <a:pt x="1221" y="74"/>
                  </a:lnTo>
                  <a:lnTo>
                    <a:pt x="1075" y="147"/>
                  </a:lnTo>
                  <a:lnTo>
                    <a:pt x="904" y="220"/>
                  </a:lnTo>
                  <a:lnTo>
                    <a:pt x="757" y="318"/>
                  </a:lnTo>
                  <a:lnTo>
                    <a:pt x="635" y="416"/>
                  </a:lnTo>
                  <a:lnTo>
                    <a:pt x="513" y="538"/>
                  </a:lnTo>
                  <a:lnTo>
                    <a:pt x="391" y="660"/>
                  </a:lnTo>
                  <a:lnTo>
                    <a:pt x="293" y="806"/>
                  </a:lnTo>
                  <a:lnTo>
                    <a:pt x="196" y="953"/>
                  </a:lnTo>
                  <a:lnTo>
                    <a:pt x="122" y="1099"/>
                  </a:lnTo>
                  <a:lnTo>
                    <a:pt x="74" y="1270"/>
                  </a:lnTo>
                  <a:lnTo>
                    <a:pt x="25" y="1466"/>
                  </a:lnTo>
                  <a:lnTo>
                    <a:pt x="0" y="1637"/>
                  </a:lnTo>
                  <a:lnTo>
                    <a:pt x="0" y="1808"/>
                  </a:lnTo>
                  <a:lnTo>
                    <a:pt x="0" y="2003"/>
                  </a:lnTo>
                  <a:lnTo>
                    <a:pt x="25" y="2174"/>
                  </a:lnTo>
                  <a:lnTo>
                    <a:pt x="74" y="2345"/>
                  </a:lnTo>
                  <a:lnTo>
                    <a:pt x="147" y="2492"/>
                  </a:lnTo>
                  <a:lnTo>
                    <a:pt x="220" y="2663"/>
                  </a:lnTo>
                  <a:lnTo>
                    <a:pt x="318" y="2785"/>
                  </a:lnTo>
                  <a:lnTo>
                    <a:pt x="415" y="2931"/>
                  </a:lnTo>
                  <a:lnTo>
                    <a:pt x="538" y="3053"/>
                  </a:lnTo>
                  <a:lnTo>
                    <a:pt x="660" y="3175"/>
                  </a:lnTo>
                  <a:lnTo>
                    <a:pt x="806" y="3273"/>
                  </a:lnTo>
                  <a:lnTo>
                    <a:pt x="953" y="3371"/>
                  </a:lnTo>
                  <a:lnTo>
                    <a:pt x="1099" y="3444"/>
                  </a:lnTo>
                  <a:lnTo>
                    <a:pt x="1270" y="3493"/>
                  </a:lnTo>
                  <a:lnTo>
                    <a:pt x="1466" y="3542"/>
                  </a:lnTo>
                  <a:lnTo>
                    <a:pt x="1710" y="3566"/>
                  </a:lnTo>
                  <a:lnTo>
                    <a:pt x="1979" y="3566"/>
                  </a:lnTo>
                  <a:lnTo>
                    <a:pt x="2223" y="3517"/>
                  </a:lnTo>
                  <a:lnTo>
                    <a:pt x="2467" y="3444"/>
                  </a:lnTo>
                  <a:lnTo>
                    <a:pt x="4396" y="5935"/>
                  </a:lnTo>
                  <a:lnTo>
                    <a:pt x="4738" y="5642"/>
                  </a:lnTo>
                  <a:lnTo>
                    <a:pt x="5129" y="5374"/>
                  </a:lnTo>
                  <a:lnTo>
                    <a:pt x="3200" y="2858"/>
                  </a:lnTo>
                  <a:lnTo>
                    <a:pt x="3322" y="2687"/>
                  </a:lnTo>
                  <a:lnTo>
                    <a:pt x="3419" y="2516"/>
                  </a:lnTo>
                  <a:lnTo>
                    <a:pt x="3493" y="2321"/>
                  </a:lnTo>
                  <a:lnTo>
                    <a:pt x="3542" y="2101"/>
                  </a:lnTo>
                  <a:lnTo>
                    <a:pt x="3566" y="1930"/>
                  </a:lnTo>
                  <a:lnTo>
                    <a:pt x="3566" y="1734"/>
                  </a:lnTo>
                  <a:lnTo>
                    <a:pt x="3566" y="1564"/>
                  </a:lnTo>
                  <a:lnTo>
                    <a:pt x="3517" y="1393"/>
                  </a:lnTo>
                  <a:lnTo>
                    <a:pt x="3468" y="1222"/>
                  </a:lnTo>
                  <a:lnTo>
                    <a:pt x="3419" y="1075"/>
                  </a:lnTo>
                  <a:lnTo>
                    <a:pt x="3346" y="904"/>
                  </a:lnTo>
                  <a:lnTo>
                    <a:pt x="3249" y="758"/>
                  </a:lnTo>
                  <a:lnTo>
                    <a:pt x="3151" y="635"/>
                  </a:lnTo>
                  <a:lnTo>
                    <a:pt x="3029" y="513"/>
                  </a:lnTo>
                  <a:lnTo>
                    <a:pt x="2907" y="391"/>
                  </a:lnTo>
                  <a:lnTo>
                    <a:pt x="2760" y="294"/>
                  </a:lnTo>
                  <a:lnTo>
                    <a:pt x="2614" y="196"/>
                  </a:lnTo>
                  <a:lnTo>
                    <a:pt x="2443" y="123"/>
                  </a:lnTo>
                  <a:lnTo>
                    <a:pt x="2272" y="74"/>
                  </a:lnTo>
                  <a:lnTo>
                    <a:pt x="2101" y="25"/>
                  </a:lnTo>
                  <a:lnTo>
                    <a:pt x="1930" y="0"/>
                  </a:lnTo>
                  <a:close/>
                </a:path>
              </a:pathLst>
            </a:custGeom>
            <a:solidFill>
              <a:srgbClr val="1847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3"/>
            <p:cNvSpPr/>
            <p:nvPr/>
          </p:nvSpPr>
          <p:spPr>
            <a:xfrm>
              <a:off x="5241175" y="5241175"/>
              <a:ext cx="180125" cy="109325"/>
            </a:xfrm>
            <a:custGeom>
              <a:avLst/>
              <a:gdLst/>
              <a:ahLst/>
              <a:cxnLst/>
              <a:rect l="l" t="t" r="r" b="b"/>
              <a:pathLst>
                <a:path w="7205" h="4373" extrusionOk="0">
                  <a:moveTo>
                    <a:pt x="6839" y="1"/>
                  </a:moveTo>
                  <a:lnTo>
                    <a:pt x="3224" y="1491"/>
                  </a:lnTo>
                  <a:lnTo>
                    <a:pt x="3102" y="1368"/>
                  </a:lnTo>
                  <a:lnTo>
                    <a:pt x="2980" y="1246"/>
                  </a:lnTo>
                  <a:lnTo>
                    <a:pt x="2858" y="1124"/>
                  </a:lnTo>
                  <a:lnTo>
                    <a:pt x="2687" y="1026"/>
                  </a:lnTo>
                  <a:lnTo>
                    <a:pt x="2540" y="953"/>
                  </a:lnTo>
                  <a:lnTo>
                    <a:pt x="2369" y="880"/>
                  </a:lnTo>
                  <a:lnTo>
                    <a:pt x="2198" y="831"/>
                  </a:lnTo>
                  <a:lnTo>
                    <a:pt x="2027" y="807"/>
                  </a:lnTo>
                  <a:lnTo>
                    <a:pt x="1856" y="782"/>
                  </a:lnTo>
                  <a:lnTo>
                    <a:pt x="1685" y="807"/>
                  </a:lnTo>
                  <a:lnTo>
                    <a:pt x="1514" y="807"/>
                  </a:lnTo>
                  <a:lnTo>
                    <a:pt x="1343" y="856"/>
                  </a:lnTo>
                  <a:lnTo>
                    <a:pt x="1172" y="904"/>
                  </a:lnTo>
                  <a:lnTo>
                    <a:pt x="1026" y="978"/>
                  </a:lnTo>
                  <a:lnTo>
                    <a:pt x="879" y="1051"/>
                  </a:lnTo>
                  <a:lnTo>
                    <a:pt x="733" y="1149"/>
                  </a:lnTo>
                  <a:lnTo>
                    <a:pt x="586" y="1271"/>
                  </a:lnTo>
                  <a:lnTo>
                    <a:pt x="464" y="1393"/>
                  </a:lnTo>
                  <a:lnTo>
                    <a:pt x="342" y="1515"/>
                  </a:lnTo>
                  <a:lnTo>
                    <a:pt x="244" y="1686"/>
                  </a:lnTo>
                  <a:lnTo>
                    <a:pt x="171" y="1832"/>
                  </a:lnTo>
                  <a:lnTo>
                    <a:pt x="98" y="2003"/>
                  </a:lnTo>
                  <a:lnTo>
                    <a:pt x="49" y="2174"/>
                  </a:lnTo>
                  <a:lnTo>
                    <a:pt x="25" y="2345"/>
                  </a:lnTo>
                  <a:lnTo>
                    <a:pt x="0" y="2516"/>
                  </a:lnTo>
                  <a:lnTo>
                    <a:pt x="0" y="2687"/>
                  </a:lnTo>
                  <a:lnTo>
                    <a:pt x="25" y="2858"/>
                  </a:lnTo>
                  <a:lnTo>
                    <a:pt x="73" y="3029"/>
                  </a:lnTo>
                  <a:lnTo>
                    <a:pt x="122" y="3200"/>
                  </a:lnTo>
                  <a:lnTo>
                    <a:pt x="195" y="3347"/>
                  </a:lnTo>
                  <a:lnTo>
                    <a:pt x="269" y="3518"/>
                  </a:lnTo>
                  <a:lnTo>
                    <a:pt x="366" y="3640"/>
                  </a:lnTo>
                  <a:lnTo>
                    <a:pt x="464" y="3786"/>
                  </a:lnTo>
                  <a:lnTo>
                    <a:pt x="611" y="3908"/>
                  </a:lnTo>
                  <a:lnTo>
                    <a:pt x="733" y="4031"/>
                  </a:lnTo>
                  <a:lnTo>
                    <a:pt x="904" y="4128"/>
                  </a:lnTo>
                  <a:lnTo>
                    <a:pt x="1050" y="4201"/>
                  </a:lnTo>
                  <a:lnTo>
                    <a:pt x="1221" y="4275"/>
                  </a:lnTo>
                  <a:lnTo>
                    <a:pt x="1392" y="4324"/>
                  </a:lnTo>
                  <a:lnTo>
                    <a:pt x="1563" y="4348"/>
                  </a:lnTo>
                  <a:lnTo>
                    <a:pt x="1734" y="4372"/>
                  </a:lnTo>
                  <a:lnTo>
                    <a:pt x="1905" y="4372"/>
                  </a:lnTo>
                  <a:lnTo>
                    <a:pt x="2076" y="4348"/>
                  </a:lnTo>
                  <a:lnTo>
                    <a:pt x="2247" y="4299"/>
                  </a:lnTo>
                  <a:lnTo>
                    <a:pt x="2418" y="4250"/>
                  </a:lnTo>
                  <a:lnTo>
                    <a:pt x="2565" y="4201"/>
                  </a:lnTo>
                  <a:lnTo>
                    <a:pt x="2711" y="4104"/>
                  </a:lnTo>
                  <a:lnTo>
                    <a:pt x="2858" y="4006"/>
                  </a:lnTo>
                  <a:lnTo>
                    <a:pt x="3004" y="3908"/>
                  </a:lnTo>
                  <a:lnTo>
                    <a:pt x="3126" y="3786"/>
                  </a:lnTo>
                  <a:lnTo>
                    <a:pt x="3248" y="3640"/>
                  </a:lnTo>
                  <a:lnTo>
                    <a:pt x="3346" y="3493"/>
                  </a:lnTo>
                  <a:lnTo>
                    <a:pt x="3468" y="3200"/>
                  </a:lnTo>
                  <a:lnTo>
                    <a:pt x="3541" y="2931"/>
                  </a:lnTo>
                  <a:lnTo>
                    <a:pt x="3590" y="2638"/>
                  </a:lnTo>
                  <a:lnTo>
                    <a:pt x="3566" y="2345"/>
                  </a:lnTo>
                  <a:lnTo>
                    <a:pt x="7205" y="856"/>
                  </a:lnTo>
                  <a:lnTo>
                    <a:pt x="6985" y="440"/>
                  </a:lnTo>
                  <a:lnTo>
                    <a:pt x="6839" y="1"/>
                  </a:lnTo>
                  <a:close/>
                </a:path>
              </a:pathLst>
            </a:custGeom>
            <a:solidFill>
              <a:srgbClr val="1847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3"/>
            <p:cNvSpPr/>
            <p:nvPr/>
          </p:nvSpPr>
          <p:spPr>
            <a:xfrm>
              <a:off x="5461575" y="5316900"/>
              <a:ext cx="89175" cy="159975"/>
            </a:xfrm>
            <a:custGeom>
              <a:avLst/>
              <a:gdLst/>
              <a:ahLst/>
              <a:cxnLst/>
              <a:rect l="l" t="t" r="r" b="b"/>
              <a:pathLst>
                <a:path w="3567" h="6399" extrusionOk="0">
                  <a:moveTo>
                    <a:pt x="1491" y="0"/>
                  </a:moveTo>
                  <a:lnTo>
                    <a:pt x="1393" y="2858"/>
                  </a:lnTo>
                  <a:lnTo>
                    <a:pt x="1198" y="2907"/>
                  </a:lnTo>
                  <a:lnTo>
                    <a:pt x="1002" y="3004"/>
                  </a:lnTo>
                  <a:lnTo>
                    <a:pt x="807" y="3102"/>
                  </a:lnTo>
                  <a:lnTo>
                    <a:pt x="636" y="3224"/>
                  </a:lnTo>
                  <a:lnTo>
                    <a:pt x="489" y="3346"/>
                  </a:lnTo>
                  <a:lnTo>
                    <a:pt x="392" y="3493"/>
                  </a:lnTo>
                  <a:lnTo>
                    <a:pt x="269" y="3639"/>
                  </a:lnTo>
                  <a:lnTo>
                    <a:pt x="196" y="3786"/>
                  </a:lnTo>
                  <a:lnTo>
                    <a:pt x="123" y="3932"/>
                  </a:lnTo>
                  <a:lnTo>
                    <a:pt x="74" y="4103"/>
                  </a:lnTo>
                  <a:lnTo>
                    <a:pt x="25" y="4274"/>
                  </a:lnTo>
                  <a:lnTo>
                    <a:pt x="1" y="4445"/>
                  </a:lnTo>
                  <a:lnTo>
                    <a:pt x="1" y="4616"/>
                  </a:lnTo>
                  <a:lnTo>
                    <a:pt x="1" y="4787"/>
                  </a:lnTo>
                  <a:lnTo>
                    <a:pt x="25" y="4958"/>
                  </a:lnTo>
                  <a:lnTo>
                    <a:pt x="74" y="5129"/>
                  </a:lnTo>
                  <a:lnTo>
                    <a:pt x="123" y="5276"/>
                  </a:lnTo>
                  <a:lnTo>
                    <a:pt x="196" y="5447"/>
                  </a:lnTo>
                  <a:lnTo>
                    <a:pt x="294" y="5593"/>
                  </a:lnTo>
                  <a:lnTo>
                    <a:pt x="416" y="5740"/>
                  </a:lnTo>
                  <a:lnTo>
                    <a:pt x="538" y="5886"/>
                  </a:lnTo>
                  <a:lnTo>
                    <a:pt x="660" y="6008"/>
                  </a:lnTo>
                  <a:lnTo>
                    <a:pt x="807" y="6106"/>
                  </a:lnTo>
                  <a:lnTo>
                    <a:pt x="953" y="6179"/>
                  </a:lnTo>
                  <a:lnTo>
                    <a:pt x="1124" y="6252"/>
                  </a:lnTo>
                  <a:lnTo>
                    <a:pt x="1271" y="6326"/>
                  </a:lnTo>
                  <a:lnTo>
                    <a:pt x="1442" y="6350"/>
                  </a:lnTo>
                  <a:lnTo>
                    <a:pt x="1613" y="6375"/>
                  </a:lnTo>
                  <a:lnTo>
                    <a:pt x="1784" y="6399"/>
                  </a:lnTo>
                  <a:lnTo>
                    <a:pt x="1955" y="6375"/>
                  </a:lnTo>
                  <a:lnTo>
                    <a:pt x="2126" y="6350"/>
                  </a:lnTo>
                  <a:lnTo>
                    <a:pt x="2297" y="6301"/>
                  </a:lnTo>
                  <a:lnTo>
                    <a:pt x="2468" y="6252"/>
                  </a:lnTo>
                  <a:lnTo>
                    <a:pt x="2614" y="6179"/>
                  </a:lnTo>
                  <a:lnTo>
                    <a:pt x="2785" y="6082"/>
                  </a:lnTo>
                  <a:lnTo>
                    <a:pt x="2932" y="5984"/>
                  </a:lnTo>
                  <a:lnTo>
                    <a:pt x="3054" y="5862"/>
                  </a:lnTo>
                  <a:lnTo>
                    <a:pt x="3176" y="5715"/>
                  </a:lnTo>
                  <a:lnTo>
                    <a:pt x="3273" y="5569"/>
                  </a:lnTo>
                  <a:lnTo>
                    <a:pt x="3371" y="5422"/>
                  </a:lnTo>
                  <a:lnTo>
                    <a:pt x="3444" y="5276"/>
                  </a:lnTo>
                  <a:lnTo>
                    <a:pt x="3493" y="5105"/>
                  </a:lnTo>
                  <a:lnTo>
                    <a:pt x="3542" y="4934"/>
                  </a:lnTo>
                  <a:lnTo>
                    <a:pt x="3567" y="4763"/>
                  </a:lnTo>
                  <a:lnTo>
                    <a:pt x="3567" y="4592"/>
                  </a:lnTo>
                  <a:lnTo>
                    <a:pt x="3567" y="4421"/>
                  </a:lnTo>
                  <a:lnTo>
                    <a:pt x="3542" y="4250"/>
                  </a:lnTo>
                  <a:lnTo>
                    <a:pt x="3493" y="4079"/>
                  </a:lnTo>
                  <a:lnTo>
                    <a:pt x="3420" y="3908"/>
                  </a:lnTo>
                  <a:lnTo>
                    <a:pt x="3347" y="3761"/>
                  </a:lnTo>
                  <a:lnTo>
                    <a:pt x="3273" y="3615"/>
                  </a:lnTo>
                  <a:lnTo>
                    <a:pt x="3151" y="3468"/>
                  </a:lnTo>
                  <a:lnTo>
                    <a:pt x="2980" y="3273"/>
                  </a:lnTo>
                  <a:lnTo>
                    <a:pt x="2761" y="3102"/>
                  </a:lnTo>
                  <a:lnTo>
                    <a:pt x="2541" y="2980"/>
                  </a:lnTo>
                  <a:lnTo>
                    <a:pt x="2321" y="2907"/>
                  </a:lnTo>
                  <a:lnTo>
                    <a:pt x="2419" y="25"/>
                  </a:lnTo>
                  <a:lnTo>
                    <a:pt x="2419" y="25"/>
                  </a:lnTo>
                  <a:lnTo>
                    <a:pt x="2126" y="49"/>
                  </a:lnTo>
                  <a:lnTo>
                    <a:pt x="1808" y="25"/>
                  </a:lnTo>
                  <a:lnTo>
                    <a:pt x="1491" y="0"/>
                  </a:lnTo>
                  <a:close/>
                </a:path>
              </a:pathLst>
            </a:custGeom>
            <a:solidFill>
              <a:srgbClr val="1847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3"/>
            <p:cNvSpPr/>
            <p:nvPr/>
          </p:nvSpPr>
          <p:spPr>
            <a:xfrm>
              <a:off x="5619100" y="5194175"/>
              <a:ext cx="161850" cy="89775"/>
            </a:xfrm>
            <a:custGeom>
              <a:avLst/>
              <a:gdLst/>
              <a:ahLst/>
              <a:cxnLst/>
              <a:rect l="l" t="t" r="r" b="b"/>
              <a:pathLst>
                <a:path w="6474" h="3591" extrusionOk="0">
                  <a:moveTo>
                    <a:pt x="4592" y="0"/>
                  </a:moveTo>
                  <a:lnTo>
                    <a:pt x="4422" y="25"/>
                  </a:lnTo>
                  <a:lnTo>
                    <a:pt x="4251" y="73"/>
                  </a:lnTo>
                  <a:lnTo>
                    <a:pt x="4080" y="122"/>
                  </a:lnTo>
                  <a:lnTo>
                    <a:pt x="3884" y="196"/>
                  </a:lnTo>
                  <a:lnTo>
                    <a:pt x="3713" y="293"/>
                  </a:lnTo>
                  <a:lnTo>
                    <a:pt x="3567" y="391"/>
                  </a:lnTo>
                  <a:lnTo>
                    <a:pt x="3420" y="513"/>
                  </a:lnTo>
                  <a:lnTo>
                    <a:pt x="3298" y="660"/>
                  </a:lnTo>
                  <a:lnTo>
                    <a:pt x="3200" y="806"/>
                  </a:lnTo>
                  <a:lnTo>
                    <a:pt x="3103" y="953"/>
                  </a:lnTo>
                  <a:lnTo>
                    <a:pt x="3029" y="1124"/>
                  </a:lnTo>
                  <a:lnTo>
                    <a:pt x="99" y="757"/>
                  </a:lnTo>
                  <a:lnTo>
                    <a:pt x="74" y="1221"/>
                  </a:lnTo>
                  <a:lnTo>
                    <a:pt x="1" y="1661"/>
                  </a:lnTo>
                  <a:lnTo>
                    <a:pt x="2907" y="2027"/>
                  </a:lnTo>
                  <a:lnTo>
                    <a:pt x="2932" y="2223"/>
                  </a:lnTo>
                  <a:lnTo>
                    <a:pt x="3005" y="2418"/>
                  </a:lnTo>
                  <a:lnTo>
                    <a:pt x="3078" y="2565"/>
                  </a:lnTo>
                  <a:lnTo>
                    <a:pt x="3152" y="2736"/>
                  </a:lnTo>
                  <a:lnTo>
                    <a:pt x="3249" y="2882"/>
                  </a:lnTo>
                  <a:lnTo>
                    <a:pt x="3371" y="3004"/>
                  </a:lnTo>
                  <a:lnTo>
                    <a:pt x="3493" y="3126"/>
                  </a:lnTo>
                  <a:lnTo>
                    <a:pt x="3616" y="3248"/>
                  </a:lnTo>
                  <a:lnTo>
                    <a:pt x="3762" y="3346"/>
                  </a:lnTo>
                  <a:lnTo>
                    <a:pt x="3909" y="3419"/>
                  </a:lnTo>
                  <a:lnTo>
                    <a:pt x="4080" y="3493"/>
                  </a:lnTo>
                  <a:lnTo>
                    <a:pt x="4251" y="3541"/>
                  </a:lnTo>
                  <a:lnTo>
                    <a:pt x="4422" y="3566"/>
                  </a:lnTo>
                  <a:lnTo>
                    <a:pt x="4592" y="3590"/>
                  </a:lnTo>
                  <a:lnTo>
                    <a:pt x="4763" y="3590"/>
                  </a:lnTo>
                  <a:lnTo>
                    <a:pt x="4934" y="3566"/>
                  </a:lnTo>
                  <a:lnTo>
                    <a:pt x="5105" y="3541"/>
                  </a:lnTo>
                  <a:lnTo>
                    <a:pt x="5276" y="3468"/>
                  </a:lnTo>
                  <a:lnTo>
                    <a:pt x="5447" y="3419"/>
                  </a:lnTo>
                  <a:lnTo>
                    <a:pt x="5618" y="3322"/>
                  </a:lnTo>
                  <a:lnTo>
                    <a:pt x="5765" y="3224"/>
                  </a:lnTo>
                  <a:lnTo>
                    <a:pt x="5887" y="3102"/>
                  </a:lnTo>
                  <a:lnTo>
                    <a:pt x="6009" y="2980"/>
                  </a:lnTo>
                  <a:lnTo>
                    <a:pt x="6131" y="2858"/>
                  </a:lnTo>
                  <a:lnTo>
                    <a:pt x="6204" y="2711"/>
                  </a:lnTo>
                  <a:lnTo>
                    <a:pt x="6302" y="2565"/>
                  </a:lnTo>
                  <a:lnTo>
                    <a:pt x="6351" y="2394"/>
                  </a:lnTo>
                  <a:lnTo>
                    <a:pt x="6400" y="2223"/>
                  </a:lnTo>
                  <a:lnTo>
                    <a:pt x="6449" y="2076"/>
                  </a:lnTo>
                  <a:lnTo>
                    <a:pt x="6473" y="1881"/>
                  </a:lnTo>
                  <a:lnTo>
                    <a:pt x="6473" y="1710"/>
                  </a:lnTo>
                  <a:lnTo>
                    <a:pt x="6449" y="1539"/>
                  </a:lnTo>
                  <a:lnTo>
                    <a:pt x="6424" y="1368"/>
                  </a:lnTo>
                  <a:lnTo>
                    <a:pt x="6351" y="1197"/>
                  </a:lnTo>
                  <a:lnTo>
                    <a:pt x="6278" y="1026"/>
                  </a:lnTo>
                  <a:lnTo>
                    <a:pt x="6204" y="855"/>
                  </a:lnTo>
                  <a:lnTo>
                    <a:pt x="6107" y="708"/>
                  </a:lnTo>
                  <a:lnTo>
                    <a:pt x="5985" y="586"/>
                  </a:lnTo>
                  <a:lnTo>
                    <a:pt x="5862" y="464"/>
                  </a:lnTo>
                  <a:lnTo>
                    <a:pt x="5740" y="342"/>
                  </a:lnTo>
                  <a:lnTo>
                    <a:pt x="5594" y="269"/>
                  </a:lnTo>
                  <a:lnTo>
                    <a:pt x="5447" y="171"/>
                  </a:lnTo>
                  <a:lnTo>
                    <a:pt x="5276" y="122"/>
                  </a:lnTo>
                  <a:lnTo>
                    <a:pt x="5105" y="73"/>
                  </a:lnTo>
                  <a:lnTo>
                    <a:pt x="4934" y="25"/>
                  </a:lnTo>
                  <a:lnTo>
                    <a:pt x="4763" y="25"/>
                  </a:lnTo>
                  <a:lnTo>
                    <a:pt x="4592" y="0"/>
                  </a:lnTo>
                  <a:close/>
                </a:path>
              </a:pathLst>
            </a:custGeom>
            <a:solidFill>
              <a:srgbClr val="1847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3"/>
            <p:cNvSpPr/>
            <p:nvPr/>
          </p:nvSpPr>
          <p:spPr>
            <a:xfrm>
              <a:off x="5420075" y="5116000"/>
              <a:ext cx="189300" cy="189925"/>
            </a:xfrm>
            <a:custGeom>
              <a:avLst/>
              <a:gdLst/>
              <a:ahLst/>
              <a:cxnLst/>
              <a:rect l="l" t="t" r="r" b="b"/>
              <a:pathLst>
                <a:path w="7572" h="7597" extrusionOk="0">
                  <a:moveTo>
                    <a:pt x="3786" y="1"/>
                  </a:moveTo>
                  <a:lnTo>
                    <a:pt x="3395" y="25"/>
                  </a:lnTo>
                  <a:lnTo>
                    <a:pt x="3028" y="74"/>
                  </a:lnTo>
                  <a:lnTo>
                    <a:pt x="2662" y="172"/>
                  </a:lnTo>
                  <a:lnTo>
                    <a:pt x="2320" y="294"/>
                  </a:lnTo>
                  <a:lnTo>
                    <a:pt x="1978" y="465"/>
                  </a:lnTo>
                  <a:lnTo>
                    <a:pt x="1661" y="660"/>
                  </a:lnTo>
                  <a:lnTo>
                    <a:pt x="1392" y="880"/>
                  </a:lnTo>
                  <a:lnTo>
                    <a:pt x="1123" y="1124"/>
                  </a:lnTo>
                  <a:lnTo>
                    <a:pt x="879" y="1393"/>
                  </a:lnTo>
                  <a:lnTo>
                    <a:pt x="659" y="1686"/>
                  </a:lnTo>
                  <a:lnTo>
                    <a:pt x="464" y="1979"/>
                  </a:lnTo>
                  <a:lnTo>
                    <a:pt x="293" y="2321"/>
                  </a:lnTo>
                  <a:lnTo>
                    <a:pt x="171" y="2663"/>
                  </a:lnTo>
                  <a:lnTo>
                    <a:pt x="73" y="3029"/>
                  </a:lnTo>
                  <a:lnTo>
                    <a:pt x="24" y="3420"/>
                  </a:lnTo>
                  <a:lnTo>
                    <a:pt x="0" y="3787"/>
                  </a:lnTo>
                  <a:lnTo>
                    <a:pt x="24" y="4177"/>
                  </a:lnTo>
                  <a:lnTo>
                    <a:pt x="73" y="4568"/>
                  </a:lnTo>
                  <a:lnTo>
                    <a:pt x="171" y="4934"/>
                  </a:lnTo>
                  <a:lnTo>
                    <a:pt x="293" y="5276"/>
                  </a:lnTo>
                  <a:lnTo>
                    <a:pt x="464" y="5594"/>
                  </a:lnTo>
                  <a:lnTo>
                    <a:pt x="659" y="5911"/>
                  </a:lnTo>
                  <a:lnTo>
                    <a:pt x="879" y="6204"/>
                  </a:lnTo>
                  <a:lnTo>
                    <a:pt x="1123" y="6473"/>
                  </a:lnTo>
                  <a:lnTo>
                    <a:pt x="1392" y="6717"/>
                  </a:lnTo>
                  <a:lnTo>
                    <a:pt x="1661" y="6937"/>
                  </a:lnTo>
                  <a:lnTo>
                    <a:pt x="1978" y="7133"/>
                  </a:lnTo>
                  <a:lnTo>
                    <a:pt x="2320" y="7279"/>
                  </a:lnTo>
                  <a:lnTo>
                    <a:pt x="2662" y="7426"/>
                  </a:lnTo>
                  <a:lnTo>
                    <a:pt x="3028" y="7499"/>
                  </a:lnTo>
                  <a:lnTo>
                    <a:pt x="3395" y="7572"/>
                  </a:lnTo>
                  <a:lnTo>
                    <a:pt x="3786" y="7597"/>
                  </a:lnTo>
                  <a:lnTo>
                    <a:pt x="4176" y="7572"/>
                  </a:lnTo>
                  <a:lnTo>
                    <a:pt x="4567" y="7499"/>
                  </a:lnTo>
                  <a:lnTo>
                    <a:pt x="4909" y="7426"/>
                  </a:lnTo>
                  <a:lnTo>
                    <a:pt x="5275" y="7279"/>
                  </a:lnTo>
                  <a:lnTo>
                    <a:pt x="5593" y="7133"/>
                  </a:lnTo>
                  <a:lnTo>
                    <a:pt x="5910" y="6937"/>
                  </a:lnTo>
                  <a:lnTo>
                    <a:pt x="6203" y="6717"/>
                  </a:lnTo>
                  <a:lnTo>
                    <a:pt x="6472" y="6473"/>
                  </a:lnTo>
                  <a:lnTo>
                    <a:pt x="6716" y="6204"/>
                  </a:lnTo>
                  <a:lnTo>
                    <a:pt x="6936" y="5911"/>
                  </a:lnTo>
                  <a:lnTo>
                    <a:pt x="7132" y="5594"/>
                  </a:lnTo>
                  <a:lnTo>
                    <a:pt x="7278" y="5276"/>
                  </a:lnTo>
                  <a:lnTo>
                    <a:pt x="7425" y="4934"/>
                  </a:lnTo>
                  <a:lnTo>
                    <a:pt x="7498" y="4568"/>
                  </a:lnTo>
                  <a:lnTo>
                    <a:pt x="7571" y="4177"/>
                  </a:lnTo>
                  <a:lnTo>
                    <a:pt x="7571" y="3787"/>
                  </a:lnTo>
                  <a:lnTo>
                    <a:pt x="7571" y="3420"/>
                  </a:lnTo>
                  <a:lnTo>
                    <a:pt x="7498" y="3029"/>
                  </a:lnTo>
                  <a:lnTo>
                    <a:pt x="7425" y="2663"/>
                  </a:lnTo>
                  <a:lnTo>
                    <a:pt x="7278" y="2321"/>
                  </a:lnTo>
                  <a:lnTo>
                    <a:pt x="7132" y="1979"/>
                  </a:lnTo>
                  <a:lnTo>
                    <a:pt x="6936" y="1686"/>
                  </a:lnTo>
                  <a:lnTo>
                    <a:pt x="6716" y="1393"/>
                  </a:lnTo>
                  <a:lnTo>
                    <a:pt x="6472" y="1124"/>
                  </a:lnTo>
                  <a:lnTo>
                    <a:pt x="6203" y="880"/>
                  </a:lnTo>
                  <a:lnTo>
                    <a:pt x="5910" y="660"/>
                  </a:lnTo>
                  <a:lnTo>
                    <a:pt x="5593" y="465"/>
                  </a:lnTo>
                  <a:lnTo>
                    <a:pt x="5275" y="294"/>
                  </a:lnTo>
                  <a:lnTo>
                    <a:pt x="4909" y="172"/>
                  </a:lnTo>
                  <a:lnTo>
                    <a:pt x="4567" y="74"/>
                  </a:lnTo>
                  <a:lnTo>
                    <a:pt x="4176" y="25"/>
                  </a:lnTo>
                  <a:lnTo>
                    <a:pt x="3786" y="1"/>
                  </a:lnTo>
                  <a:close/>
                </a:path>
              </a:pathLst>
            </a:custGeom>
            <a:solidFill>
              <a:srgbClr val="1847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7" name="Google Shape;87;p3"/>
          <p:cNvSpPr/>
          <p:nvPr/>
        </p:nvSpPr>
        <p:spPr>
          <a:xfrm>
            <a:off x="47199" y="4430470"/>
            <a:ext cx="505231" cy="459562"/>
          </a:xfrm>
          <a:custGeom>
            <a:avLst/>
            <a:gdLst/>
            <a:ahLst/>
            <a:cxnLst/>
            <a:rect l="l" t="t" r="r" b="b"/>
            <a:pathLst>
              <a:path w="16218" h="14752" extrusionOk="0">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rgbClr val="3292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TITLE_1_1">
    <p:spTree>
      <p:nvGrpSpPr>
        <p:cNvPr id="1" name="Shape 88"/>
        <p:cNvGrpSpPr/>
        <p:nvPr/>
      </p:nvGrpSpPr>
      <p:grpSpPr>
        <a:xfrm>
          <a:off x="0" y="0"/>
          <a:ext cx="0" cy="0"/>
          <a:chOff x="0" y="0"/>
          <a:chExt cx="0" cy="0"/>
        </a:xfrm>
      </p:grpSpPr>
      <p:sp>
        <p:nvSpPr>
          <p:cNvPr id="89" name="Google Shape;89;p4"/>
          <p:cNvSpPr/>
          <p:nvPr/>
        </p:nvSpPr>
        <p:spPr>
          <a:xfrm rot="10800000" flipH="1">
            <a:off x="-94969" y="619169"/>
            <a:ext cx="1034700" cy="895800"/>
          </a:xfrm>
          <a:custGeom>
            <a:avLst/>
            <a:gdLst/>
            <a:ahLst/>
            <a:cxnLst/>
            <a:rect l="l" t="t" r="r" b="b"/>
            <a:pathLst>
              <a:path w="120000" h="120000" extrusionOk="0">
                <a:moveTo>
                  <a:pt x="30000" y="0"/>
                </a:moveTo>
                <a:lnTo>
                  <a:pt x="0" y="59994"/>
                </a:lnTo>
                <a:lnTo>
                  <a:pt x="30000" y="120000"/>
                </a:lnTo>
                <a:lnTo>
                  <a:pt x="90000" y="120000"/>
                </a:lnTo>
                <a:lnTo>
                  <a:pt x="120000" y="59994"/>
                </a:lnTo>
                <a:lnTo>
                  <a:pt x="90000" y="0"/>
                </a:lnTo>
                <a:lnTo>
                  <a:pt x="30000" y="0"/>
                </a:lnTo>
                <a:close/>
                <a:moveTo>
                  <a:pt x="38477" y="16950"/>
                </a:moveTo>
                <a:lnTo>
                  <a:pt x="81522" y="16950"/>
                </a:lnTo>
                <a:lnTo>
                  <a:pt x="103033" y="59994"/>
                </a:lnTo>
                <a:lnTo>
                  <a:pt x="81522" y="103038"/>
                </a:lnTo>
                <a:lnTo>
                  <a:pt x="38477" y="103038"/>
                </a:lnTo>
                <a:lnTo>
                  <a:pt x="16955" y="59994"/>
                </a:lnTo>
                <a:lnTo>
                  <a:pt x="38477" y="16950"/>
                </a:lnTo>
                <a:close/>
              </a:path>
            </a:pathLst>
          </a:custGeom>
          <a:gradFill>
            <a:gsLst>
              <a:gs pos="0">
                <a:srgbClr val="3393E2"/>
              </a:gs>
              <a:gs pos="100000">
                <a:srgbClr val="00E2C7"/>
              </a:gs>
            </a:gsLst>
            <a:lin ang="6983783" scaled="0"/>
          </a:gra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90" name="Google Shape;90;p4"/>
          <p:cNvSpPr/>
          <p:nvPr/>
        </p:nvSpPr>
        <p:spPr>
          <a:xfrm rot="5400000">
            <a:off x="499599" y="1905237"/>
            <a:ext cx="1146000" cy="1323300"/>
          </a:xfrm>
          <a:custGeom>
            <a:avLst/>
            <a:gdLst/>
            <a:ahLst/>
            <a:cxnLst/>
            <a:rect l="l" t="t" r="r" b="b"/>
            <a:pathLst>
              <a:path w="120000" h="120000" extrusionOk="0">
                <a:moveTo>
                  <a:pt x="60000" y="0"/>
                </a:moveTo>
                <a:lnTo>
                  <a:pt x="120000" y="30000"/>
                </a:lnTo>
                <a:lnTo>
                  <a:pt x="120000" y="90000"/>
                </a:lnTo>
                <a:lnTo>
                  <a:pt x="60000" y="120000"/>
                </a:lnTo>
                <a:lnTo>
                  <a:pt x="0" y="90000"/>
                </a:lnTo>
                <a:lnTo>
                  <a:pt x="0" y="30000"/>
                </a:lnTo>
                <a:close/>
              </a:path>
            </a:pathLst>
          </a:custGeom>
          <a:gradFill>
            <a:gsLst>
              <a:gs pos="0">
                <a:srgbClr val="3393E2"/>
              </a:gs>
              <a:gs pos="100000">
                <a:srgbClr val="00E2C7"/>
              </a:gs>
            </a:gsLst>
            <a:path path="circle">
              <a:fillToRect l="100000" b="100000"/>
            </a:path>
            <a:tileRect t="-100000" r="-100000"/>
          </a:gra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91" name="Google Shape;91;p4"/>
          <p:cNvSpPr txBox="1">
            <a:spLocks noGrp="1"/>
          </p:cNvSpPr>
          <p:nvPr>
            <p:ph type="body" idx="1"/>
          </p:nvPr>
        </p:nvSpPr>
        <p:spPr>
          <a:xfrm>
            <a:off x="2051200" y="2085600"/>
            <a:ext cx="6282300" cy="819900"/>
          </a:xfrm>
          <a:prstGeom prst="rect">
            <a:avLst/>
          </a:prstGeom>
        </p:spPr>
        <p:txBody>
          <a:bodyPr spcFirstLastPara="1" wrap="square" lIns="91425" tIns="91425" rIns="91425" bIns="91425" anchor="ctr" anchorCtr="0">
            <a:noAutofit/>
          </a:bodyPr>
          <a:lstStyle>
            <a:lvl1pPr marL="457200" lvl="0" indent="-381000" rtl="0">
              <a:spcBef>
                <a:spcPts val="600"/>
              </a:spcBef>
              <a:spcAft>
                <a:spcPts val="0"/>
              </a:spcAft>
              <a:buSzPts val="2400"/>
              <a:buFont typeface="Nixie One"/>
              <a:buChar char="◇"/>
              <a:defRPr sz="2400">
                <a:latin typeface="Nixie One"/>
                <a:ea typeface="Nixie One"/>
                <a:cs typeface="Nixie One"/>
                <a:sym typeface="Nixie One"/>
              </a:defRPr>
            </a:lvl1pPr>
            <a:lvl2pPr marL="914400" lvl="1" indent="-381000" rtl="0">
              <a:spcBef>
                <a:spcPts val="0"/>
              </a:spcBef>
              <a:spcAft>
                <a:spcPts val="0"/>
              </a:spcAft>
              <a:buSzPts val="2400"/>
              <a:buFont typeface="Nixie One"/>
              <a:buChar char="￭"/>
              <a:defRPr sz="2400">
                <a:latin typeface="Nixie One"/>
                <a:ea typeface="Nixie One"/>
                <a:cs typeface="Nixie One"/>
                <a:sym typeface="Nixie One"/>
              </a:defRPr>
            </a:lvl2pPr>
            <a:lvl3pPr marL="1371600" lvl="2" indent="-381000" rtl="0">
              <a:spcBef>
                <a:spcPts val="0"/>
              </a:spcBef>
              <a:spcAft>
                <a:spcPts val="0"/>
              </a:spcAft>
              <a:buSzPts val="2400"/>
              <a:buFont typeface="Nixie One"/>
              <a:buChar char="￮"/>
              <a:defRPr sz="2400">
                <a:latin typeface="Nixie One"/>
                <a:ea typeface="Nixie One"/>
                <a:cs typeface="Nixie One"/>
                <a:sym typeface="Nixie One"/>
              </a:defRPr>
            </a:lvl3pPr>
            <a:lvl4pPr marL="1828800" lvl="3" indent="-381000" rtl="0">
              <a:spcBef>
                <a:spcPts val="0"/>
              </a:spcBef>
              <a:spcAft>
                <a:spcPts val="0"/>
              </a:spcAft>
              <a:buSzPts val="2400"/>
              <a:buFont typeface="Nixie One"/>
              <a:buChar char="●"/>
              <a:defRPr sz="2400">
                <a:latin typeface="Nixie One"/>
                <a:ea typeface="Nixie One"/>
                <a:cs typeface="Nixie One"/>
                <a:sym typeface="Nixie One"/>
              </a:defRPr>
            </a:lvl4pPr>
            <a:lvl5pPr marL="2286000" lvl="4" indent="-381000" rtl="0">
              <a:spcBef>
                <a:spcPts val="0"/>
              </a:spcBef>
              <a:spcAft>
                <a:spcPts val="0"/>
              </a:spcAft>
              <a:buSzPts val="2400"/>
              <a:buFont typeface="Nixie One"/>
              <a:buChar char="○"/>
              <a:defRPr sz="2400">
                <a:latin typeface="Nixie One"/>
                <a:ea typeface="Nixie One"/>
                <a:cs typeface="Nixie One"/>
                <a:sym typeface="Nixie One"/>
              </a:defRPr>
            </a:lvl5pPr>
            <a:lvl6pPr marL="2743200" lvl="5" indent="-381000" rtl="0">
              <a:spcBef>
                <a:spcPts val="0"/>
              </a:spcBef>
              <a:spcAft>
                <a:spcPts val="0"/>
              </a:spcAft>
              <a:buSzPts val="2400"/>
              <a:buFont typeface="Nixie One"/>
              <a:buChar char="■"/>
              <a:defRPr sz="2400">
                <a:latin typeface="Nixie One"/>
                <a:ea typeface="Nixie One"/>
                <a:cs typeface="Nixie One"/>
                <a:sym typeface="Nixie One"/>
              </a:defRPr>
            </a:lvl6pPr>
            <a:lvl7pPr marL="3200400" lvl="6" indent="-381000" rtl="0">
              <a:spcBef>
                <a:spcPts val="0"/>
              </a:spcBef>
              <a:spcAft>
                <a:spcPts val="0"/>
              </a:spcAft>
              <a:buSzPts val="2400"/>
              <a:buFont typeface="Nixie One"/>
              <a:buChar char="●"/>
              <a:defRPr sz="2400">
                <a:latin typeface="Nixie One"/>
                <a:ea typeface="Nixie One"/>
                <a:cs typeface="Nixie One"/>
                <a:sym typeface="Nixie One"/>
              </a:defRPr>
            </a:lvl7pPr>
            <a:lvl8pPr marL="3657600" lvl="7" indent="-381000" rtl="0">
              <a:spcBef>
                <a:spcPts val="0"/>
              </a:spcBef>
              <a:spcAft>
                <a:spcPts val="0"/>
              </a:spcAft>
              <a:buSzPts val="2400"/>
              <a:buFont typeface="Nixie One"/>
              <a:buChar char="○"/>
              <a:defRPr sz="2400">
                <a:latin typeface="Nixie One"/>
                <a:ea typeface="Nixie One"/>
                <a:cs typeface="Nixie One"/>
                <a:sym typeface="Nixie One"/>
              </a:defRPr>
            </a:lvl8pPr>
            <a:lvl9pPr marL="4114800" lvl="8" indent="-381000">
              <a:spcBef>
                <a:spcPts val="0"/>
              </a:spcBef>
              <a:spcAft>
                <a:spcPts val="0"/>
              </a:spcAft>
              <a:buSzPts val="2400"/>
              <a:buFont typeface="Nixie One"/>
              <a:buChar char="■"/>
              <a:defRPr sz="2400">
                <a:latin typeface="Nixie One"/>
                <a:ea typeface="Nixie One"/>
                <a:cs typeface="Nixie One"/>
                <a:sym typeface="Nixie One"/>
              </a:defRPr>
            </a:lvl9pPr>
          </a:lstStyle>
          <a:p>
            <a:endParaRPr/>
          </a:p>
        </p:txBody>
      </p:sp>
      <p:sp>
        <p:nvSpPr>
          <p:cNvPr id="92" name="Google Shape;92;p4"/>
          <p:cNvSpPr/>
          <p:nvPr/>
        </p:nvSpPr>
        <p:spPr>
          <a:xfrm rot="10800000" flipH="1">
            <a:off x="-123826" y="2811575"/>
            <a:ext cx="819900" cy="710100"/>
          </a:xfrm>
          <a:prstGeom prst="hexagon">
            <a:avLst>
              <a:gd name="adj" fmla="val 28678"/>
              <a:gd name="vf" fmla="val 115470"/>
            </a:avLst>
          </a:prstGeom>
          <a:noFill/>
          <a:ln w="9525" cap="flat" cmpd="sng">
            <a:solidFill>
              <a:srgbClr val="19BBD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4"/>
          <p:cNvSpPr/>
          <p:nvPr/>
        </p:nvSpPr>
        <p:spPr>
          <a:xfrm rot="10800000" flipH="1">
            <a:off x="638175" y="3192700"/>
            <a:ext cx="428700" cy="371100"/>
          </a:xfrm>
          <a:prstGeom prst="hexagon">
            <a:avLst>
              <a:gd name="adj" fmla="val 28678"/>
              <a:gd name="vf" fmla="val 115470"/>
            </a:avLst>
          </a:prstGeom>
          <a:solidFill>
            <a:srgbClr val="1847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4"/>
          <p:cNvSpPr/>
          <p:nvPr/>
        </p:nvSpPr>
        <p:spPr>
          <a:xfrm rot="10800000" flipH="1">
            <a:off x="752474" y="1201800"/>
            <a:ext cx="819900" cy="710100"/>
          </a:xfrm>
          <a:prstGeom prst="hexagon">
            <a:avLst>
              <a:gd name="adj" fmla="val 28678"/>
              <a:gd name="vf" fmla="val 115470"/>
            </a:avLst>
          </a:prstGeom>
          <a:noFill/>
          <a:ln w="76200" cap="flat" cmpd="sng">
            <a:solidFill>
              <a:srgbClr val="184769"/>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4"/>
          <p:cNvSpPr/>
          <p:nvPr/>
        </p:nvSpPr>
        <p:spPr>
          <a:xfrm rot="10800000" flipH="1">
            <a:off x="657225" y="4380175"/>
            <a:ext cx="358800" cy="310500"/>
          </a:xfrm>
          <a:prstGeom prst="hexagon">
            <a:avLst>
              <a:gd name="adj" fmla="val 28678"/>
              <a:gd name="vf" fmla="val 115470"/>
            </a:avLst>
          </a:prstGeom>
          <a:solidFill>
            <a:srgbClr val="00E1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6" name="Google Shape;96;p4"/>
          <p:cNvGrpSpPr/>
          <p:nvPr/>
        </p:nvGrpSpPr>
        <p:grpSpPr>
          <a:xfrm>
            <a:off x="986834" y="1394518"/>
            <a:ext cx="351204" cy="324661"/>
            <a:chOff x="5975075" y="2327500"/>
            <a:chExt cx="420100" cy="388350"/>
          </a:xfrm>
        </p:grpSpPr>
        <p:sp>
          <p:nvSpPr>
            <p:cNvPr id="97" name="Google Shape;97;p4"/>
            <p:cNvSpPr/>
            <p:nvPr/>
          </p:nvSpPr>
          <p:spPr>
            <a:xfrm>
              <a:off x="5975075" y="2474650"/>
              <a:ext cx="98325" cy="220450"/>
            </a:xfrm>
            <a:custGeom>
              <a:avLst/>
              <a:gdLst/>
              <a:ahLst/>
              <a:cxnLst/>
              <a:rect l="l" t="t" r="r" b="b"/>
              <a:pathLst>
                <a:path w="3933" h="8818" extrusionOk="0">
                  <a:moveTo>
                    <a:pt x="2418" y="1002"/>
                  </a:moveTo>
                  <a:lnTo>
                    <a:pt x="2565" y="1027"/>
                  </a:lnTo>
                  <a:lnTo>
                    <a:pt x="2687" y="1075"/>
                  </a:lnTo>
                  <a:lnTo>
                    <a:pt x="2809" y="1124"/>
                  </a:lnTo>
                  <a:lnTo>
                    <a:pt x="2907" y="1222"/>
                  </a:lnTo>
                  <a:lnTo>
                    <a:pt x="3005" y="1320"/>
                  </a:lnTo>
                  <a:lnTo>
                    <a:pt x="3078" y="1442"/>
                  </a:lnTo>
                  <a:lnTo>
                    <a:pt x="3102" y="1564"/>
                  </a:lnTo>
                  <a:lnTo>
                    <a:pt x="3127" y="1710"/>
                  </a:lnTo>
                  <a:lnTo>
                    <a:pt x="3102" y="1857"/>
                  </a:lnTo>
                  <a:lnTo>
                    <a:pt x="3078" y="1979"/>
                  </a:lnTo>
                  <a:lnTo>
                    <a:pt x="3005" y="2101"/>
                  </a:lnTo>
                  <a:lnTo>
                    <a:pt x="2907" y="2223"/>
                  </a:lnTo>
                  <a:lnTo>
                    <a:pt x="2809" y="2297"/>
                  </a:lnTo>
                  <a:lnTo>
                    <a:pt x="2687" y="2370"/>
                  </a:lnTo>
                  <a:lnTo>
                    <a:pt x="2565" y="2394"/>
                  </a:lnTo>
                  <a:lnTo>
                    <a:pt x="2418" y="2419"/>
                  </a:lnTo>
                  <a:lnTo>
                    <a:pt x="2272" y="2394"/>
                  </a:lnTo>
                  <a:lnTo>
                    <a:pt x="2150" y="2370"/>
                  </a:lnTo>
                  <a:lnTo>
                    <a:pt x="2028" y="2297"/>
                  </a:lnTo>
                  <a:lnTo>
                    <a:pt x="1930" y="2223"/>
                  </a:lnTo>
                  <a:lnTo>
                    <a:pt x="1832" y="2101"/>
                  </a:lnTo>
                  <a:lnTo>
                    <a:pt x="1759" y="1979"/>
                  </a:lnTo>
                  <a:lnTo>
                    <a:pt x="1735" y="1857"/>
                  </a:lnTo>
                  <a:lnTo>
                    <a:pt x="1710" y="1710"/>
                  </a:lnTo>
                  <a:lnTo>
                    <a:pt x="1735" y="1564"/>
                  </a:lnTo>
                  <a:lnTo>
                    <a:pt x="1759" y="1442"/>
                  </a:lnTo>
                  <a:lnTo>
                    <a:pt x="1832" y="1320"/>
                  </a:lnTo>
                  <a:lnTo>
                    <a:pt x="1930" y="1222"/>
                  </a:lnTo>
                  <a:lnTo>
                    <a:pt x="2028" y="1124"/>
                  </a:lnTo>
                  <a:lnTo>
                    <a:pt x="2150" y="1075"/>
                  </a:lnTo>
                  <a:lnTo>
                    <a:pt x="2272" y="1027"/>
                  </a:lnTo>
                  <a:lnTo>
                    <a:pt x="2418" y="1002"/>
                  </a:lnTo>
                  <a:close/>
                  <a:moveTo>
                    <a:pt x="1" y="1"/>
                  </a:moveTo>
                  <a:lnTo>
                    <a:pt x="1" y="8817"/>
                  </a:lnTo>
                  <a:lnTo>
                    <a:pt x="3933" y="8817"/>
                  </a:lnTo>
                  <a:lnTo>
                    <a:pt x="3933" y="1"/>
                  </a:lnTo>
                  <a:close/>
                </a:path>
              </a:pathLst>
            </a:custGeom>
            <a:solidFill>
              <a:srgbClr val="1847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4"/>
            <p:cNvSpPr/>
            <p:nvPr/>
          </p:nvSpPr>
          <p:spPr>
            <a:xfrm>
              <a:off x="6088025" y="2327500"/>
              <a:ext cx="307150" cy="388350"/>
            </a:xfrm>
            <a:custGeom>
              <a:avLst/>
              <a:gdLst/>
              <a:ahLst/>
              <a:cxnLst/>
              <a:rect l="l" t="t" r="r" b="b"/>
              <a:pathLst>
                <a:path w="12286" h="15534" extrusionOk="0">
                  <a:moveTo>
                    <a:pt x="6326" y="1"/>
                  </a:moveTo>
                  <a:lnTo>
                    <a:pt x="5960" y="25"/>
                  </a:lnTo>
                  <a:lnTo>
                    <a:pt x="5716" y="74"/>
                  </a:lnTo>
                  <a:lnTo>
                    <a:pt x="5520" y="147"/>
                  </a:lnTo>
                  <a:lnTo>
                    <a:pt x="5374" y="221"/>
                  </a:lnTo>
                  <a:lnTo>
                    <a:pt x="4983" y="1466"/>
                  </a:lnTo>
                  <a:lnTo>
                    <a:pt x="4788" y="2028"/>
                  </a:lnTo>
                  <a:lnTo>
                    <a:pt x="4592" y="2541"/>
                  </a:lnTo>
                  <a:lnTo>
                    <a:pt x="4397" y="3005"/>
                  </a:lnTo>
                  <a:lnTo>
                    <a:pt x="4202" y="3396"/>
                  </a:lnTo>
                  <a:lnTo>
                    <a:pt x="4031" y="3689"/>
                  </a:lnTo>
                  <a:lnTo>
                    <a:pt x="3884" y="3933"/>
                  </a:lnTo>
                  <a:lnTo>
                    <a:pt x="3664" y="4153"/>
                  </a:lnTo>
                  <a:lnTo>
                    <a:pt x="3322" y="4495"/>
                  </a:lnTo>
                  <a:lnTo>
                    <a:pt x="2516" y="5252"/>
                  </a:lnTo>
                  <a:lnTo>
                    <a:pt x="1442" y="6229"/>
                  </a:lnTo>
                  <a:lnTo>
                    <a:pt x="1" y="6229"/>
                  </a:lnTo>
                  <a:lnTo>
                    <a:pt x="1" y="13433"/>
                  </a:lnTo>
                  <a:lnTo>
                    <a:pt x="1515" y="13433"/>
                  </a:lnTo>
                  <a:lnTo>
                    <a:pt x="2004" y="13678"/>
                  </a:lnTo>
                  <a:lnTo>
                    <a:pt x="2687" y="13971"/>
                  </a:lnTo>
                  <a:lnTo>
                    <a:pt x="3567" y="14313"/>
                  </a:lnTo>
                  <a:lnTo>
                    <a:pt x="4544" y="14679"/>
                  </a:lnTo>
                  <a:lnTo>
                    <a:pt x="5594" y="14997"/>
                  </a:lnTo>
                  <a:lnTo>
                    <a:pt x="6131" y="15143"/>
                  </a:lnTo>
                  <a:lnTo>
                    <a:pt x="6668" y="15265"/>
                  </a:lnTo>
                  <a:lnTo>
                    <a:pt x="7181" y="15387"/>
                  </a:lnTo>
                  <a:lnTo>
                    <a:pt x="7694" y="15461"/>
                  </a:lnTo>
                  <a:lnTo>
                    <a:pt x="8158" y="15509"/>
                  </a:lnTo>
                  <a:lnTo>
                    <a:pt x="8622" y="15534"/>
                  </a:lnTo>
                  <a:lnTo>
                    <a:pt x="9404" y="15534"/>
                  </a:lnTo>
                  <a:lnTo>
                    <a:pt x="9819" y="15509"/>
                  </a:lnTo>
                  <a:lnTo>
                    <a:pt x="10210" y="15461"/>
                  </a:lnTo>
                  <a:lnTo>
                    <a:pt x="10552" y="15363"/>
                  </a:lnTo>
                  <a:lnTo>
                    <a:pt x="10723" y="15314"/>
                  </a:lnTo>
                  <a:lnTo>
                    <a:pt x="10845" y="15265"/>
                  </a:lnTo>
                  <a:lnTo>
                    <a:pt x="10967" y="15192"/>
                  </a:lnTo>
                  <a:lnTo>
                    <a:pt x="11064" y="15094"/>
                  </a:lnTo>
                  <a:lnTo>
                    <a:pt x="11113" y="14997"/>
                  </a:lnTo>
                  <a:lnTo>
                    <a:pt x="11162" y="14874"/>
                  </a:lnTo>
                  <a:lnTo>
                    <a:pt x="11235" y="14166"/>
                  </a:lnTo>
                  <a:lnTo>
                    <a:pt x="11211" y="13995"/>
                  </a:lnTo>
                  <a:lnTo>
                    <a:pt x="11162" y="13849"/>
                  </a:lnTo>
                  <a:lnTo>
                    <a:pt x="11064" y="13702"/>
                  </a:lnTo>
                  <a:lnTo>
                    <a:pt x="10918" y="13580"/>
                  </a:lnTo>
                  <a:lnTo>
                    <a:pt x="11040" y="13556"/>
                  </a:lnTo>
                  <a:lnTo>
                    <a:pt x="11162" y="13507"/>
                  </a:lnTo>
                  <a:lnTo>
                    <a:pt x="11284" y="13458"/>
                  </a:lnTo>
                  <a:lnTo>
                    <a:pt x="11382" y="13360"/>
                  </a:lnTo>
                  <a:lnTo>
                    <a:pt x="11455" y="13263"/>
                  </a:lnTo>
                  <a:lnTo>
                    <a:pt x="11528" y="13140"/>
                  </a:lnTo>
                  <a:lnTo>
                    <a:pt x="11577" y="12994"/>
                  </a:lnTo>
                  <a:lnTo>
                    <a:pt x="11602" y="12872"/>
                  </a:lnTo>
                  <a:lnTo>
                    <a:pt x="11675" y="11993"/>
                  </a:lnTo>
                  <a:lnTo>
                    <a:pt x="11675" y="11870"/>
                  </a:lnTo>
                  <a:lnTo>
                    <a:pt x="11675" y="11773"/>
                  </a:lnTo>
                  <a:lnTo>
                    <a:pt x="11651" y="11651"/>
                  </a:lnTo>
                  <a:lnTo>
                    <a:pt x="11602" y="11553"/>
                  </a:lnTo>
                  <a:lnTo>
                    <a:pt x="11480" y="11382"/>
                  </a:lnTo>
                  <a:lnTo>
                    <a:pt x="11406" y="11309"/>
                  </a:lnTo>
                  <a:lnTo>
                    <a:pt x="11333" y="11235"/>
                  </a:lnTo>
                  <a:lnTo>
                    <a:pt x="11455" y="11211"/>
                  </a:lnTo>
                  <a:lnTo>
                    <a:pt x="11553" y="11162"/>
                  </a:lnTo>
                  <a:lnTo>
                    <a:pt x="11651" y="11089"/>
                  </a:lnTo>
                  <a:lnTo>
                    <a:pt x="11748" y="10991"/>
                  </a:lnTo>
                  <a:lnTo>
                    <a:pt x="11822" y="10893"/>
                  </a:lnTo>
                  <a:lnTo>
                    <a:pt x="11870" y="10796"/>
                  </a:lnTo>
                  <a:lnTo>
                    <a:pt x="11919" y="10674"/>
                  </a:lnTo>
                  <a:lnTo>
                    <a:pt x="11944" y="10527"/>
                  </a:lnTo>
                  <a:lnTo>
                    <a:pt x="12017" y="9672"/>
                  </a:lnTo>
                  <a:lnTo>
                    <a:pt x="12017" y="9550"/>
                  </a:lnTo>
                  <a:lnTo>
                    <a:pt x="12017" y="9428"/>
                  </a:lnTo>
                  <a:lnTo>
                    <a:pt x="11993" y="9306"/>
                  </a:lnTo>
                  <a:lnTo>
                    <a:pt x="11944" y="9208"/>
                  </a:lnTo>
                  <a:lnTo>
                    <a:pt x="11895" y="9111"/>
                  </a:lnTo>
                  <a:lnTo>
                    <a:pt x="11822" y="9037"/>
                  </a:lnTo>
                  <a:lnTo>
                    <a:pt x="11748" y="8964"/>
                  </a:lnTo>
                  <a:lnTo>
                    <a:pt x="11651" y="8891"/>
                  </a:lnTo>
                  <a:lnTo>
                    <a:pt x="11748" y="8866"/>
                  </a:lnTo>
                  <a:lnTo>
                    <a:pt x="11846" y="8793"/>
                  </a:lnTo>
                  <a:lnTo>
                    <a:pt x="11944" y="8720"/>
                  </a:lnTo>
                  <a:lnTo>
                    <a:pt x="12017" y="8647"/>
                  </a:lnTo>
                  <a:lnTo>
                    <a:pt x="12090" y="8549"/>
                  </a:lnTo>
                  <a:lnTo>
                    <a:pt x="12139" y="8451"/>
                  </a:lnTo>
                  <a:lnTo>
                    <a:pt x="12163" y="8329"/>
                  </a:lnTo>
                  <a:lnTo>
                    <a:pt x="12188" y="8207"/>
                  </a:lnTo>
                  <a:lnTo>
                    <a:pt x="12286" y="7328"/>
                  </a:lnTo>
                  <a:lnTo>
                    <a:pt x="12261" y="7206"/>
                  </a:lnTo>
                  <a:lnTo>
                    <a:pt x="12237" y="7083"/>
                  </a:lnTo>
                  <a:lnTo>
                    <a:pt x="12188" y="6986"/>
                  </a:lnTo>
                  <a:lnTo>
                    <a:pt x="12139" y="6888"/>
                  </a:lnTo>
                  <a:lnTo>
                    <a:pt x="12066" y="6790"/>
                  </a:lnTo>
                  <a:lnTo>
                    <a:pt x="11968" y="6717"/>
                  </a:lnTo>
                  <a:lnTo>
                    <a:pt x="11748" y="6571"/>
                  </a:lnTo>
                  <a:lnTo>
                    <a:pt x="11504" y="6448"/>
                  </a:lnTo>
                  <a:lnTo>
                    <a:pt x="11211" y="6351"/>
                  </a:lnTo>
                  <a:lnTo>
                    <a:pt x="10893" y="6278"/>
                  </a:lnTo>
                  <a:lnTo>
                    <a:pt x="10576" y="6229"/>
                  </a:lnTo>
                  <a:lnTo>
                    <a:pt x="9892" y="6131"/>
                  </a:lnTo>
                  <a:lnTo>
                    <a:pt x="8842" y="6033"/>
                  </a:lnTo>
                  <a:lnTo>
                    <a:pt x="7596" y="5960"/>
                  </a:lnTo>
                  <a:lnTo>
                    <a:pt x="6326" y="5887"/>
                  </a:lnTo>
                  <a:lnTo>
                    <a:pt x="6497" y="5594"/>
                  </a:lnTo>
                  <a:lnTo>
                    <a:pt x="6644" y="5252"/>
                  </a:lnTo>
                  <a:lnTo>
                    <a:pt x="6790" y="4885"/>
                  </a:lnTo>
                  <a:lnTo>
                    <a:pt x="6888" y="4495"/>
                  </a:lnTo>
                  <a:lnTo>
                    <a:pt x="6986" y="4104"/>
                  </a:lnTo>
                  <a:lnTo>
                    <a:pt x="7083" y="3689"/>
                  </a:lnTo>
                  <a:lnTo>
                    <a:pt x="7181" y="2883"/>
                  </a:lnTo>
                  <a:lnTo>
                    <a:pt x="7254" y="2150"/>
                  </a:lnTo>
                  <a:lnTo>
                    <a:pt x="7303" y="1539"/>
                  </a:lnTo>
                  <a:lnTo>
                    <a:pt x="7303" y="978"/>
                  </a:lnTo>
                  <a:lnTo>
                    <a:pt x="7303" y="807"/>
                  </a:lnTo>
                  <a:lnTo>
                    <a:pt x="7230" y="611"/>
                  </a:lnTo>
                  <a:lnTo>
                    <a:pt x="7157" y="465"/>
                  </a:lnTo>
                  <a:lnTo>
                    <a:pt x="7035" y="318"/>
                  </a:lnTo>
                  <a:lnTo>
                    <a:pt x="6888" y="172"/>
                  </a:lnTo>
                  <a:lnTo>
                    <a:pt x="6717" y="98"/>
                  </a:lnTo>
                  <a:lnTo>
                    <a:pt x="6522" y="25"/>
                  </a:lnTo>
                  <a:lnTo>
                    <a:pt x="6326" y="1"/>
                  </a:lnTo>
                  <a:close/>
                </a:path>
              </a:pathLst>
            </a:custGeom>
            <a:solidFill>
              <a:srgbClr val="1847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9" name="Google Shape;99;p4"/>
          <p:cNvSpPr/>
          <p:nvPr/>
        </p:nvSpPr>
        <p:spPr>
          <a:xfrm>
            <a:off x="203100" y="3022777"/>
            <a:ext cx="166061" cy="287704"/>
          </a:xfrm>
          <a:custGeom>
            <a:avLst/>
            <a:gdLst/>
            <a:ahLst/>
            <a:cxnLst/>
            <a:rect l="l" t="t" r="r" b="b"/>
            <a:pathLst>
              <a:path w="11870" h="20565" extrusionOk="0">
                <a:moveTo>
                  <a:pt x="6301" y="977"/>
                </a:moveTo>
                <a:lnTo>
                  <a:pt x="6423" y="1002"/>
                </a:lnTo>
                <a:lnTo>
                  <a:pt x="6497" y="1075"/>
                </a:lnTo>
                <a:lnTo>
                  <a:pt x="6570" y="1148"/>
                </a:lnTo>
                <a:lnTo>
                  <a:pt x="6594" y="1270"/>
                </a:lnTo>
                <a:lnTo>
                  <a:pt x="6570" y="1368"/>
                </a:lnTo>
                <a:lnTo>
                  <a:pt x="6497" y="1466"/>
                </a:lnTo>
                <a:lnTo>
                  <a:pt x="6423" y="1515"/>
                </a:lnTo>
                <a:lnTo>
                  <a:pt x="6301" y="1539"/>
                </a:lnTo>
                <a:lnTo>
                  <a:pt x="5569" y="1539"/>
                </a:lnTo>
                <a:lnTo>
                  <a:pt x="5446" y="1515"/>
                </a:lnTo>
                <a:lnTo>
                  <a:pt x="5373" y="1466"/>
                </a:lnTo>
                <a:lnTo>
                  <a:pt x="5300" y="1368"/>
                </a:lnTo>
                <a:lnTo>
                  <a:pt x="5276" y="1270"/>
                </a:lnTo>
                <a:lnTo>
                  <a:pt x="5300" y="1148"/>
                </a:lnTo>
                <a:lnTo>
                  <a:pt x="5373" y="1075"/>
                </a:lnTo>
                <a:lnTo>
                  <a:pt x="5446" y="1002"/>
                </a:lnTo>
                <a:lnTo>
                  <a:pt x="5569" y="977"/>
                </a:lnTo>
                <a:close/>
                <a:moveTo>
                  <a:pt x="10575" y="2565"/>
                </a:moveTo>
                <a:lnTo>
                  <a:pt x="10575" y="16706"/>
                </a:lnTo>
                <a:lnTo>
                  <a:pt x="1295" y="16706"/>
                </a:lnTo>
                <a:lnTo>
                  <a:pt x="1295" y="2565"/>
                </a:lnTo>
                <a:close/>
                <a:moveTo>
                  <a:pt x="5935" y="17780"/>
                </a:moveTo>
                <a:lnTo>
                  <a:pt x="6106" y="17805"/>
                </a:lnTo>
                <a:lnTo>
                  <a:pt x="6277" y="17854"/>
                </a:lnTo>
                <a:lnTo>
                  <a:pt x="6423" y="17927"/>
                </a:lnTo>
                <a:lnTo>
                  <a:pt x="6545" y="18025"/>
                </a:lnTo>
                <a:lnTo>
                  <a:pt x="6643" y="18147"/>
                </a:lnTo>
                <a:lnTo>
                  <a:pt x="6716" y="18293"/>
                </a:lnTo>
                <a:lnTo>
                  <a:pt x="6765" y="18464"/>
                </a:lnTo>
                <a:lnTo>
                  <a:pt x="6790" y="18635"/>
                </a:lnTo>
                <a:lnTo>
                  <a:pt x="6765" y="18806"/>
                </a:lnTo>
                <a:lnTo>
                  <a:pt x="6716" y="18977"/>
                </a:lnTo>
                <a:lnTo>
                  <a:pt x="6643" y="19124"/>
                </a:lnTo>
                <a:lnTo>
                  <a:pt x="6545" y="19246"/>
                </a:lnTo>
                <a:lnTo>
                  <a:pt x="6423" y="19343"/>
                </a:lnTo>
                <a:lnTo>
                  <a:pt x="6277" y="19417"/>
                </a:lnTo>
                <a:lnTo>
                  <a:pt x="6106" y="19465"/>
                </a:lnTo>
                <a:lnTo>
                  <a:pt x="5935" y="19490"/>
                </a:lnTo>
                <a:lnTo>
                  <a:pt x="5764" y="19465"/>
                </a:lnTo>
                <a:lnTo>
                  <a:pt x="5593" y="19417"/>
                </a:lnTo>
                <a:lnTo>
                  <a:pt x="5446" y="19343"/>
                </a:lnTo>
                <a:lnTo>
                  <a:pt x="5324" y="19246"/>
                </a:lnTo>
                <a:lnTo>
                  <a:pt x="5227" y="19124"/>
                </a:lnTo>
                <a:lnTo>
                  <a:pt x="5153" y="18977"/>
                </a:lnTo>
                <a:lnTo>
                  <a:pt x="5105" y="18806"/>
                </a:lnTo>
                <a:lnTo>
                  <a:pt x="5080" y="18635"/>
                </a:lnTo>
                <a:lnTo>
                  <a:pt x="5105" y="18464"/>
                </a:lnTo>
                <a:lnTo>
                  <a:pt x="5153" y="18293"/>
                </a:lnTo>
                <a:lnTo>
                  <a:pt x="5227" y="18147"/>
                </a:lnTo>
                <a:lnTo>
                  <a:pt x="5324" y="18025"/>
                </a:lnTo>
                <a:lnTo>
                  <a:pt x="5446" y="17927"/>
                </a:lnTo>
                <a:lnTo>
                  <a:pt x="5593" y="17854"/>
                </a:lnTo>
                <a:lnTo>
                  <a:pt x="5764" y="17805"/>
                </a:lnTo>
                <a:lnTo>
                  <a:pt x="5935" y="17780"/>
                </a:lnTo>
                <a:close/>
                <a:moveTo>
                  <a:pt x="1295" y="0"/>
                </a:moveTo>
                <a:lnTo>
                  <a:pt x="1026" y="25"/>
                </a:lnTo>
                <a:lnTo>
                  <a:pt x="782" y="98"/>
                </a:lnTo>
                <a:lnTo>
                  <a:pt x="562" y="220"/>
                </a:lnTo>
                <a:lnTo>
                  <a:pt x="366" y="367"/>
                </a:lnTo>
                <a:lnTo>
                  <a:pt x="220" y="562"/>
                </a:lnTo>
                <a:lnTo>
                  <a:pt x="98" y="782"/>
                </a:lnTo>
                <a:lnTo>
                  <a:pt x="25" y="1026"/>
                </a:lnTo>
                <a:lnTo>
                  <a:pt x="0" y="1295"/>
                </a:lnTo>
                <a:lnTo>
                  <a:pt x="0" y="19270"/>
                </a:lnTo>
                <a:lnTo>
                  <a:pt x="25" y="19539"/>
                </a:lnTo>
                <a:lnTo>
                  <a:pt x="98" y="19783"/>
                </a:lnTo>
                <a:lnTo>
                  <a:pt x="220" y="20003"/>
                </a:lnTo>
                <a:lnTo>
                  <a:pt x="366" y="20198"/>
                </a:lnTo>
                <a:lnTo>
                  <a:pt x="562" y="20345"/>
                </a:lnTo>
                <a:lnTo>
                  <a:pt x="782" y="20467"/>
                </a:lnTo>
                <a:lnTo>
                  <a:pt x="1026" y="20540"/>
                </a:lnTo>
                <a:lnTo>
                  <a:pt x="1295" y="20565"/>
                </a:lnTo>
                <a:lnTo>
                  <a:pt x="10575" y="20565"/>
                </a:lnTo>
                <a:lnTo>
                  <a:pt x="10844" y="20540"/>
                </a:lnTo>
                <a:lnTo>
                  <a:pt x="11088" y="20467"/>
                </a:lnTo>
                <a:lnTo>
                  <a:pt x="11308" y="20345"/>
                </a:lnTo>
                <a:lnTo>
                  <a:pt x="11503" y="20198"/>
                </a:lnTo>
                <a:lnTo>
                  <a:pt x="11650" y="20003"/>
                </a:lnTo>
                <a:lnTo>
                  <a:pt x="11772" y="19783"/>
                </a:lnTo>
                <a:lnTo>
                  <a:pt x="11845" y="19539"/>
                </a:lnTo>
                <a:lnTo>
                  <a:pt x="11870" y="19270"/>
                </a:lnTo>
                <a:lnTo>
                  <a:pt x="11870" y="1295"/>
                </a:lnTo>
                <a:lnTo>
                  <a:pt x="11845" y="1026"/>
                </a:lnTo>
                <a:lnTo>
                  <a:pt x="11772" y="782"/>
                </a:lnTo>
                <a:lnTo>
                  <a:pt x="11650" y="562"/>
                </a:lnTo>
                <a:lnTo>
                  <a:pt x="11503" y="367"/>
                </a:lnTo>
                <a:lnTo>
                  <a:pt x="11308" y="220"/>
                </a:lnTo>
                <a:lnTo>
                  <a:pt x="11088" y="98"/>
                </a:lnTo>
                <a:lnTo>
                  <a:pt x="10844" y="25"/>
                </a:lnTo>
                <a:lnTo>
                  <a:pt x="10575" y="0"/>
                </a:lnTo>
                <a:close/>
              </a:path>
            </a:pathLst>
          </a:custGeom>
          <a:solidFill>
            <a:srgbClr val="19B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0" name="Google Shape;100;p4"/>
          <p:cNvGrpSpPr/>
          <p:nvPr/>
        </p:nvGrpSpPr>
        <p:grpSpPr>
          <a:xfrm>
            <a:off x="295728" y="877706"/>
            <a:ext cx="247469" cy="392302"/>
            <a:chOff x="6718575" y="2318625"/>
            <a:chExt cx="256950" cy="407375"/>
          </a:xfrm>
        </p:grpSpPr>
        <p:sp>
          <p:nvSpPr>
            <p:cNvPr id="101" name="Google Shape;101;p4"/>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12175" cap="rnd" cmpd="sng">
              <a:solidFill>
                <a:srgbClr val="19BBD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4"/>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12175" cap="rnd" cmpd="sng">
              <a:solidFill>
                <a:srgbClr val="19BBD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4"/>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2175" cap="rnd" cmpd="sng">
              <a:solidFill>
                <a:srgbClr val="19BBD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4"/>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12175" cap="rnd" cmpd="sng">
              <a:solidFill>
                <a:srgbClr val="19BBD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4"/>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175" cap="rnd" cmpd="sng">
              <a:solidFill>
                <a:srgbClr val="19BBD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4"/>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12175" cap="rnd" cmpd="sng">
              <a:solidFill>
                <a:srgbClr val="19BBD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4"/>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2175" cap="rnd" cmpd="sng">
              <a:solidFill>
                <a:srgbClr val="19BBD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4"/>
            <p:cNvSpPr/>
            <p:nvPr/>
          </p:nvSpPr>
          <p:spPr>
            <a:xfrm>
              <a:off x="6795900" y="2628550"/>
              <a:ext cx="102300" cy="25"/>
            </a:xfrm>
            <a:custGeom>
              <a:avLst/>
              <a:gdLst/>
              <a:ahLst/>
              <a:cxnLst/>
              <a:rect l="l" t="t" r="r" b="b"/>
              <a:pathLst>
                <a:path w="4092" h="1" fill="none" extrusionOk="0">
                  <a:moveTo>
                    <a:pt x="0" y="1"/>
                  </a:moveTo>
                  <a:lnTo>
                    <a:pt x="4092" y="1"/>
                  </a:lnTo>
                </a:path>
              </a:pathLst>
            </a:custGeom>
            <a:noFill/>
            <a:ln w="12175" cap="rnd" cmpd="sng">
              <a:solidFill>
                <a:srgbClr val="19BBD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9" name="Google Shape;109;p4"/>
          <p:cNvGrpSpPr/>
          <p:nvPr/>
        </p:nvGrpSpPr>
        <p:grpSpPr>
          <a:xfrm>
            <a:off x="1229484" y="3310481"/>
            <a:ext cx="342882" cy="350068"/>
            <a:chOff x="3951850" y="2985350"/>
            <a:chExt cx="407950" cy="416500"/>
          </a:xfrm>
        </p:grpSpPr>
        <p:sp>
          <p:nvSpPr>
            <p:cNvPr id="110" name="Google Shape;110;p4"/>
            <p:cNvSpPr/>
            <p:nvPr/>
          </p:nvSpPr>
          <p:spPr>
            <a:xfrm>
              <a:off x="3951850" y="2985350"/>
              <a:ext cx="314800" cy="314825"/>
            </a:xfrm>
            <a:custGeom>
              <a:avLst/>
              <a:gdLst/>
              <a:ahLst/>
              <a:cxnLst/>
              <a:rect l="l" t="t" r="r" b="b"/>
              <a:pathLst>
                <a:path w="12592" h="12593" fill="none" extrusionOk="0">
                  <a:moveTo>
                    <a:pt x="6284" y="1"/>
                  </a:moveTo>
                  <a:lnTo>
                    <a:pt x="6284" y="1"/>
                  </a:lnTo>
                  <a:lnTo>
                    <a:pt x="5967" y="25"/>
                  </a:lnTo>
                  <a:lnTo>
                    <a:pt x="5651" y="49"/>
                  </a:lnTo>
                  <a:lnTo>
                    <a:pt x="5334" y="74"/>
                  </a:lnTo>
                  <a:lnTo>
                    <a:pt x="5017" y="147"/>
                  </a:lnTo>
                  <a:lnTo>
                    <a:pt x="4725" y="220"/>
                  </a:lnTo>
                  <a:lnTo>
                    <a:pt x="4433" y="293"/>
                  </a:lnTo>
                  <a:lnTo>
                    <a:pt x="4141" y="390"/>
                  </a:lnTo>
                  <a:lnTo>
                    <a:pt x="3848" y="512"/>
                  </a:lnTo>
                  <a:lnTo>
                    <a:pt x="3556" y="634"/>
                  </a:lnTo>
                  <a:lnTo>
                    <a:pt x="3288" y="780"/>
                  </a:lnTo>
                  <a:lnTo>
                    <a:pt x="3020" y="926"/>
                  </a:lnTo>
                  <a:lnTo>
                    <a:pt x="2777" y="1072"/>
                  </a:lnTo>
                  <a:lnTo>
                    <a:pt x="2290" y="1437"/>
                  </a:lnTo>
                  <a:lnTo>
                    <a:pt x="1851" y="1852"/>
                  </a:lnTo>
                  <a:lnTo>
                    <a:pt x="1437" y="2290"/>
                  </a:lnTo>
                  <a:lnTo>
                    <a:pt x="1072" y="2777"/>
                  </a:lnTo>
                  <a:lnTo>
                    <a:pt x="901" y="3045"/>
                  </a:lnTo>
                  <a:lnTo>
                    <a:pt x="755" y="3313"/>
                  </a:lnTo>
                  <a:lnTo>
                    <a:pt x="609" y="3581"/>
                  </a:lnTo>
                  <a:lnTo>
                    <a:pt x="487" y="3849"/>
                  </a:lnTo>
                  <a:lnTo>
                    <a:pt x="390" y="4141"/>
                  </a:lnTo>
                  <a:lnTo>
                    <a:pt x="292" y="4433"/>
                  </a:lnTo>
                  <a:lnTo>
                    <a:pt x="195" y="4725"/>
                  </a:lnTo>
                  <a:lnTo>
                    <a:pt x="122" y="5042"/>
                  </a:lnTo>
                  <a:lnTo>
                    <a:pt x="73" y="5334"/>
                  </a:lnTo>
                  <a:lnTo>
                    <a:pt x="25" y="5651"/>
                  </a:lnTo>
                  <a:lnTo>
                    <a:pt x="0" y="5968"/>
                  </a:lnTo>
                  <a:lnTo>
                    <a:pt x="0" y="6308"/>
                  </a:lnTo>
                  <a:lnTo>
                    <a:pt x="0" y="6308"/>
                  </a:lnTo>
                  <a:lnTo>
                    <a:pt x="0" y="6625"/>
                  </a:lnTo>
                  <a:lnTo>
                    <a:pt x="25" y="6942"/>
                  </a:lnTo>
                  <a:lnTo>
                    <a:pt x="73" y="7258"/>
                  </a:lnTo>
                  <a:lnTo>
                    <a:pt x="122" y="7575"/>
                  </a:lnTo>
                  <a:lnTo>
                    <a:pt x="195" y="7867"/>
                  </a:lnTo>
                  <a:lnTo>
                    <a:pt x="292" y="8184"/>
                  </a:lnTo>
                  <a:lnTo>
                    <a:pt x="390" y="8476"/>
                  </a:lnTo>
                  <a:lnTo>
                    <a:pt x="487" y="8744"/>
                  </a:lnTo>
                  <a:lnTo>
                    <a:pt x="609" y="9036"/>
                  </a:lnTo>
                  <a:lnTo>
                    <a:pt x="755" y="9304"/>
                  </a:lnTo>
                  <a:lnTo>
                    <a:pt x="901" y="9572"/>
                  </a:lnTo>
                  <a:lnTo>
                    <a:pt x="1072" y="9816"/>
                  </a:lnTo>
                  <a:lnTo>
                    <a:pt x="1437" y="10303"/>
                  </a:lnTo>
                  <a:lnTo>
                    <a:pt x="1851" y="10741"/>
                  </a:lnTo>
                  <a:lnTo>
                    <a:pt x="2290" y="11155"/>
                  </a:lnTo>
                  <a:lnTo>
                    <a:pt x="2777" y="11520"/>
                  </a:lnTo>
                  <a:lnTo>
                    <a:pt x="3020" y="11691"/>
                  </a:lnTo>
                  <a:lnTo>
                    <a:pt x="3288" y="11837"/>
                  </a:lnTo>
                  <a:lnTo>
                    <a:pt x="3556" y="11983"/>
                  </a:lnTo>
                  <a:lnTo>
                    <a:pt x="3848" y="12105"/>
                  </a:lnTo>
                  <a:lnTo>
                    <a:pt x="4141" y="12202"/>
                  </a:lnTo>
                  <a:lnTo>
                    <a:pt x="4433" y="12300"/>
                  </a:lnTo>
                  <a:lnTo>
                    <a:pt x="4725" y="12397"/>
                  </a:lnTo>
                  <a:lnTo>
                    <a:pt x="5017" y="12470"/>
                  </a:lnTo>
                  <a:lnTo>
                    <a:pt x="5334" y="12519"/>
                  </a:lnTo>
                  <a:lnTo>
                    <a:pt x="5651" y="12568"/>
                  </a:lnTo>
                  <a:lnTo>
                    <a:pt x="5967" y="12592"/>
                  </a:lnTo>
                  <a:lnTo>
                    <a:pt x="6284" y="12592"/>
                  </a:lnTo>
                  <a:lnTo>
                    <a:pt x="6284" y="12592"/>
                  </a:lnTo>
                  <a:lnTo>
                    <a:pt x="6625" y="12592"/>
                  </a:lnTo>
                  <a:lnTo>
                    <a:pt x="6941" y="12568"/>
                  </a:lnTo>
                  <a:lnTo>
                    <a:pt x="7258" y="12519"/>
                  </a:lnTo>
                  <a:lnTo>
                    <a:pt x="7550" y="12470"/>
                  </a:lnTo>
                  <a:lnTo>
                    <a:pt x="7867" y="12397"/>
                  </a:lnTo>
                  <a:lnTo>
                    <a:pt x="8159" y="12300"/>
                  </a:lnTo>
                  <a:lnTo>
                    <a:pt x="8451" y="12202"/>
                  </a:lnTo>
                  <a:lnTo>
                    <a:pt x="8744" y="12105"/>
                  </a:lnTo>
                  <a:lnTo>
                    <a:pt x="9012" y="11983"/>
                  </a:lnTo>
                  <a:lnTo>
                    <a:pt x="9279" y="11837"/>
                  </a:lnTo>
                  <a:lnTo>
                    <a:pt x="9547" y="11691"/>
                  </a:lnTo>
                  <a:lnTo>
                    <a:pt x="9815" y="11520"/>
                  </a:lnTo>
                  <a:lnTo>
                    <a:pt x="10302" y="11155"/>
                  </a:lnTo>
                  <a:lnTo>
                    <a:pt x="10741" y="10741"/>
                  </a:lnTo>
                  <a:lnTo>
                    <a:pt x="11155" y="10303"/>
                  </a:lnTo>
                  <a:lnTo>
                    <a:pt x="11520" y="9816"/>
                  </a:lnTo>
                  <a:lnTo>
                    <a:pt x="11666" y="9572"/>
                  </a:lnTo>
                  <a:lnTo>
                    <a:pt x="11812" y="9304"/>
                  </a:lnTo>
                  <a:lnTo>
                    <a:pt x="11958" y="9036"/>
                  </a:lnTo>
                  <a:lnTo>
                    <a:pt x="12080" y="8744"/>
                  </a:lnTo>
                  <a:lnTo>
                    <a:pt x="12202" y="8476"/>
                  </a:lnTo>
                  <a:lnTo>
                    <a:pt x="12299" y="8184"/>
                  </a:lnTo>
                  <a:lnTo>
                    <a:pt x="12397" y="7867"/>
                  </a:lnTo>
                  <a:lnTo>
                    <a:pt x="12446" y="7575"/>
                  </a:lnTo>
                  <a:lnTo>
                    <a:pt x="12519" y="7258"/>
                  </a:lnTo>
                  <a:lnTo>
                    <a:pt x="12543" y="6942"/>
                  </a:lnTo>
                  <a:lnTo>
                    <a:pt x="12567" y="6625"/>
                  </a:lnTo>
                  <a:lnTo>
                    <a:pt x="12592" y="6308"/>
                  </a:lnTo>
                  <a:lnTo>
                    <a:pt x="12592" y="6308"/>
                  </a:lnTo>
                  <a:lnTo>
                    <a:pt x="12567" y="5968"/>
                  </a:lnTo>
                  <a:lnTo>
                    <a:pt x="12543" y="5651"/>
                  </a:lnTo>
                  <a:lnTo>
                    <a:pt x="12519" y="5334"/>
                  </a:lnTo>
                  <a:lnTo>
                    <a:pt x="12446" y="5042"/>
                  </a:lnTo>
                  <a:lnTo>
                    <a:pt x="12397" y="4725"/>
                  </a:lnTo>
                  <a:lnTo>
                    <a:pt x="12299" y="4433"/>
                  </a:lnTo>
                  <a:lnTo>
                    <a:pt x="12202" y="4141"/>
                  </a:lnTo>
                  <a:lnTo>
                    <a:pt x="12080" y="3849"/>
                  </a:lnTo>
                  <a:lnTo>
                    <a:pt x="11958" y="3581"/>
                  </a:lnTo>
                  <a:lnTo>
                    <a:pt x="11812" y="3313"/>
                  </a:lnTo>
                  <a:lnTo>
                    <a:pt x="11666" y="3045"/>
                  </a:lnTo>
                  <a:lnTo>
                    <a:pt x="11520" y="2777"/>
                  </a:lnTo>
                  <a:lnTo>
                    <a:pt x="11155" y="2290"/>
                  </a:lnTo>
                  <a:lnTo>
                    <a:pt x="10741" y="1852"/>
                  </a:lnTo>
                  <a:lnTo>
                    <a:pt x="10302" y="1437"/>
                  </a:lnTo>
                  <a:lnTo>
                    <a:pt x="9815" y="1072"/>
                  </a:lnTo>
                  <a:lnTo>
                    <a:pt x="9547" y="926"/>
                  </a:lnTo>
                  <a:lnTo>
                    <a:pt x="9279" y="780"/>
                  </a:lnTo>
                  <a:lnTo>
                    <a:pt x="9012" y="634"/>
                  </a:lnTo>
                  <a:lnTo>
                    <a:pt x="8744" y="512"/>
                  </a:lnTo>
                  <a:lnTo>
                    <a:pt x="8451" y="390"/>
                  </a:lnTo>
                  <a:lnTo>
                    <a:pt x="8159" y="293"/>
                  </a:lnTo>
                  <a:lnTo>
                    <a:pt x="7867" y="220"/>
                  </a:lnTo>
                  <a:lnTo>
                    <a:pt x="7550" y="147"/>
                  </a:lnTo>
                  <a:lnTo>
                    <a:pt x="7258" y="74"/>
                  </a:lnTo>
                  <a:lnTo>
                    <a:pt x="6941" y="49"/>
                  </a:lnTo>
                  <a:lnTo>
                    <a:pt x="6625" y="25"/>
                  </a:lnTo>
                  <a:lnTo>
                    <a:pt x="6284" y="1"/>
                  </a:lnTo>
                  <a:lnTo>
                    <a:pt x="6284" y="1"/>
                  </a:lnTo>
                  <a:close/>
                </a:path>
              </a:pathLst>
            </a:custGeom>
            <a:noFill/>
            <a:ln w="19050" cap="rnd" cmpd="sng">
              <a:solidFill>
                <a:srgbClr val="18476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4"/>
            <p:cNvSpPr/>
            <p:nvPr/>
          </p:nvSpPr>
          <p:spPr>
            <a:xfrm>
              <a:off x="3988375" y="3021875"/>
              <a:ext cx="241750" cy="241750"/>
            </a:xfrm>
            <a:custGeom>
              <a:avLst/>
              <a:gdLst/>
              <a:ahLst/>
              <a:cxnLst/>
              <a:rect l="l" t="t" r="r" b="b"/>
              <a:pathLst>
                <a:path w="9670" h="9670" fill="none" extrusionOk="0">
                  <a:moveTo>
                    <a:pt x="4823" y="1"/>
                  </a:moveTo>
                  <a:lnTo>
                    <a:pt x="4823" y="1"/>
                  </a:lnTo>
                  <a:lnTo>
                    <a:pt x="4336" y="25"/>
                  </a:lnTo>
                  <a:lnTo>
                    <a:pt x="3849" y="98"/>
                  </a:lnTo>
                  <a:lnTo>
                    <a:pt x="3386" y="220"/>
                  </a:lnTo>
                  <a:lnTo>
                    <a:pt x="2947" y="391"/>
                  </a:lnTo>
                  <a:lnTo>
                    <a:pt x="2533" y="585"/>
                  </a:lnTo>
                  <a:lnTo>
                    <a:pt x="2144" y="829"/>
                  </a:lnTo>
                  <a:lnTo>
                    <a:pt x="1754" y="1121"/>
                  </a:lnTo>
                  <a:lnTo>
                    <a:pt x="1413" y="1438"/>
                  </a:lnTo>
                  <a:lnTo>
                    <a:pt x="1096" y="1779"/>
                  </a:lnTo>
                  <a:lnTo>
                    <a:pt x="829" y="2144"/>
                  </a:lnTo>
                  <a:lnTo>
                    <a:pt x="585" y="2534"/>
                  </a:lnTo>
                  <a:lnTo>
                    <a:pt x="390" y="2972"/>
                  </a:lnTo>
                  <a:lnTo>
                    <a:pt x="220" y="3411"/>
                  </a:lnTo>
                  <a:lnTo>
                    <a:pt x="98" y="3873"/>
                  </a:lnTo>
                  <a:lnTo>
                    <a:pt x="25" y="4336"/>
                  </a:lnTo>
                  <a:lnTo>
                    <a:pt x="1" y="4847"/>
                  </a:lnTo>
                  <a:lnTo>
                    <a:pt x="1" y="4847"/>
                  </a:lnTo>
                  <a:lnTo>
                    <a:pt x="25" y="5335"/>
                  </a:lnTo>
                  <a:lnTo>
                    <a:pt x="98" y="5822"/>
                  </a:lnTo>
                  <a:lnTo>
                    <a:pt x="220" y="6284"/>
                  </a:lnTo>
                  <a:lnTo>
                    <a:pt x="390" y="6723"/>
                  </a:lnTo>
                  <a:lnTo>
                    <a:pt x="585" y="7137"/>
                  </a:lnTo>
                  <a:lnTo>
                    <a:pt x="829" y="7527"/>
                  </a:lnTo>
                  <a:lnTo>
                    <a:pt x="1096" y="7916"/>
                  </a:lnTo>
                  <a:lnTo>
                    <a:pt x="1413" y="8257"/>
                  </a:lnTo>
                  <a:lnTo>
                    <a:pt x="1754" y="8574"/>
                  </a:lnTo>
                  <a:lnTo>
                    <a:pt x="2144" y="8842"/>
                  </a:lnTo>
                  <a:lnTo>
                    <a:pt x="2533" y="9085"/>
                  </a:lnTo>
                  <a:lnTo>
                    <a:pt x="2947" y="9280"/>
                  </a:lnTo>
                  <a:lnTo>
                    <a:pt x="3386" y="9451"/>
                  </a:lnTo>
                  <a:lnTo>
                    <a:pt x="3849" y="9572"/>
                  </a:lnTo>
                  <a:lnTo>
                    <a:pt x="4336" y="9645"/>
                  </a:lnTo>
                  <a:lnTo>
                    <a:pt x="4823" y="9670"/>
                  </a:lnTo>
                  <a:lnTo>
                    <a:pt x="4823" y="9670"/>
                  </a:lnTo>
                  <a:lnTo>
                    <a:pt x="5334" y="9645"/>
                  </a:lnTo>
                  <a:lnTo>
                    <a:pt x="5797" y="9572"/>
                  </a:lnTo>
                  <a:lnTo>
                    <a:pt x="6260" y="9451"/>
                  </a:lnTo>
                  <a:lnTo>
                    <a:pt x="6698" y="9280"/>
                  </a:lnTo>
                  <a:lnTo>
                    <a:pt x="7136" y="9085"/>
                  </a:lnTo>
                  <a:lnTo>
                    <a:pt x="7526" y="8842"/>
                  </a:lnTo>
                  <a:lnTo>
                    <a:pt x="7892" y="8574"/>
                  </a:lnTo>
                  <a:lnTo>
                    <a:pt x="8232" y="8257"/>
                  </a:lnTo>
                  <a:lnTo>
                    <a:pt x="8549" y="7916"/>
                  </a:lnTo>
                  <a:lnTo>
                    <a:pt x="8841" y="7527"/>
                  </a:lnTo>
                  <a:lnTo>
                    <a:pt x="9085" y="7137"/>
                  </a:lnTo>
                  <a:lnTo>
                    <a:pt x="9280" y="6723"/>
                  </a:lnTo>
                  <a:lnTo>
                    <a:pt x="9450" y="6284"/>
                  </a:lnTo>
                  <a:lnTo>
                    <a:pt x="9572" y="5822"/>
                  </a:lnTo>
                  <a:lnTo>
                    <a:pt x="9645" y="5335"/>
                  </a:lnTo>
                  <a:lnTo>
                    <a:pt x="9669" y="4847"/>
                  </a:lnTo>
                  <a:lnTo>
                    <a:pt x="9669" y="4847"/>
                  </a:lnTo>
                  <a:lnTo>
                    <a:pt x="9645" y="4336"/>
                  </a:lnTo>
                  <a:lnTo>
                    <a:pt x="9572" y="3873"/>
                  </a:lnTo>
                  <a:lnTo>
                    <a:pt x="9450" y="3411"/>
                  </a:lnTo>
                  <a:lnTo>
                    <a:pt x="9280" y="2972"/>
                  </a:lnTo>
                  <a:lnTo>
                    <a:pt x="9085" y="2534"/>
                  </a:lnTo>
                  <a:lnTo>
                    <a:pt x="8841" y="2144"/>
                  </a:lnTo>
                  <a:lnTo>
                    <a:pt x="8549" y="1779"/>
                  </a:lnTo>
                  <a:lnTo>
                    <a:pt x="8232" y="1438"/>
                  </a:lnTo>
                  <a:lnTo>
                    <a:pt x="7892" y="1121"/>
                  </a:lnTo>
                  <a:lnTo>
                    <a:pt x="7526" y="829"/>
                  </a:lnTo>
                  <a:lnTo>
                    <a:pt x="7136" y="585"/>
                  </a:lnTo>
                  <a:lnTo>
                    <a:pt x="6698" y="391"/>
                  </a:lnTo>
                  <a:lnTo>
                    <a:pt x="6260" y="220"/>
                  </a:lnTo>
                  <a:lnTo>
                    <a:pt x="5797" y="98"/>
                  </a:lnTo>
                  <a:lnTo>
                    <a:pt x="5334" y="25"/>
                  </a:lnTo>
                  <a:lnTo>
                    <a:pt x="4823" y="1"/>
                  </a:lnTo>
                  <a:lnTo>
                    <a:pt x="4823" y="1"/>
                  </a:lnTo>
                </a:path>
              </a:pathLst>
            </a:custGeom>
            <a:noFill/>
            <a:ln w="19050" cap="rnd" cmpd="sng">
              <a:solidFill>
                <a:srgbClr val="18476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4"/>
            <p:cNvSpPr/>
            <p:nvPr/>
          </p:nvSpPr>
          <p:spPr>
            <a:xfrm>
              <a:off x="4024300" y="3058425"/>
              <a:ext cx="84650" cy="84650"/>
            </a:xfrm>
            <a:custGeom>
              <a:avLst/>
              <a:gdLst/>
              <a:ahLst/>
              <a:cxnLst/>
              <a:rect l="l" t="t" r="r" b="b"/>
              <a:pathLst>
                <a:path w="3386" h="3386" fill="none" extrusionOk="0">
                  <a:moveTo>
                    <a:pt x="0" y="3385"/>
                  </a:moveTo>
                  <a:lnTo>
                    <a:pt x="0" y="3385"/>
                  </a:lnTo>
                  <a:lnTo>
                    <a:pt x="25" y="3020"/>
                  </a:lnTo>
                  <a:lnTo>
                    <a:pt x="74" y="2704"/>
                  </a:lnTo>
                  <a:lnTo>
                    <a:pt x="147" y="2363"/>
                  </a:lnTo>
                  <a:lnTo>
                    <a:pt x="268" y="2070"/>
                  </a:lnTo>
                  <a:lnTo>
                    <a:pt x="414" y="1754"/>
                  </a:lnTo>
                  <a:lnTo>
                    <a:pt x="585" y="1486"/>
                  </a:lnTo>
                  <a:lnTo>
                    <a:pt x="780" y="1218"/>
                  </a:lnTo>
                  <a:lnTo>
                    <a:pt x="999" y="974"/>
                  </a:lnTo>
                  <a:lnTo>
                    <a:pt x="1243" y="755"/>
                  </a:lnTo>
                  <a:lnTo>
                    <a:pt x="1510" y="560"/>
                  </a:lnTo>
                  <a:lnTo>
                    <a:pt x="1778" y="390"/>
                  </a:lnTo>
                  <a:lnTo>
                    <a:pt x="2071" y="244"/>
                  </a:lnTo>
                  <a:lnTo>
                    <a:pt x="2387" y="146"/>
                  </a:lnTo>
                  <a:lnTo>
                    <a:pt x="2704" y="49"/>
                  </a:lnTo>
                  <a:lnTo>
                    <a:pt x="3045" y="0"/>
                  </a:lnTo>
                  <a:lnTo>
                    <a:pt x="3386" y="0"/>
                  </a:lnTo>
                </a:path>
              </a:pathLst>
            </a:custGeom>
            <a:noFill/>
            <a:ln w="19050" cap="rnd" cmpd="sng">
              <a:solidFill>
                <a:srgbClr val="18476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4"/>
            <p:cNvSpPr/>
            <p:nvPr/>
          </p:nvSpPr>
          <p:spPr>
            <a:xfrm>
              <a:off x="4205750" y="3248375"/>
              <a:ext cx="154050" cy="153475"/>
            </a:xfrm>
            <a:custGeom>
              <a:avLst/>
              <a:gdLst/>
              <a:ahLst/>
              <a:cxnLst/>
              <a:rect l="l" t="t" r="r" b="b"/>
              <a:pathLst>
                <a:path w="6162" h="6139" fill="none" extrusionOk="0">
                  <a:moveTo>
                    <a:pt x="0" y="1024"/>
                  </a:moveTo>
                  <a:lnTo>
                    <a:pt x="4969" y="5992"/>
                  </a:lnTo>
                  <a:lnTo>
                    <a:pt x="4969" y="5992"/>
                  </a:lnTo>
                  <a:lnTo>
                    <a:pt x="5042" y="6041"/>
                  </a:lnTo>
                  <a:lnTo>
                    <a:pt x="5115" y="6090"/>
                  </a:lnTo>
                  <a:lnTo>
                    <a:pt x="5212" y="6114"/>
                  </a:lnTo>
                  <a:lnTo>
                    <a:pt x="5310" y="6138"/>
                  </a:lnTo>
                  <a:lnTo>
                    <a:pt x="5407" y="6114"/>
                  </a:lnTo>
                  <a:lnTo>
                    <a:pt x="5480" y="6090"/>
                  </a:lnTo>
                  <a:lnTo>
                    <a:pt x="5577" y="6041"/>
                  </a:lnTo>
                  <a:lnTo>
                    <a:pt x="5651" y="5992"/>
                  </a:lnTo>
                  <a:lnTo>
                    <a:pt x="6016" y="5627"/>
                  </a:lnTo>
                  <a:lnTo>
                    <a:pt x="6016" y="5627"/>
                  </a:lnTo>
                  <a:lnTo>
                    <a:pt x="6089" y="5554"/>
                  </a:lnTo>
                  <a:lnTo>
                    <a:pt x="6138" y="5456"/>
                  </a:lnTo>
                  <a:lnTo>
                    <a:pt x="6162" y="5359"/>
                  </a:lnTo>
                  <a:lnTo>
                    <a:pt x="6162" y="5286"/>
                  </a:lnTo>
                  <a:lnTo>
                    <a:pt x="6162" y="5188"/>
                  </a:lnTo>
                  <a:lnTo>
                    <a:pt x="6138" y="5091"/>
                  </a:lnTo>
                  <a:lnTo>
                    <a:pt x="6089" y="5018"/>
                  </a:lnTo>
                  <a:lnTo>
                    <a:pt x="6016" y="4921"/>
                  </a:lnTo>
                  <a:lnTo>
                    <a:pt x="1072" y="1"/>
                  </a:lnTo>
                </a:path>
              </a:pathLst>
            </a:custGeom>
            <a:noFill/>
            <a:ln w="19050" cap="rnd" cmpd="sng">
              <a:solidFill>
                <a:srgbClr val="18476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4" name="Google Shape;114;p4"/>
          <p:cNvSpPr/>
          <p:nvPr/>
        </p:nvSpPr>
        <p:spPr>
          <a:xfrm rot="10800000" flipH="1">
            <a:off x="542924" y="3612175"/>
            <a:ext cx="819900" cy="710100"/>
          </a:xfrm>
          <a:prstGeom prst="hexagon">
            <a:avLst>
              <a:gd name="adj" fmla="val 28678"/>
              <a:gd name="vf" fmla="val 115470"/>
            </a:avLst>
          </a:prstGeom>
          <a:noFill/>
          <a:ln w="9525" cap="flat" cmpd="sng">
            <a:solidFill>
              <a:srgbClr val="18476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4"/>
          <p:cNvSpPr/>
          <p:nvPr/>
        </p:nvSpPr>
        <p:spPr>
          <a:xfrm rot="10800000" flipH="1">
            <a:off x="729000" y="424700"/>
            <a:ext cx="428700" cy="371100"/>
          </a:xfrm>
          <a:prstGeom prst="hexagon">
            <a:avLst>
              <a:gd name="adj" fmla="val 28678"/>
              <a:gd name="vf" fmla="val 115470"/>
            </a:avLst>
          </a:prstGeom>
          <a:solidFill>
            <a:srgbClr val="3292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4"/>
          <p:cNvSpPr/>
          <p:nvPr/>
        </p:nvSpPr>
        <p:spPr>
          <a:xfrm rot="10800000" flipH="1">
            <a:off x="-115052" y="3996025"/>
            <a:ext cx="819900" cy="709800"/>
          </a:xfrm>
          <a:prstGeom prst="hexagon">
            <a:avLst>
              <a:gd name="adj" fmla="val 28678"/>
              <a:gd name="vf" fmla="val 115470"/>
            </a:avLst>
          </a:prstGeom>
          <a:solidFill>
            <a:srgbClr val="1847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4"/>
          <p:cNvSpPr/>
          <p:nvPr/>
        </p:nvSpPr>
        <p:spPr>
          <a:xfrm rot="10800000" flipH="1">
            <a:off x="411200" y="258625"/>
            <a:ext cx="358800" cy="310500"/>
          </a:xfrm>
          <a:prstGeom prst="hexagon">
            <a:avLst>
              <a:gd name="adj" fmla="val 28678"/>
              <a:gd name="vf" fmla="val 115470"/>
            </a:avLst>
          </a:prstGeom>
          <a:noFill/>
          <a:ln w="19050" cap="flat" cmpd="sng">
            <a:solidFill>
              <a:srgbClr val="00E1C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4"/>
          <p:cNvSpPr/>
          <p:nvPr/>
        </p:nvSpPr>
        <p:spPr>
          <a:xfrm>
            <a:off x="828838" y="3843208"/>
            <a:ext cx="248073" cy="248058"/>
          </a:xfrm>
          <a:custGeom>
            <a:avLst/>
            <a:gdLst/>
            <a:ahLst/>
            <a:cxnLst/>
            <a:rect l="l" t="t" r="r" b="b"/>
            <a:pathLst>
              <a:path w="17000" h="16999" extrusionOk="0">
                <a:moveTo>
                  <a:pt x="8769" y="5740"/>
                </a:moveTo>
                <a:lnTo>
                  <a:pt x="9037" y="5788"/>
                </a:lnTo>
                <a:lnTo>
                  <a:pt x="9282" y="5862"/>
                </a:lnTo>
                <a:lnTo>
                  <a:pt x="9550" y="5935"/>
                </a:lnTo>
                <a:lnTo>
                  <a:pt x="9794" y="6057"/>
                </a:lnTo>
                <a:lnTo>
                  <a:pt x="10014" y="6204"/>
                </a:lnTo>
                <a:lnTo>
                  <a:pt x="10234" y="6350"/>
                </a:lnTo>
                <a:lnTo>
                  <a:pt x="10454" y="6546"/>
                </a:lnTo>
                <a:lnTo>
                  <a:pt x="10649" y="6765"/>
                </a:lnTo>
                <a:lnTo>
                  <a:pt x="10796" y="6985"/>
                </a:lnTo>
                <a:lnTo>
                  <a:pt x="10942" y="7205"/>
                </a:lnTo>
                <a:lnTo>
                  <a:pt x="11064" y="7449"/>
                </a:lnTo>
                <a:lnTo>
                  <a:pt x="11138" y="7718"/>
                </a:lnTo>
                <a:lnTo>
                  <a:pt x="11211" y="7962"/>
                </a:lnTo>
                <a:lnTo>
                  <a:pt x="11260" y="8231"/>
                </a:lnTo>
                <a:lnTo>
                  <a:pt x="11260" y="8499"/>
                </a:lnTo>
                <a:lnTo>
                  <a:pt x="11260" y="8768"/>
                </a:lnTo>
                <a:lnTo>
                  <a:pt x="11211" y="9037"/>
                </a:lnTo>
                <a:lnTo>
                  <a:pt x="11138" y="9281"/>
                </a:lnTo>
                <a:lnTo>
                  <a:pt x="11064" y="9550"/>
                </a:lnTo>
                <a:lnTo>
                  <a:pt x="10942" y="9794"/>
                </a:lnTo>
                <a:lnTo>
                  <a:pt x="10796" y="10014"/>
                </a:lnTo>
                <a:lnTo>
                  <a:pt x="10649" y="10233"/>
                </a:lnTo>
                <a:lnTo>
                  <a:pt x="10454" y="10453"/>
                </a:lnTo>
                <a:lnTo>
                  <a:pt x="10234" y="10649"/>
                </a:lnTo>
                <a:lnTo>
                  <a:pt x="10014" y="10795"/>
                </a:lnTo>
                <a:lnTo>
                  <a:pt x="9794" y="10942"/>
                </a:lnTo>
                <a:lnTo>
                  <a:pt x="9550" y="11064"/>
                </a:lnTo>
                <a:lnTo>
                  <a:pt x="9282" y="11137"/>
                </a:lnTo>
                <a:lnTo>
                  <a:pt x="9037" y="11210"/>
                </a:lnTo>
                <a:lnTo>
                  <a:pt x="8769" y="11259"/>
                </a:lnTo>
                <a:lnTo>
                  <a:pt x="8231" y="11259"/>
                </a:lnTo>
                <a:lnTo>
                  <a:pt x="7963" y="11210"/>
                </a:lnTo>
                <a:lnTo>
                  <a:pt x="7719" y="11137"/>
                </a:lnTo>
                <a:lnTo>
                  <a:pt x="7450" y="11064"/>
                </a:lnTo>
                <a:lnTo>
                  <a:pt x="7206" y="10942"/>
                </a:lnTo>
                <a:lnTo>
                  <a:pt x="6986" y="10795"/>
                </a:lnTo>
                <a:lnTo>
                  <a:pt x="6766" y="10649"/>
                </a:lnTo>
                <a:lnTo>
                  <a:pt x="6546" y="10453"/>
                </a:lnTo>
                <a:lnTo>
                  <a:pt x="6351" y="10233"/>
                </a:lnTo>
                <a:lnTo>
                  <a:pt x="6204" y="10014"/>
                </a:lnTo>
                <a:lnTo>
                  <a:pt x="6058" y="9794"/>
                </a:lnTo>
                <a:lnTo>
                  <a:pt x="5936" y="9550"/>
                </a:lnTo>
                <a:lnTo>
                  <a:pt x="5862" y="9281"/>
                </a:lnTo>
                <a:lnTo>
                  <a:pt x="5789" y="9037"/>
                </a:lnTo>
                <a:lnTo>
                  <a:pt x="5740" y="8768"/>
                </a:lnTo>
                <a:lnTo>
                  <a:pt x="5740" y="8499"/>
                </a:lnTo>
                <a:lnTo>
                  <a:pt x="5740" y="8231"/>
                </a:lnTo>
                <a:lnTo>
                  <a:pt x="5789" y="7962"/>
                </a:lnTo>
                <a:lnTo>
                  <a:pt x="5862" y="7718"/>
                </a:lnTo>
                <a:lnTo>
                  <a:pt x="5936" y="7449"/>
                </a:lnTo>
                <a:lnTo>
                  <a:pt x="6058" y="7205"/>
                </a:lnTo>
                <a:lnTo>
                  <a:pt x="6204" y="6985"/>
                </a:lnTo>
                <a:lnTo>
                  <a:pt x="6351" y="6765"/>
                </a:lnTo>
                <a:lnTo>
                  <a:pt x="6546" y="6546"/>
                </a:lnTo>
                <a:lnTo>
                  <a:pt x="6766" y="6350"/>
                </a:lnTo>
                <a:lnTo>
                  <a:pt x="6986" y="6204"/>
                </a:lnTo>
                <a:lnTo>
                  <a:pt x="7206" y="6057"/>
                </a:lnTo>
                <a:lnTo>
                  <a:pt x="7450" y="5935"/>
                </a:lnTo>
                <a:lnTo>
                  <a:pt x="7719" y="5862"/>
                </a:lnTo>
                <a:lnTo>
                  <a:pt x="7963" y="5788"/>
                </a:lnTo>
                <a:lnTo>
                  <a:pt x="8231" y="5740"/>
                </a:lnTo>
                <a:close/>
                <a:moveTo>
                  <a:pt x="7914" y="0"/>
                </a:moveTo>
                <a:lnTo>
                  <a:pt x="7743" y="25"/>
                </a:lnTo>
                <a:lnTo>
                  <a:pt x="7596" y="73"/>
                </a:lnTo>
                <a:lnTo>
                  <a:pt x="7474" y="147"/>
                </a:lnTo>
                <a:lnTo>
                  <a:pt x="7328" y="244"/>
                </a:lnTo>
                <a:lnTo>
                  <a:pt x="7230" y="342"/>
                </a:lnTo>
                <a:lnTo>
                  <a:pt x="7132" y="489"/>
                </a:lnTo>
                <a:lnTo>
                  <a:pt x="7084" y="635"/>
                </a:lnTo>
                <a:lnTo>
                  <a:pt x="7035" y="782"/>
                </a:lnTo>
                <a:lnTo>
                  <a:pt x="6839" y="2540"/>
                </a:lnTo>
                <a:lnTo>
                  <a:pt x="6497" y="2638"/>
                </a:lnTo>
                <a:lnTo>
                  <a:pt x="6131" y="2784"/>
                </a:lnTo>
                <a:lnTo>
                  <a:pt x="5789" y="2931"/>
                </a:lnTo>
                <a:lnTo>
                  <a:pt x="5447" y="3102"/>
                </a:lnTo>
                <a:lnTo>
                  <a:pt x="4079" y="2027"/>
                </a:lnTo>
                <a:lnTo>
                  <a:pt x="3933" y="1930"/>
                </a:lnTo>
                <a:lnTo>
                  <a:pt x="3786" y="1881"/>
                </a:lnTo>
                <a:lnTo>
                  <a:pt x="3640" y="1832"/>
                </a:lnTo>
                <a:lnTo>
                  <a:pt x="3493" y="1832"/>
                </a:lnTo>
                <a:lnTo>
                  <a:pt x="3322" y="1856"/>
                </a:lnTo>
                <a:lnTo>
                  <a:pt x="3176" y="1905"/>
                </a:lnTo>
                <a:lnTo>
                  <a:pt x="3029" y="1978"/>
                </a:lnTo>
                <a:lnTo>
                  <a:pt x="2907" y="2076"/>
                </a:lnTo>
                <a:lnTo>
                  <a:pt x="2077" y="2907"/>
                </a:lnTo>
                <a:lnTo>
                  <a:pt x="1979" y="3029"/>
                </a:lnTo>
                <a:lnTo>
                  <a:pt x="1906" y="3175"/>
                </a:lnTo>
                <a:lnTo>
                  <a:pt x="1857" y="3322"/>
                </a:lnTo>
                <a:lnTo>
                  <a:pt x="1833" y="3493"/>
                </a:lnTo>
                <a:lnTo>
                  <a:pt x="1833" y="3639"/>
                </a:lnTo>
                <a:lnTo>
                  <a:pt x="1881" y="3786"/>
                </a:lnTo>
                <a:lnTo>
                  <a:pt x="1930" y="3932"/>
                </a:lnTo>
                <a:lnTo>
                  <a:pt x="2028" y="4079"/>
                </a:lnTo>
                <a:lnTo>
                  <a:pt x="3103" y="5447"/>
                </a:lnTo>
                <a:lnTo>
                  <a:pt x="2932" y="5788"/>
                </a:lnTo>
                <a:lnTo>
                  <a:pt x="2785" y="6130"/>
                </a:lnTo>
                <a:lnTo>
                  <a:pt x="2639" y="6497"/>
                </a:lnTo>
                <a:lnTo>
                  <a:pt x="2541" y="6839"/>
                </a:lnTo>
                <a:lnTo>
                  <a:pt x="782" y="7034"/>
                </a:lnTo>
                <a:lnTo>
                  <a:pt x="636" y="7083"/>
                </a:lnTo>
                <a:lnTo>
                  <a:pt x="489" y="7132"/>
                </a:lnTo>
                <a:lnTo>
                  <a:pt x="343" y="7229"/>
                </a:lnTo>
                <a:lnTo>
                  <a:pt x="245" y="7327"/>
                </a:lnTo>
                <a:lnTo>
                  <a:pt x="147" y="7474"/>
                </a:lnTo>
                <a:lnTo>
                  <a:pt x="74" y="7596"/>
                </a:lnTo>
                <a:lnTo>
                  <a:pt x="25" y="7742"/>
                </a:lnTo>
                <a:lnTo>
                  <a:pt x="1" y="7913"/>
                </a:lnTo>
                <a:lnTo>
                  <a:pt x="1" y="9086"/>
                </a:lnTo>
                <a:lnTo>
                  <a:pt x="25" y="9257"/>
                </a:lnTo>
                <a:lnTo>
                  <a:pt x="74" y="9403"/>
                </a:lnTo>
                <a:lnTo>
                  <a:pt x="147" y="9525"/>
                </a:lnTo>
                <a:lnTo>
                  <a:pt x="245" y="9672"/>
                </a:lnTo>
                <a:lnTo>
                  <a:pt x="343" y="9769"/>
                </a:lnTo>
                <a:lnTo>
                  <a:pt x="489" y="9867"/>
                </a:lnTo>
                <a:lnTo>
                  <a:pt x="636" y="9916"/>
                </a:lnTo>
                <a:lnTo>
                  <a:pt x="782" y="9965"/>
                </a:lnTo>
                <a:lnTo>
                  <a:pt x="2541" y="10160"/>
                </a:lnTo>
                <a:lnTo>
                  <a:pt x="2639" y="10502"/>
                </a:lnTo>
                <a:lnTo>
                  <a:pt x="2785" y="10868"/>
                </a:lnTo>
                <a:lnTo>
                  <a:pt x="2932" y="11210"/>
                </a:lnTo>
                <a:lnTo>
                  <a:pt x="3103" y="11552"/>
                </a:lnTo>
                <a:lnTo>
                  <a:pt x="2028" y="12920"/>
                </a:lnTo>
                <a:lnTo>
                  <a:pt x="1930" y="13067"/>
                </a:lnTo>
                <a:lnTo>
                  <a:pt x="1881" y="13213"/>
                </a:lnTo>
                <a:lnTo>
                  <a:pt x="1833" y="13360"/>
                </a:lnTo>
                <a:lnTo>
                  <a:pt x="1833" y="13506"/>
                </a:lnTo>
                <a:lnTo>
                  <a:pt x="1857" y="13677"/>
                </a:lnTo>
                <a:lnTo>
                  <a:pt x="1906" y="13824"/>
                </a:lnTo>
                <a:lnTo>
                  <a:pt x="1979" y="13970"/>
                </a:lnTo>
                <a:lnTo>
                  <a:pt x="2077" y="14092"/>
                </a:lnTo>
                <a:lnTo>
                  <a:pt x="2907" y="14923"/>
                </a:lnTo>
                <a:lnTo>
                  <a:pt x="3029" y="15020"/>
                </a:lnTo>
                <a:lnTo>
                  <a:pt x="3176" y="15094"/>
                </a:lnTo>
                <a:lnTo>
                  <a:pt x="3322" y="15142"/>
                </a:lnTo>
                <a:lnTo>
                  <a:pt x="3493" y="15167"/>
                </a:lnTo>
                <a:lnTo>
                  <a:pt x="3640" y="15167"/>
                </a:lnTo>
                <a:lnTo>
                  <a:pt x="3786" y="15118"/>
                </a:lnTo>
                <a:lnTo>
                  <a:pt x="3933" y="15069"/>
                </a:lnTo>
                <a:lnTo>
                  <a:pt x="4079" y="14996"/>
                </a:lnTo>
                <a:lnTo>
                  <a:pt x="5447" y="13897"/>
                </a:lnTo>
                <a:lnTo>
                  <a:pt x="5789" y="14068"/>
                </a:lnTo>
                <a:lnTo>
                  <a:pt x="6131" y="14214"/>
                </a:lnTo>
                <a:lnTo>
                  <a:pt x="6497" y="14361"/>
                </a:lnTo>
                <a:lnTo>
                  <a:pt x="6839" y="14459"/>
                </a:lnTo>
                <a:lnTo>
                  <a:pt x="7035" y="16217"/>
                </a:lnTo>
                <a:lnTo>
                  <a:pt x="7084" y="16364"/>
                </a:lnTo>
                <a:lnTo>
                  <a:pt x="7132" y="16510"/>
                </a:lnTo>
                <a:lnTo>
                  <a:pt x="7230" y="16657"/>
                </a:lnTo>
                <a:lnTo>
                  <a:pt x="7328" y="16754"/>
                </a:lnTo>
                <a:lnTo>
                  <a:pt x="7474" y="16852"/>
                </a:lnTo>
                <a:lnTo>
                  <a:pt x="7596" y="16925"/>
                </a:lnTo>
                <a:lnTo>
                  <a:pt x="7743" y="16974"/>
                </a:lnTo>
                <a:lnTo>
                  <a:pt x="7914" y="16999"/>
                </a:lnTo>
                <a:lnTo>
                  <a:pt x="9086" y="16999"/>
                </a:lnTo>
                <a:lnTo>
                  <a:pt x="9257" y="16974"/>
                </a:lnTo>
                <a:lnTo>
                  <a:pt x="9404" y="16925"/>
                </a:lnTo>
                <a:lnTo>
                  <a:pt x="9526" y="16852"/>
                </a:lnTo>
                <a:lnTo>
                  <a:pt x="9672" y="16754"/>
                </a:lnTo>
                <a:lnTo>
                  <a:pt x="9770" y="16657"/>
                </a:lnTo>
                <a:lnTo>
                  <a:pt x="9868" y="16510"/>
                </a:lnTo>
                <a:lnTo>
                  <a:pt x="9917" y="16364"/>
                </a:lnTo>
                <a:lnTo>
                  <a:pt x="9965" y="16217"/>
                </a:lnTo>
                <a:lnTo>
                  <a:pt x="10161" y="14459"/>
                </a:lnTo>
                <a:lnTo>
                  <a:pt x="10503" y="14361"/>
                </a:lnTo>
                <a:lnTo>
                  <a:pt x="10869" y="14214"/>
                </a:lnTo>
                <a:lnTo>
                  <a:pt x="11211" y="14068"/>
                </a:lnTo>
                <a:lnTo>
                  <a:pt x="11553" y="13897"/>
                </a:lnTo>
                <a:lnTo>
                  <a:pt x="12921" y="14996"/>
                </a:lnTo>
                <a:lnTo>
                  <a:pt x="13067" y="15069"/>
                </a:lnTo>
                <a:lnTo>
                  <a:pt x="13214" y="15118"/>
                </a:lnTo>
                <a:lnTo>
                  <a:pt x="13360" y="15167"/>
                </a:lnTo>
                <a:lnTo>
                  <a:pt x="13507" y="15167"/>
                </a:lnTo>
                <a:lnTo>
                  <a:pt x="13678" y="15142"/>
                </a:lnTo>
                <a:lnTo>
                  <a:pt x="13824" y="15094"/>
                </a:lnTo>
                <a:lnTo>
                  <a:pt x="13971" y="15020"/>
                </a:lnTo>
                <a:lnTo>
                  <a:pt x="14093" y="14923"/>
                </a:lnTo>
                <a:lnTo>
                  <a:pt x="14923" y="14092"/>
                </a:lnTo>
                <a:lnTo>
                  <a:pt x="15021" y="13970"/>
                </a:lnTo>
                <a:lnTo>
                  <a:pt x="15094" y="13824"/>
                </a:lnTo>
                <a:lnTo>
                  <a:pt x="15143" y="13677"/>
                </a:lnTo>
                <a:lnTo>
                  <a:pt x="15168" y="13506"/>
                </a:lnTo>
                <a:lnTo>
                  <a:pt x="15168" y="13360"/>
                </a:lnTo>
                <a:lnTo>
                  <a:pt x="15119" y="13213"/>
                </a:lnTo>
                <a:lnTo>
                  <a:pt x="15070" y="13067"/>
                </a:lnTo>
                <a:lnTo>
                  <a:pt x="14997" y="12920"/>
                </a:lnTo>
                <a:lnTo>
                  <a:pt x="13898" y="11552"/>
                </a:lnTo>
                <a:lnTo>
                  <a:pt x="14068" y="11210"/>
                </a:lnTo>
                <a:lnTo>
                  <a:pt x="14215" y="10868"/>
                </a:lnTo>
                <a:lnTo>
                  <a:pt x="14362" y="10502"/>
                </a:lnTo>
                <a:lnTo>
                  <a:pt x="14459" y="10160"/>
                </a:lnTo>
                <a:lnTo>
                  <a:pt x="16218" y="9965"/>
                </a:lnTo>
                <a:lnTo>
                  <a:pt x="16364" y="9916"/>
                </a:lnTo>
                <a:lnTo>
                  <a:pt x="16511" y="9867"/>
                </a:lnTo>
                <a:lnTo>
                  <a:pt x="16657" y="9769"/>
                </a:lnTo>
                <a:lnTo>
                  <a:pt x="16755" y="9672"/>
                </a:lnTo>
                <a:lnTo>
                  <a:pt x="16853" y="9525"/>
                </a:lnTo>
                <a:lnTo>
                  <a:pt x="16926" y="9403"/>
                </a:lnTo>
                <a:lnTo>
                  <a:pt x="16975" y="9257"/>
                </a:lnTo>
                <a:lnTo>
                  <a:pt x="16999" y="9086"/>
                </a:lnTo>
                <a:lnTo>
                  <a:pt x="16999" y="7913"/>
                </a:lnTo>
                <a:lnTo>
                  <a:pt x="16975" y="7742"/>
                </a:lnTo>
                <a:lnTo>
                  <a:pt x="16926" y="7596"/>
                </a:lnTo>
                <a:lnTo>
                  <a:pt x="16853" y="7474"/>
                </a:lnTo>
                <a:lnTo>
                  <a:pt x="16755" y="7327"/>
                </a:lnTo>
                <a:lnTo>
                  <a:pt x="16657" y="7229"/>
                </a:lnTo>
                <a:lnTo>
                  <a:pt x="16511" y="7132"/>
                </a:lnTo>
                <a:lnTo>
                  <a:pt x="16364" y="7083"/>
                </a:lnTo>
                <a:lnTo>
                  <a:pt x="16218" y="7034"/>
                </a:lnTo>
                <a:lnTo>
                  <a:pt x="14459" y="6839"/>
                </a:lnTo>
                <a:lnTo>
                  <a:pt x="14362" y="6497"/>
                </a:lnTo>
                <a:lnTo>
                  <a:pt x="14215" y="6130"/>
                </a:lnTo>
                <a:lnTo>
                  <a:pt x="14068" y="5788"/>
                </a:lnTo>
                <a:lnTo>
                  <a:pt x="13898" y="5447"/>
                </a:lnTo>
                <a:lnTo>
                  <a:pt x="14997" y="4079"/>
                </a:lnTo>
                <a:lnTo>
                  <a:pt x="15070" y="3932"/>
                </a:lnTo>
                <a:lnTo>
                  <a:pt x="15119" y="3786"/>
                </a:lnTo>
                <a:lnTo>
                  <a:pt x="15168" y="3639"/>
                </a:lnTo>
                <a:lnTo>
                  <a:pt x="15168" y="3493"/>
                </a:lnTo>
                <a:lnTo>
                  <a:pt x="15143" y="3322"/>
                </a:lnTo>
                <a:lnTo>
                  <a:pt x="15094" y="3175"/>
                </a:lnTo>
                <a:lnTo>
                  <a:pt x="15021" y="3029"/>
                </a:lnTo>
                <a:lnTo>
                  <a:pt x="14923" y="2907"/>
                </a:lnTo>
                <a:lnTo>
                  <a:pt x="14093" y="2076"/>
                </a:lnTo>
                <a:lnTo>
                  <a:pt x="13971" y="1978"/>
                </a:lnTo>
                <a:lnTo>
                  <a:pt x="13824" y="1905"/>
                </a:lnTo>
                <a:lnTo>
                  <a:pt x="13678" y="1856"/>
                </a:lnTo>
                <a:lnTo>
                  <a:pt x="13507" y="1832"/>
                </a:lnTo>
                <a:lnTo>
                  <a:pt x="13360" y="1832"/>
                </a:lnTo>
                <a:lnTo>
                  <a:pt x="13214" y="1881"/>
                </a:lnTo>
                <a:lnTo>
                  <a:pt x="13067" y="1930"/>
                </a:lnTo>
                <a:lnTo>
                  <a:pt x="12921" y="2027"/>
                </a:lnTo>
                <a:lnTo>
                  <a:pt x="11553" y="3102"/>
                </a:lnTo>
                <a:lnTo>
                  <a:pt x="11211" y="2931"/>
                </a:lnTo>
                <a:lnTo>
                  <a:pt x="10869" y="2784"/>
                </a:lnTo>
                <a:lnTo>
                  <a:pt x="10503" y="2638"/>
                </a:lnTo>
                <a:lnTo>
                  <a:pt x="10161" y="2540"/>
                </a:lnTo>
                <a:lnTo>
                  <a:pt x="9965" y="782"/>
                </a:lnTo>
                <a:lnTo>
                  <a:pt x="9917" y="635"/>
                </a:lnTo>
                <a:lnTo>
                  <a:pt x="9868" y="489"/>
                </a:lnTo>
                <a:lnTo>
                  <a:pt x="9770" y="342"/>
                </a:lnTo>
                <a:lnTo>
                  <a:pt x="9672" y="244"/>
                </a:lnTo>
                <a:lnTo>
                  <a:pt x="9526" y="147"/>
                </a:lnTo>
                <a:lnTo>
                  <a:pt x="9404" y="73"/>
                </a:lnTo>
                <a:lnTo>
                  <a:pt x="9257" y="25"/>
                </a:lnTo>
                <a:lnTo>
                  <a:pt x="9086" y="0"/>
                </a:lnTo>
                <a:close/>
              </a:path>
            </a:pathLst>
          </a:custGeom>
          <a:solidFill>
            <a:srgbClr val="1847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119;p4"/>
          <p:cNvGrpSpPr/>
          <p:nvPr/>
        </p:nvGrpSpPr>
        <p:grpSpPr>
          <a:xfrm>
            <a:off x="67092" y="1681690"/>
            <a:ext cx="455624" cy="437054"/>
            <a:chOff x="5241175" y="4959100"/>
            <a:chExt cx="539775" cy="517775"/>
          </a:xfrm>
        </p:grpSpPr>
        <p:sp>
          <p:nvSpPr>
            <p:cNvPr id="120" name="Google Shape;120;p4"/>
            <p:cNvSpPr/>
            <p:nvPr/>
          </p:nvSpPr>
          <p:spPr>
            <a:xfrm>
              <a:off x="5575150" y="4959100"/>
              <a:ext cx="161225" cy="178300"/>
            </a:xfrm>
            <a:custGeom>
              <a:avLst/>
              <a:gdLst/>
              <a:ahLst/>
              <a:cxnLst/>
              <a:rect l="l" t="t" r="r" b="b"/>
              <a:pathLst>
                <a:path w="6449" h="7132" extrusionOk="0">
                  <a:moveTo>
                    <a:pt x="4641" y="0"/>
                  </a:moveTo>
                  <a:lnTo>
                    <a:pt x="4470" y="25"/>
                  </a:lnTo>
                  <a:lnTo>
                    <a:pt x="4299" y="49"/>
                  </a:lnTo>
                  <a:lnTo>
                    <a:pt x="4128" y="98"/>
                  </a:lnTo>
                  <a:lnTo>
                    <a:pt x="3957" y="147"/>
                  </a:lnTo>
                  <a:lnTo>
                    <a:pt x="3786" y="220"/>
                  </a:lnTo>
                  <a:lnTo>
                    <a:pt x="3640" y="318"/>
                  </a:lnTo>
                  <a:lnTo>
                    <a:pt x="3517" y="415"/>
                  </a:lnTo>
                  <a:lnTo>
                    <a:pt x="3395" y="538"/>
                  </a:lnTo>
                  <a:lnTo>
                    <a:pt x="3273" y="660"/>
                  </a:lnTo>
                  <a:lnTo>
                    <a:pt x="3175" y="806"/>
                  </a:lnTo>
                  <a:lnTo>
                    <a:pt x="3078" y="953"/>
                  </a:lnTo>
                  <a:lnTo>
                    <a:pt x="3005" y="1099"/>
                  </a:lnTo>
                  <a:lnTo>
                    <a:pt x="2931" y="1270"/>
                  </a:lnTo>
                  <a:lnTo>
                    <a:pt x="2907" y="1441"/>
                  </a:lnTo>
                  <a:lnTo>
                    <a:pt x="2882" y="1612"/>
                  </a:lnTo>
                  <a:lnTo>
                    <a:pt x="2858" y="1808"/>
                  </a:lnTo>
                  <a:lnTo>
                    <a:pt x="2882" y="2076"/>
                  </a:lnTo>
                  <a:lnTo>
                    <a:pt x="2956" y="2345"/>
                  </a:lnTo>
                  <a:lnTo>
                    <a:pt x="3053" y="2589"/>
                  </a:lnTo>
                  <a:lnTo>
                    <a:pt x="3175" y="2809"/>
                  </a:lnTo>
                  <a:lnTo>
                    <a:pt x="0" y="6546"/>
                  </a:lnTo>
                  <a:lnTo>
                    <a:pt x="367" y="6814"/>
                  </a:lnTo>
                  <a:lnTo>
                    <a:pt x="709" y="7132"/>
                  </a:lnTo>
                  <a:lnTo>
                    <a:pt x="3884" y="3419"/>
                  </a:lnTo>
                  <a:lnTo>
                    <a:pt x="4055" y="3493"/>
                  </a:lnTo>
                  <a:lnTo>
                    <a:pt x="4250" y="3542"/>
                  </a:lnTo>
                  <a:lnTo>
                    <a:pt x="4445" y="3566"/>
                  </a:lnTo>
                  <a:lnTo>
                    <a:pt x="4641" y="3590"/>
                  </a:lnTo>
                  <a:lnTo>
                    <a:pt x="4836" y="3566"/>
                  </a:lnTo>
                  <a:lnTo>
                    <a:pt x="5007" y="3542"/>
                  </a:lnTo>
                  <a:lnTo>
                    <a:pt x="5178" y="3517"/>
                  </a:lnTo>
                  <a:lnTo>
                    <a:pt x="5349" y="3444"/>
                  </a:lnTo>
                  <a:lnTo>
                    <a:pt x="5496" y="3371"/>
                  </a:lnTo>
                  <a:lnTo>
                    <a:pt x="5642" y="3273"/>
                  </a:lnTo>
                  <a:lnTo>
                    <a:pt x="5789" y="3175"/>
                  </a:lnTo>
                  <a:lnTo>
                    <a:pt x="5911" y="3053"/>
                  </a:lnTo>
                  <a:lnTo>
                    <a:pt x="6033" y="2931"/>
                  </a:lnTo>
                  <a:lnTo>
                    <a:pt x="6131" y="2809"/>
                  </a:lnTo>
                  <a:lnTo>
                    <a:pt x="6228" y="2638"/>
                  </a:lnTo>
                  <a:lnTo>
                    <a:pt x="6302" y="2491"/>
                  </a:lnTo>
                  <a:lnTo>
                    <a:pt x="6350" y="2320"/>
                  </a:lnTo>
                  <a:lnTo>
                    <a:pt x="6399" y="2149"/>
                  </a:lnTo>
                  <a:lnTo>
                    <a:pt x="6424" y="1979"/>
                  </a:lnTo>
                  <a:lnTo>
                    <a:pt x="6448" y="1808"/>
                  </a:lnTo>
                  <a:lnTo>
                    <a:pt x="6424" y="1612"/>
                  </a:lnTo>
                  <a:lnTo>
                    <a:pt x="6399" y="1441"/>
                  </a:lnTo>
                  <a:lnTo>
                    <a:pt x="6350" y="1270"/>
                  </a:lnTo>
                  <a:lnTo>
                    <a:pt x="6302" y="1099"/>
                  </a:lnTo>
                  <a:lnTo>
                    <a:pt x="6228" y="953"/>
                  </a:lnTo>
                  <a:lnTo>
                    <a:pt x="6131" y="806"/>
                  </a:lnTo>
                  <a:lnTo>
                    <a:pt x="6033" y="660"/>
                  </a:lnTo>
                  <a:lnTo>
                    <a:pt x="5911" y="538"/>
                  </a:lnTo>
                  <a:lnTo>
                    <a:pt x="5789" y="415"/>
                  </a:lnTo>
                  <a:lnTo>
                    <a:pt x="5642" y="318"/>
                  </a:lnTo>
                  <a:lnTo>
                    <a:pt x="5496" y="220"/>
                  </a:lnTo>
                  <a:lnTo>
                    <a:pt x="5349" y="147"/>
                  </a:lnTo>
                  <a:lnTo>
                    <a:pt x="5178" y="98"/>
                  </a:lnTo>
                  <a:lnTo>
                    <a:pt x="5007" y="49"/>
                  </a:lnTo>
                  <a:lnTo>
                    <a:pt x="4836" y="25"/>
                  </a:lnTo>
                  <a:lnTo>
                    <a:pt x="4641" y="0"/>
                  </a:lnTo>
                  <a:close/>
                </a:path>
              </a:pathLst>
            </a:custGeom>
            <a:solidFill>
              <a:srgbClr val="1847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4"/>
            <p:cNvSpPr/>
            <p:nvPr/>
          </p:nvSpPr>
          <p:spPr>
            <a:xfrm>
              <a:off x="5330925" y="4985350"/>
              <a:ext cx="128250" cy="148400"/>
            </a:xfrm>
            <a:custGeom>
              <a:avLst/>
              <a:gdLst/>
              <a:ahLst/>
              <a:cxnLst/>
              <a:rect l="l" t="t" r="r" b="b"/>
              <a:pathLst>
                <a:path w="5130" h="5936" extrusionOk="0">
                  <a:moveTo>
                    <a:pt x="1563" y="0"/>
                  </a:moveTo>
                  <a:lnTo>
                    <a:pt x="1392" y="25"/>
                  </a:lnTo>
                  <a:lnTo>
                    <a:pt x="1221" y="74"/>
                  </a:lnTo>
                  <a:lnTo>
                    <a:pt x="1075" y="147"/>
                  </a:lnTo>
                  <a:lnTo>
                    <a:pt x="904" y="220"/>
                  </a:lnTo>
                  <a:lnTo>
                    <a:pt x="757" y="318"/>
                  </a:lnTo>
                  <a:lnTo>
                    <a:pt x="635" y="416"/>
                  </a:lnTo>
                  <a:lnTo>
                    <a:pt x="513" y="538"/>
                  </a:lnTo>
                  <a:lnTo>
                    <a:pt x="391" y="660"/>
                  </a:lnTo>
                  <a:lnTo>
                    <a:pt x="293" y="806"/>
                  </a:lnTo>
                  <a:lnTo>
                    <a:pt x="196" y="953"/>
                  </a:lnTo>
                  <a:lnTo>
                    <a:pt x="122" y="1099"/>
                  </a:lnTo>
                  <a:lnTo>
                    <a:pt x="74" y="1270"/>
                  </a:lnTo>
                  <a:lnTo>
                    <a:pt x="25" y="1466"/>
                  </a:lnTo>
                  <a:lnTo>
                    <a:pt x="0" y="1637"/>
                  </a:lnTo>
                  <a:lnTo>
                    <a:pt x="0" y="1808"/>
                  </a:lnTo>
                  <a:lnTo>
                    <a:pt x="0" y="2003"/>
                  </a:lnTo>
                  <a:lnTo>
                    <a:pt x="25" y="2174"/>
                  </a:lnTo>
                  <a:lnTo>
                    <a:pt x="74" y="2345"/>
                  </a:lnTo>
                  <a:lnTo>
                    <a:pt x="147" y="2492"/>
                  </a:lnTo>
                  <a:lnTo>
                    <a:pt x="220" y="2663"/>
                  </a:lnTo>
                  <a:lnTo>
                    <a:pt x="318" y="2785"/>
                  </a:lnTo>
                  <a:lnTo>
                    <a:pt x="415" y="2931"/>
                  </a:lnTo>
                  <a:lnTo>
                    <a:pt x="538" y="3053"/>
                  </a:lnTo>
                  <a:lnTo>
                    <a:pt x="660" y="3175"/>
                  </a:lnTo>
                  <a:lnTo>
                    <a:pt x="806" y="3273"/>
                  </a:lnTo>
                  <a:lnTo>
                    <a:pt x="953" y="3371"/>
                  </a:lnTo>
                  <a:lnTo>
                    <a:pt x="1099" y="3444"/>
                  </a:lnTo>
                  <a:lnTo>
                    <a:pt x="1270" y="3493"/>
                  </a:lnTo>
                  <a:lnTo>
                    <a:pt x="1466" y="3542"/>
                  </a:lnTo>
                  <a:lnTo>
                    <a:pt x="1710" y="3566"/>
                  </a:lnTo>
                  <a:lnTo>
                    <a:pt x="1979" y="3566"/>
                  </a:lnTo>
                  <a:lnTo>
                    <a:pt x="2223" y="3517"/>
                  </a:lnTo>
                  <a:lnTo>
                    <a:pt x="2467" y="3444"/>
                  </a:lnTo>
                  <a:lnTo>
                    <a:pt x="4396" y="5935"/>
                  </a:lnTo>
                  <a:lnTo>
                    <a:pt x="4738" y="5642"/>
                  </a:lnTo>
                  <a:lnTo>
                    <a:pt x="5129" y="5374"/>
                  </a:lnTo>
                  <a:lnTo>
                    <a:pt x="3200" y="2858"/>
                  </a:lnTo>
                  <a:lnTo>
                    <a:pt x="3322" y="2687"/>
                  </a:lnTo>
                  <a:lnTo>
                    <a:pt x="3419" y="2516"/>
                  </a:lnTo>
                  <a:lnTo>
                    <a:pt x="3493" y="2321"/>
                  </a:lnTo>
                  <a:lnTo>
                    <a:pt x="3542" y="2101"/>
                  </a:lnTo>
                  <a:lnTo>
                    <a:pt x="3566" y="1930"/>
                  </a:lnTo>
                  <a:lnTo>
                    <a:pt x="3566" y="1734"/>
                  </a:lnTo>
                  <a:lnTo>
                    <a:pt x="3566" y="1564"/>
                  </a:lnTo>
                  <a:lnTo>
                    <a:pt x="3517" y="1393"/>
                  </a:lnTo>
                  <a:lnTo>
                    <a:pt x="3468" y="1222"/>
                  </a:lnTo>
                  <a:lnTo>
                    <a:pt x="3419" y="1075"/>
                  </a:lnTo>
                  <a:lnTo>
                    <a:pt x="3346" y="904"/>
                  </a:lnTo>
                  <a:lnTo>
                    <a:pt x="3249" y="758"/>
                  </a:lnTo>
                  <a:lnTo>
                    <a:pt x="3151" y="635"/>
                  </a:lnTo>
                  <a:lnTo>
                    <a:pt x="3029" y="513"/>
                  </a:lnTo>
                  <a:lnTo>
                    <a:pt x="2907" y="391"/>
                  </a:lnTo>
                  <a:lnTo>
                    <a:pt x="2760" y="294"/>
                  </a:lnTo>
                  <a:lnTo>
                    <a:pt x="2614" y="196"/>
                  </a:lnTo>
                  <a:lnTo>
                    <a:pt x="2443" y="123"/>
                  </a:lnTo>
                  <a:lnTo>
                    <a:pt x="2272" y="74"/>
                  </a:lnTo>
                  <a:lnTo>
                    <a:pt x="2101" y="25"/>
                  </a:lnTo>
                  <a:lnTo>
                    <a:pt x="1930" y="0"/>
                  </a:lnTo>
                  <a:close/>
                </a:path>
              </a:pathLst>
            </a:custGeom>
            <a:solidFill>
              <a:srgbClr val="1847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4"/>
            <p:cNvSpPr/>
            <p:nvPr/>
          </p:nvSpPr>
          <p:spPr>
            <a:xfrm>
              <a:off x="5241175" y="5241175"/>
              <a:ext cx="180125" cy="109325"/>
            </a:xfrm>
            <a:custGeom>
              <a:avLst/>
              <a:gdLst/>
              <a:ahLst/>
              <a:cxnLst/>
              <a:rect l="l" t="t" r="r" b="b"/>
              <a:pathLst>
                <a:path w="7205" h="4373" extrusionOk="0">
                  <a:moveTo>
                    <a:pt x="6839" y="1"/>
                  </a:moveTo>
                  <a:lnTo>
                    <a:pt x="3224" y="1491"/>
                  </a:lnTo>
                  <a:lnTo>
                    <a:pt x="3102" y="1368"/>
                  </a:lnTo>
                  <a:lnTo>
                    <a:pt x="2980" y="1246"/>
                  </a:lnTo>
                  <a:lnTo>
                    <a:pt x="2858" y="1124"/>
                  </a:lnTo>
                  <a:lnTo>
                    <a:pt x="2687" y="1026"/>
                  </a:lnTo>
                  <a:lnTo>
                    <a:pt x="2540" y="953"/>
                  </a:lnTo>
                  <a:lnTo>
                    <a:pt x="2369" y="880"/>
                  </a:lnTo>
                  <a:lnTo>
                    <a:pt x="2198" y="831"/>
                  </a:lnTo>
                  <a:lnTo>
                    <a:pt x="2027" y="807"/>
                  </a:lnTo>
                  <a:lnTo>
                    <a:pt x="1856" y="782"/>
                  </a:lnTo>
                  <a:lnTo>
                    <a:pt x="1685" y="807"/>
                  </a:lnTo>
                  <a:lnTo>
                    <a:pt x="1514" y="807"/>
                  </a:lnTo>
                  <a:lnTo>
                    <a:pt x="1343" y="856"/>
                  </a:lnTo>
                  <a:lnTo>
                    <a:pt x="1172" y="904"/>
                  </a:lnTo>
                  <a:lnTo>
                    <a:pt x="1026" y="978"/>
                  </a:lnTo>
                  <a:lnTo>
                    <a:pt x="879" y="1051"/>
                  </a:lnTo>
                  <a:lnTo>
                    <a:pt x="733" y="1149"/>
                  </a:lnTo>
                  <a:lnTo>
                    <a:pt x="586" y="1271"/>
                  </a:lnTo>
                  <a:lnTo>
                    <a:pt x="464" y="1393"/>
                  </a:lnTo>
                  <a:lnTo>
                    <a:pt x="342" y="1515"/>
                  </a:lnTo>
                  <a:lnTo>
                    <a:pt x="244" y="1686"/>
                  </a:lnTo>
                  <a:lnTo>
                    <a:pt x="171" y="1832"/>
                  </a:lnTo>
                  <a:lnTo>
                    <a:pt x="98" y="2003"/>
                  </a:lnTo>
                  <a:lnTo>
                    <a:pt x="49" y="2174"/>
                  </a:lnTo>
                  <a:lnTo>
                    <a:pt x="25" y="2345"/>
                  </a:lnTo>
                  <a:lnTo>
                    <a:pt x="0" y="2516"/>
                  </a:lnTo>
                  <a:lnTo>
                    <a:pt x="0" y="2687"/>
                  </a:lnTo>
                  <a:lnTo>
                    <a:pt x="25" y="2858"/>
                  </a:lnTo>
                  <a:lnTo>
                    <a:pt x="73" y="3029"/>
                  </a:lnTo>
                  <a:lnTo>
                    <a:pt x="122" y="3200"/>
                  </a:lnTo>
                  <a:lnTo>
                    <a:pt x="195" y="3347"/>
                  </a:lnTo>
                  <a:lnTo>
                    <a:pt x="269" y="3518"/>
                  </a:lnTo>
                  <a:lnTo>
                    <a:pt x="366" y="3640"/>
                  </a:lnTo>
                  <a:lnTo>
                    <a:pt x="464" y="3786"/>
                  </a:lnTo>
                  <a:lnTo>
                    <a:pt x="611" y="3908"/>
                  </a:lnTo>
                  <a:lnTo>
                    <a:pt x="733" y="4031"/>
                  </a:lnTo>
                  <a:lnTo>
                    <a:pt x="904" y="4128"/>
                  </a:lnTo>
                  <a:lnTo>
                    <a:pt x="1050" y="4201"/>
                  </a:lnTo>
                  <a:lnTo>
                    <a:pt x="1221" y="4275"/>
                  </a:lnTo>
                  <a:lnTo>
                    <a:pt x="1392" y="4324"/>
                  </a:lnTo>
                  <a:lnTo>
                    <a:pt x="1563" y="4348"/>
                  </a:lnTo>
                  <a:lnTo>
                    <a:pt x="1734" y="4372"/>
                  </a:lnTo>
                  <a:lnTo>
                    <a:pt x="1905" y="4372"/>
                  </a:lnTo>
                  <a:lnTo>
                    <a:pt x="2076" y="4348"/>
                  </a:lnTo>
                  <a:lnTo>
                    <a:pt x="2247" y="4299"/>
                  </a:lnTo>
                  <a:lnTo>
                    <a:pt x="2418" y="4250"/>
                  </a:lnTo>
                  <a:lnTo>
                    <a:pt x="2565" y="4201"/>
                  </a:lnTo>
                  <a:lnTo>
                    <a:pt x="2711" y="4104"/>
                  </a:lnTo>
                  <a:lnTo>
                    <a:pt x="2858" y="4006"/>
                  </a:lnTo>
                  <a:lnTo>
                    <a:pt x="3004" y="3908"/>
                  </a:lnTo>
                  <a:lnTo>
                    <a:pt x="3126" y="3786"/>
                  </a:lnTo>
                  <a:lnTo>
                    <a:pt x="3248" y="3640"/>
                  </a:lnTo>
                  <a:lnTo>
                    <a:pt x="3346" y="3493"/>
                  </a:lnTo>
                  <a:lnTo>
                    <a:pt x="3468" y="3200"/>
                  </a:lnTo>
                  <a:lnTo>
                    <a:pt x="3541" y="2931"/>
                  </a:lnTo>
                  <a:lnTo>
                    <a:pt x="3590" y="2638"/>
                  </a:lnTo>
                  <a:lnTo>
                    <a:pt x="3566" y="2345"/>
                  </a:lnTo>
                  <a:lnTo>
                    <a:pt x="7205" y="856"/>
                  </a:lnTo>
                  <a:lnTo>
                    <a:pt x="6985" y="440"/>
                  </a:lnTo>
                  <a:lnTo>
                    <a:pt x="6839" y="1"/>
                  </a:lnTo>
                  <a:close/>
                </a:path>
              </a:pathLst>
            </a:custGeom>
            <a:solidFill>
              <a:srgbClr val="1847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4"/>
            <p:cNvSpPr/>
            <p:nvPr/>
          </p:nvSpPr>
          <p:spPr>
            <a:xfrm>
              <a:off x="5461575" y="5316900"/>
              <a:ext cx="89175" cy="159975"/>
            </a:xfrm>
            <a:custGeom>
              <a:avLst/>
              <a:gdLst/>
              <a:ahLst/>
              <a:cxnLst/>
              <a:rect l="l" t="t" r="r" b="b"/>
              <a:pathLst>
                <a:path w="3567" h="6399" extrusionOk="0">
                  <a:moveTo>
                    <a:pt x="1491" y="0"/>
                  </a:moveTo>
                  <a:lnTo>
                    <a:pt x="1393" y="2858"/>
                  </a:lnTo>
                  <a:lnTo>
                    <a:pt x="1198" y="2907"/>
                  </a:lnTo>
                  <a:lnTo>
                    <a:pt x="1002" y="3004"/>
                  </a:lnTo>
                  <a:lnTo>
                    <a:pt x="807" y="3102"/>
                  </a:lnTo>
                  <a:lnTo>
                    <a:pt x="636" y="3224"/>
                  </a:lnTo>
                  <a:lnTo>
                    <a:pt x="489" y="3346"/>
                  </a:lnTo>
                  <a:lnTo>
                    <a:pt x="392" y="3493"/>
                  </a:lnTo>
                  <a:lnTo>
                    <a:pt x="269" y="3639"/>
                  </a:lnTo>
                  <a:lnTo>
                    <a:pt x="196" y="3786"/>
                  </a:lnTo>
                  <a:lnTo>
                    <a:pt x="123" y="3932"/>
                  </a:lnTo>
                  <a:lnTo>
                    <a:pt x="74" y="4103"/>
                  </a:lnTo>
                  <a:lnTo>
                    <a:pt x="25" y="4274"/>
                  </a:lnTo>
                  <a:lnTo>
                    <a:pt x="1" y="4445"/>
                  </a:lnTo>
                  <a:lnTo>
                    <a:pt x="1" y="4616"/>
                  </a:lnTo>
                  <a:lnTo>
                    <a:pt x="1" y="4787"/>
                  </a:lnTo>
                  <a:lnTo>
                    <a:pt x="25" y="4958"/>
                  </a:lnTo>
                  <a:lnTo>
                    <a:pt x="74" y="5129"/>
                  </a:lnTo>
                  <a:lnTo>
                    <a:pt x="123" y="5276"/>
                  </a:lnTo>
                  <a:lnTo>
                    <a:pt x="196" y="5447"/>
                  </a:lnTo>
                  <a:lnTo>
                    <a:pt x="294" y="5593"/>
                  </a:lnTo>
                  <a:lnTo>
                    <a:pt x="416" y="5740"/>
                  </a:lnTo>
                  <a:lnTo>
                    <a:pt x="538" y="5886"/>
                  </a:lnTo>
                  <a:lnTo>
                    <a:pt x="660" y="6008"/>
                  </a:lnTo>
                  <a:lnTo>
                    <a:pt x="807" y="6106"/>
                  </a:lnTo>
                  <a:lnTo>
                    <a:pt x="953" y="6179"/>
                  </a:lnTo>
                  <a:lnTo>
                    <a:pt x="1124" y="6252"/>
                  </a:lnTo>
                  <a:lnTo>
                    <a:pt x="1271" y="6326"/>
                  </a:lnTo>
                  <a:lnTo>
                    <a:pt x="1442" y="6350"/>
                  </a:lnTo>
                  <a:lnTo>
                    <a:pt x="1613" y="6375"/>
                  </a:lnTo>
                  <a:lnTo>
                    <a:pt x="1784" y="6399"/>
                  </a:lnTo>
                  <a:lnTo>
                    <a:pt x="1955" y="6375"/>
                  </a:lnTo>
                  <a:lnTo>
                    <a:pt x="2126" y="6350"/>
                  </a:lnTo>
                  <a:lnTo>
                    <a:pt x="2297" y="6301"/>
                  </a:lnTo>
                  <a:lnTo>
                    <a:pt x="2468" y="6252"/>
                  </a:lnTo>
                  <a:lnTo>
                    <a:pt x="2614" y="6179"/>
                  </a:lnTo>
                  <a:lnTo>
                    <a:pt x="2785" y="6082"/>
                  </a:lnTo>
                  <a:lnTo>
                    <a:pt x="2932" y="5984"/>
                  </a:lnTo>
                  <a:lnTo>
                    <a:pt x="3054" y="5862"/>
                  </a:lnTo>
                  <a:lnTo>
                    <a:pt x="3176" y="5715"/>
                  </a:lnTo>
                  <a:lnTo>
                    <a:pt x="3273" y="5569"/>
                  </a:lnTo>
                  <a:lnTo>
                    <a:pt x="3371" y="5422"/>
                  </a:lnTo>
                  <a:lnTo>
                    <a:pt x="3444" y="5276"/>
                  </a:lnTo>
                  <a:lnTo>
                    <a:pt x="3493" y="5105"/>
                  </a:lnTo>
                  <a:lnTo>
                    <a:pt x="3542" y="4934"/>
                  </a:lnTo>
                  <a:lnTo>
                    <a:pt x="3567" y="4763"/>
                  </a:lnTo>
                  <a:lnTo>
                    <a:pt x="3567" y="4592"/>
                  </a:lnTo>
                  <a:lnTo>
                    <a:pt x="3567" y="4421"/>
                  </a:lnTo>
                  <a:lnTo>
                    <a:pt x="3542" y="4250"/>
                  </a:lnTo>
                  <a:lnTo>
                    <a:pt x="3493" y="4079"/>
                  </a:lnTo>
                  <a:lnTo>
                    <a:pt x="3420" y="3908"/>
                  </a:lnTo>
                  <a:lnTo>
                    <a:pt x="3347" y="3761"/>
                  </a:lnTo>
                  <a:lnTo>
                    <a:pt x="3273" y="3615"/>
                  </a:lnTo>
                  <a:lnTo>
                    <a:pt x="3151" y="3468"/>
                  </a:lnTo>
                  <a:lnTo>
                    <a:pt x="2980" y="3273"/>
                  </a:lnTo>
                  <a:lnTo>
                    <a:pt x="2761" y="3102"/>
                  </a:lnTo>
                  <a:lnTo>
                    <a:pt x="2541" y="2980"/>
                  </a:lnTo>
                  <a:lnTo>
                    <a:pt x="2321" y="2907"/>
                  </a:lnTo>
                  <a:lnTo>
                    <a:pt x="2419" y="25"/>
                  </a:lnTo>
                  <a:lnTo>
                    <a:pt x="2419" y="25"/>
                  </a:lnTo>
                  <a:lnTo>
                    <a:pt x="2126" y="49"/>
                  </a:lnTo>
                  <a:lnTo>
                    <a:pt x="1808" y="25"/>
                  </a:lnTo>
                  <a:lnTo>
                    <a:pt x="1491" y="0"/>
                  </a:lnTo>
                  <a:close/>
                </a:path>
              </a:pathLst>
            </a:custGeom>
            <a:solidFill>
              <a:srgbClr val="1847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4"/>
            <p:cNvSpPr/>
            <p:nvPr/>
          </p:nvSpPr>
          <p:spPr>
            <a:xfrm>
              <a:off x="5619100" y="5194175"/>
              <a:ext cx="161850" cy="89775"/>
            </a:xfrm>
            <a:custGeom>
              <a:avLst/>
              <a:gdLst/>
              <a:ahLst/>
              <a:cxnLst/>
              <a:rect l="l" t="t" r="r" b="b"/>
              <a:pathLst>
                <a:path w="6474" h="3591" extrusionOk="0">
                  <a:moveTo>
                    <a:pt x="4592" y="0"/>
                  </a:moveTo>
                  <a:lnTo>
                    <a:pt x="4422" y="25"/>
                  </a:lnTo>
                  <a:lnTo>
                    <a:pt x="4251" y="73"/>
                  </a:lnTo>
                  <a:lnTo>
                    <a:pt x="4080" y="122"/>
                  </a:lnTo>
                  <a:lnTo>
                    <a:pt x="3884" y="196"/>
                  </a:lnTo>
                  <a:lnTo>
                    <a:pt x="3713" y="293"/>
                  </a:lnTo>
                  <a:lnTo>
                    <a:pt x="3567" y="391"/>
                  </a:lnTo>
                  <a:lnTo>
                    <a:pt x="3420" y="513"/>
                  </a:lnTo>
                  <a:lnTo>
                    <a:pt x="3298" y="660"/>
                  </a:lnTo>
                  <a:lnTo>
                    <a:pt x="3200" y="806"/>
                  </a:lnTo>
                  <a:lnTo>
                    <a:pt x="3103" y="953"/>
                  </a:lnTo>
                  <a:lnTo>
                    <a:pt x="3029" y="1124"/>
                  </a:lnTo>
                  <a:lnTo>
                    <a:pt x="99" y="757"/>
                  </a:lnTo>
                  <a:lnTo>
                    <a:pt x="74" y="1221"/>
                  </a:lnTo>
                  <a:lnTo>
                    <a:pt x="1" y="1661"/>
                  </a:lnTo>
                  <a:lnTo>
                    <a:pt x="2907" y="2027"/>
                  </a:lnTo>
                  <a:lnTo>
                    <a:pt x="2932" y="2223"/>
                  </a:lnTo>
                  <a:lnTo>
                    <a:pt x="3005" y="2418"/>
                  </a:lnTo>
                  <a:lnTo>
                    <a:pt x="3078" y="2565"/>
                  </a:lnTo>
                  <a:lnTo>
                    <a:pt x="3152" y="2736"/>
                  </a:lnTo>
                  <a:lnTo>
                    <a:pt x="3249" y="2882"/>
                  </a:lnTo>
                  <a:lnTo>
                    <a:pt x="3371" y="3004"/>
                  </a:lnTo>
                  <a:lnTo>
                    <a:pt x="3493" y="3126"/>
                  </a:lnTo>
                  <a:lnTo>
                    <a:pt x="3616" y="3248"/>
                  </a:lnTo>
                  <a:lnTo>
                    <a:pt x="3762" y="3346"/>
                  </a:lnTo>
                  <a:lnTo>
                    <a:pt x="3909" y="3419"/>
                  </a:lnTo>
                  <a:lnTo>
                    <a:pt x="4080" y="3493"/>
                  </a:lnTo>
                  <a:lnTo>
                    <a:pt x="4251" y="3541"/>
                  </a:lnTo>
                  <a:lnTo>
                    <a:pt x="4422" y="3566"/>
                  </a:lnTo>
                  <a:lnTo>
                    <a:pt x="4592" y="3590"/>
                  </a:lnTo>
                  <a:lnTo>
                    <a:pt x="4763" y="3590"/>
                  </a:lnTo>
                  <a:lnTo>
                    <a:pt x="4934" y="3566"/>
                  </a:lnTo>
                  <a:lnTo>
                    <a:pt x="5105" y="3541"/>
                  </a:lnTo>
                  <a:lnTo>
                    <a:pt x="5276" y="3468"/>
                  </a:lnTo>
                  <a:lnTo>
                    <a:pt x="5447" y="3419"/>
                  </a:lnTo>
                  <a:lnTo>
                    <a:pt x="5618" y="3322"/>
                  </a:lnTo>
                  <a:lnTo>
                    <a:pt x="5765" y="3224"/>
                  </a:lnTo>
                  <a:lnTo>
                    <a:pt x="5887" y="3102"/>
                  </a:lnTo>
                  <a:lnTo>
                    <a:pt x="6009" y="2980"/>
                  </a:lnTo>
                  <a:lnTo>
                    <a:pt x="6131" y="2858"/>
                  </a:lnTo>
                  <a:lnTo>
                    <a:pt x="6204" y="2711"/>
                  </a:lnTo>
                  <a:lnTo>
                    <a:pt x="6302" y="2565"/>
                  </a:lnTo>
                  <a:lnTo>
                    <a:pt x="6351" y="2394"/>
                  </a:lnTo>
                  <a:lnTo>
                    <a:pt x="6400" y="2223"/>
                  </a:lnTo>
                  <a:lnTo>
                    <a:pt x="6449" y="2076"/>
                  </a:lnTo>
                  <a:lnTo>
                    <a:pt x="6473" y="1881"/>
                  </a:lnTo>
                  <a:lnTo>
                    <a:pt x="6473" y="1710"/>
                  </a:lnTo>
                  <a:lnTo>
                    <a:pt x="6449" y="1539"/>
                  </a:lnTo>
                  <a:lnTo>
                    <a:pt x="6424" y="1368"/>
                  </a:lnTo>
                  <a:lnTo>
                    <a:pt x="6351" y="1197"/>
                  </a:lnTo>
                  <a:lnTo>
                    <a:pt x="6278" y="1026"/>
                  </a:lnTo>
                  <a:lnTo>
                    <a:pt x="6204" y="855"/>
                  </a:lnTo>
                  <a:lnTo>
                    <a:pt x="6107" y="708"/>
                  </a:lnTo>
                  <a:lnTo>
                    <a:pt x="5985" y="586"/>
                  </a:lnTo>
                  <a:lnTo>
                    <a:pt x="5862" y="464"/>
                  </a:lnTo>
                  <a:lnTo>
                    <a:pt x="5740" y="342"/>
                  </a:lnTo>
                  <a:lnTo>
                    <a:pt x="5594" y="269"/>
                  </a:lnTo>
                  <a:lnTo>
                    <a:pt x="5447" y="171"/>
                  </a:lnTo>
                  <a:lnTo>
                    <a:pt x="5276" y="122"/>
                  </a:lnTo>
                  <a:lnTo>
                    <a:pt x="5105" y="73"/>
                  </a:lnTo>
                  <a:lnTo>
                    <a:pt x="4934" y="25"/>
                  </a:lnTo>
                  <a:lnTo>
                    <a:pt x="4763" y="25"/>
                  </a:lnTo>
                  <a:lnTo>
                    <a:pt x="4592" y="0"/>
                  </a:lnTo>
                  <a:close/>
                </a:path>
              </a:pathLst>
            </a:custGeom>
            <a:solidFill>
              <a:srgbClr val="1847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4"/>
            <p:cNvSpPr/>
            <p:nvPr/>
          </p:nvSpPr>
          <p:spPr>
            <a:xfrm>
              <a:off x="5420075" y="5116000"/>
              <a:ext cx="189300" cy="189925"/>
            </a:xfrm>
            <a:custGeom>
              <a:avLst/>
              <a:gdLst/>
              <a:ahLst/>
              <a:cxnLst/>
              <a:rect l="l" t="t" r="r" b="b"/>
              <a:pathLst>
                <a:path w="7572" h="7597" extrusionOk="0">
                  <a:moveTo>
                    <a:pt x="3786" y="1"/>
                  </a:moveTo>
                  <a:lnTo>
                    <a:pt x="3395" y="25"/>
                  </a:lnTo>
                  <a:lnTo>
                    <a:pt x="3028" y="74"/>
                  </a:lnTo>
                  <a:lnTo>
                    <a:pt x="2662" y="172"/>
                  </a:lnTo>
                  <a:lnTo>
                    <a:pt x="2320" y="294"/>
                  </a:lnTo>
                  <a:lnTo>
                    <a:pt x="1978" y="465"/>
                  </a:lnTo>
                  <a:lnTo>
                    <a:pt x="1661" y="660"/>
                  </a:lnTo>
                  <a:lnTo>
                    <a:pt x="1392" y="880"/>
                  </a:lnTo>
                  <a:lnTo>
                    <a:pt x="1123" y="1124"/>
                  </a:lnTo>
                  <a:lnTo>
                    <a:pt x="879" y="1393"/>
                  </a:lnTo>
                  <a:lnTo>
                    <a:pt x="659" y="1686"/>
                  </a:lnTo>
                  <a:lnTo>
                    <a:pt x="464" y="1979"/>
                  </a:lnTo>
                  <a:lnTo>
                    <a:pt x="293" y="2321"/>
                  </a:lnTo>
                  <a:lnTo>
                    <a:pt x="171" y="2663"/>
                  </a:lnTo>
                  <a:lnTo>
                    <a:pt x="73" y="3029"/>
                  </a:lnTo>
                  <a:lnTo>
                    <a:pt x="24" y="3420"/>
                  </a:lnTo>
                  <a:lnTo>
                    <a:pt x="0" y="3787"/>
                  </a:lnTo>
                  <a:lnTo>
                    <a:pt x="24" y="4177"/>
                  </a:lnTo>
                  <a:lnTo>
                    <a:pt x="73" y="4568"/>
                  </a:lnTo>
                  <a:lnTo>
                    <a:pt x="171" y="4934"/>
                  </a:lnTo>
                  <a:lnTo>
                    <a:pt x="293" y="5276"/>
                  </a:lnTo>
                  <a:lnTo>
                    <a:pt x="464" y="5594"/>
                  </a:lnTo>
                  <a:lnTo>
                    <a:pt x="659" y="5911"/>
                  </a:lnTo>
                  <a:lnTo>
                    <a:pt x="879" y="6204"/>
                  </a:lnTo>
                  <a:lnTo>
                    <a:pt x="1123" y="6473"/>
                  </a:lnTo>
                  <a:lnTo>
                    <a:pt x="1392" y="6717"/>
                  </a:lnTo>
                  <a:lnTo>
                    <a:pt x="1661" y="6937"/>
                  </a:lnTo>
                  <a:lnTo>
                    <a:pt x="1978" y="7133"/>
                  </a:lnTo>
                  <a:lnTo>
                    <a:pt x="2320" y="7279"/>
                  </a:lnTo>
                  <a:lnTo>
                    <a:pt x="2662" y="7426"/>
                  </a:lnTo>
                  <a:lnTo>
                    <a:pt x="3028" y="7499"/>
                  </a:lnTo>
                  <a:lnTo>
                    <a:pt x="3395" y="7572"/>
                  </a:lnTo>
                  <a:lnTo>
                    <a:pt x="3786" y="7597"/>
                  </a:lnTo>
                  <a:lnTo>
                    <a:pt x="4176" y="7572"/>
                  </a:lnTo>
                  <a:lnTo>
                    <a:pt x="4567" y="7499"/>
                  </a:lnTo>
                  <a:lnTo>
                    <a:pt x="4909" y="7426"/>
                  </a:lnTo>
                  <a:lnTo>
                    <a:pt x="5275" y="7279"/>
                  </a:lnTo>
                  <a:lnTo>
                    <a:pt x="5593" y="7133"/>
                  </a:lnTo>
                  <a:lnTo>
                    <a:pt x="5910" y="6937"/>
                  </a:lnTo>
                  <a:lnTo>
                    <a:pt x="6203" y="6717"/>
                  </a:lnTo>
                  <a:lnTo>
                    <a:pt x="6472" y="6473"/>
                  </a:lnTo>
                  <a:lnTo>
                    <a:pt x="6716" y="6204"/>
                  </a:lnTo>
                  <a:lnTo>
                    <a:pt x="6936" y="5911"/>
                  </a:lnTo>
                  <a:lnTo>
                    <a:pt x="7132" y="5594"/>
                  </a:lnTo>
                  <a:lnTo>
                    <a:pt x="7278" y="5276"/>
                  </a:lnTo>
                  <a:lnTo>
                    <a:pt x="7425" y="4934"/>
                  </a:lnTo>
                  <a:lnTo>
                    <a:pt x="7498" y="4568"/>
                  </a:lnTo>
                  <a:lnTo>
                    <a:pt x="7571" y="4177"/>
                  </a:lnTo>
                  <a:lnTo>
                    <a:pt x="7571" y="3787"/>
                  </a:lnTo>
                  <a:lnTo>
                    <a:pt x="7571" y="3420"/>
                  </a:lnTo>
                  <a:lnTo>
                    <a:pt x="7498" y="3029"/>
                  </a:lnTo>
                  <a:lnTo>
                    <a:pt x="7425" y="2663"/>
                  </a:lnTo>
                  <a:lnTo>
                    <a:pt x="7278" y="2321"/>
                  </a:lnTo>
                  <a:lnTo>
                    <a:pt x="7132" y="1979"/>
                  </a:lnTo>
                  <a:lnTo>
                    <a:pt x="6936" y="1686"/>
                  </a:lnTo>
                  <a:lnTo>
                    <a:pt x="6716" y="1393"/>
                  </a:lnTo>
                  <a:lnTo>
                    <a:pt x="6472" y="1124"/>
                  </a:lnTo>
                  <a:lnTo>
                    <a:pt x="6203" y="880"/>
                  </a:lnTo>
                  <a:lnTo>
                    <a:pt x="5910" y="660"/>
                  </a:lnTo>
                  <a:lnTo>
                    <a:pt x="5593" y="465"/>
                  </a:lnTo>
                  <a:lnTo>
                    <a:pt x="5275" y="294"/>
                  </a:lnTo>
                  <a:lnTo>
                    <a:pt x="4909" y="172"/>
                  </a:lnTo>
                  <a:lnTo>
                    <a:pt x="4567" y="74"/>
                  </a:lnTo>
                  <a:lnTo>
                    <a:pt x="4176" y="25"/>
                  </a:lnTo>
                  <a:lnTo>
                    <a:pt x="3786" y="1"/>
                  </a:lnTo>
                  <a:close/>
                </a:path>
              </a:pathLst>
            </a:custGeom>
            <a:solidFill>
              <a:srgbClr val="1847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6" name="Google Shape;126;p4"/>
          <p:cNvSpPr/>
          <p:nvPr/>
        </p:nvSpPr>
        <p:spPr>
          <a:xfrm>
            <a:off x="144926" y="4214500"/>
            <a:ext cx="299952" cy="272838"/>
          </a:xfrm>
          <a:custGeom>
            <a:avLst/>
            <a:gdLst/>
            <a:ahLst/>
            <a:cxnLst/>
            <a:rect l="l" t="t" r="r" b="b"/>
            <a:pathLst>
              <a:path w="16218" h="14752" extrusionOk="0">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rgbClr val="3292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4"/>
          <p:cNvSpPr txBox="1"/>
          <p:nvPr/>
        </p:nvSpPr>
        <p:spPr>
          <a:xfrm>
            <a:off x="94000" y="1929581"/>
            <a:ext cx="1957200" cy="653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0">
                <a:solidFill>
                  <a:srgbClr val="FFFFFF"/>
                </a:solidFill>
                <a:latin typeface="Nixie One"/>
                <a:ea typeface="Nixie One"/>
                <a:cs typeface="Nixie One"/>
                <a:sym typeface="Nixie One"/>
              </a:rPr>
              <a:t>“</a:t>
            </a:r>
            <a:endParaRPr sz="12000">
              <a:solidFill>
                <a:srgbClr val="FFFFFF"/>
              </a:solidFill>
              <a:latin typeface="Nixie One"/>
              <a:ea typeface="Nixie One"/>
              <a:cs typeface="Nixie One"/>
              <a:sym typeface="Nixie One"/>
            </a:endParaRPr>
          </a:p>
        </p:txBody>
      </p:sp>
      <p:sp>
        <p:nvSpPr>
          <p:cNvPr id="128" name="Google Shape;128;p4"/>
          <p:cNvSpPr txBox="1">
            <a:spLocks noGrp="1"/>
          </p:cNvSpPr>
          <p:nvPr>
            <p:ph type="sldNum" idx="12"/>
          </p:nvPr>
        </p:nvSpPr>
        <p:spPr>
          <a:xfrm>
            <a:off x="13557" y="4785525"/>
            <a:ext cx="548700" cy="357900"/>
          </a:xfrm>
          <a:prstGeom prst="rect">
            <a:avLst/>
          </a:prstGeom>
        </p:spPr>
        <p:txBody>
          <a:bodyPr spcFirstLastPara="1" wrap="square" lIns="91425" tIns="91425" rIns="91425" bIns="91425" anchor="t" anchorCtr="0">
            <a:noAutofit/>
          </a:bodyPr>
          <a:lstStyle>
            <a:lvl1pPr lvl="0">
              <a:buNone/>
              <a:defRPr>
                <a:latin typeface="Nixie One"/>
                <a:ea typeface="Nixie One"/>
                <a:cs typeface="Nixie One"/>
                <a:sym typeface="Nixie One"/>
              </a:defRPr>
            </a:lvl1pPr>
            <a:lvl2pPr lvl="1">
              <a:buNone/>
              <a:defRPr>
                <a:latin typeface="Nixie One"/>
                <a:ea typeface="Nixie One"/>
                <a:cs typeface="Nixie One"/>
                <a:sym typeface="Nixie One"/>
              </a:defRPr>
            </a:lvl2pPr>
            <a:lvl3pPr lvl="2">
              <a:buNone/>
              <a:defRPr>
                <a:latin typeface="Nixie One"/>
                <a:ea typeface="Nixie One"/>
                <a:cs typeface="Nixie One"/>
                <a:sym typeface="Nixie One"/>
              </a:defRPr>
            </a:lvl3pPr>
            <a:lvl4pPr lvl="3">
              <a:buNone/>
              <a:defRPr>
                <a:latin typeface="Nixie One"/>
                <a:ea typeface="Nixie One"/>
                <a:cs typeface="Nixie One"/>
                <a:sym typeface="Nixie One"/>
              </a:defRPr>
            </a:lvl4pPr>
            <a:lvl5pPr lvl="4">
              <a:buNone/>
              <a:defRPr>
                <a:latin typeface="Nixie One"/>
                <a:ea typeface="Nixie One"/>
                <a:cs typeface="Nixie One"/>
                <a:sym typeface="Nixie One"/>
              </a:defRPr>
            </a:lvl5pPr>
            <a:lvl6pPr lvl="5">
              <a:buNone/>
              <a:defRPr>
                <a:latin typeface="Nixie One"/>
                <a:ea typeface="Nixie One"/>
                <a:cs typeface="Nixie One"/>
                <a:sym typeface="Nixie One"/>
              </a:defRPr>
            </a:lvl6pPr>
            <a:lvl7pPr lvl="6">
              <a:buNone/>
              <a:defRPr>
                <a:latin typeface="Nixie One"/>
                <a:ea typeface="Nixie One"/>
                <a:cs typeface="Nixie One"/>
                <a:sym typeface="Nixie One"/>
              </a:defRPr>
            </a:lvl7pPr>
            <a:lvl8pPr lvl="7">
              <a:buNone/>
              <a:defRPr>
                <a:latin typeface="Nixie One"/>
                <a:ea typeface="Nixie One"/>
                <a:cs typeface="Nixie One"/>
                <a:sym typeface="Nixie One"/>
              </a:defRPr>
            </a:lvl8pPr>
            <a:lvl9pPr lvl="8">
              <a:buNone/>
              <a:defRPr>
                <a:latin typeface="Nixie One"/>
                <a:ea typeface="Nixie One"/>
                <a:cs typeface="Nixie One"/>
                <a:sym typeface="Nixie 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129"/>
        <p:cNvGrpSpPr/>
        <p:nvPr/>
      </p:nvGrpSpPr>
      <p:grpSpPr>
        <a:xfrm>
          <a:off x="0" y="0"/>
          <a:ext cx="0" cy="0"/>
          <a:chOff x="0" y="0"/>
          <a:chExt cx="0" cy="0"/>
        </a:xfrm>
      </p:grpSpPr>
      <p:sp>
        <p:nvSpPr>
          <p:cNvPr id="130" name="Google Shape;130;p5"/>
          <p:cNvSpPr/>
          <p:nvPr/>
        </p:nvSpPr>
        <p:spPr>
          <a:xfrm rot="10800000" flipH="1">
            <a:off x="7663675" y="3684808"/>
            <a:ext cx="1034700" cy="895800"/>
          </a:xfrm>
          <a:custGeom>
            <a:avLst/>
            <a:gdLst/>
            <a:ahLst/>
            <a:cxnLst/>
            <a:rect l="l" t="t" r="r" b="b"/>
            <a:pathLst>
              <a:path w="120000" h="120000" extrusionOk="0">
                <a:moveTo>
                  <a:pt x="30000" y="0"/>
                </a:moveTo>
                <a:lnTo>
                  <a:pt x="0" y="59994"/>
                </a:lnTo>
                <a:lnTo>
                  <a:pt x="30000" y="120000"/>
                </a:lnTo>
                <a:lnTo>
                  <a:pt x="90000" y="120000"/>
                </a:lnTo>
                <a:lnTo>
                  <a:pt x="120000" y="59994"/>
                </a:lnTo>
                <a:lnTo>
                  <a:pt x="90000" y="0"/>
                </a:lnTo>
                <a:lnTo>
                  <a:pt x="30000" y="0"/>
                </a:lnTo>
                <a:close/>
                <a:moveTo>
                  <a:pt x="38477" y="16950"/>
                </a:moveTo>
                <a:lnTo>
                  <a:pt x="81522" y="16950"/>
                </a:lnTo>
                <a:lnTo>
                  <a:pt x="103033" y="59994"/>
                </a:lnTo>
                <a:lnTo>
                  <a:pt x="81522" y="103038"/>
                </a:lnTo>
                <a:lnTo>
                  <a:pt x="38477" y="103038"/>
                </a:lnTo>
                <a:lnTo>
                  <a:pt x="16955" y="59994"/>
                </a:lnTo>
                <a:lnTo>
                  <a:pt x="38477" y="16950"/>
                </a:lnTo>
                <a:close/>
              </a:path>
            </a:pathLst>
          </a:custGeom>
          <a:gradFill>
            <a:gsLst>
              <a:gs pos="0">
                <a:srgbClr val="3393E2"/>
              </a:gs>
              <a:gs pos="100000">
                <a:srgbClr val="00E2C7"/>
              </a:gs>
            </a:gsLst>
            <a:lin ang="6983783" scaled="0"/>
          </a:gra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131" name="Google Shape;131;p5"/>
          <p:cNvSpPr/>
          <p:nvPr/>
        </p:nvSpPr>
        <p:spPr>
          <a:xfrm rot="5400000">
            <a:off x="499599" y="157100"/>
            <a:ext cx="1146000" cy="1323300"/>
          </a:xfrm>
          <a:custGeom>
            <a:avLst/>
            <a:gdLst/>
            <a:ahLst/>
            <a:cxnLst/>
            <a:rect l="l" t="t" r="r" b="b"/>
            <a:pathLst>
              <a:path w="120000" h="120000" extrusionOk="0">
                <a:moveTo>
                  <a:pt x="60000" y="0"/>
                </a:moveTo>
                <a:lnTo>
                  <a:pt x="120000" y="30000"/>
                </a:lnTo>
                <a:lnTo>
                  <a:pt x="120000" y="90000"/>
                </a:lnTo>
                <a:lnTo>
                  <a:pt x="60000" y="120000"/>
                </a:lnTo>
                <a:lnTo>
                  <a:pt x="0" y="90000"/>
                </a:lnTo>
                <a:lnTo>
                  <a:pt x="0" y="30000"/>
                </a:lnTo>
                <a:close/>
              </a:path>
            </a:pathLst>
          </a:custGeom>
          <a:gradFill>
            <a:gsLst>
              <a:gs pos="0">
                <a:srgbClr val="3393E2"/>
              </a:gs>
              <a:gs pos="100000">
                <a:srgbClr val="00E2C7"/>
              </a:gs>
            </a:gsLst>
            <a:path path="circle">
              <a:fillToRect l="100000" b="100000"/>
            </a:path>
            <a:tileRect t="-100000" r="-100000"/>
          </a:gra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132" name="Google Shape;132;p5"/>
          <p:cNvSpPr txBox="1">
            <a:spLocks noGrp="1"/>
          </p:cNvSpPr>
          <p:nvPr>
            <p:ph type="title"/>
          </p:nvPr>
        </p:nvSpPr>
        <p:spPr>
          <a:xfrm>
            <a:off x="1732700" y="1735600"/>
            <a:ext cx="4944300" cy="645300"/>
          </a:xfrm>
          <a:prstGeom prst="rect">
            <a:avLst/>
          </a:prstGeom>
        </p:spPr>
        <p:txBody>
          <a:bodyPr spcFirstLastPara="1" wrap="square" lIns="91425" tIns="91425" rIns="91425" bIns="91425" anchor="b" anchorCtr="0">
            <a:noAutofit/>
          </a:bodyPr>
          <a:lstStyle>
            <a:lvl1pPr lvl="0">
              <a:spcBef>
                <a:spcPts val="0"/>
              </a:spcBef>
              <a:spcAft>
                <a:spcPts val="0"/>
              </a:spcAft>
              <a:buSzPts val="4000"/>
              <a:buNone/>
              <a:defRPr/>
            </a:lvl1pPr>
            <a:lvl2pPr lvl="1">
              <a:spcBef>
                <a:spcPts val="0"/>
              </a:spcBef>
              <a:spcAft>
                <a:spcPts val="0"/>
              </a:spcAft>
              <a:buSzPts val="4000"/>
              <a:buNone/>
              <a:defRPr/>
            </a:lvl2pPr>
            <a:lvl3pPr lvl="2">
              <a:spcBef>
                <a:spcPts val="0"/>
              </a:spcBef>
              <a:spcAft>
                <a:spcPts val="0"/>
              </a:spcAft>
              <a:buSzPts val="4000"/>
              <a:buNone/>
              <a:defRPr/>
            </a:lvl3pPr>
            <a:lvl4pPr lvl="3">
              <a:spcBef>
                <a:spcPts val="0"/>
              </a:spcBef>
              <a:spcAft>
                <a:spcPts val="0"/>
              </a:spcAft>
              <a:buSzPts val="4000"/>
              <a:buNone/>
              <a:defRPr/>
            </a:lvl4pPr>
            <a:lvl5pPr lvl="4">
              <a:spcBef>
                <a:spcPts val="0"/>
              </a:spcBef>
              <a:spcAft>
                <a:spcPts val="0"/>
              </a:spcAft>
              <a:buSzPts val="4000"/>
              <a:buNone/>
              <a:defRPr/>
            </a:lvl5pPr>
            <a:lvl6pPr lvl="5">
              <a:spcBef>
                <a:spcPts val="0"/>
              </a:spcBef>
              <a:spcAft>
                <a:spcPts val="0"/>
              </a:spcAft>
              <a:buSzPts val="4000"/>
              <a:buNone/>
              <a:defRPr/>
            </a:lvl6pPr>
            <a:lvl7pPr lvl="6">
              <a:spcBef>
                <a:spcPts val="0"/>
              </a:spcBef>
              <a:spcAft>
                <a:spcPts val="0"/>
              </a:spcAft>
              <a:buSzPts val="4000"/>
              <a:buNone/>
              <a:defRPr/>
            </a:lvl7pPr>
            <a:lvl8pPr lvl="7">
              <a:spcBef>
                <a:spcPts val="0"/>
              </a:spcBef>
              <a:spcAft>
                <a:spcPts val="0"/>
              </a:spcAft>
              <a:buSzPts val="4000"/>
              <a:buNone/>
              <a:defRPr/>
            </a:lvl8pPr>
            <a:lvl9pPr lvl="8">
              <a:spcBef>
                <a:spcPts val="0"/>
              </a:spcBef>
              <a:spcAft>
                <a:spcPts val="0"/>
              </a:spcAft>
              <a:buSzPts val="4000"/>
              <a:buNone/>
              <a:defRPr/>
            </a:lvl9pPr>
          </a:lstStyle>
          <a:p>
            <a:endParaRPr/>
          </a:p>
        </p:txBody>
      </p:sp>
      <p:sp>
        <p:nvSpPr>
          <p:cNvPr id="133" name="Google Shape;133;p5"/>
          <p:cNvSpPr txBox="1">
            <a:spLocks noGrp="1"/>
          </p:cNvSpPr>
          <p:nvPr>
            <p:ph type="body" idx="1"/>
          </p:nvPr>
        </p:nvSpPr>
        <p:spPr>
          <a:xfrm>
            <a:off x="1732700" y="2255125"/>
            <a:ext cx="4944300" cy="1659900"/>
          </a:xfrm>
          <a:prstGeom prst="rect">
            <a:avLst/>
          </a:prstGeom>
        </p:spPr>
        <p:txBody>
          <a:bodyPr spcFirstLastPara="1" wrap="square" lIns="91425" tIns="91425" rIns="91425" bIns="91425" anchor="t" anchorCtr="0">
            <a:noAutofit/>
          </a:bodyPr>
          <a:lstStyle>
            <a:lvl1pPr marL="457200" lvl="0" indent="-317500">
              <a:spcBef>
                <a:spcPts val="600"/>
              </a:spcBef>
              <a:spcAft>
                <a:spcPts val="0"/>
              </a:spcAft>
              <a:buSzPts val="1400"/>
              <a:buFont typeface="Muli"/>
              <a:buChar char="◇"/>
              <a:defRPr>
                <a:latin typeface="Muli"/>
                <a:ea typeface="Muli"/>
                <a:cs typeface="Muli"/>
                <a:sym typeface="Muli"/>
              </a:defRPr>
            </a:lvl1pPr>
            <a:lvl2pPr marL="914400" lvl="1" indent="-317500">
              <a:spcBef>
                <a:spcPts val="0"/>
              </a:spcBef>
              <a:spcAft>
                <a:spcPts val="0"/>
              </a:spcAft>
              <a:buSzPts val="1400"/>
              <a:buFont typeface="Muli"/>
              <a:buChar char="￭"/>
              <a:defRPr>
                <a:latin typeface="Muli"/>
                <a:ea typeface="Muli"/>
                <a:cs typeface="Muli"/>
                <a:sym typeface="Muli"/>
              </a:defRPr>
            </a:lvl2pPr>
            <a:lvl3pPr marL="1371600" lvl="2" indent="-317500">
              <a:spcBef>
                <a:spcPts val="0"/>
              </a:spcBef>
              <a:spcAft>
                <a:spcPts val="0"/>
              </a:spcAft>
              <a:buSzPts val="1400"/>
              <a:buFont typeface="Muli"/>
              <a:buChar char="￮"/>
              <a:defRPr>
                <a:latin typeface="Muli"/>
                <a:ea typeface="Muli"/>
                <a:cs typeface="Muli"/>
                <a:sym typeface="Muli"/>
              </a:defRPr>
            </a:lvl3pPr>
            <a:lvl4pPr marL="1828800" lvl="3" indent="-317500">
              <a:spcBef>
                <a:spcPts val="0"/>
              </a:spcBef>
              <a:spcAft>
                <a:spcPts val="0"/>
              </a:spcAft>
              <a:buSzPts val="1400"/>
              <a:buFont typeface="Muli"/>
              <a:buChar char="●"/>
              <a:defRPr>
                <a:latin typeface="Muli"/>
                <a:ea typeface="Muli"/>
                <a:cs typeface="Muli"/>
                <a:sym typeface="Muli"/>
              </a:defRPr>
            </a:lvl4pPr>
            <a:lvl5pPr marL="2286000" lvl="4" indent="-317500">
              <a:spcBef>
                <a:spcPts val="0"/>
              </a:spcBef>
              <a:spcAft>
                <a:spcPts val="0"/>
              </a:spcAft>
              <a:buSzPts val="1400"/>
              <a:buFont typeface="Muli"/>
              <a:buChar char="○"/>
              <a:defRPr>
                <a:latin typeface="Muli"/>
                <a:ea typeface="Muli"/>
                <a:cs typeface="Muli"/>
                <a:sym typeface="Muli"/>
              </a:defRPr>
            </a:lvl5pPr>
            <a:lvl6pPr marL="2743200" lvl="5" indent="-317500">
              <a:spcBef>
                <a:spcPts val="0"/>
              </a:spcBef>
              <a:spcAft>
                <a:spcPts val="0"/>
              </a:spcAft>
              <a:buSzPts val="1400"/>
              <a:buFont typeface="Muli"/>
              <a:buChar char="■"/>
              <a:defRPr>
                <a:latin typeface="Muli"/>
                <a:ea typeface="Muli"/>
                <a:cs typeface="Muli"/>
                <a:sym typeface="Muli"/>
              </a:defRPr>
            </a:lvl6pPr>
            <a:lvl7pPr marL="3200400" lvl="6" indent="-317500">
              <a:spcBef>
                <a:spcPts val="0"/>
              </a:spcBef>
              <a:spcAft>
                <a:spcPts val="0"/>
              </a:spcAft>
              <a:buSzPts val="1400"/>
              <a:buFont typeface="Muli"/>
              <a:buChar char="●"/>
              <a:defRPr>
                <a:latin typeface="Muli"/>
                <a:ea typeface="Muli"/>
                <a:cs typeface="Muli"/>
                <a:sym typeface="Muli"/>
              </a:defRPr>
            </a:lvl7pPr>
            <a:lvl8pPr marL="3657600" lvl="7" indent="-317500">
              <a:spcBef>
                <a:spcPts val="0"/>
              </a:spcBef>
              <a:spcAft>
                <a:spcPts val="0"/>
              </a:spcAft>
              <a:buSzPts val="1400"/>
              <a:buFont typeface="Muli"/>
              <a:buChar char="○"/>
              <a:defRPr>
                <a:latin typeface="Muli"/>
                <a:ea typeface="Muli"/>
                <a:cs typeface="Muli"/>
                <a:sym typeface="Muli"/>
              </a:defRPr>
            </a:lvl8pPr>
            <a:lvl9pPr marL="4114800" lvl="8" indent="-317500">
              <a:spcBef>
                <a:spcPts val="0"/>
              </a:spcBef>
              <a:spcAft>
                <a:spcPts val="0"/>
              </a:spcAft>
              <a:buSzPts val="1400"/>
              <a:buFont typeface="Muli"/>
              <a:buChar char="■"/>
              <a:defRPr>
                <a:latin typeface="Muli"/>
                <a:ea typeface="Muli"/>
                <a:cs typeface="Muli"/>
                <a:sym typeface="Muli"/>
              </a:defRPr>
            </a:lvl9pPr>
          </a:lstStyle>
          <a:p>
            <a:endParaRPr/>
          </a:p>
        </p:txBody>
      </p:sp>
      <p:sp>
        <p:nvSpPr>
          <p:cNvPr id="134" name="Google Shape;134;p5"/>
          <p:cNvSpPr/>
          <p:nvPr/>
        </p:nvSpPr>
        <p:spPr>
          <a:xfrm rot="10800000" flipH="1">
            <a:off x="-123826" y="1058975"/>
            <a:ext cx="819900" cy="710100"/>
          </a:xfrm>
          <a:prstGeom prst="hexagon">
            <a:avLst>
              <a:gd name="adj" fmla="val 28678"/>
              <a:gd name="vf" fmla="val 115470"/>
            </a:avLst>
          </a:prstGeom>
          <a:noFill/>
          <a:ln w="9525" cap="flat" cmpd="sng">
            <a:solidFill>
              <a:srgbClr val="19BBD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5"/>
          <p:cNvSpPr/>
          <p:nvPr/>
        </p:nvSpPr>
        <p:spPr>
          <a:xfrm rot="10800000" flipH="1">
            <a:off x="638175" y="1440100"/>
            <a:ext cx="428700" cy="371100"/>
          </a:xfrm>
          <a:prstGeom prst="hexagon">
            <a:avLst>
              <a:gd name="adj" fmla="val 28678"/>
              <a:gd name="vf" fmla="val 115470"/>
            </a:avLst>
          </a:prstGeom>
          <a:solidFill>
            <a:srgbClr val="1847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5"/>
          <p:cNvSpPr/>
          <p:nvPr/>
        </p:nvSpPr>
        <p:spPr>
          <a:xfrm rot="10800000" flipH="1">
            <a:off x="1495424" y="-131650"/>
            <a:ext cx="819900" cy="710100"/>
          </a:xfrm>
          <a:prstGeom prst="hexagon">
            <a:avLst>
              <a:gd name="adj" fmla="val 28678"/>
              <a:gd name="vf" fmla="val 115470"/>
            </a:avLst>
          </a:prstGeom>
          <a:noFill/>
          <a:ln w="76200" cap="flat" cmpd="sng">
            <a:solidFill>
              <a:srgbClr val="184769"/>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5"/>
          <p:cNvSpPr/>
          <p:nvPr/>
        </p:nvSpPr>
        <p:spPr>
          <a:xfrm rot="10800000" flipH="1">
            <a:off x="327800" y="88925"/>
            <a:ext cx="358800" cy="310500"/>
          </a:xfrm>
          <a:prstGeom prst="hexagon">
            <a:avLst>
              <a:gd name="adj" fmla="val 28678"/>
              <a:gd name="vf" fmla="val 115470"/>
            </a:avLst>
          </a:prstGeom>
          <a:solidFill>
            <a:srgbClr val="00E1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5"/>
          <p:cNvSpPr/>
          <p:nvPr/>
        </p:nvSpPr>
        <p:spPr>
          <a:xfrm rot="10800000" flipH="1">
            <a:off x="8486774" y="4230775"/>
            <a:ext cx="819900" cy="710100"/>
          </a:xfrm>
          <a:prstGeom prst="hexagon">
            <a:avLst>
              <a:gd name="adj" fmla="val 28678"/>
              <a:gd name="vf" fmla="val 115470"/>
            </a:avLst>
          </a:prstGeom>
          <a:noFill/>
          <a:ln w="9525" cap="flat" cmpd="sng">
            <a:solidFill>
              <a:srgbClr val="18476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5"/>
          <p:cNvSpPr/>
          <p:nvPr/>
        </p:nvSpPr>
        <p:spPr>
          <a:xfrm rot="10800000" flipH="1">
            <a:off x="8124824" y="4615700"/>
            <a:ext cx="428700" cy="371100"/>
          </a:xfrm>
          <a:prstGeom prst="hexagon">
            <a:avLst>
              <a:gd name="adj" fmla="val 28678"/>
              <a:gd name="vf" fmla="val 115470"/>
            </a:avLst>
          </a:prstGeom>
          <a:solidFill>
            <a:srgbClr val="3292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5"/>
          <p:cNvSpPr/>
          <p:nvPr/>
        </p:nvSpPr>
        <p:spPr>
          <a:xfrm rot="10800000" flipH="1">
            <a:off x="7821348" y="2935400"/>
            <a:ext cx="819900" cy="709800"/>
          </a:xfrm>
          <a:prstGeom prst="hexagon">
            <a:avLst>
              <a:gd name="adj" fmla="val 28678"/>
              <a:gd name="vf" fmla="val 115470"/>
            </a:avLst>
          </a:prstGeom>
          <a:solidFill>
            <a:srgbClr val="1847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5"/>
          <p:cNvSpPr/>
          <p:nvPr/>
        </p:nvSpPr>
        <p:spPr>
          <a:xfrm rot="10800000" flipH="1">
            <a:off x="8486775" y="3512175"/>
            <a:ext cx="358800" cy="310500"/>
          </a:xfrm>
          <a:prstGeom prst="hexagon">
            <a:avLst>
              <a:gd name="adj" fmla="val 28678"/>
              <a:gd name="vf" fmla="val 115470"/>
            </a:avLst>
          </a:prstGeom>
          <a:noFill/>
          <a:ln w="19050" cap="flat" cmpd="sng">
            <a:solidFill>
              <a:srgbClr val="00E1C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2" name="Google Shape;142;p5"/>
          <p:cNvGrpSpPr/>
          <p:nvPr/>
        </p:nvGrpSpPr>
        <p:grpSpPr>
          <a:xfrm>
            <a:off x="1729784" y="61068"/>
            <a:ext cx="351204" cy="324661"/>
            <a:chOff x="5975075" y="2327500"/>
            <a:chExt cx="420100" cy="388350"/>
          </a:xfrm>
        </p:grpSpPr>
        <p:sp>
          <p:nvSpPr>
            <p:cNvPr id="143" name="Google Shape;143;p5"/>
            <p:cNvSpPr/>
            <p:nvPr/>
          </p:nvSpPr>
          <p:spPr>
            <a:xfrm>
              <a:off x="5975075" y="2474650"/>
              <a:ext cx="98325" cy="220450"/>
            </a:xfrm>
            <a:custGeom>
              <a:avLst/>
              <a:gdLst/>
              <a:ahLst/>
              <a:cxnLst/>
              <a:rect l="l" t="t" r="r" b="b"/>
              <a:pathLst>
                <a:path w="3933" h="8818" extrusionOk="0">
                  <a:moveTo>
                    <a:pt x="2418" y="1002"/>
                  </a:moveTo>
                  <a:lnTo>
                    <a:pt x="2565" y="1027"/>
                  </a:lnTo>
                  <a:lnTo>
                    <a:pt x="2687" y="1075"/>
                  </a:lnTo>
                  <a:lnTo>
                    <a:pt x="2809" y="1124"/>
                  </a:lnTo>
                  <a:lnTo>
                    <a:pt x="2907" y="1222"/>
                  </a:lnTo>
                  <a:lnTo>
                    <a:pt x="3005" y="1320"/>
                  </a:lnTo>
                  <a:lnTo>
                    <a:pt x="3078" y="1442"/>
                  </a:lnTo>
                  <a:lnTo>
                    <a:pt x="3102" y="1564"/>
                  </a:lnTo>
                  <a:lnTo>
                    <a:pt x="3127" y="1710"/>
                  </a:lnTo>
                  <a:lnTo>
                    <a:pt x="3102" y="1857"/>
                  </a:lnTo>
                  <a:lnTo>
                    <a:pt x="3078" y="1979"/>
                  </a:lnTo>
                  <a:lnTo>
                    <a:pt x="3005" y="2101"/>
                  </a:lnTo>
                  <a:lnTo>
                    <a:pt x="2907" y="2223"/>
                  </a:lnTo>
                  <a:lnTo>
                    <a:pt x="2809" y="2297"/>
                  </a:lnTo>
                  <a:lnTo>
                    <a:pt x="2687" y="2370"/>
                  </a:lnTo>
                  <a:lnTo>
                    <a:pt x="2565" y="2394"/>
                  </a:lnTo>
                  <a:lnTo>
                    <a:pt x="2418" y="2419"/>
                  </a:lnTo>
                  <a:lnTo>
                    <a:pt x="2272" y="2394"/>
                  </a:lnTo>
                  <a:lnTo>
                    <a:pt x="2150" y="2370"/>
                  </a:lnTo>
                  <a:lnTo>
                    <a:pt x="2028" y="2297"/>
                  </a:lnTo>
                  <a:lnTo>
                    <a:pt x="1930" y="2223"/>
                  </a:lnTo>
                  <a:lnTo>
                    <a:pt x="1832" y="2101"/>
                  </a:lnTo>
                  <a:lnTo>
                    <a:pt x="1759" y="1979"/>
                  </a:lnTo>
                  <a:lnTo>
                    <a:pt x="1735" y="1857"/>
                  </a:lnTo>
                  <a:lnTo>
                    <a:pt x="1710" y="1710"/>
                  </a:lnTo>
                  <a:lnTo>
                    <a:pt x="1735" y="1564"/>
                  </a:lnTo>
                  <a:lnTo>
                    <a:pt x="1759" y="1442"/>
                  </a:lnTo>
                  <a:lnTo>
                    <a:pt x="1832" y="1320"/>
                  </a:lnTo>
                  <a:lnTo>
                    <a:pt x="1930" y="1222"/>
                  </a:lnTo>
                  <a:lnTo>
                    <a:pt x="2028" y="1124"/>
                  </a:lnTo>
                  <a:lnTo>
                    <a:pt x="2150" y="1075"/>
                  </a:lnTo>
                  <a:lnTo>
                    <a:pt x="2272" y="1027"/>
                  </a:lnTo>
                  <a:lnTo>
                    <a:pt x="2418" y="1002"/>
                  </a:lnTo>
                  <a:close/>
                  <a:moveTo>
                    <a:pt x="1" y="1"/>
                  </a:moveTo>
                  <a:lnTo>
                    <a:pt x="1" y="8817"/>
                  </a:lnTo>
                  <a:lnTo>
                    <a:pt x="3933" y="8817"/>
                  </a:lnTo>
                  <a:lnTo>
                    <a:pt x="3933" y="1"/>
                  </a:lnTo>
                  <a:close/>
                </a:path>
              </a:pathLst>
            </a:custGeom>
            <a:solidFill>
              <a:srgbClr val="1847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5"/>
            <p:cNvSpPr/>
            <p:nvPr/>
          </p:nvSpPr>
          <p:spPr>
            <a:xfrm>
              <a:off x="6088025" y="2327500"/>
              <a:ext cx="307150" cy="388350"/>
            </a:xfrm>
            <a:custGeom>
              <a:avLst/>
              <a:gdLst/>
              <a:ahLst/>
              <a:cxnLst/>
              <a:rect l="l" t="t" r="r" b="b"/>
              <a:pathLst>
                <a:path w="12286" h="15534" extrusionOk="0">
                  <a:moveTo>
                    <a:pt x="6326" y="1"/>
                  </a:moveTo>
                  <a:lnTo>
                    <a:pt x="5960" y="25"/>
                  </a:lnTo>
                  <a:lnTo>
                    <a:pt x="5716" y="74"/>
                  </a:lnTo>
                  <a:lnTo>
                    <a:pt x="5520" y="147"/>
                  </a:lnTo>
                  <a:lnTo>
                    <a:pt x="5374" y="221"/>
                  </a:lnTo>
                  <a:lnTo>
                    <a:pt x="4983" y="1466"/>
                  </a:lnTo>
                  <a:lnTo>
                    <a:pt x="4788" y="2028"/>
                  </a:lnTo>
                  <a:lnTo>
                    <a:pt x="4592" y="2541"/>
                  </a:lnTo>
                  <a:lnTo>
                    <a:pt x="4397" y="3005"/>
                  </a:lnTo>
                  <a:lnTo>
                    <a:pt x="4202" y="3396"/>
                  </a:lnTo>
                  <a:lnTo>
                    <a:pt x="4031" y="3689"/>
                  </a:lnTo>
                  <a:lnTo>
                    <a:pt x="3884" y="3933"/>
                  </a:lnTo>
                  <a:lnTo>
                    <a:pt x="3664" y="4153"/>
                  </a:lnTo>
                  <a:lnTo>
                    <a:pt x="3322" y="4495"/>
                  </a:lnTo>
                  <a:lnTo>
                    <a:pt x="2516" y="5252"/>
                  </a:lnTo>
                  <a:lnTo>
                    <a:pt x="1442" y="6229"/>
                  </a:lnTo>
                  <a:lnTo>
                    <a:pt x="1" y="6229"/>
                  </a:lnTo>
                  <a:lnTo>
                    <a:pt x="1" y="13433"/>
                  </a:lnTo>
                  <a:lnTo>
                    <a:pt x="1515" y="13433"/>
                  </a:lnTo>
                  <a:lnTo>
                    <a:pt x="2004" y="13678"/>
                  </a:lnTo>
                  <a:lnTo>
                    <a:pt x="2687" y="13971"/>
                  </a:lnTo>
                  <a:lnTo>
                    <a:pt x="3567" y="14313"/>
                  </a:lnTo>
                  <a:lnTo>
                    <a:pt x="4544" y="14679"/>
                  </a:lnTo>
                  <a:lnTo>
                    <a:pt x="5594" y="14997"/>
                  </a:lnTo>
                  <a:lnTo>
                    <a:pt x="6131" y="15143"/>
                  </a:lnTo>
                  <a:lnTo>
                    <a:pt x="6668" y="15265"/>
                  </a:lnTo>
                  <a:lnTo>
                    <a:pt x="7181" y="15387"/>
                  </a:lnTo>
                  <a:lnTo>
                    <a:pt x="7694" y="15461"/>
                  </a:lnTo>
                  <a:lnTo>
                    <a:pt x="8158" y="15509"/>
                  </a:lnTo>
                  <a:lnTo>
                    <a:pt x="8622" y="15534"/>
                  </a:lnTo>
                  <a:lnTo>
                    <a:pt x="9404" y="15534"/>
                  </a:lnTo>
                  <a:lnTo>
                    <a:pt x="9819" y="15509"/>
                  </a:lnTo>
                  <a:lnTo>
                    <a:pt x="10210" y="15461"/>
                  </a:lnTo>
                  <a:lnTo>
                    <a:pt x="10552" y="15363"/>
                  </a:lnTo>
                  <a:lnTo>
                    <a:pt x="10723" y="15314"/>
                  </a:lnTo>
                  <a:lnTo>
                    <a:pt x="10845" y="15265"/>
                  </a:lnTo>
                  <a:lnTo>
                    <a:pt x="10967" y="15192"/>
                  </a:lnTo>
                  <a:lnTo>
                    <a:pt x="11064" y="15094"/>
                  </a:lnTo>
                  <a:lnTo>
                    <a:pt x="11113" y="14997"/>
                  </a:lnTo>
                  <a:lnTo>
                    <a:pt x="11162" y="14874"/>
                  </a:lnTo>
                  <a:lnTo>
                    <a:pt x="11235" y="14166"/>
                  </a:lnTo>
                  <a:lnTo>
                    <a:pt x="11211" y="13995"/>
                  </a:lnTo>
                  <a:lnTo>
                    <a:pt x="11162" y="13849"/>
                  </a:lnTo>
                  <a:lnTo>
                    <a:pt x="11064" y="13702"/>
                  </a:lnTo>
                  <a:lnTo>
                    <a:pt x="10918" y="13580"/>
                  </a:lnTo>
                  <a:lnTo>
                    <a:pt x="11040" y="13556"/>
                  </a:lnTo>
                  <a:lnTo>
                    <a:pt x="11162" y="13507"/>
                  </a:lnTo>
                  <a:lnTo>
                    <a:pt x="11284" y="13458"/>
                  </a:lnTo>
                  <a:lnTo>
                    <a:pt x="11382" y="13360"/>
                  </a:lnTo>
                  <a:lnTo>
                    <a:pt x="11455" y="13263"/>
                  </a:lnTo>
                  <a:lnTo>
                    <a:pt x="11528" y="13140"/>
                  </a:lnTo>
                  <a:lnTo>
                    <a:pt x="11577" y="12994"/>
                  </a:lnTo>
                  <a:lnTo>
                    <a:pt x="11602" y="12872"/>
                  </a:lnTo>
                  <a:lnTo>
                    <a:pt x="11675" y="11993"/>
                  </a:lnTo>
                  <a:lnTo>
                    <a:pt x="11675" y="11870"/>
                  </a:lnTo>
                  <a:lnTo>
                    <a:pt x="11675" y="11773"/>
                  </a:lnTo>
                  <a:lnTo>
                    <a:pt x="11651" y="11651"/>
                  </a:lnTo>
                  <a:lnTo>
                    <a:pt x="11602" y="11553"/>
                  </a:lnTo>
                  <a:lnTo>
                    <a:pt x="11480" y="11382"/>
                  </a:lnTo>
                  <a:lnTo>
                    <a:pt x="11406" y="11309"/>
                  </a:lnTo>
                  <a:lnTo>
                    <a:pt x="11333" y="11235"/>
                  </a:lnTo>
                  <a:lnTo>
                    <a:pt x="11455" y="11211"/>
                  </a:lnTo>
                  <a:lnTo>
                    <a:pt x="11553" y="11162"/>
                  </a:lnTo>
                  <a:lnTo>
                    <a:pt x="11651" y="11089"/>
                  </a:lnTo>
                  <a:lnTo>
                    <a:pt x="11748" y="10991"/>
                  </a:lnTo>
                  <a:lnTo>
                    <a:pt x="11822" y="10893"/>
                  </a:lnTo>
                  <a:lnTo>
                    <a:pt x="11870" y="10796"/>
                  </a:lnTo>
                  <a:lnTo>
                    <a:pt x="11919" y="10674"/>
                  </a:lnTo>
                  <a:lnTo>
                    <a:pt x="11944" y="10527"/>
                  </a:lnTo>
                  <a:lnTo>
                    <a:pt x="12017" y="9672"/>
                  </a:lnTo>
                  <a:lnTo>
                    <a:pt x="12017" y="9550"/>
                  </a:lnTo>
                  <a:lnTo>
                    <a:pt x="12017" y="9428"/>
                  </a:lnTo>
                  <a:lnTo>
                    <a:pt x="11993" y="9306"/>
                  </a:lnTo>
                  <a:lnTo>
                    <a:pt x="11944" y="9208"/>
                  </a:lnTo>
                  <a:lnTo>
                    <a:pt x="11895" y="9111"/>
                  </a:lnTo>
                  <a:lnTo>
                    <a:pt x="11822" y="9037"/>
                  </a:lnTo>
                  <a:lnTo>
                    <a:pt x="11748" y="8964"/>
                  </a:lnTo>
                  <a:lnTo>
                    <a:pt x="11651" y="8891"/>
                  </a:lnTo>
                  <a:lnTo>
                    <a:pt x="11748" y="8866"/>
                  </a:lnTo>
                  <a:lnTo>
                    <a:pt x="11846" y="8793"/>
                  </a:lnTo>
                  <a:lnTo>
                    <a:pt x="11944" y="8720"/>
                  </a:lnTo>
                  <a:lnTo>
                    <a:pt x="12017" y="8647"/>
                  </a:lnTo>
                  <a:lnTo>
                    <a:pt x="12090" y="8549"/>
                  </a:lnTo>
                  <a:lnTo>
                    <a:pt x="12139" y="8451"/>
                  </a:lnTo>
                  <a:lnTo>
                    <a:pt x="12163" y="8329"/>
                  </a:lnTo>
                  <a:lnTo>
                    <a:pt x="12188" y="8207"/>
                  </a:lnTo>
                  <a:lnTo>
                    <a:pt x="12286" y="7328"/>
                  </a:lnTo>
                  <a:lnTo>
                    <a:pt x="12261" y="7206"/>
                  </a:lnTo>
                  <a:lnTo>
                    <a:pt x="12237" y="7083"/>
                  </a:lnTo>
                  <a:lnTo>
                    <a:pt x="12188" y="6986"/>
                  </a:lnTo>
                  <a:lnTo>
                    <a:pt x="12139" y="6888"/>
                  </a:lnTo>
                  <a:lnTo>
                    <a:pt x="12066" y="6790"/>
                  </a:lnTo>
                  <a:lnTo>
                    <a:pt x="11968" y="6717"/>
                  </a:lnTo>
                  <a:lnTo>
                    <a:pt x="11748" y="6571"/>
                  </a:lnTo>
                  <a:lnTo>
                    <a:pt x="11504" y="6448"/>
                  </a:lnTo>
                  <a:lnTo>
                    <a:pt x="11211" y="6351"/>
                  </a:lnTo>
                  <a:lnTo>
                    <a:pt x="10893" y="6278"/>
                  </a:lnTo>
                  <a:lnTo>
                    <a:pt x="10576" y="6229"/>
                  </a:lnTo>
                  <a:lnTo>
                    <a:pt x="9892" y="6131"/>
                  </a:lnTo>
                  <a:lnTo>
                    <a:pt x="8842" y="6033"/>
                  </a:lnTo>
                  <a:lnTo>
                    <a:pt x="7596" y="5960"/>
                  </a:lnTo>
                  <a:lnTo>
                    <a:pt x="6326" y="5887"/>
                  </a:lnTo>
                  <a:lnTo>
                    <a:pt x="6497" y="5594"/>
                  </a:lnTo>
                  <a:lnTo>
                    <a:pt x="6644" y="5252"/>
                  </a:lnTo>
                  <a:lnTo>
                    <a:pt x="6790" y="4885"/>
                  </a:lnTo>
                  <a:lnTo>
                    <a:pt x="6888" y="4495"/>
                  </a:lnTo>
                  <a:lnTo>
                    <a:pt x="6986" y="4104"/>
                  </a:lnTo>
                  <a:lnTo>
                    <a:pt x="7083" y="3689"/>
                  </a:lnTo>
                  <a:lnTo>
                    <a:pt x="7181" y="2883"/>
                  </a:lnTo>
                  <a:lnTo>
                    <a:pt x="7254" y="2150"/>
                  </a:lnTo>
                  <a:lnTo>
                    <a:pt x="7303" y="1539"/>
                  </a:lnTo>
                  <a:lnTo>
                    <a:pt x="7303" y="978"/>
                  </a:lnTo>
                  <a:lnTo>
                    <a:pt x="7303" y="807"/>
                  </a:lnTo>
                  <a:lnTo>
                    <a:pt x="7230" y="611"/>
                  </a:lnTo>
                  <a:lnTo>
                    <a:pt x="7157" y="465"/>
                  </a:lnTo>
                  <a:lnTo>
                    <a:pt x="7035" y="318"/>
                  </a:lnTo>
                  <a:lnTo>
                    <a:pt x="6888" y="172"/>
                  </a:lnTo>
                  <a:lnTo>
                    <a:pt x="6717" y="98"/>
                  </a:lnTo>
                  <a:lnTo>
                    <a:pt x="6522" y="25"/>
                  </a:lnTo>
                  <a:lnTo>
                    <a:pt x="6326" y="1"/>
                  </a:lnTo>
                  <a:close/>
                </a:path>
              </a:pathLst>
            </a:custGeom>
            <a:solidFill>
              <a:srgbClr val="1847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5" name="Google Shape;145;p5"/>
          <p:cNvSpPr/>
          <p:nvPr/>
        </p:nvSpPr>
        <p:spPr>
          <a:xfrm>
            <a:off x="203100" y="1270177"/>
            <a:ext cx="166061" cy="287704"/>
          </a:xfrm>
          <a:custGeom>
            <a:avLst/>
            <a:gdLst/>
            <a:ahLst/>
            <a:cxnLst/>
            <a:rect l="l" t="t" r="r" b="b"/>
            <a:pathLst>
              <a:path w="11870" h="20565" extrusionOk="0">
                <a:moveTo>
                  <a:pt x="6301" y="977"/>
                </a:moveTo>
                <a:lnTo>
                  <a:pt x="6423" y="1002"/>
                </a:lnTo>
                <a:lnTo>
                  <a:pt x="6497" y="1075"/>
                </a:lnTo>
                <a:lnTo>
                  <a:pt x="6570" y="1148"/>
                </a:lnTo>
                <a:lnTo>
                  <a:pt x="6594" y="1270"/>
                </a:lnTo>
                <a:lnTo>
                  <a:pt x="6570" y="1368"/>
                </a:lnTo>
                <a:lnTo>
                  <a:pt x="6497" y="1466"/>
                </a:lnTo>
                <a:lnTo>
                  <a:pt x="6423" y="1515"/>
                </a:lnTo>
                <a:lnTo>
                  <a:pt x="6301" y="1539"/>
                </a:lnTo>
                <a:lnTo>
                  <a:pt x="5569" y="1539"/>
                </a:lnTo>
                <a:lnTo>
                  <a:pt x="5446" y="1515"/>
                </a:lnTo>
                <a:lnTo>
                  <a:pt x="5373" y="1466"/>
                </a:lnTo>
                <a:lnTo>
                  <a:pt x="5300" y="1368"/>
                </a:lnTo>
                <a:lnTo>
                  <a:pt x="5276" y="1270"/>
                </a:lnTo>
                <a:lnTo>
                  <a:pt x="5300" y="1148"/>
                </a:lnTo>
                <a:lnTo>
                  <a:pt x="5373" y="1075"/>
                </a:lnTo>
                <a:lnTo>
                  <a:pt x="5446" y="1002"/>
                </a:lnTo>
                <a:lnTo>
                  <a:pt x="5569" y="977"/>
                </a:lnTo>
                <a:close/>
                <a:moveTo>
                  <a:pt x="10575" y="2565"/>
                </a:moveTo>
                <a:lnTo>
                  <a:pt x="10575" y="16706"/>
                </a:lnTo>
                <a:lnTo>
                  <a:pt x="1295" y="16706"/>
                </a:lnTo>
                <a:lnTo>
                  <a:pt x="1295" y="2565"/>
                </a:lnTo>
                <a:close/>
                <a:moveTo>
                  <a:pt x="5935" y="17780"/>
                </a:moveTo>
                <a:lnTo>
                  <a:pt x="6106" y="17805"/>
                </a:lnTo>
                <a:lnTo>
                  <a:pt x="6277" y="17854"/>
                </a:lnTo>
                <a:lnTo>
                  <a:pt x="6423" y="17927"/>
                </a:lnTo>
                <a:lnTo>
                  <a:pt x="6545" y="18025"/>
                </a:lnTo>
                <a:lnTo>
                  <a:pt x="6643" y="18147"/>
                </a:lnTo>
                <a:lnTo>
                  <a:pt x="6716" y="18293"/>
                </a:lnTo>
                <a:lnTo>
                  <a:pt x="6765" y="18464"/>
                </a:lnTo>
                <a:lnTo>
                  <a:pt x="6790" y="18635"/>
                </a:lnTo>
                <a:lnTo>
                  <a:pt x="6765" y="18806"/>
                </a:lnTo>
                <a:lnTo>
                  <a:pt x="6716" y="18977"/>
                </a:lnTo>
                <a:lnTo>
                  <a:pt x="6643" y="19124"/>
                </a:lnTo>
                <a:lnTo>
                  <a:pt x="6545" y="19246"/>
                </a:lnTo>
                <a:lnTo>
                  <a:pt x="6423" y="19343"/>
                </a:lnTo>
                <a:lnTo>
                  <a:pt x="6277" y="19417"/>
                </a:lnTo>
                <a:lnTo>
                  <a:pt x="6106" y="19465"/>
                </a:lnTo>
                <a:lnTo>
                  <a:pt x="5935" y="19490"/>
                </a:lnTo>
                <a:lnTo>
                  <a:pt x="5764" y="19465"/>
                </a:lnTo>
                <a:lnTo>
                  <a:pt x="5593" y="19417"/>
                </a:lnTo>
                <a:lnTo>
                  <a:pt x="5446" y="19343"/>
                </a:lnTo>
                <a:lnTo>
                  <a:pt x="5324" y="19246"/>
                </a:lnTo>
                <a:lnTo>
                  <a:pt x="5227" y="19124"/>
                </a:lnTo>
                <a:lnTo>
                  <a:pt x="5153" y="18977"/>
                </a:lnTo>
                <a:lnTo>
                  <a:pt x="5105" y="18806"/>
                </a:lnTo>
                <a:lnTo>
                  <a:pt x="5080" y="18635"/>
                </a:lnTo>
                <a:lnTo>
                  <a:pt x="5105" y="18464"/>
                </a:lnTo>
                <a:lnTo>
                  <a:pt x="5153" y="18293"/>
                </a:lnTo>
                <a:lnTo>
                  <a:pt x="5227" y="18147"/>
                </a:lnTo>
                <a:lnTo>
                  <a:pt x="5324" y="18025"/>
                </a:lnTo>
                <a:lnTo>
                  <a:pt x="5446" y="17927"/>
                </a:lnTo>
                <a:lnTo>
                  <a:pt x="5593" y="17854"/>
                </a:lnTo>
                <a:lnTo>
                  <a:pt x="5764" y="17805"/>
                </a:lnTo>
                <a:lnTo>
                  <a:pt x="5935" y="17780"/>
                </a:lnTo>
                <a:close/>
                <a:moveTo>
                  <a:pt x="1295" y="0"/>
                </a:moveTo>
                <a:lnTo>
                  <a:pt x="1026" y="25"/>
                </a:lnTo>
                <a:lnTo>
                  <a:pt x="782" y="98"/>
                </a:lnTo>
                <a:lnTo>
                  <a:pt x="562" y="220"/>
                </a:lnTo>
                <a:lnTo>
                  <a:pt x="366" y="367"/>
                </a:lnTo>
                <a:lnTo>
                  <a:pt x="220" y="562"/>
                </a:lnTo>
                <a:lnTo>
                  <a:pt x="98" y="782"/>
                </a:lnTo>
                <a:lnTo>
                  <a:pt x="25" y="1026"/>
                </a:lnTo>
                <a:lnTo>
                  <a:pt x="0" y="1295"/>
                </a:lnTo>
                <a:lnTo>
                  <a:pt x="0" y="19270"/>
                </a:lnTo>
                <a:lnTo>
                  <a:pt x="25" y="19539"/>
                </a:lnTo>
                <a:lnTo>
                  <a:pt x="98" y="19783"/>
                </a:lnTo>
                <a:lnTo>
                  <a:pt x="220" y="20003"/>
                </a:lnTo>
                <a:lnTo>
                  <a:pt x="366" y="20198"/>
                </a:lnTo>
                <a:lnTo>
                  <a:pt x="562" y="20345"/>
                </a:lnTo>
                <a:lnTo>
                  <a:pt x="782" y="20467"/>
                </a:lnTo>
                <a:lnTo>
                  <a:pt x="1026" y="20540"/>
                </a:lnTo>
                <a:lnTo>
                  <a:pt x="1295" y="20565"/>
                </a:lnTo>
                <a:lnTo>
                  <a:pt x="10575" y="20565"/>
                </a:lnTo>
                <a:lnTo>
                  <a:pt x="10844" y="20540"/>
                </a:lnTo>
                <a:lnTo>
                  <a:pt x="11088" y="20467"/>
                </a:lnTo>
                <a:lnTo>
                  <a:pt x="11308" y="20345"/>
                </a:lnTo>
                <a:lnTo>
                  <a:pt x="11503" y="20198"/>
                </a:lnTo>
                <a:lnTo>
                  <a:pt x="11650" y="20003"/>
                </a:lnTo>
                <a:lnTo>
                  <a:pt x="11772" y="19783"/>
                </a:lnTo>
                <a:lnTo>
                  <a:pt x="11845" y="19539"/>
                </a:lnTo>
                <a:lnTo>
                  <a:pt x="11870" y="19270"/>
                </a:lnTo>
                <a:lnTo>
                  <a:pt x="11870" y="1295"/>
                </a:lnTo>
                <a:lnTo>
                  <a:pt x="11845" y="1026"/>
                </a:lnTo>
                <a:lnTo>
                  <a:pt x="11772" y="782"/>
                </a:lnTo>
                <a:lnTo>
                  <a:pt x="11650" y="562"/>
                </a:lnTo>
                <a:lnTo>
                  <a:pt x="11503" y="367"/>
                </a:lnTo>
                <a:lnTo>
                  <a:pt x="11308" y="220"/>
                </a:lnTo>
                <a:lnTo>
                  <a:pt x="11088" y="98"/>
                </a:lnTo>
                <a:lnTo>
                  <a:pt x="10844" y="25"/>
                </a:lnTo>
                <a:lnTo>
                  <a:pt x="10575" y="0"/>
                </a:lnTo>
                <a:close/>
              </a:path>
            </a:pathLst>
          </a:custGeom>
          <a:solidFill>
            <a:srgbClr val="19B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5"/>
          <p:cNvSpPr/>
          <p:nvPr/>
        </p:nvSpPr>
        <p:spPr>
          <a:xfrm>
            <a:off x="8772688" y="4461808"/>
            <a:ext cx="248073" cy="248058"/>
          </a:xfrm>
          <a:custGeom>
            <a:avLst/>
            <a:gdLst/>
            <a:ahLst/>
            <a:cxnLst/>
            <a:rect l="l" t="t" r="r" b="b"/>
            <a:pathLst>
              <a:path w="17000" h="16999" extrusionOk="0">
                <a:moveTo>
                  <a:pt x="8769" y="5740"/>
                </a:moveTo>
                <a:lnTo>
                  <a:pt x="9037" y="5788"/>
                </a:lnTo>
                <a:lnTo>
                  <a:pt x="9282" y="5862"/>
                </a:lnTo>
                <a:lnTo>
                  <a:pt x="9550" y="5935"/>
                </a:lnTo>
                <a:lnTo>
                  <a:pt x="9794" y="6057"/>
                </a:lnTo>
                <a:lnTo>
                  <a:pt x="10014" y="6204"/>
                </a:lnTo>
                <a:lnTo>
                  <a:pt x="10234" y="6350"/>
                </a:lnTo>
                <a:lnTo>
                  <a:pt x="10454" y="6546"/>
                </a:lnTo>
                <a:lnTo>
                  <a:pt x="10649" y="6765"/>
                </a:lnTo>
                <a:lnTo>
                  <a:pt x="10796" y="6985"/>
                </a:lnTo>
                <a:lnTo>
                  <a:pt x="10942" y="7205"/>
                </a:lnTo>
                <a:lnTo>
                  <a:pt x="11064" y="7449"/>
                </a:lnTo>
                <a:lnTo>
                  <a:pt x="11138" y="7718"/>
                </a:lnTo>
                <a:lnTo>
                  <a:pt x="11211" y="7962"/>
                </a:lnTo>
                <a:lnTo>
                  <a:pt x="11260" y="8231"/>
                </a:lnTo>
                <a:lnTo>
                  <a:pt x="11260" y="8499"/>
                </a:lnTo>
                <a:lnTo>
                  <a:pt x="11260" y="8768"/>
                </a:lnTo>
                <a:lnTo>
                  <a:pt x="11211" y="9037"/>
                </a:lnTo>
                <a:lnTo>
                  <a:pt x="11138" y="9281"/>
                </a:lnTo>
                <a:lnTo>
                  <a:pt x="11064" y="9550"/>
                </a:lnTo>
                <a:lnTo>
                  <a:pt x="10942" y="9794"/>
                </a:lnTo>
                <a:lnTo>
                  <a:pt x="10796" y="10014"/>
                </a:lnTo>
                <a:lnTo>
                  <a:pt x="10649" y="10233"/>
                </a:lnTo>
                <a:lnTo>
                  <a:pt x="10454" y="10453"/>
                </a:lnTo>
                <a:lnTo>
                  <a:pt x="10234" y="10649"/>
                </a:lnTo>
                <a:lnTo>
                  <a:pt x="10014" y="10795"/>
                </a:lnTo>
                <a:lnTo>
                  <a:pt x="9794" y="10942"/>
                </a:lnTo>
                <a:lnTo>
                  <a:pt x="9550" y="11064"/>
                </a:lnTo>
                <a:lnTo>
                  <a:pt x="9282" y="11137"/>
                </a:lnTo>
                <a:lnTo>
                  <a:pt x="9037" y="11210"/>
                </a:lnTo>
                <a:lnTo>
                  <a:pt x="8769" y="11259"/>
                </a:lnTo>
                <a:lnTo>
                  <a:pt x="8231" y="11259"/>
                </a:lnTo>
                <a:lnTo>
                  <a:pt x="7963" y="11210"/>
                </a:lnTo>
                <a:lnTo>
                  <a:pt x="7719" y="11137"/>
                </a:lnTo>
                <a:lnTo>
                  <a:pt x="7450" y="11064"/>
                </a:lnTo>
                <a:lnTo>
                  <a:pt x="7206" y="10942"/>
                </a:lnTo>
                <a:lnTo>
                  <a:pt x="6986" y="10795"/>
                </a:lnTo>
                <a:lnTo>
                  <a:pt x="6766" y="10649"/>
                </a:lnTo>
                <a:lnTo>
                  <a:pt x="6546" y="10453"/>
                </a:lnTo>
                <a:lnTo>
                  <a:pt x="6351" y="10233"/>
                </a:lnTo>
                <a:lnTo>
                  <a:pt x="6204" y="10014"/>
                </a:lnTo>
                <a:lnTo>
                  <a:pt x="6058" y="9794"/>
                </a:lnTo>
                <a:lnTo>
                  <a:pt x="5936" y="9550"/>
                </a:lnTo>
                <a:lnTo>
                  <a:pt x="5862" y="9281"/>
                </a:lnTo>
                <a:lnTo>
                  <a:pt x="5789" y="9037"/>
                </a:lnTo>
                <a:lnTo>
                  <a:pt x="5740" y="8768"/>
                </a:lnTo>
                <a:lnTo>
                  <a:pt x="5740" y="8499"/>
                </a:lnTo>
                <a:lnTo>
                  <a:pt x="5740" y="8231"/>
                </a:lnTo>
                <a:lnTo>
                  <a:pt x="5789" y="7962"/>
                </a:lnTo>
                <a:lnTo>
                  <a:pt x="5862" y="7718"/>
                </a:lnTo>
                <a:lnTo>
                  <a:pt x="5936" y="7449"/>
                </a:lnTo>
                <a:lnTo>
                  <a:pt x="6058" y="7205"/>
                </a:lnTo>
                <a:lnTo>
                  <a:pt x="6204" y="6985"/>
                </a:lnTo>
                <a:lnTo>
                  <a:pt x="6351" y="6765"/>
                </a:lnTo>
                <a:lnTo>
                  <a:pt x="6546" y="6546"/>
                </a:lnTo>
                <a:lnTo>
                  <a:pt x="6766" y="6350"/>
                </a:lnTo>
                <a:lnTo>
                  <a:pt x="6986" y="6204"/>
                </a:lnTo>
                <a:lnTo>
                  <a:pt x="7206" y="6057"/>
                </a:lnTo>
                <a:lnTo>
                  <a:pt x="7450" y="5935"/>
                </a:lnTo>
                <a:lnTo>
                  <a:pt x="7719" y="5862"/>
                </a:lnTo>
                <a:lnTo>
                  <a:pt x="7963" y="5788"/>
                </a:lnTo>
                <a:lnTo>
                  <a:pt x="8231" y="5740"/>
                </a:lnTo>
                <a:close/>
                <a:moveTo>
                  <a:pt x="7914" y="0"/>
                </a:moveTo>
                <a:lnTo>
                  <a:pt x="7743" y="25"/>
                </a:lnTo>
                <a:lnTo>
                  <a:pt x="7596" y="73"/>
                </a:lnTo>
                <a:lnTo>
                  <a:pt x="7474" y="147"/>
                </a:lnTo>
                <a:lnTo>
                  <a:pt x="7328" y="244"/>
                </a:lnTo>
                <a:lnTo>
                  <a:pt x="7230" y="342"/>
                </a:lnTo>
                <a:lnTo>
                  <a:pt x="7132" y="489"/>
                </a:lnTo>
                <a:lnTo>
                  <a:pt x="7084" y="635"/>
                </a:lnTo>
                <a:lnTo>
                  <a:pt x="7035" y="782"/>
                </a:lnTo>
                <a:lnTo>
                  <a:pt x="6839" y="2540"/>
                </a:lnTo>
                <a:lnTo>
                  <a:pt x="6497" y="2638"/>
                </a:lnTo>
                <a:lnTo>
                  <a:pt x="6131" y="2784"/>
                </a:lnTo>
                <a:lnTo>
                  <a:pt x="5789" y="2931"/>
                </a:lnTo>
                <a:lnTo>
                  <a:pt x="5447" y="3102"/>
                </a:lnTo>
                <a:lnTo>
                  <a:pt x="4079" y="2027"/>
                </a:lnTo>
                <a:lnTo>
                  <a:pt x="3933" y="1930"/>
                </a:lnTo>
                <a:lnTo>
                  <a:pt x="3786" y="1881"/>
                </a:lnTo>
                <a:lnTo>
                  <a:pt x="3640" y="1832"/>
                </a:lnTo>
                <a:lnTo>
                  <a:pt x="3493" y="1832"/>
                </a:lnTo>
                <a:lnTo>
                  <a:pt x="3322" y="1856"/>
                </a:lnTo>
                <a:lnTo>
                  <a:pt x="3176" y="1905"/>
                </a:lnTo>
                <a:lnTo>
                  <a:pt x="3029" y="1978"/>
                </a:lnTo>
                <a:lnTo>
                  <a:pt x="2907" y="2076"/>
                </a:lnTo>
                <a:lnTo>
                  <a:pt x="2077" y="2907"/>
                </a:lnTo>
                <a:lnTo>
                  <a:pt x="1979" y="3029"/>
                </a:lnTo>
                <a:lnTo>
                  <a:pt x="1906" y="3175"/>
                </a:lnTo>
                <a:lnTo>
                  <a:pt x="1857" y="3322"/>
                </a:lnTo>
                <a:lnTo>
                  <a:pt x="1833" y="3493"/>
                </a:lnTo>
                <a:lnTo>
                  <a:pt x="1833" y="3639"/>
                </a:lnTo>
                <a:lnTo>
                  <a:pt x="1881" y="3786"/>
                </a:lnTo>
                <a:lnTo>
                  <a:pt x="1930" y="3932"/>
                </a:lnTo>
                <a:lnTo>
                  <a:pt x="2028" y="4079"/>
                </a:lnTo>
                <a:lnTo>
                  <a:pt x="3103" y="5447"/>
                </a:lnTo>
                <a:lnTo>
                  <a:pt x="2932" y="5788"/>
                </a:lnTo>
                <a:lnTo>
                  <a:pt x="2785" y="6130"/>
                </a:lnTo>
                <a:lnTo>
                  <a:pt x="2639" y="6497"/>
                </a:lnTo>
                <a:lnTo>
                  <a:pt x="2541" y="6839"/>
                </a:lnTo>
                <a:lnTo>
                  <a:pt x="782" y="7034"/>
                </a:lnTo>
                <a:lnTo>
                  <a:pt x="636" y="7083"/>
                </a:lnTo>
                <a:lnTo>
                  <a:pt x="489" y="7132"/>
                </a:lnTo>
                <a:lnTo>
                  <a:pt x="343" y="7229"/>
                </a:lnTo>
                <a:lnTo>
                  <a:pt x="245" y="7327"/>
                </a:lnTo>
                <a:lnTo>
                  <a:pt x="147" y="7474"/>
                </a:lnTo>
                <a:lnTo>
                  <a:pt x="74" y="7596"/>
                </a:lnTo>
                <a:lnTo>
                  <a:pt x="25" y="7742"/>
                </a:lnTo>
                <a:lnTo>
                  <a:pt x="1" y="7913"/>
                </a:lnTo>
                <a:lnTo>
                  <a:pt x="1" y="9086"/>
                </a:lnTo>
                <a:lnTo>
                  <a:pt x="25" y="9257"/>
                </a:lnTo>
                <a:lnTo>
                  <a:pt x="74" y="9403"/>
                </a:lnTo>
                <a:lnTo>
                  <a:pt x="147" y="9525"/>
                </a:lnTo>
                <a:lnTo>
                  <a:pt x="245" y="9672"/>
                </a:lnTo>
                <a:lnTo>
                  <a:pt x="343" y="9769"/>
                </a:lnTo>
                <a:lnTo>
                  <a:pt x="489" y="9867"/>
                </a:lnTo>
                <a:lnTo>
                  <a:pt x="636" y="9916"/>
                </a:lnTo>
                <a:lnTo>
                  <a:pt x="782" y="9965"/>
                </a:lnTo>
                <a:lnTo>
                  <a:pt x="2541" y="10160"/>
                </a:lnTo>
                <a:lnTo>
                  <a:pt x="2639" y="10502"/>
                </a:lnTo>
                <a:lnTo>
                  <a:pt x="2785" y="10868"/>
                </a:lnTo>
                <a:lnTo>
                  <a:pt x="2932" y="11210"/>
                </a:lnTo>
                <a:lnTo>
                  <a:pt x="3103" y="11552"/>
                </a:lnTo>
                <a:lnTo>
                  <a:pt x="2028" y="12920"/>
                </a:lnTo>
                <a:lnTo>
                  <a:pt x="1930" y="13067"/>
                </a:lnTo>
                <a:lnTo>
                  <a:pt x="1881" y="13213"/>
                </a:lnTo>
                <a:lnTo>
                  <a:pt x="1833" y="13360"/>
                </a:lnTo>
                <a:lnTo>
                  <a:pt x="1833" y="13506"/>
                </a:lnTo>
                <a:lnTo>
                  <a:pt x="1857" y="13677"/>
                </a:lnTo>
                <a:lnTo>
                  <a:pt x="1906" y="13824"/>
                </a:lnTo>
                <a:lnTo>
                  <a:pt x="1979" y="13970"/>
                </a:lnTo>
                <a:lnTo>
                  <a:pt x="2077" y="14092"/>
                </a:lnTo>
                <a:lnTo>
                  <a:pt x="2907" y="14923"/>
                </a:lnTo>
                <a:lnTo>
                  <a:pt x="3029" y="15020"/>
                </a:lnTo>
                <a:lnTo>
                  <a:pt x="3176" y="15094"/>
                </a:lnTo>
                <a:lnTo>
                  <a:pt x="3322" y="15142"/>
                </a:lnTo>
                <a:lnTo>
                  <a:pt x="3493" y="15167"/>
                </a:lnTo>
                <a:lnTo>
                  <a:pt x="3640" y="15167"/>
                </a:lnTo>
                <a:lnTo>
                  <a:pt x="3786" y="15118"/>
                </a:lnTo>
                <a:lnTo>
                  <a:pt x="3933" y="15069"/>
                </a:lnTo>
                <a:lnTo>
                  <a:pt x="4079" y="14996"/>
                </a:lnTo>
                <a:lnTo>
                  <a:pt x="5447" y="13897"/>
                </a:lnTo>
                <a:lnTo>
                  <a:pt x="5789" y="14068"/>
                </a:lnTo>
                <a:lnTo>
                  <a:pt x="6131" y="14214"/>
                </a:lnTo>
                <a:lnTo>
                  <a:pt x="6497" y="14361"/>
                </a:lnTo>
                <a:lnTo>
                  <a:pt x="6839" y="14459"/>
                </a:lnTo>
                <a:lnTo>
                  <a:pt x="7035" y="16217"/>
                </a:lnTo>
                <a:lnTo>
                  <a:pt x="7084" y="16364"/>
                </a:lnTo>
                <a:lnTo>
                  <a:pt x="7132" y="16510"/>
                </a:lnTo>
                <a:lnTo>
                  <a:pt x="7230" y="16657"/>
                </a:lnTo>
                <a:lnTo>
                  <a:pt x="7328" y="16754"/>
                </a:lnTo>
                <a:lnTo>
                  <a:pt x="7474" y="16852"/>
                </a:lnTo>
                <a:lnTo>
                  <a:pt x="7596" y="16925"/>
                </a:lnTo>
                <a:lnTo>
                  <a:pt x="7743" y="16974"/>
                </a:lnTo>
                <a:lnTo>
                  <a:pt x="7914" y="16999"/>
                </a:lnTo>
                <a:lnTo>
                  <a:pt x="9086" y="16999"/>
                </a:lnTo>
                <a:lnTo>
                  <a:pt x="9257" y="16974"/>
                </a:lnTo>
                <a:lnTo>
                  <a:pt x="9404" y="16925"/>
                </a:lnTo>
                <a:lnTo>
                  <a:pt x="9526" y="16852"/>
                </a:lnTo>
                <a:lnTo>
                  <a:pt x="9672" y="16754"/>
                </a:lnTo>
                <a:lnTo>
                  <a:pt x="9770" y="16657"/>
                </a:lnTo>
                <a:lnTo>
                  <a:pt x="9868" y="16510"/>
                </a:lnTo>
                <a:lnTo>
                  <a:pt x="9917" y="16364"/>
                </a:lnTo>
                <a:lnTo>
                  <a:pt x="9965" y="16217"/>
                </a:lnTo>
                <a:lnTo>
                  <a:pt x="10161" y="14459"/>
                </a:lnTo>
                <a:lnTo>
                  <a:pt x="10503" y="14361"/>
                </a:lnTo>
                <a:lnTo>
                  <a:pt x="10869" y="14214"/>
                </a:lnTo>
                <a:lnTo>
                  <a:pt x="11211" y="14068"/>
                </a:lnTo>
                <a:lnTo>
                  <a:pt x="11553" y="13897"/>
                </a:lnTo>
                <a:lnTo>
                  <a:pt x="12921" y="14996"/>
                </a:lnTo>
                <a:lnTo>
                  <a:pt x="13067" y="15069"/>
                </a:lnTo>
                <a:lnTo>
                  <a:pt x="13214" y="15118"/>
                </a:lnTo>
                <a:lnTo>
                  <a:pt x="13360" y="15167"/>
                </a:lnTo>
                <a:lnTo>
                  <a:pt x="13507" y="15167"/>
                </a:lnTo>
                <a:lnTo>
                  <a:pt x="13678" y="15142"/>
                </a:lnTo>
                <a:lnTo>
                  <a:pt x="13824" y="15094"/>
                </a:lnTo>
                <a:lnTo>
                  <a:pt x="13971" y="15020"/>
                </a:lnTo>
                <a:lnTo>
                  <a:pt x="14093" y="14923"/>
                </a:lnTo>
                <a:lnTo>
                  <a:pt x="14923" y="14092"/>
                </a:lnTo>
                <a:lnTo>
                  <a:pt x="15021" y="13970"/>
                </a:lnTo>
                <a:lnTo>
                  <a:pt x="15094" y="13824"/>
                </a:lnTo>
                <a:lnTo>
                  <a:pt x="15143" y="13677"/>
                </a:lnTo>
                <a:lnTo>
                  <a:pt x="15168" y="13506"/>
                </a:lnTo>
                <a:lnTo>
                  <a:pt x="15168" y="13360"/>
                </a:lnTo>
                <a:lnTo>
                  <a:pt x="15119" y="13213"/>
                </a:lnTo>
                <a:lnTo>
                  <a:pt x="15070" y="13067"/>
                </a:lnTo>
                <a:lnTo>
                  <a:pt x="14997" y="12920"/>
                </a:lnTo>
                <a:lnTo>
                  <a:pt x="13898" y="11552"/>
                </a:lnTo>
                <a:lnTo>
                  <a:pt x="14068" y="11210"/>
                </a:lnTo>
                <a:lnTo>
                  <a:pt x="14215" y="10868"/>
                </a:lnTo>
                <a:lnTo>
                  <a:pt x="14362" y="10502"/>
                </a:lnTo>
                <a:lnTo>
                  <a:pt x="14459" y="10160"/>
                </a:lnTo>
                <a:lnTo>
                  <a:pt x="16218" y="9965"/>
                </a:lnTo>
                <a:lnTo>
                  <a:pt x="16364" y="9916"/>
                </a:lnTo>
                <a:lnTo>
                  <a:pt x="16511" y="9867"/>
                </a:lnTo>
                <a:lnTo>
                  <a:pt x="16657" y="9769"/>
                </a:lnTo>
                <a:lnTo>
                  <a:pt x="16755" y="9672"/>
                </a:lnTo>
                <a:lnTo>
                  <a:pt x="16853" y="9525"/>
                </a:lnTo>
                <a:lnTo>
                  <a:pt x="16926" y="9403"/>
                </a:lnTo>
                <a:lnTo>
                  <a:pt x="16975" y="9257"/>
                </a:lnTo>
                <a:lnTo>
                  <a:pt x="16999" y="9086"/>
                </a:lnTo>
                <a:lnTo>
                  <a:pt x="16999" y="7913"/>
                </a:lnTo>
                <a:lnTo>
                  <a:pt x="16975" y="7742"/>
                </a:lnTo>
                <a:lnTo>
                  <a:pt x="16926" y="7596"/>
                </a:lnTo>
                <a:lnTo>
                  <a:pt x="16853" y="7474"/>
                </a:lnTo>
                <a:lnTo>
                  <a:pt x="16755" y="7327"/>
                </a:lnTo>
                <a:lnTo>
                  <a:pt x="16657" y="7229"/>
                </a:lnTo>
                <a:lnTo>
                  <a:pt x="16511" y="7132"/>
                </a:lnTo>
                <a:lnTo>
                  <a:pt x="16364" y="7083"/>
                </a:lnTo>
                <a:lnTo>
                  <a:pt x="16218" y="7034"/>
                </a:lnTo>
                <a:lnTo>
                  <a:pt x="14459" y="6839"/>
                </a:lnTo>
                <a:lnTo>
                  <a:pt x="14362" y="6497"/>
                </a:lnTo>
                <a:lnTo>
                  <a:pt x="14215" y="6130"/>
                </a:lnTo>
                <a:lnTo>
                  <a:pt x="14068" y="5788"/>
                </a:lnTo>
                <a:lnTo>
                  <a:pt x="13898" y="5447"/>
                </a:lnTo>
                <a:lnTo>
                  <a:pt x="14997" y="4079"/>
                </a:lnTo>
                <a:lnTo>
                  <a:pt x="15070" y="3932"/>
                </a:lnTo>
                <a:lnTo>
                  <a:pt x="15119" y="3786"/>
                </a:lnTo>
                <a:lnTo>
                  <a:pt x="15168" y="3639"/>
                </a:lnTo>
                <a:lnTo>
                  <a:pt x="15168" y="3493"/>
                </a:lnTo>
                <a:lnTo>
                  <a:pt x="15143" y="3322"/>
                </a:lnTo>
                <a:lnTo>
                  <a:pt x="15094" y="3175"/>
                </a:lnTo>
                <a:lnTo>
                  <a:pt x="15021" y="3029"/>
                </a:lnTo>
                <a:lnTo>
                  <a:pt x="14923" y="2907"/>
                </a:lnTo>
                <a:lnTo>
                  <a:pt x="14093" y="2076"/>
                </a:lnTo>
                <a:lnTo>
                  <a:pt x="13971" y="1978"/>
                </a:lnTo>
                <a:lnTo>
                  <a:pt x="13824" y="1905"/>
                </a:lnTo>
                <a:lnTo>
                  <a:pt x="13678" y="1856"/>
                </a:lnTo>
                <a:lnTo>
                  <a:pt x="13507" y="1832"/>
                </a:lnTo>
                <a:lnTo>
                  <a:pt x="13360" y="1832"/>
                </a:lnTo>
                <a:lnTo>
                  <a:pt x="13214" y="1881"/>
                </a:lnTo>
                <a:lnTo>
                  <a:pt x="13067" y="1930"/>
                </a:lnTo>
                <a:lnTo>
                  <a:pt x="12921" y="2027"/>
                </a:lnTo>
                <a:lnTo>
                  <a:pt x="11553" y="3102"/>
                </a:lnTo>
                <a:lnTo>
                  <a:pt x="11211" y="2931"/>
                </a:lnTo>
                <a:lnTo>
                  <a:pt x="10869" y="2784"/>
                </a:lnTo>
                <a:lnTo>
                  <a:pt x="10503" y="2638"/>
                </a:lnTo>
                <a:lnTo>
                  <a:pt x="10161" y="2540"/>
                </a:lnTo>
                <a:lnTo>
                  <a:pt x="9965" y="782"/>
                </a:lnTo>
                <a:lnTo>
                  <a:pt x="9917" y="635"/>
                </a:lnTo>
                <a:lnTo>
                  <a:pt x="9868" y="489"/>
                </a:lnTo>
                <a:lnTo>
                  <a:pt x="9770" y="342"/>
                </a:lnTo>
                <a:lnTo>
                  <a:pt x="9672" y="244"/>
                </a:lnTo>
                <a:lnTo>
                  <a:pt x="9526" y="147"/>
                </a:lnTo>
                <a:lnTo>
                  <a:pt x="9404" y="73"/>
                </a:lnTo>
                <a:lnTo>
                  <a:pt x="9257" y="25"/>
                </a:lnTo>
                <a:lnTo>
                  <a:pt x="9086" y="0"/>
                </a:lnTo>
                <a:close/>
              </a:path>
            </a:pathLst>
          </a:custGeom>
          <a:solidFill>
            <a:srgbClr val="1847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147;p5"/>
          <p:cNvGrpSpPr/>
          <p:nvPr/>
        </p:nvGrpSpPr>
        <p:grpSpPr>
          <a:xfrm>
            <a:off x="7354067" y="3426715"/>
            <a:ext cx="455624" cy="437054"/>
            <a:chOff x="5241175" y="4959100"/>
            <a:chExt cx="539775" cy="517775"/>
          </a:xfrm>
        </p:grpSpPr>
        <p:sp>
          <p:nvSpPr>
            <p:cNvPr id="148" name="Google Shape;148;p5"/>
            <p:cNvSpPr/>
            <p:nvPr/>
          </p:nvSpPr>
          <p:spPr>
            <a:xfrm>
              <a:off x="5575150" y="4959100"/>
              <a:ext cx="161225" cy="178300"/>
            </a:xfrm>
            <a:custGeom>
              <a:avLst/>
              <a:gdLst/>
              <a:ahLst/>
              <a:cxnLst/>
              <a:rect l="l" t="t" r="r" b="b"/>
              <a:pathLst>
                <a:path w="6449" h="7132" extrusionOk="0">
                  <a:moveTo>
                    <a:pt x="4641" y="0"/>
                  </a:moveTo>
                  <a:lnTo>
                    <a:pt x="4470" y="25"/>
                  </a:lnTo>
                  <a:lnTo>
                    <a:pt x="4299" y="49"/>
                  </a:lnTo>
                  <a:lnTo>
                    <a:pt x="4128" y="98"/>
                  </a:lnTo>
                  <a:lnTo>
                    <a:pt x="3957" y="147"/>
                  </a:lnTo>
                  <a:lnTo>
                    <a:pt x="3786" y="220"/>
                  </a:lnTo>
                  <a:lnTo>
                    <a:pt x="3640" y="318"/>
                  </a:lnTo>
                  <a:lnTo>
                    <a:pt x="3517" y="415"/>
                  </a:lnTo>
                  <a:lnTo>
                    <a:pt x="3395" y="538"/>
                  </a:lnTo>
                  <a:lnTo>
                    <a:pt x="3273" y="660"/>
                  </a:lnTo>
                  <a:lnTo>
                    <a:pt x="3175" y="806"/>
                  </a:lnTo>
                  <a:lnTo>
                    <a:pt x="3078" y="953"/>
                  </a:lnTo>
                  <a:lnTo>
                    <a:pt x="3005" y="1099"/>
                  </a:lnTo>
                  <a:lnTo>
                    <a:pt x="2931" y="1270"/>
                  </a:lnTo>
                  <a:lnTo>
                    <a:pt x="2907" y="1441"/>
                  </a:lnTo>
                  <a:lnTo>
                    <a:pt x="2882" y="1612"/>
                  </a:lnTo>
                  <a:lnTo>
                    <a:pt x="2858" y="1808"/>
                  </a:lnTo>
                  <a:lnTo>
                    <a:pt x="2882" y="2076"/>
                  </a:lnTo>
                  <a:lnTo>
                    <a:pt x="2956" y="2345"/>
                  </a:lnTo>
                  <a:lnTo>
                    <a:pt x="3053" y="2589"/>
                  </a:lnTo>
                  <a:lnTo>
                    <a:pt x="3175" y="2809"/>
                  </a:lnTo>
                  <a:lnTo>
                    <a:pt x="0" y="6546"/>
                  </a:lnTo>
                  <a:lnTo>
                    <a:pt x="367" y="6814"/>
                  </a:lnTo>
                  <a:lnTo>
                    <a:pt x="709" y="7132"/>
                  </a:lnTo>
                  <a:lnTo>
                    <a:pt x="3884" y="3419"/>
                  </a:lnTo>
                  <a:lnTo>
                    <a:pt x="4055" y="3493"/>
                  </a:lnTo>
                  <a:lnTo>
                    <a:pt x="4250" y="3542"/>
                  </a:lnTo>
                  <a:lnTo>
                    <a:pt x="4445" y="3566"/>
                  </a:lnTo>
                  <a:lnTo>
                    <a:pt x="4641" y="3590"/>
                  </a:lnTo>
                  <a:lnTo>
                    <a:pt x="4836" y="3566"/>
                  </a:lnTo>
                  <a:lnTo>
                    <a:pt x="5007" y="3542"/>
                  </a:lnTo>
                  <a:lnTo>
                    <a:pt x="5178" y="3517"/>
                  </a:lnTo>
                  <a:lnTo>
                    <a:pt x="5349" y="3444"/>
                  </a:lnTo>
                  <a:lnTo>
                    <a:pt x="5496" y="3371"/>
                  </a:lnTo>
                  <a:lnTo>
                    <a:pt x="5642" y="3273"/>
                  </a:lnTo>
                  <a:lnTo>
                    <a:pt x="5789" y="3175"/>
                  </a:lnTo>
                  <a:lnTo>
                    <a:pt x="5911" y="3053"/>
                  </a:lnTo>
                  <a:lnTo>
                    <a:pt x="6033" y="2931"/>
                  </a:lnTo>
                  <a:lnTo>
                    <a:pt x="6131" y="2809"/>
                  </a:lnTo>
                  <a:lnTo>
                    <a:pt x="6228" y="2638"/>
                  </a:lnTo>
                  <a:lnTo>
                    <a:pt x="6302" y="2491"/>
                  </a:lnTo>
                  <a:lnTo>
                    <a:pt x="6350" y="2320"/>
                  </a:lnTo>
                  <a:lnTo>
                    <a:pt x="6399" y="2149"/>
                  </a:lnTo>
                  <a:lnTo>
                    <a:pt x="6424" y="1979"/>
                  </a:lnTo>
                  <a:lnTo>
                    <a:pt x="6448" y="1808"/>
                  </a:lnTo>
                  <a:lnTo>
                    <a:pt x="6424" y="1612"/>
                  </a:lnTo>
                  <a:lnTo>
                    <a:pt x="6399" y="1441"/>
                  </a:lnTo>
                  <a:lnTo>
                    <a:pt x="6350" y="1270"/>
                  </a:lnTo>
                  <a:lnTo>
                    <a:pt x="6302" y="1099"/>
                  </a:lnTo>
                  <a:lnTo>
                    <a:pt x="6228" y="953"/>
                  </a:lnTo>
                  <a:lnTo>
                    <a:pt x="6131" y="806"/>
                  </a:lnTo>
                  <a:lnTo>
                    <a:pt x="6033" y="660"/>
                  </a:lnTo>
                  <a:lnTo>
                    <a:pt x="5911" y="538"/>
                  </a:lnTo>
                  <a:lnTo>
                    <a:pt x="5789" y="415"/>
                  </a:lnTo>
                  <a:lnTo>
                    <a:pt x="5642" y="318"/>
                  </a:lnTo>
                  <a:lnTo>
                    <a:pt x="5496" y="220"/>
                  </a:lnTo>
                  <a:lnTo>
                    <a:pt x="5349" y="147"/>
                  </a:lnTo>
                  <a:lnTo>
                    <a:pt x="5178" y="98"/>
                  </a:lnTo>
                  <a:lnTo>
                    <a:pt x="5007" y="49"/>
                  </a:lnTo>
                  <a:lnTo>
                    <a:pt x="4836" y="25"/>
                  </a:lnTo>
                  <a:lnTo>
                    <a:pt x="4641" y="0"/>
                  </a:lnTo>
                  <a:close/>
                </a:path>
              </a:pathLst>
            </a:custGeom>
            <a:solidFill>
              <a:srgbClr val="1847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5"/>
            <p:cNvSpPr/>
            <p:nvPr/>
          </p:nvSpPr>
          <p:spPr>
            <a:xfrm>
              <a:off x="5330925" y="4985350"/>
              <a:ext cx="128250" cy="148400"/>
            </a:xfrm>
            <a:custGeom>
              <a:avLst/>
              <a:gdLst/>
              <a:ahLst/>
              <a:cxnLst/>
              <a:rect l="l" t="t" r="r" b="b"/>
              <a:pathLst>
                <a:path w="5130" h="5936" extrusionOk="0">
                  <a:moveTo>
                    <a:pt x="1563" y="0"/>
                  </a:moveTo>
                  <a:lnTo>
                    <a:pt x="1392" y="25"/>
                  </a:lnTo>
                  <a:lnTo>
                    <a:pt x="1221" y="74"/>
                  </a:lnTo>
                  <a:lnTo>
                    <a:pt x="1075" y="147"/>
                  </a:lnTo>
                  <a:lnTo>
                    <a:pt x="904" y="220"/>
                  </a:lnTo>
                  <a:lnTo>
                    <a:pt x="757" y="318"/>
                  </a:lnTo>
                  <a:lnTo>
                    <a:pt x="635" y="416"/>
                  </a:lnTo>
                  <a:lnTo>
                    <a:pt x="513" y="538"/>
                  </a:lnTo>
                  <a:lnTo>
                    <a:pt x="391" y="660"/>
                  </a:lnTo>
                  <a:lnTo>
                    <a:pt x="293" y="806"/>
                  </a:lnTo>
                  <a:lnTo>
                    <a:pt x="196" y="953"/>
                  </a:lnTo>
                  <a:lnTo>
                    <a:pt x="122" y="1099"/>
                  </a:lnTo>
                  <a:lnTo>
                    <a:pt x="74" y="1270"/>
                  </a:lnTo>
                  <a:lnTo>
                    <a:pt x="25" y="1466"/>
                  </a:lnTo>
                  <a:lnTo>
                    <a:pt x="0" y="1637"/>
                  </a:lnTo>
                  <a:lnTo>
                    <a:pt x="0" y="1808"/>
                  </a:lnTo>
                  <a:lnTo>
                    <a:pt x="0" y="2003"/>
                  </a:lnTo>
                  <a:lnTo>
                    <a:pt x="25" y="2174"/>
                  </a:lnTo>
                  <a:lnTo>
                    <a:pt x="74" y="2345"/>
                  </a:lnTo>
                  <a:lnTo>
                    <a:pt x="147" y="2492"/>
                  </a:lnTo>
                  <a:lnTo>
                    <a:pt x="220" y="2663"/>
                  </a:lnTo>
                  <a:lnTo>
                    <a:pt x="318" y="2785"/>
                  </a:lnTo>
                  <a:lnTo>
                    <a:pt x="415" y="2931"/>
                  </a:lnTo>
                  <a:lnTo>
                    <a:pt x="538" y="3053"/>
                  </a:lnTo>
                  <a:lnTo>
                    <a:pt x="660" y="3175"/>
                  </a:lnTo>
                  <a:lnTo>
                    <a:pt x="806" y="3273"/>
                  </a:lnTo>
                  <a:lnTo>
                    <a:pt x="953" y="3371"/>
                  </a:lnTo>
                  <a:lnTo>
                    <a:pt x="1099" y="3444"/>
                  </a:lnTo>
                  <a:lnTo>
                    <a:pt x="1270" y="3493"/>
                  </a:lnTo>
                  <a:lnTo>
                    <a:pt x="1466" y="3542"/>
                  </a:lnTo>
                  <a:lnTo>
                    <a:pt x="1710" y="3566"/>
                  </a:lnTo>
                  <a:lnTo>
                    <a:pt x="1979" y="3566"/>
                  </a:lnTo>
                  <a:lnTo>
                    <a:pt x="2223" y="3517"/>
                  </a:lnTo>
                  <a:lnTo>
                    <a:pt x="2467" y="3444"/>
                  </a:lnTo>
                  <a:lnTo>
                    <a:pt x="4396" y="5935"/>
                  </a:lnTo>
                  <a:lnTo>
                    <a:pt x="4738" y="5642"/>
                  </a:lnTo>
                  <a:lnTo>
                    <a:pt x="5129" y="5374"/>
                  </a:lnTo>
                  <a:lnTo>
                    <a:pt x="3200" y="2858"/>
                  </a:lnTo>
                  <a:lnTo>
                    <a:pt x="3322" y="2687"/>
                  </a:lnTo>
                  <a:lnTo>
                    <a:pt x="3419" y="2516"/>
                  </a:lnTo>
                  <a:lnTo>
                    <a:pt x="3493" y="2321"/>
                  </a:lnTo>
                  <a:lnTo>
                    <a:pt x="3542" y="2101"/>
                  </a:lnTo>
                  <a:lnTo>
                    <a:pt x="3566" y="1930"/>
                  </a:lnTo>
                  <a:lnTo>
                    <a:pt x="3566" y="1734"/>
                  </a:lnTo>
                  <a:lnTo>
                    <a:pt x="3566" y="1564"/>
                  </a:lnTo>
                  <a:lnTo>
                    <a:pt x="3517" y="1393"/>
                  </a:lnTo>
                  <a:lnTo>
                    <a:pt x="3468" y="1222"/>
                  </a:lnTo>
                  <a:lnTo>
                    <a:pt x="3419" y="1075"/>
                  </a:lnTo>
                  <a:lnTo>
                    <a:pt x="3346" y="904"/>
                  </a:lnTo>
                  <a:lnTo>
                    <a:pt x="3249" y="758"/>
                  </a:lnTo>
                  <a:lnTo>
                    <a:pt x="3151" y="635"/>
                  </a:lnTo>
                  <a:lnTo>
                    <a:pt x="3029" y="513"/>
                  </a:lnTo>
                  <a:lnTo>
                    <a:pt x="2907" y="391"/>
                  </a:lnTo>
                  <a:lnTo>
                    <a:pt x="2760" y="294"/>
                  </a:lnTo>
                  <a:lnTo>
                    <a:pt x="2614" y="196"/>
                  </a:lnTo>
                  <a:lnTo>
                    <a:pt x="2443" y="123"/>
                  </a:lnTo>
                  <a:lnTo>
                    <a:pt x="2272" y="74"/>
                  </a:lnTo>
                  <a:lnTo>
                    <a:pt x="2101" y="25"/>
                  </a:lnTo>
                  <a:lnTo>
                    <a:pt x="1930" y="0"/>
                  </a:lnTo>
                  <a:close/>
                </a:path>
              </a:pathLst>
            </a:custGeom>
            <a:solidFill>
              <a:srgbClr val="1847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5"/>
            <p:cNvSpPr/>
            <p:nvPr/>
          </p:nvSpPr>
          <p:spPr>
            <a:xfrm>
              <a:off x="5241175" y="5241175"/>
              <a:ext cx="180125" cy="109325"/>
            </a:xfrm>
            <a:custGeom>
              <a:avLst/>
              <a:gdLst/>
              <a:ahLst/>
              <a:cxnLst/>
              <a:rect l="l" t="t" r="r" b="b"/>
              <a:pathLst>
                <a:path w="7205" h="4373" extrusionOk="0">
                  <a:moveTo>
                    <a:pt x="6839" y="1"/>
                  </a:moveTo>
                  <a:lnTo>
                    <a:pt x="3224" y="1491"/>
                  </a:lnTo>
                  <a:lnTo>
                    <a:pt x="3102" y="1368"/>
                  </a:lnTo>
                  <a:lnTo>
                    <a:pt x="2980" y="1246"/>
                  </a:lnTo>
                  <a:lnTo>
                    <a:pt x="2858" y="1124"/>
                  </a:lnTo>
                  <a:lnTo>
                    <a:pt x="2687" y="1026"/>
                  </a:lnTo>
                  <a:lnTo>
                    <a:pt x="2540" y="953"/>
                  </a:lnTo>
                  <a:lnTo>
                    <a:pt x="2369" y="880"/>
                  </a:lnTo>
                  <a:lnTo>
                    <a:pt x="2198" y="831"/>
                  </a:lnTo>
                  <a:lnTo>
                    <a:pt x="2027" y="807"/>
                  </a:lnTo>
                  <a:lnTo>
                    <a:pt x="1856" y="782"/>
                  </a:lnTo>
                  <a:lnTo>
                    <a:pt x="1685" y="807"/>
                  </a:lnTo>
                  <a:lnTo>
                    <a:pt x="1514" y="807"/>
                  </a:lnTo>
                  <a:lnTo>
                    <a:pt x="1343" y="856"/>
                  </a:lnTo>
                  <a:lnTo>
                    <a:pt x="1172" y="904"/>
                  </a:lnTo>
                  <a:lnTo>
                    <a:pt x="1026" y="978"/>
                  </a:lnTo>
                  <a:lnTo>
                    <a:pt x="879" y="1051"/>
                  </a:lnTo>
                  <a:lnTo>
                    <a:pt x="733" y="1149"/>
                  </a:lnTo>
                  <a:lnTo>
                    <a:pt x="586" y="1271"/>
                  </a:lnTo>
                  <a:lnTo>
                    <a:pt x="464" y="1393"/>
                  </a:lnTo>
                  <a:lnTo>
                    <a:pt x="342" y="1515"/>
                  </a:lnTo>
                  <a:lnTo>
                    <a:pt x="244" y="1686"/>
                  </a:lnTo>
                  <a:lnTo>
                    <a:pt x="171" y="1832"/>
                  </a:lnTo>
                  <a:lnTo>
                    <a:pt x="98" y="2003"/>
                  </a:lnTo>
                  <a:lnTo>
                    <a:pt x="49" y="2174"/>
                  </a:lnTo>
                  <a:lnTo>
                    <a:pt x="25" y="2345"/>
                  </a:lnTo>
                  <a:lnTo>
                    <a:pt x="0" y="2516"/>
                  </a:lnTo>
                  <a:lnTo>
                    <a:pt x="0" y="2687"/>
                  </a:lnTo>
                  <a:lnTo>
                    <a:pt x="25" y="2858"/>
                  </a:lnTo>
                  <a:lnTo>
                    <a:pt x="73" y="3029"/>
                  </a:lnTo>
                  <a:lnTo>
                    <a:pt x="122" y="3200"/>
                  </a:lnTo>
                  <a:lnTo>
                    <a:pt x="195" y="3347"/>
                  </a:lnTo>
                  <a:lnTo>
                    <a:pt x="269" y="3518"/>
                  </a:lnTo>
                  <a:lnTo>
                    <a:pt x="366" y="3640"/>
                  </a:lnTo>
                  <a:lnTo>
                    <a:pt x="464" y="3786"/>
                  </a:lnTo>
                  <a:lnTo>
                    <a:pt x="611" y="3908"/>
                  </a:lnTo>
                  <a:lnTo>
                    <a:pt x="733" y="4031"/>
                  </a:lnTo>
                  <a:lnTo>
                    <a:pt x="904" y="4128"/>
                  </a:lnTo>
                  <a:lnTo>
                    <a:pt x="1050" y="4201"/>
                  </a:lnTo>
                  <a:lnTo>
                    <a:pt x="1221" y="4275"/>
                  </a:lnTo>
                  <a:lnTo>
                    <a:pt x="1392" y="4324"/>
                  </a:lnTo>
                  <a:lnTo>
                    <a:pt x="1563" y="4348"/>
                  </a:lnTo>
                  <a:lnTo>
                    <a:pt x="1734" y="4372"/>
                  </a:lnTo>
                  <a:lnTo>
                    <a:pt x="1905" y="4372"/>
                  </a:lnTo>
                  <a:lnTo>
                    <a:pt x="2076" y="4348"/>
                  </a:lnTo>
                  <a:lnTo>
                    <a:pt x="2247" y="4299"/>
                  </a:lnTo>
                  <a:lnTo>
                    <a:pt x="2418" y="4250"/>
                  </a:lnTo>
                  <a:lnTo>
                    <a:pt x="2565" y="4201"/>
                  </a:lnTo>
                  <a:lnTo>
                    <a:pt x="2711" y="4104"/>
                  </a:lnTo>
                  <a:lnTo>
                    <a:pt x="2858" y="4006"/>
                  </a:lnTo>
                  <a:lnTo>
                    <a:pt x="3004" y="3908"/>
                  </a:lnTo>
                  <a:lnTo>
                    <a:pt x="3126" y="3786"/>
                  </a:lnTo>
                  <a:lnTo>
                    <a:pt x="3248" y="3640"/>
                  </a:lnTo>
                  <a:lnTo>
                    <a:pt x="3346" y="3493"/>
                  </a:lnTo>
                  <a:lnTo>
                    <a:pt x="3468" y="3200"/>
                  </a:lnTo>
                  <a:lnTo>
                    <a:pt x="3541" y="2931"/>
                  </a:lnTo>
                  <a:lnTo>
                    <a:pt x="3590" y="2638"/>
                  </a:lnTo>
                  <a:lnTo>
                    <a:pt x="3566" y="2345"/>
                  </a:lnTo>
                  <a:lnTo>
                    <a:pt x="7205" y="856"/>
                  </a:lnTo>
                  <a:lnTo>
                    <a:pt x="6985" y="440"/>
                  </a:lnTo>
                  <a:lnTo>
                    <a:pt x="6839" y="1"/>
                  </a:lnTo>
                  <a:close/>
                </a:path>
              </a:pathLst>
            </a:custGeom>
            <a:solidFill>
              <a:srgbClr val="1847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5"/>
            <p:cNvSpPr/>
            <p:nvPr/>
          </p:nvSpPr>
          <p:spPr>
            <a:xfrm>
              <a:off x="5461575" y="5316900"/>
              <a:ext cx="89175" cy="159975"/>
            </a:xfrm>
            <a:custGeom>
              <a:avLst/>
              <a:gdLst/>
              <a:ahLst/>
              <a:cxnLst/>
              <a:rect l="l" t="t" r="r" b="b"/>
              <a:pathLst>
                <a:path w="3567" h="6399" extrusionOk="0">
                  <a:moveTo>
                    <a:pt x="1491" y="0"/>
                  </a:moveTo>
                  <a:lnTo>
                    <a:pt x="1393" y="2858"/>
                  </a:lnTo>
                  <a:lnTo>
                    <a:pt x="1198" y="2907"/>
                  </a:lnTo>
                  <a:lnTo>
                    <a:pt x="1002" y="3004"/>
                  </a:lnTo>
                  <a:lnTo>
                    <a:pt x="807" y="3102"/>
                  </a:lnTo>
                  <a:lnTo>
                    <a:pt x="636" y="3224"/>
                  </a:lnTo>
                  <a:lnTo>
                    <a:pt x="489" y="3346"/>
                  </a:lnTo>
                  <a:lnTo>
                    <a:pt x="392" y="3493"/>
                  </a:lnTo>
                  <a:lnTo>
                    <a:pt x="269" y="3639"/>
                  </a:lnTo>
                  <a:lnTo>
                    <a:pt x="196" y="3786"/>
                  </a:lnTo>
                  <a:lnTo>
                    <a:pt x="123" y="3932"/>
                  </a:lnTo>
                  <a:lnTo>
                    <a:pt x="74" y="4103"/>
                  </a:lnTo>
                  <a:lnTo>
                    <a:pt x="25" y="4274"/>
                  </a:lnTo>
                  <a:lnTo>
                    <a:pt x="1" y="4445"/>
                  </a:lnTo>
                  <a:lnTo>
                    <a:pt x="1" y="4616"/>
                  </a:lnTo>
                  <a:lnTo>
                    <a:pt x="1" y="4787"/>
                  </a:lnTo>
                  <a:lnTo>
                    <a:pt x="25" y="4958"/>
                  </a:lnTo>
                  <a:lnTo>
                    <a:pt x="74" y="5129"/>
                  </a:lnTo>
                  <a:lnTo>
                    <a:pt x="123" y="5276"/>
                  </a:lnTo>
                  <a:lnTo>
                    <a:pt x="196" y="5447"/>
                  </a:lnTo>
                  <a:lnTo>
                    <a:pt x="294" y="5593"/>
                  </a:lnTo>
                  <a:lnTo>
                    <a:pt x="416" y="5740"/>
                  </a:lnTo>
                  <a:lnTo>
                    <a:pt x="538" y="5886"/>
                  </a:lnTo>
                  <a:lnTo>
                    <a:pt x="660" y="6008"/>
                  </a:lnTo>
                  <a:lnTo>
                    <a:pt x="807" y="6106"/>
                  </a:lnTo>
                  <a:lnTo>
                    <a:pt x="953" y="6179"/>
                  </a:lnTo>
                  <a:lnTo>
                    <a:pt x="1124" y="6252"/>
                  </a:lnTo>
                  <a:lnTo>
                    <a:pt x="1271" y="6326"/>
                  </a:lnTo>
                  <a:lnTo>
                    <a:pt x="1442" y="6350"/>
                  </a:lnTo>
                  <a:lnTo>
                    <a:pt x="1613" y="6375"/>
                  </a:lnTo>
                  <a:lnTo>
                    <a:pt x="1784" y="6399"/>
                  </a:lnTo>
                  <a:lnTo>
                    <a:pt x="1955" y="6375"/>
                  </a:lnTo>
                  <a:lnTo>
                    <a:pt x="2126" y="6350"/>
                  </a:lnTo>
                  <a:lnTo>
                    <a:pt x="2297" y="6301"/>
                  </a:lnTo>
                  <a:lnTo>
                    <a:pt x="2468" y="6252"/>
                  </a:lnTo>
                  <a:lnTo>
                    <a:pt x="2614" y="6179"/>
                  </a:lnTo>
                  <a:lnTo>
                    <a:pt x="2785" y="6082"/>
                  </a:lnTo>
                  <a:lnTo>
                    <a:pt x="2932" y="5984"/>
                  </a:lnTo>
                  <a:lnTo>
                    <a:pt x="3054" y="5862"/>
                  </a:lnTo>
                  <a:lnTo>
                    <a:pt x="3176" y="5715"/>
                  </a:lnTo>
                  <a:lnTo>
                    <a:pt x="3273" y="5569"/>
                  </a:lnTo>
                  <a:lnTo>
                    <a:pt x="3371" y="5422"/>
                  </a:lnTo>
                  <a:lnTo>
                    <a:pt x="3444" y="5276"/>
                  </a:lnTo>
                  <a:lnTo>
                    <a:pt x="3493" y="5105"/>
                  </a:lnTo>
                  <a:lnTo>
                    <a:pt x="3542" y="4934"/>
                  </a:lnTo>
                  <a:lnTo>
                    <a:pt x="3567" y="4763"/>
                  </a:lnTo>
                  <a:lnTo>
                    <a:pt x="3567" y="4592"/>
                  </a:lnTo>
                  <a:lnTo>
                    <a:pt x="3567" y="4421"/>
                  </a:lnTo>
                  <a:lnTo>
                    <a:pt x="3542" y="4250"/>
                  </a:lnTo>
                  <a:lnTo>
                    <a:pt x="3493" y="4079"/>
                  </a:lnTo>
                  <a:lnTo>
                    <a:pt x="3420" y="3908"/>
                  </a:lnTo>
                  <a:lnTo>
                    <a:pt x="3347" y="3761"/>
                  </a:lnTo>
                  <a:lnTo>
                    <a:pt x="3273" y="3615"/>
                  </a:lnTo>
                  <a:lnTo>
                    <a:pt x="3151" y="3468"/>
                  </a:lnTo>
                  <a:lnTo>
                    <a:pt x="2980" y="3273"/>
                  </a:lnTo>
                  <a:lnTo>
                    <a:pt x="2761" y="3102"/>
                  </a:lnTo>
                  <a:lnTo>
                    <a:pt x="2541" y="2980"/>
                  </a:lnTo>
                  <a:lnTo>
                    <a:pt x="2321" y="2907"/>
                  </a:lnTo>
                  <a:lnTo>
                    <a:pt x="2419" y="25"/>
                  </a:lnTo>
                  <a:lnTo>
                    <a:pt x="2419" y="25"/>
                  </a:lnTo>
                  <a:lnTo>
                    <a:pt x="2126" y="49"/>
                  </a:lnTo>
                  <a:lnTo>
                    <a:pt x="1808" y="25"/>
                  </a:lnTo>
                  <a:lnTo>
                    <a:pt x="1491" y="0"/>
                  </a:lnTo>
                  <a:close/>
                </a:path>
              </a:pathLst>
            </a:custGeom>
            <a:solidFill>
              <a:srgbClr val="1847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5"/>
            <p:cNvSpPr/>
            <p:nvPr/>
          </p:nvSpPr>
          <p:spPr>
            <a:xfrm>
              <a:off x="5619100" y="5194175"/>
              <a:ext cx="161850" cy="89775"/>
            </a:xfrm>
            <a:custGeom>
              <a:avLst/>
              <a:gdLst/>
              <a:ahLst/>
              <a:cxnLst/>
              <a:rect l="l" t="t" r="r" b="b"/>
              <a:pathLst>
                <a:path w="6474" h="3591" extrusionOk="0">
                  <a:moveTo>
                    <a:pt x="4592" y="0"/>
                  </a:moveTo>
                  <a:lnTo>
                    <a:pt x="4422" y="25"/>
                  </a:lnTo>
                  <a:lnTo>
                    <a:pt x="4251" y="73"/>
                  </a:lnTo>
                  <a:lnTo>
                    <a:pt x="4080" y="122"/>
                  </a:lnTo>
                  <a:lnTo>
                    <a:pt x="3884" y="196"/>
                  </a:lnTo>
                  <a:lnTo>
                    <a:pt x="3713" y="293"/>
                  </a:lnTo>
                  <a:lnTo>
                    <a:pt x="3567" y="391"/>
                  </a:lnTo>
                  <a:lnTo>
                    <a:pt x="3420" y="513"/>
                  </a:lnTo>
                  <a:lnTo>
                    <a:pt x="3298" y="660"/>
                  </a:lnTo>
                  <a:lnTo>
                    <a:pt x="3200" y="806"/>
                  </a:lnTo>
                  <a:lnTo>
                    <a:pt x="3103" y="953"/>
                  </a:lnTo>
                  <a:lnTo>
                    <a:pt x="3029" y="1124"/>
                  </a:lnTo>
                  <a:lnTo>
                    <a:pt x="99" y="757"/>
                  </a:lnTo>
                  <a:lnTo>
                    <a:pt x="74" y="1221"/>
                  </a:lnTo>
                  <a:lnTo>
                    <a:pt x="1" y="1661"/>
                  </a:lnTo>
                  <a:lnTo>
                    <a:pt x="2907" y="2027"/>
                  </a:lnTo>
                  <a:lnTo>
                    <a:pt x="2932" y="2223"/>
                  </a:lnTo>
                  <a:lnTo>
                    <a:pt x="3005" y="2418"/>
                  </a:lnTo>
                  <a:lnTo>
                    <a:pt x="3078" y="2565"/>
                  </a:lnTo>
                  <a:lnTo>
                    <a:pt x="3152" y="2736"/>
                  </a:lnTo>
                  <a:lnTo>
                    <a:pt x="3249" y="2882"/>
                  </a:lnTo>
                  <a:lnTo>
                    <a:pt x="3371" y="3004"/>
                  </a:lnTo>
                  <a:lnTo>
                    <a:pt x="3493" y="3126"/>
                  </a:lnTo>
                  <a:lnTo>
                    <a:pt x="3616" y="3248"/>
                  </a:lnTo>
                  <a:lnTo>
                    <a:pt x="3762" y="3346"/>
                  </a:lnTo>
                  <a:lnTo>
                    <a:pt x="3909" y="3419"/>
                  </a:lnTo>
                  <a:lnTo>
                    <a:pt x="4080" y="3493"/>
                  </a:lnTo>
                  <a:lnTo>
                    <a:pt x="4251" y="3541"/>
                  </a:lnTo>
                  <a:lnTo>
                    <a:pt x="4422" y="3566"/>
                  </a:lnTo>
                  <a:lnTo>
                    <a:pt x="4592" y="3590"/>
                  </a:lnTo>
                  <a:lnTo>
                    <a:pt x="4763" y="3590"/>
                  </a:lnTo>
                  <a:lnTo>
                    <a:pt x="4934" y="3566"/>
                  </a:lnTo>
                  <a:lnTo>
                    <a:pt x="5105" y="3541"/>
                  </a:lnTo>
                  <a:lnTo>
                    <a:pt x="5276" y="3468"/>
                  </a:lnTo>
                  <a:lnTo>
                    <a:pt x="5447" y="3419"/>
                  </a:lnTo>
                  <a:lnTo>
                    <a:pt x="5618" y="3322"/>
                  </a:lnTo>
                  <a:lnTo>
                    <a:pt x="5765" y="3224"/>
                  </a:lnTo>
                  <a:lnTo>
                    <a:pt x="5887" y="3102"/>
                  </a:lnTo>
                  <a:lnTo>
                    <a:pt x="6009" y="2980"/>
                  </a:lnTo>
                  <a:lnTo>
                    <a:pt x="6131" y="2858"/>
                  </a:lnTo>
                  <a:lnTo>
                    <a:pt x="6204" y="2711"/>
                  </a:lnTo>
                  <a:lnTo>
                    <a:pt x="6302" y="2565"/>
                  </a:lnTo>
                  <a:lnTo>
                    <a:pt x="6351" y="2394"/>
                  </a:lnTo>
                  <a:lnTo>
                    <a:pt x="6400" y="2223"/>
                  </a:lnTo>
                  <a:lnTo>
                    <a:pt x="6449" y="2076"/>
                  </a:lnTo>
                  <a:lnTo>
                    <a:pt x="6473" y="1881"/>
                  </a:lnTo>
                  <a:lnTo>
                    <a:pt x="6473" y="1710"/>
                  </a:lnTo>
                  <a:lnTo>
                    <a:pt x="6449" y="1539"/>
                  </a:lnTo>
                  <a:lnTo>
                    <a:pt x="6424" y="1368"/>
                  </a:lnTo>
                  <a:lnTo>
                    <a:pt x="6351" y="1197"/>
                  </a:lnTo>
                  <a:lnTo>
                    <a:pt x="6278" y="1026"/>
                  </a:lnTo>
                  <a:lnTo>
                    <a:pt x="6204" y="855"/>
                  </a:lnTo>
                  <a:lnTo>
                    <a:pt x="6107" y="708"/>
                  </a:lnTo>
                  <a:lnTo>
                    <a:pt x="5985" y="586"/>
                  </a:lnTo>
                  <a:lnTo>
                    <a:pt x="5862" y="464"/>
                  </a:lnTo>
                  <a:lnTo>
                    <a:pt x="5740" y="342"/>
                  </a:lnTo>
                  <a:lnTo>
                    <a:pt x="5594" y="269"/>
                  </a:lnTo>
                  <a:lnTo>
                    <a:pt x="5447" y="171"/>
                  </a:lnTo>
                  <a:lnTo>
                    <a:pt x="5276" y="122"/>
                  </a:lnTo>
                  <a:lnTo>
                    <a:pt x="5105" y="73"/>
                  </a:lnTo>
                  <a:lnTo>
                    <a:pt x="4934" y="25"/>
                  </a:lnTo>
                  <a:lnTo>
                    <a:pt x="4763" y="25"/>
                  </a:lnTo>
                  <a:lnTo>
                    <a:pt x="4592" y="0"/>
                  </a:lnTo>
                  <a:close/>
                </a:path>
              </a:pathLst>
            </a:custGeom>
            <a:solidFill>
              <a:srgbClr val="1847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5"/>
            <p:cNvSpPr/>
            <p:nvPr/>
          </p:nvSpPr>
          <p:spPr>
            <a:xfrm>
              <a:off x="5420075" y="5116000"/>
              <a:ext cx="189300" cy="189925"/>
            </a:xfrm>
            <a:custGeom>
              <a:avLst/>
              <a:gdLst/>
              <a:ahLst/>
              <a:cxnLst/>
              <a:rect l="l" t="t" r="r" b="b"/>
              <a:pathLst>
                <a:path w="7572" h="7597" extrusionOk="0">
                  <a:moveTo>
                    <a:pt x="3786" y="1"/>
                  </a:moveTo>
                  <a:lnTo>
                    <a:pt x="3395" y="25"/>
                  </a:lnTo>
                  <a:lnTo>
                    <a:pt x="3028" y="74"/>
                  </a:lnTo>
                  <a:lnTo>
                    <a:pt x="2662" y="172"/>
                  </a:lnTo>
                  <a:lnTo>
                    <a:pt x="2320" y="294"/>
                  </a:lnTo>
                  <a:lnTo>
                    <a:pt x="1978" y="465"/>
                  </a:lnTo>
                  <a:lnTo>
                    <a:pt x="1661" y="660"/>
                  </a:lnTo>
                  <a:lnTo>
                    <a:pt x="1392" y="880"/>
                  </a:lnTo>
                  <a:lnTo>
                    <a:pt x="1123" y="1124"/>
                  </a:lnTo>
                  <a:lnTo>
                    <a:pt x="879" y="1393"/>
                  </a:lnTo>
                  <a:lnTo>
                    <a:pt x="659" y="1686"/>
                  </a:lnTo>
                  <a:lnTo>
                    <a:pt x="464" y="1979"/>
                  </a:lnTo>
                  <a:lnTo>
                    <a:pt x="293" y="2321"/>
                  </a:lnTo>
                  <a:lnTo>
                    <a:pt x="171" y="2663"/>
                  </a:lnTo>
                  <a:lnTo>
                    <a:pt x="73" y="3029"/>
                  </a:lnTo>
                  <a:lnTo>
                    <a:pt x="24" y="3420"/>
                  </a:lnTo>
                  <a:lnTo>
                    <a:pt x="0" y="3787"/>
                  </a:lnTo>
                  <a:lnTo>
                    <a:pt x="24" y="4177"/>
                  </a:lnTo>
                  <a:lnTo>
                    <a:pt x="73" y="4568"/>
                  </a:lnTo>
                  <a:lnTo>
                    <a:pt x="171" y="4934"/>
                  </a:lnTo>
                  <a:lnTo>
                    <a:pt x="293" y="5276"/>
                  </a:lnTo>
                  <a:lnTo>
                    <a:pt x="464" y="5594"/>
                  </a:lnTo>
                  <a:lnTo>
                    <a:pt x="659" y="5911"/>
                  </a:lnTo>
                  <a:lnTo>
                    <a:pt x="879" y="6204"/>
                  </a:lnTo>
                  <a:lnTo>
                    <a:pt x="1123" y="6473"/>
                  </a:lnTo>
                  <a:lnTo>
                    <a:pt x="1392" y="6717"/>
                  </a:lnTo>
                  <a:lnTo>
                    <a:pt x="1661" y="6937"/>
                  </a:lnTo>
                  <a:lnTo>
                    <a:pt x="1978" y="7133"/>
                  </a:lnTo>
                  <a:lnTo>
                    <a:pt x="2320" y="7279"/>
                  </a:lnTo>
                  <a:lnTo>
                    <a:pt x="2662" y="7426"/>
                  </a:lnTo>
                  <a:lnTo>
                    <a:pt x="3028" y="7499"/>
                  </a:lnTo>
                  <a:lnTo>
                    <a:pt x="3395" y="7572"/>
                  </a:lnTo>
                  <a:lnTo>
                    <a:pt x="3786" y="7597"/>
                  </a:lnTo>
                  <a:lnTo>
                    <a:pt x="4176" y="7572"/>
                  </a:lnTo>
                  <a:lnTo>
                    <a:pt x="4567" y="7499"/>
                  </a:lnTo>
                  <a:lnTo>
                    <a:pt x="4909" y="7426"/>
                  </a:lnTo>
                  <a:lnTo>
                    <a:pt x="5275" y="7279"/>
                  </a:lnTo>
                  <a:lnTo>
                    <a:pt x="5593" y="7133"/>
                  </a:lnTo>
                  <a:lnTo>
                    <a:pt x="5910" y="6937"/>
                  </a:lnTo>
                  <a:lnTo>
                    <a:pt x="6203" y="6717"/>
                  </a:lnTo>
                  <a:lnTo>
                    <a:pt x="6472" y="6473"/>
                  </a:lnTo>
                  <a:lnTo>
                    <a:pt x="6716" y="6204"/>
                  </a:lnTo>
                  <a:lnTo>
                    <a:pt x="6936" y="5911"/>
                  </a:lnTo>
                  <a:lnTo>
                    <a:pt x="7132" y="5594"/>
                  </a:lnTo>
                  <a:lnTo>
                    <a:pt x="7278" y="5276"/>
                  </a:lnTo>
                  <a:lnTo>
                    <a:pt x="7425" y="4934"/>
                  </a:lnTo>
                  <a:lnTo>
                    <a:pt x="7498" y="4568"/>
                  </a:lnTo>
                  <a:lnTo>
                    <a:pt x="7571" y="4177"/>
                  </a:lnTo>
                  <a:lnTo>
                    <a:pt x="7571" y="3787"/>
                  </a:lnTo>
                  <a:lnTo>
                    <a:pt x="7571" y="3420"/>
                  </a:lnTo>
                  <a:lnTo>
                    <a:pt x="7498" y="3029"/>
                  </a:lnTo>
                  <a:lnTo>
                    <a:pt x="7425" y="2663"/>
                  </a:lnTo>
                  <a:lnTo>
                    <a:pt x="7278" y="2321"/>
                  </a:lnTo>
                  <a:lnTo>
                    <a:pt x="7132" y="1979"/>
                  </a:lnTo>
                  <a:lnTo>
                    <a:pt x="6936" y="1686"/>
                  </a:lnTo>
                  <a:lnTo>
                    <a:pt x="6716" y="1393"/>
                  </a:lnTo>
                  <a:lnTo>
                    <a:pt x="6472" y="1124"/>
                  </a:lnTo>
                  <a:lnTo>
                    <a:pt x="6203" y="880"/>
                  </a:lnTo>
                  <a:lnTo>
                    <a:pt x="5910" y="660"/>
                  </a:lnTo>
                  <a:lnTo>
                    <a:pt x="5593" y="465"/>
                  </a:lnTo>
                  <a:lnTo>
                    <a:pt x="5275" y="294"/>
                  </a:lnTo>
                  <a:lnTo>
                    <a:pt x="4909" y="172"/>
                  </a:lnTo>
                  <a:lnTo>
                    <a:pt x="4567" y="74"/>
                  </a:lnTo>
                  <a:lnTo>
                    <a:pt x="4176" y="25"/>
                  </a:lnTo>
                  <a:lnTo>
                    <a:pt x="3786" y="1"/>
                  </a:lnTo>
                  <a:close/>
                </a:path>
              </a:pathLst>
            </a:custGeom>
            <a:solidFill>
              <a:srgbClr val="1847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4" name="Google Shape;154;p5"/>
          <p:cNvSpPr/>
          <p:nvPr/>
        </p:nvSpPr>
        <p:spPr>
          <a:xfrm>
            <a:off x="8081326" y="3153875"/>
            <a:ext cx="299952" cy="272838"/>
          </a:xfrm>
          <a:custGeom>
            <a:avLst/>
            <a:gdLst/>
            <a:ahLst/>
            <a:cxnLst/>
            <a:rect l="l" t="t" r="r" b="b"/>
            <a:pathLst>
              <a:path w="16218" h="14752" extrusionOk="0">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rgbClr val="3292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5" name="Google Shape;155;p5"/>
          <p:cNvGrpSpPr/>
          <p:nvPr/>
        </p:nvGrpSpPr>
        <p:grpSpPr>
          <a:xfrm>
            <a:off x="904276" y="515192"/>
            <a:ext cx="382958" cy="607111"/>
            <a:chOff x="6718575" y="2318625"/>
            <a:chExt cx="256950" cy="407375"/>
          </a:xfrm>
        </p:grpSpPr>
        <p:sp>
          <p:nvSpPr>
            <p:cNvPr id="156" name="Google Shape;156;p5"/>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5"/>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5"/>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5"/>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5"/>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5"/>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5"/>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5"/>
            <p:cNvSpPr/>
            <p:nvPr/>
          </p:nvSpPr>
          <p:spPr>
            <a:xfrm>
              <a:off x="6795900" y="2628550"/>
              <a:ext cx="102300" cy="25"/>
            </a:xfrm>
            <a:custGeom>
              <a:avLst/>
              <a:gdLst/>
              <a:ahLst/>
              <a:cxnLst/>
              <a:rect l="l" t="t" r="r" b="b"/>
              <a:pathLst>
                <a:path w="4092" h="1" fill="none" extrusionOk="0">
                  <a:moveTo>
                    <a:pt x="0" y="1"/>
                  </a:moveTo>
                  <a:lnTo>
                    <a:pt x="4092"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4" name="Google Shape;164;p5"/>
          <p:cNvGrpSpPr/>
          <p:nvPr/>
        </p:nvGrpSpPr>
        <p:grpSpPr>
          <a:xfrm>
            <a:off x="335759" y="1840531"/>
            <a:ext cx="342882" cy="350068"/>
            <a:chOff x="3951850" y="2985350"/>
            <a:chExt cx="407950" cy="416500"/>
          </a:xfrm>
        </p:grpSpPr>
        <p:sp>
          <p:nvSpPr>
            <p:cNvPr id="165" name="Google Shape;165;p5"/>
            <p:cNvSpPr/>
            <p:nvPr/>
          </p:nvSpPr>
          <p:spPr>
            <a:xfrm>
              <a:off x="3951850" y="2985350"/>
              <a:ext cx="314800" cy="314825"/>
            </a:xfrm>
            <a:custGeom>
              <a:avLst/>
              <a:gdLst/>
              <a:ahLst/>
              <a:cxnLst/>
              <a:rect l="l" t="t" r="r" b="b"/>
              <a:pathLst>
                <a:path w="12592" h="12593" fill="none" extrusionOk="0">
                  <a:moveTo>
                    <a:pt x="6284" y="1"/>
                  </a:moveTo>
                  <a:lnTo>
                    <a:pt x="6284" y="1"/>
                  </a:lnTo>
                  <a:lnTo>
                    <a:pt x="5967" y="25"/>
                  </a:lnTo>
                  <a:lnTo>
                    <a:pt x="5651" y="49"/>
                  </a:lnTo>
                  <a:lnTo>
                    <a:pt x="5334" y="74"/>
                  </a:lnTo>
                  <a:lnTo>
                    <a:pt x="5017" y="147"/>
                  </a:lnTo>
                  <a:lnTo>
                    <a:pt x="4725" y="220"/>
                  </a:lnTo>
                  <a:lnTo>
                    <a:pt x="4433" y="293"/>
                  </a:lnTo>
                  <a:lnTo>
                    <a:pt x="4141" y="390"/>
                  </a:lnTo>
                  <a:lnTo>
                    <a:pt x="3848" y="512"/>
                  </a:lnTo>
                  <a:lnTo>
                    <a:pt x="3556" y="634"/>
                  </a:lnTo>
                  <a:lnTo>
                    <a:pt x="3288" y="780"/>
                  </a:lnTo>
                  <a:lnTo>
                    <a:pt x="3020" y="926"/>
                  </a:lnTo>
                  <a:lnTo>
                    <a:pt x="2777" y="1072"/>
                  </a:lnTo>
                  <a:lnTo>
                    <a:pt x="2290" y="1437"/>
                  </a:lnTo>
                  <a:lnTo>
                    <a:pt x="1851" y="1852"/>
                  </a:lnTo>
                  <a:lnTo>
                    <a:pt x="1437" y="2290"/>
                  </a:lnTo>
                  <a:lnTo>
                    <a:pt x="1072" y="2777"/>
                  </a:lnTo>
                  <a:lnTo>
                    <a:pt x="901" y="3045"/>
                  </a:lnTo>
                  <a:lnTo>
                    <a:pt x="755" y="3313"/>
                  </a:lnTo>
                  <a:lnTo>
                    <a:pt x="609" y="3581"/>
                  </a:lnTo>
                  <a:lnTo>
                    <a:pt x="487" y="3849"/>
                  </a:lnTo>
                  <a:lnTo>
                    <a:pt x="390" y="4141"/>
                  </a:lnTo>
                  <a:lnTo>
                    <a:pt x="292" y="4433"/>
                  </a:lnTo>
                  <a:lnTo>
                    <a:pt x="195" y="4725"/>
                  </a:lnTo>
                  <a:lnTo>
                    <a:pt x="122" y="5042"/>
                  </a:lnTo>
                  <a:lnTo>
                    <a:pt x="73" y="5334"/>
                  </a:lnTo>
                  <a:lnTo>
                    <a:pt x="25" y="5651"/>
                  </a:lnTo>
                  <a:lnTo>
                    <a:pt x="0" y="5968"/>
                  </a:lnTo>
                  <a:lnTo>
                    <a:pt x="0" y="6308"/>
                  </a:lnTo>
                  <a:lnTo>
                    <a:pt x="0" y="6308"/>
                  </a:lnTo>
                  <a:lnTo>
                    <a:pt x="0" y="6625"/>
                  </a:lnTo>
                  <a:lnTo>
                    <a:pt x="25" y="6942"/>
                  </a:lnTo>
                  <a:lnTo>
                    <a:pt x="73" y="7258"/>
                  </a:lnTo>
                  <a:lnTo>
                    <a:pt x="122" y="7575"/>
                  </a:lnTo>
                  <a:lnTo>
                    <a:pt x="195" y="7867"/>
                  </a:lnTo>
                  <a:lnTo>
                    <a:pt x="292" y="8184"/>
                  </a:lnTo>
                  <a:lnTo>
                    <a:pt x="390" y="8476"/>
                  </a:lnTo>
                  <a:lnTo>
                    <a:pt x="487" y="8744"/>
                  </a:lnTo>
                  <a:lnTo>
                    <a:pt x="609" y="9036"/>
                  </a:lnTo>
                  <a:lnTo>
                    <a:pt x="755" y="9304"/>
                  </a:lnTo>
                  <a:lnTo>
                    <a:pt x="901" y="9572"/>
                  </a:lnTo>
                  <a:lnTo>
                    <a:pt x="1072" y="9816"/>
                  </a:lnTo>
                  <a:lnTo>
                    <a:pt x="1437" y="10303"/>
                  </a:lnTo>
                  <a:lnTo>
                    <a:pt x="1851" y="10741"/>
                  </a:lnTo>
                  <a:lnTo>
                    <a:pt x="2290" y="11155"/>
                  </a:lnTo>
                  <a:lnTo>
                    <a:pt x="2777" y="11520"/>
                  </a:lnTo>
                  <a:lnTo>
                    <a:pt x="3020" y="11691"/>
                  </a:lnTo>
                  <a:lnTo>
                    <a:pt x="3288" y="11837"/>
                  </a:lnTo>
                  <a:lnTo>
                    <a:pt x="3556" y="11983"/>
                  </a:lnTo>
                  <a:lnTo>
                    <a:pt x="3848" y="12105"/>
                  </a:lnTo>
                  <a:lnTo>
                    <a:pt x="4141" y="12202"/>
                  </a:lnTo>
                  <a:lnTo>
                    <a:pt x="4433" y="12300"/>
                  </a:lnTo>
                  <a:lnTo>
                    <a:pt x="4725" y="12397"/>
                  </a:lnTo>
                  <a:lnTo>
                    <a:pt x="5017" y="12470"/>
                  </a:lnTo>
                  <a:lnTo>
                    <a:pt x="5334" y="12519"/>
                  </a:lnTo>
                  <a:lnTo>
                    <a:pt x="5651" y="12568"/>
                  </a:lnTo>
                  <a:lnTo>
                    <a:pt x="5967" y="12592"/>
                  </a:lnTo>
                  <a:lnTo>
                    <a:pt x="6284" y="12592"/>
                  </a:lnTo>
                  <a:lnTo>
                    <a:pt x="6284" y="12592"/>
                  </a:lnTo>
                  <a:lnTo>
                    <a:pt x="6625" y="12592"/>
                  </a:lnTo>
                  <a:lnTo>
                    <a:pt x="6941" y="12568"/>
                  </a:lnTo>
                  <a:lnTo>
                    <a:pt x="7258" y="12519"/>
                  </a:lnTo>
                  <a:lnTo>
                    <a:pt x="7550" y="12470"/>
                  </a:lnTo>
                  <a:lnTo>
                    <a:pt x="7867" y="12397"/>
                  </a:lnTo>
                  <a:lnTo>
                    <a:pt x="8159" y="12300"/>
                  </a:lnTo>
                  <a:lnTo>
                    <a:pt x="8451" y="12202"/>
                  </a:lnTo>
                  <a:lnTo>
                    <a:pt x="8744" y="12105"/>
                  </a:lnTo>
                  <a:lnTo>
                    <a:pt x="9012" y="11983"/>
                  </a:lnTo>
                  <a:lnTo>
                    <a:pt x="9279" y="11837"/>
                  </a:lnTo>
                  <a:lnTo>
                    <a:pt x="9547" y="11691"/>
                  </a:lnTo>
                  <a:lnTo>
                    <a:pt x="9815" y="11520"/>
                  </a:lnTo>
                  <a:lnTo>
                    <a:pt x="10302" y="11155"/>
                  </a:lnTo>
                  <a:lnTo>
                    <a:pt x="10741" y="10741"/>
                  </a:lnTo>
                  <a:lnTo>
                    <a:pt x="11155" y="10303"/>
                  </a:lnTo>
                  <a:lnTo>
                    <a:pt x="11520" y="9816"/>
                  </a:lnTo>
                  <a:lnTo>
                    <a:pt x="11666" y="9572"/>
                  </a:lnTo>
                  <a:lnTo>
                    <a:pt x="11812" y="9304"/>
                  </a:lnTo>
                  <a:lnTo>
                    <a:pt x="11958" y="9036"/>
                  </a:lnTo>
                  <a:lnTo>
                    <a:pt x="12080" y="8744"/>
                  </a:lnTo>
                  <a:lnTo>
                    <a:pt x="12202" y="8476"/>
                  </a:lnTo>
                  <a:lnTo>
                    <a:pt x="12299" y="8184"/>
                  </a:lnTo>
                  <a:lnTo>
                    <a:pt x="12397" y="7867"/>
                  </a:lnTo>
                  <a:lnTo>
                    <a:pt x="12446" y="7575"/>
                  </a:lnTo>
                  <a:lnTo>
                    <a:pt x="12519" y="7258"/>
                  </a:lnTo>
                  <a:lnTo>
                    <a:pt x="12543" y="6942"/>
                  </a:lnTo>
                  <a:lnTo>
                    <a:pt x="12567" y="6625"/>
                  </a:lnTo>
                  <a:lnTo>
                    <a:pt x="12592" y="6308"/>
                  </a:lnTo>
                  <a:lnTo>
                    <a:pt x="12592" y="6308"/>
                  </a:lnTo>
                  <a:lnTo>
                    <a:pt x="12567" y="5968"/>
                  </a:lnTo>
                  <a:lnTo>
                    <a:pt x="12543" y="5651"/>
                  </a:lnTo>
                  <a:lnTo>
                    <a:pt x="12519" y="5334"/>
                  </a:lnTo>
                  <a:lnTo>
                    <a:pt x="12446" y="5042"/>
                  </a:lnTo>
                  <a:lnTo>
                    <a:pt x="12397" y="4725"/>
                  </a:lnTo>
                  <a:lnTo>
                    <a:pt x="12299" y="4433"/>
                  </a:lnTo>
                  <a:lnTo>
                    <a:pt x="12202" y="4141"/>
                  </a:lnTo>
                  <a:lnTo>
                    <a:pt x="12080" y="3849"/>
                  </a:lnTo>
                  <a:lnTo>
                    <a:pt x="11958" y="3581"/>
                  </a:lnTo>
                  <a:lnTo>
                    <a:pt x="11812" y="3313"/>
                  </a:lnTo>
                  <a:lnTo>
                    <a:pt x="11666" y="3045"/>
                  </a:lnTo>
                  <a:lnTo>
                    <a:pt x="11520" y="2777"/>
                  </a:lnTo>
                  <a:lnTo>
                    <a:pt x="11155" y="2290"/>
                  </a:lnTo>
                  <a:lnTo>
                    <a:pt x="10741" y="1852"/>
                  </a:lnTo>
                  <a:lnTo>
                    <a:pt x="10302" y="1437"/>
                  </a:lnTo>
                  <a:lnTo>
                    <a:pt x="9815" y="1072"/>
                  </a:lnTo>
                  <a:lnTo>
                    <a:pt x="9547" y="926"/>
                  </a:lnTo>
                  <a:lnTo>
                    <a:pt x="9279" y="780"/>
                  </a:lnTo>
                  <a:lnTo>
                    <a:pt x="9012" y="634"/>
                  </a:lnTo>
                  <a:lnTo>
                    <a:pt x="8744" y="512"/>
                  </a:lnTo>
                  <a:lnTo>
                    <a:pt x="8451" y="390"/>
                  </a:lnTo>
                  <a:lnTo>
                    <a:pt x="8159" y="293"/>
                  </a:lnTo>
                  <a:lnTo>
                    <a:pt x="7867" y="220"/>
                  </a:lnTo>
                  <a:lnTo>
                    <a:pt x="7550" y="147"/>
                  </a:lnTo>
                  <a:lnTo>
                    <a:pt x="7258" y="74"/>
                  </a:lnTo>
                  <a:lnTo>
                    <a:pt x="6941" y="49"/>
                  </a:lnTo>
                  <a:lnTo>
                    <a:pt x="6625" y="25"/>
                  </a:lnTo>
                  <a:lnTo>
                    <a:pt x="6284" y="1"/>
                  </a:lnTo>
                  <a:lnTo>
                    <a:pt x="6284" y="1"/>
                  </a:lnTo>
                  <a:close/>
                </a:path>
              </a:pathLst>
            </a:custGeom>
            <a:noFill/>
            <a:ln w="19050" cap="rnd" cmpd="sng">
              <a:solidFill>
                <a:srgbClr val="18476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5"/>
            <p:cNvSpPr/>
            <p:nvPr/>
          </p:nvSpPr>
          <p:spPr>
            <a:xfrm>
              <a:off x="3988375" y="3021875"/>
              <a:ext cx="241750" cy="241750"/>
            </a:xfrm>
            <a:custGeom>
              <a:avLst/>
              <a:gdLst/>
              <a:ahLst/>
              <a:cxnLst/>
              <a:rect l="l" t="t" r="r" b="b"/>
              <a:pathLst>
                <a:path w="9670" h="9670" fill="none" extrusionOk="0">
                  <a:moveTo>
                    <a:pt x="4823" y="1"/>
                  </a:moveTo>
                  <a:lnTo>
                    <a:pt x="4823" y="1"/>
                  </a:lnTo>
                  <a:lnTo>
                    <a:pt x="4336" y="25"/>
                  </a:lnTo>
                  <a:lnTo>
                    <a:pt x="3849" y="98"/>
                  </a:lnTo>
                  <a:lnTo>
                    <a:pt x="3386" y="220"/>
                  </a:lnTo>
                  <a:lnTo>
                    <a:pt x="2947" y="391"/>
                  </a:lnTo>
                  <a:lnTo>
                    <a:pt x="2533" y="585"/>
                  </a:lnTo>
                  <a:lnTo>
                    <a:pt x="2144" y="829"/>
                  </a:lnTo>
                  <a:lnTo>
                    <a:pt x="1754" y="1121"/>
                  </a:lnTo>
                  <a:lnTo>
                    <a:pt x="1413" y="1438"/>
                  </a:lnTo>
                  <a:lnTo>
                    <a:pt x="1096" y="1779"/>
                  </a:lnTo>
                  <a:lnTo>
                    <a:pt x="829" y="2144"/>
                  </a:lnTo>
                  <a:lnTo>
                    <a:pt x="585" y="2534"/>
                  </a:lnTo>
                  <a:lnTo>
                    <a:pt x="390" y="2972"/>
                  </a:lnTo>
                  <a:lnTo>
                    <a:pt x="220" y="3411"/>
                  </a:lnTo>
                  <a:lnTo>
                    <a:pt x="98" y="3873"/>
                  </a:lnTo>
                  <a:lnTo>
                    <a:pt x="25" y="4336"/>
                  </a:lnTo>
                  <a:lnTo>
                    <a:pt x="1" y="4847"/>
                  </a:lnTo>
                  <a:lnTo>
                    <a:pt x="1" y="4847"/>
                  </a:lnTo>
                  <a:lnTo>
                    <a:pt x="25" y="5335"/>
                  </a:lnTo>
                  <a:lnTo>
                    <a:pt x="98" y="5822"/>
                  </a:lnTo>
                  <a:lnTo>
                    <a:pt x="220" y="6284"/>
                  </a:lnTo>
                  <a:lnTo>
                    <a:pt x="390" y="6723"/>
                  </a:lnTo>
                  <a:lnTo>
                    <a:pt x="585" y="7137"/>
                  </a:lnTo>
                  <a:lnTo>
                    <a:pt x="829" y="7527"/>
                  </a:lnTo>
                  <a:lnTo>
                    <a:pt x="1096" y="7916"/>
                  </a:lnTo>
                  <a:lnTo>
                    <a:pt x="1413" y="8257"/>
                  </a:lnTo>
                  <a:lnTo>
                    <a:pt x="1754" y="8574"/>
                  </a:lnTo>
                  <a:lnTo>
                    <a:pt x="2144" y="8842"/>
                  </a:lnTo>
                  <a:lnTo>
                    <a:pt x="2533" y="9085"/>
                  </a:lnTo>
                  <a:lnTo>
                    <a:pt x="2947" y="9280"/>
                  </a:lnTo>
                  <a:lnTo>
                    <a:pt x="3386" y="9451"/>
                  </a:lnTo>
                  <a:lnTo>
                    <a:pt x="3849" y="9572"/>
                  </a:lnTo>
                  <a:lnTo>
                    <a:pt x="4336" y="9645"/>
                  </a:lnTo>
                  <a:lnTo>
                    <a:pt x="4823" y="9670"/>
                  </a:lnTo>
                  <a:lnTo>
                    <a:pt x="4823" y="9670"/>
                  </a:lnTo>
                  <a:lnTo>
                    <a:pt x="5334" y="9645"/>
                  </a:lnTo>
                  <a:lnTo>
                    <a:pt x="5797" y="9572"/>
                  </a:lnTo>
                  <a:lnTo>
                    <a:pt x="6260" y="9451"/>
                  </a:lnTo>
                  <a:lnTo>
                    <a:pt x="6698" y="9280"/>
                  </a:lnTo>
                  <a:lnTo>
                    <a:pt x="7136" y="9085"/>
                  </a:lnTo>
                  <a:lnTo>
                    <a:pt x="7526" y="8842"/>
                  </a:lnTo>
                  <a:lnTo>
                    <a:pt x="7892" y="8574"/>
                  </a:lnTo>
                  <a:lnTo>
                    <a:pt x="8232" y="8257"/>
                  </a:lnTo>
                  <a:lnTo>
                    <a:pt x="8549" y="7916"/>
                  </a:lnTo>
                  <a:lnTo>
                    <a:pt x="8841" y="7527"/>
                  </a:lnTo>
                  <a:lnTo>
                    <a:pt x="9085" y="7137"/>
                  </a:lnTo>
                  <a:lnTo>
                    <a:pt x="9280" y="6723"/>
                  </a:lnTo>
                  <a:lnTo>
                    <a:pt x="9450" y="6284"/>
                  </a:lnTo>
                  <a:lnTo>
                    <a:pt x="9572" y="5822"/>
                  </a:lnTo>
                  <a:lnTo>
                    <a:pt x="9645" y="5335"/>
                  </a:lnTo>
                  <a:lnTo>
                    <a:pt x="9669" y="4847"/>
                  </a:lnTo>
                  <a:lnTo>
                    <a:pt x="9669" y="4847"/>
                  </a:lnTo>
                  <a:lnTo>
                    <a:pt x="9645" y="4336"/>
                  </a:lnTo>
                  <a:lnTo>
                    <a:pt x="9572" y="3873"/>
                  </a:lnTo>
                  <a:lnTo>
                    <a:pt x="9450" y="3411"/>
                  </a:lnTo>
                  <a:lnTo>
                    <a:pt x="9280" y="2972"/>
                  </a:lnTo>
                  <a:lnTo>
                    <a:pt x="9085" y="2534"/>
                  </a:lnTo>
                  <a:lnTo>
                    <a:pt x="8841" y="2144"/>
                  </a:lnTo>
                  <a:lnTo>
                    <a:pt x="8549" y="1779"/>
                  </a:lnTo>
                  <a:lnTo>
                    <a:pt x="8232" y="1438"/>
                  </a:lnTo>
                  <a:lnTo>
                    <a:pt x="7892" y="1121"/>
                  </a:lnTo>
                  <a:lnTo>
                    <a:pt x="7526" y="829"/>
                  </a:lnTo>
                  <a:lnTo>
                    <a:pt x="7136" y="585"/>
                  </a:lnTo>
                  <a:lnTo>
                    <a:pt x="6698" y="391"/>
                  </a:lnTo>
                  <a:lnTo>
                    <a:pt x="6260" y="220"/>
                  </a:lnTo>
                  <a:lnTo>
                    <a:pt x="5797" y="98"/>
                  </a:lnTo>
                  <a:lnTo>
                    <a:pt x="5334" y="25"/>
                  </a:lnTo>
                  <a:lnTo>
                    <a:pt x="4823" y="1"/>
                  </a:lnTo>
                  <a:lnTo>
                    <a:pt x="4823" y="1"/>
                  </a:lnTo>
                </a:path>
              </a:pathLst>
            </a:custGeom>
            <a:noFill/>
            <a:ln w="19050" cap="rnd" cmpd="sng">
              <a:solidFill>
                <a:srgbClr val="18476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5"/>
            <p:cNvSpPr/>
            <p:nvPr/>
          </p:nvSpPr>
          <p:spPr>
            <a:xfrm>
              <a:off x="4024300" y="3058425"/>
              <a:ext cx="84650" cy="84650"/>
            </a:xfrm>
            <a:custGeom>
              <a:avLst/>
              <a:gdLst/>
              <a:ahLst/>
              <a:cxnLst/>
              <a:rect l="l" t="t" r="r" b="b"/>
              <a:pathLst>
                <a:path w="3386" h="3386" fill="none" extrusionOk="0">
                  <a:moveTo>
                    <a:pt x="0" y="3385"/>
                  </a:moveTo>
                  <a:lnTo>
                    <a:pt x="0" y="3385"/>
                  </a:lnTo>
                  <a:lnTo>
                    <a:pt x="25" y="3020"/>
                  </a:lnTo>
                  <a:lnTo>
                    <a:pt x="74" y="2704"/>
                  </a:lnTo>
                  <a:lnTo>
                    <a:pt x="147" y="2363"/>
                  </a:lnTo>
                  <a:lnTo>
                    <a:pt x="268" y="2070"/>
                  </a:lnTo>
                  <a:lnTo>
                    <a:pt x="414" y="1754"/>
                  </a:lnTo>
                  <a:lnTo>
                    <a:pt x="585" y="1486"/>
                  </a:lnTo>
                  <a:lnTo>
                    <a:pt x="780" y="1218"/>
                  </a:lnTo>
                  <a:lnTo>
                    <a:pt x="999" y="974"/>
                  </a:lnTo>
                  <a:lnTo>
                    <a:pt x="1243" y="755"/>
                  </a:lnTo>
                  <a:lnTo>
                    <a:pt x="1510" y="560"/>
                  </a:lnTo>
                  <a:lnTo>
                    <a:pt x="1778" y="390"/>
                  </a:lnTo>
                  <a:lnTo>
                    <a:pt x="2071" y="244"/>
                  </a:lnTo>
                  <a:lnTo>
                    <a:pt x="2387" y="146"/>
                  </a:lnTo>
                  <a:lnTo>
                    <a:pt x="2704" y="49"/>
                  </a:lnTo>
                  <a:lnTo>
                    <a:pt x="3045" y="0"/>
                  </a:lnTo>
                  <a:lnTo>
                    <a:pt x="3386" y="0"/>
                  </a:lnTo>
                </a:path>
              </a:pathLst>
            </a:custGeom>
            <a:noFill/>
            <a:ln w="19050" cap="rnd" cmpd="sng">
              <a:solidFill>
                <a:srgbClr val="18476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5"/>
            <p:cNvSpPr/>
            <p:nvPr/>
          </p:nvSpPr>
          <p:spPr>
            <a:xfrm>
              <a:off x="4205750" y="3248375"/>
              <a:ext cx="154050" cy="153475"/>
            </a:xfrm>
            <a:custGeom>
              <a:avLst/>
              <a:gdLst/>
              <a:ahLst/>
              <a:cxnLst/>
              <a:rect l="l" t="t" r="r" b="b"/>
              <a:pathLst>
                <a:path w="6162" h="6139" fill="none" extrusionOk="0">
                  <a:moveTo>
                    <a:pt x="0" y="1024"/>
                  </a:moveTo>
                  <a:lnTo>
                    <a:pt x="4969" y="5992"/>
                  </a:lnTo>
                  <a:lnTo>
                    <a:pt x="4969" y="5992"/>
                  </a:lnTo>
                  <a:lnTo>
                    <a:pt x="5042" y="6041"/>
                  </a:lnTo>
                  <a:lnTo>
                    <a:pt x="5115" y="6090"/>
                  </a:lnTo>
                  <a:lnTo>
                    <a:pt x="5212" y="6114"/>
                  </a:lnTo>
                  <a:lnTo>
                    <a:pt x="5310" y="6138"/>
                  </a:lnTo>
                  <a:lnTo>
                    <a:pt x="5407" y="6114"/>
                  </a:lnTo>
                  <a:lnTo>
                    <a:pt x="5480" y="6090"/>
                  </a:lnTo>
                  <a:lnTo>
                    <a:pt x="5577" y="6041"/>
                  </a:lnTo>
                  <a:lnTo>
                    <a:pt x="5651" y="5992"/>
                  </a:lnTo>
                  <a:lnTo>
                    <a:pt x="6016" y="5627"/>
                  </a:lnTo>
                  <a:lnTo>
                    <a:pt x="6016" y="5627"/>
                  </a:lnTo>
                  <a:lnTo>
                    <a:pt x="6089" y="5554"/>
                  </a:lnTo>
                  <a:lnTo>
                    <a:pt x="6138" y="5456"/>
                  </a:lnTo>
                  <a:lnTo>
                    <a:pt x="6162" y="5359"/>
                  </a:lnTo>
                  <a:lnTo>
                    <a:pt x="6162" y="5286"/>
                  </a:lnTo>
                  <a:lnTo>
                    <a:pt x="6162" y="5188"/>
                  </a:lnTo>
                  <a:lnTo>
                    <a:pt x="6138" y="5091"/>
                  </a:lnTo>
                  <a:lnTo>
                    <a:pt x="6089" y="5018"/>
                  </a:lnTo>
                  <a:lnTo>
                    <a:pt x="6016" y="4921"/>
                  </a:lnTo>
                  <a:lnTo>
                    <a:pt x="1072" y="1"/>
                  </a:lnTo>
                </a:path>
              </a:pathLst>
            </a:custGeom>
            <a:noFill/>
            <a:ln w="19050" cap="rnd" cmpd="sng">
              <a:solidFill>
                <a:srgbClr val="18476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9" name="Google Shape;169;p5"/>
          <p:cNvSpPr txBox="1">
            <a:spLocks noGrp="1"/>
          </p:cNvSpPr>
          <p:nvPr>
            <p:ph type="sldNum" idx="12"/>
          </p:nvPr>
        </p:nvSpPr>
        <p:spPr>
          <a:xfrm>
            <a:off x="13557" y="4785525"/>
            <a:ext cx="548700" cy="3579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170"/>
        <p:cNvGrpSpPr/>
        <p:nvPr/>
      </p:nvGrpSpPr>
      <p:grpSpPr>
        <a:xfrm>
          <a:off x="0" y="0"/>
          <a:ext cx="0" cy="0"/>
          <a:chOff x="0" y="0"/>
          <a:chExt cx="0" cy="0"/>
        </a:xfrm>
      </p:grpSpPr>
      <p:sp>
        <p:nvSpPr>
          <p:cNvPr id="171" name="Google Shape;171;p6"/>
          <p:cNvSpPr/>
          <p:nvPr/>
        </p:nvSpPr>
        <p:spPr>
          <a:xfrm rot="10800000" flipH="1">
            <a:off x="7663675" y="3684808"/>
            <a:ext cx="1034700" cy="895800"/>
          </a:xfrm>
          <a:custGeom>
            <a:avLst/>
            <a:gdLst/>
            <a:ahLst/>
            <a:cxnLst/>
            <a:rect l="l" t="t" r="r" b="b"/>
            <a:pathLst>
              <a:path w="120000" h="120000" extrusionOk="0">
                <a:moveTo>
                  <a:pt x="30000" y="0"/>
                </a:moveTo>
                <a:lnTo>
                  <a:pt x="0" y="59994"/>
                </a:lnTo>
                <a:lnTo>
                  <a:pt x="30000" y="120000"/>
                </a:lnTo>
                <a:lnTo>
                  <a:pt x="90000" y="120000"/>
                </a:lnTo>
                <a:lnTo>
                  <a:pt x="120000" y="59994"/>
                </a:lnTo>
                <a:lnTo>
                  <a:pt x="90000" y="0"/>
                </a:lnTo>
                <a:lnTo>
                  <a:pt x="30000" y="0"/>
                </a:lnTo>
                <a:close/>
                <a:moveTo>
                  <a:pt x="38477" y="16950"/>
                </a:moveTo>
                <a:lnTo>
                  <a:pt x="81522" y="16950"/>
                </a:lnTo>
                <a:lnTo>
                  <a:pt x="103033" y="59994"/>
                </a:lnTo>
                <a:lnTo>
                  <a:pt x="81522" y="103038"/>
                </a:lnTo>
                <a:lnTo>
                  <a:pt x="38477" y="103038"/>
                </a:lnTo>
                <a:lnTo>
                  <a:pt x="16955" y="59994"/>
                </a:lnTo>
                <a:lnTo>
                  <a:pt x="38477" y="16950"/>
                </a:lnTo>
                <a:close/>
              </a:path>
            </a:pathLst>
          </a:custGeom>
          <a:gradFill>
            <a:gsLst>
              <a:gs pos="0">
                <a:srgbClr val="3393E2"/>
              </a:gs>
              <a:gs pos="100000">
                <a:srgbClr val="00E2C7"/>
              </a:gs>
            </a:gsLst>
            <a:lin ang="6983783" scaled="0"/>
          </a:gra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172" name="Google Shape;172;p6"/>
          <p:cNvSpPr/>
          <p:nvPr/>
        </p:nvSpPr>
        <p:spPr>
          <a:xfrm rot="5400000">
            <a:off x="499599" y="157100"/>
            <a:ext cx="1146000" cy="1323300"/>
          </a:xfrm>
          <a:custGeom>
            <a:avLst/>
            <a:gdLst/>
            <a:ahLst/>
            <a:cxnLst/>
            <a:rect l="l" t="t" r="r" b="b"/>
            <a:pathLst>
              <a:path w="120000" h="120000" extrusionOk="0">
                <a:moveTo>
                  <a:pt x="60000" y="0"/>
                </a:moveTo>
                <a:lnTo>
                  <a:pt x="120000" y="30000"/>
                </a:lnTo>
                <a:lnTo>
                  <a:pt x="120000" y="90000"/>
                </a:lnTo>
                <a:lnTo>
                  <a:pt x="60000" y="120000"/>
                </a:lnTo>
                <a:lnTo>
                  <a:pt x="0" y="90000"/>
                </a:lnTo>
                <a:lnTo>
                  <a:pt x="0" y="30000"/>
                </a:lnTo>
                <a:close/>
              </a:path>
            </a:pathLst>
          </a:custGeom>
          <a:gradFill>
            <a:gsLst>
              <a:gs pos="0">
                <a:srgbClr val="3393E2"/>
              </a:gs>
              <a:gs pos="100000">
                <a:srgbClr val="00E2C7"/>
              </a:gs>
            </a:gsLst>
            <a:path path="circle">
              <a:fillToRect l="100000" b="100000"/>
            </a:path>
            <a:tileRect t="-100000" r="-100000"/>
          </a:gra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173" name="Google Shape;173;p6"/>
          <p:cNvSpPr txBox="1">
            <a:spLocks noGrp="1"/>
          </p:cNvSpPr>
          <p:nvPr>
            <p:ph type="title"/>
          </p:nvPr>
        </p:nvSpPr>
        <p:spPr>
          <a:xfrm>
            <a:off x="1732700" y="1735600"/>
            <a:ext cx="4944300" cy="645300"/>
          </a:xfrm>
          <a:prstGeom prst="rect">
            <a:avLst/>
          </a:prstGeom>
        </p:spPr>
        <p:txBody>
          <a:bodyPr spcFirstLastPara="1" wrap="square" lIns="91425" tIns="91425" rIns="91425" bIns="91425" anchor="b" anchorCtr="0">
            <a:noAutofit/>
          </a:bodyPr>
          <a:lstStyle>
            <a:lvl1pPr lvl="0">
              <a:spcBef>
                <a:spcPts val="0"/>
              </a:spcBef>
              <a:spcAft>
                <a:spcPts val="0"/>
              </a:spcAft>
              <a:buSzPts val="4000"/>
              <a:buNone/>
              <a:defRPr/>
            </a:lvl1pPr>
            <a:lvl2pPr lvl="1">
              <a:spcBef>
                <a:spcPts val="0"/>
              </a:spcBef>
              <a:spcAft>
                <a:spcPts val="0"/>
              </a:spcAft>
              <a:buSzPts val="4000"/>
              <a:buNone/>
              <a:defRPr/>
            </a:lvl2pPr>
            <a:lvl3pPr lvl="2">
              <a:spcBef>
                <a:spcPts val="0"/>
              </a:spcBef>
              <a:spcAft>
                <a:spcPts val="0"/>
              </a:spcAft>
              <a:buSzPts val="4000"/>
              <a:buNone/>
              <a:defRPr/>
            </a:lvl3pPr>
            <a:lvl4pPr lvl="3">
              <a:spcBef>
                <a:spcPts val="0"/>
              </a:spcBef>
              <a:spcAft>
                <a:spcPts val="0"/>
              </a:spcAft>
              <a:buSzPts val="4000"/>
              <a:buNone/>
              <a:defRPr/>
            </a:lvl4pPr>
            <a:lvl5pPr lvl="4">
              <a:spcBef>
                <a:spcPts val="0"/>
              </a:spcBef>
              <a:spcAft>
                <a:spcPts val="0"/>
              </a:spcAft>
              <a:buSzPts val="4000"/>
              <a:buNone/>
              <a:defRPr/>
            </a:lvl5pPr>
            <a:lvl6pPr lvl="5">
              <a:spcBef>
                <a:spcPts val="0"/>
              </a:spcBef>
              <a:spcAft>
                <a:spcPts val="0"/>
              </a:spcAft>
              <a:buSzPts val="4000"/>
              <a:buNone/>
              <a:defRPr/>
            </a:lvl6pPr>
            <a:lvl7pPr lvl="6">
              <a:spcBef>
                <a:spcPts val="0"/>
              </a:spcBef>
              <a:spcAft>
                <a:spcPts val="0"/>
              </a:spcAft>
              <a:buSzPts val="4000"/>
              <a:buNone/>
              <a:defRPr/>
            </a:lvl7pPr>
            <a:lvl8pPr lvl="7">
              <a:spcBef>
                <a:spcPts val="0"/>
              </a:spcBef>
              <a:spcAft>
                <a:spcPts val="0"/>
              </a:spcAft>
              <a:buSzPts val="4000"/>
              <a:buNone/>
              <a:defRPr/>
            </a:lvl8pPr>
            <a:lvl9pPr lvl="8">
              <a:spcBef>
                <a:spcPts val="0"/>
              </a:spcBef>
              <a:spcAft>
                <a:spcPts val="0"/>
              </a:spcAft>
              <a:buSzPts val="4000"/>
              <a:buNone/>
              <a:defRPr/>
            </a:lvl9pPr>
          </a:lstStyle>
          <a:p>
            <a:endParaRPr/>
          </a:p>
        </p:txBody>
      </p:sp>
      <p:sp>
        <p:nvSpPr>
          <p:cNvPr id="174" name="Google Shape;174;p6"/>
          <p:cNvSpPr txBox="1">
            <a:spLocks noGrp="1"/>
          </p:cNvSpPr>
          <p:nvPr>
            <p:ph type="body" idx="1"/>
          </p:nvPr>
        </p:nvSpPr>
        <p:spPr>
          <a:xfrm>
            <a:off x="1734000" y="2414450"/>
            <a:ext cx="2667300" cy="2663700"/>
          </a:xfrm>
          <a:prstGeom prst="rect">
            <a:avLst/>
          </a:prstGeom>
        </p:spPr>
        <p:txBody>
          <a:bodyPr spcFirstLastPara="1" wrap="square" lIns="91425" tIns="91425" rIns="91425" bIns="91425" anchor="t" anchorCtr="0">
            <a:noAutofit/>
          </a:bodyPr>
          <a:lstStyle>
            <a:lvl1pPr marL="457200" lvl="0" indent="-317500">
              <a:spcBef>
                <a:spcPts val="600"/>
              </a:spcBef>
              <a:spcAft>
                <a:spcPts val="0"/>
              </a:spcAft>
              <a:buSzPts val="14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75" name="Google Shape;175;p6"/>
          <p:cNvSpPr txBox="1">
            <a:spLocks noGrp="1"/>
          </p:cNvSpPr>
          <p:nvPr>
            <p:ph type="body" idx="2"/>
          </p:nvPr>
        </p:nvSpPr>
        <p:spPr>
          <a:xfrm>
            <a:off x="4562088" y="2414450"/>
            <a:ext cx="2667300" cy="2663700"/>
          </a:xfrm>
          <a:prstGeom prst="rect">
            <a:avLst/>
          </a:prstGeom>
        </p:spPr>
        <p:txBody>
          <a:bodyPr spcFirstLastPara="1" wrap="square" lIns="91425" tIns="91425" rIns="91425" bIns="91425" anchor="t" anchorCtr="0">
            <a:noAutofit/>
          </a:bodyPr>
          <a:lstStyle>
            <a:lvl1pPr marL="457200" lvl="0" indent="-317500">
              <a:spcBef>
                <a:spcPts val="600"/>
              </a:spcBef>
              <a:spcAft>
                <a:spcPts val="0"/>
              </a:spcAft>
              <a:buSzPts val="14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76" name="Google Shape;176;p6"/>
          <p:cNvSpPr/>
          <p:nvPr/>
        </p:nvSpPr>
        <p:spPr>
          <a:xfrm rot="10800000" flipH="1">
            <a:off x="-123826" y="1058975"/>
            <a:ext cx="819900" cy="710100"/>
          </a:xfrm>
          <a:prstGeom prst="hexagon">
            <a:avLst>
              <a:gd name="adj" fmla="val 28678"/>
              <a:gd name="vf" fmla="val 115470"/>
            </a:avLst>
          </a:prstGeom>
          <a:noFill/>
          <a:ln w="9525" cap="flat" cmpd="sng">
            <a:solidFill>
              <a:srgbClr val="19BBD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6"/>
          <p:cNvSpPr/>
          <p:nvPr/>
        </p:nvSpPr>
        <p:spPr>
          <a:xfrm rot="10800000" flipH="1">
            <a:off x="638175" y="1440100"/>
            <a:ext cx="428700" cy="371100"/>
          </a:xfrm>
          <a:prstGeom prst="hexagon">
            <a:avLst>
              <a:gd name="adj" fmla="val 28678"/>
              <a:gd name="vf" fmla="val 115470"/>
            </a:avLst>
          </a:prstGeom>
          <a:solidFill>
            <a:srgbClr val="1847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6"/>
          <p:cNvSpPr/>
          <p:nvPr/>
        </p:nvSpPr>
        <p:spPr>
          <a:xfrm rot="10800000" flipH="1">
            <a:off x="1495424" y="-131650"/>
            <a:ext cx="819900" cy="710100"/>
          </a:xfrm>
          <a:prstGeom prst="hexagon">
            <a:avLst>
              <a:gd name="adj" fmla="val 28678"/>
              <a:gd name="vf" fmla="val 115470"/>
            </a:avLst>
          </a:prstGeom>
          <a:noFill/>
          <a:ln w="76200" cap="flat" cmpd="sng">
            <a:solidFill>
              <a:srgbClr val="184769"/>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6"/>
          <p:cNvSpPr/>
          <p:nvPr/>
        </p:nvSpPr>
        <p:spPr>
          <a:xfrm rot="10800000" flipH="1">
            <a:off x="327800" y="88925"/>
            <a:ext cx="358800" cy="310500"/>
          </a:xfrm>
          <a:prstGeom prst="hexagon">
            <a:avLst>
              <a:gd name="adj" fmla="val 28678"/>
              <a:gd name="vf" fmla="val 115470"/>
            </a:avLst>
          </a:prstGeom>
          <a:solidFill>
            <a:srgbClr val="00E1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0" name="Google Shape;180;p6"/>
          <p:cNvGrpSpPr/>
          <p:nvPr/>
        </p:nvGrpSpPr>
        <p:grpSpPr>
          <a:xfrm>
            <a:off x="1729784" y="61068"/>
            <a:ext cx="351204" cy="324661"/>
            <a:chOff x="5975075" y="2327500"/>
            <a:chExt cx="420100" cy="388350"/>
          </a:xfrm>
        </p:grpSpPr>
        <p:sp>
          <p:nvSpPr>
            <p:cNvPr id="181" name="Google Shape;181;p6"/>
            <p:cNvSpPr/>
            <p:nvPr/>
          </p:nvSpPr>
          <p:spPr>
            <a:xfrm>
              <a:off x="5975075" y="2474650"/>
              <a:ext cx="98325" cy="220450"/>
            </a:xfrm>
            <a:custGeom>
              <a:avLst/>
              <a:gdLst/>
              <a:ahLst/>
              <a:cxnLst/>
              <a:rect l="l" t="t" r="r" b="b"/>
              <a:pathLst>
                <a:path w="3933" h="8818" extrusionOk="0">
                  <a:moveTo>
                    <a:pt x="2418" y="1002"/>
                  </a:moveTo>
                  <a:lnTo>
                    <a:pt x="2565" y="1027"/>
                  </a:lnTo>
                  <a:lnTo>
                    <a:pt x="2687" y="1075"/>
                  </a:lnTo>
                  <a:lnTo>
                    <a:pt x="2809" y="1124"/>
                  </a:lnTo>
                  <a:lnTo>
                    <a:pt x="2907" y="1222"/>
                  </a:lnTo>
                  <a:lnTo>
                    <a:pt x="3005" y="1320"/>
                  </a:lnTo>
                  <a:lnTo>
                    <a:pt x="3078" y="1442"/>
                  </a:lnTo>
                  <a:lnTo>
                    <a:pt x="3102" y="1564"/>
                  </a:lnTo>
                  <a:lnTo>
                    <a:pt x="3127" y="1710"/>
                  </a:lnTo>
                  <a:lnTo>
                    <a:pt x="3102" y="1857"/>
                  </a:lnTo>
                  <a:lnTo>
                    <a:pt x="3078" y="1979"/>
                  </a:lnTo>
                  <a:lnTo>
                    <a:pt x="3005" y="2101"/>
                  </a:lnTo>
                  <a:lnTo>
                    <a:pt x="2907" y="2223"/>
                  </a:lnTo>
                  <a:lnTo>
                    <a:pt x="2809" y="2297"/>
                  </a:lnTo>
                  <a:lnTo>
                    <a:pt x="2687" y="2370"/>
                  </a:lnTo>
                  <a:lnTo>
                    <a:pt x="2565" y="2394"/>
                  </a:lnTo>
                  <a:lnTo>
                    <a:pt x="2418" y="2419"/>
                  </a:lnTo>
                  <a:lnTo>
                    <a:pt x="2272" y="2394"/>
                  </a:lnTo>
                  <a:lnTo>
                    <a:pt x="2150" y="2370"/>
                  </a:lnTo>
                  <a:lnTo>
                    <a:pt x="2028" y="2297"/>
                  </a:lnTo>
                  <a:lnTo>
                    <a:pt x="1930" y="2223"/>
                  </a:lnTo>
                  <a:lnTo>
                    <a:pt x="1832" y="2101"/>
                  </a:lnTo>
                  <a:lnTo>
                    <a:pt x="1759" y="1979"/>
                  </a:lnTo>
                  <a:lnTo>
                    <a:pt x="1735" y="1857"/>
                  </a:lnTo>
                  <a:lnTo>
                    <a:pt x="1710" y="1710"/>
                  </a:lnTo>
                  <a:lnTo>
                    <a:pt x="1735" y="1564"/>
                  </a:lnTo>
                  <a:lnTo>
                    <a:pt x="1759" y="1442"/>
                  </a:lnTo>
                  <a:lnTo>
                    <a:pt x="1832" y="1320"/>
                  </a:lnTo>
                  <a:lnTo>
                    <a:pt x="1930" y="1222"/>
                  </a:lnTo>
                  <a:lnTo>
                    <a:pt x="2028" y="1124"/>
                  </a:lnTo>
                  <a:lnTo>
                    <a:pt x="2150" y="1075"/>
                  </a:lnTo>
                  <a:lnTo>
                    <a:pt x="2272" y="1027"/>
                  </a:lnTo>
                  <a:lnTo>
                    <a:pt x="2418" y="1002"/>
                  </a:lnTo>
                  <a:close/>
                  <a:moveTo>
                    <a:pt x="1" y="1"/>
                  </a:moveTo>
                  <a:lnTo>
                    <a:pt x="1" y="8817"/>
                  </a:lnTo>
                  <a:lnTo>
                    <a:pt x="3933" y="8817"/>
                  </a:lnTo>
                  <a:lnTo>
                    <a:pt x="3933" y="1"/>
                  </a:lnTo>
                  <a:close/>
                </a:path>
              </a:pathLst>
            </a:custGeom>
            <a:solidFill>
              <a:srgbClr val="1847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6"/>
            <p:cNvSpPr/>
            <p:nvPr/>
          </p:nvSpPr>
          <p:spPr>
            <a:xfrm>
              <a:off x="6088025" y="2327500"/>
              <a:ext cx="307150" cy="388350"/>
            </a:xfrm>
            <a:custGeom>
              <a:avLst/>
              <a:gdLst/>
              <a:ahLst/>
              <a:cxnLst/>
              <a:rect l="l" t="t" r="r" b="b"/>
              <a:pathLst>
                <a:path w="12286" h="15534" extrusionOk="0">
                  <a:moveTo>
                    <a:pt x="6326" y="1"/>
                  </a:moveTo>
                  <a:lnTo>
                    <a:pt x="5960" y="25"/>
                  </a:lnTo>
                  <a:lnTo>
                    <a:pt x="5716" y="74"/>
                  </a:lnTo>
                  <a:lnTo>
                    <a:pt x="5520" y="147"/>
                  </a:lnTo>
                  <a:lnTo>
                    <a:pt x="5374" y="221"/>
                  </a:lnTo>
                  <a:lnTo>
                    <a:pt x="4983" y="1466"/>
                  </a:lnTo>
                  <a:lnTo>
                    <a:pt x="4788" y="2028"/>
                  </a:lnTo>
                  <a:lnTo>
                    <a:pt x="4592" y="2541"/>
                  </a:lnTo>
                  <a:lnTo>
                    <a:pt x="4397" y="3005"/>
                  </a:lnTo>
                  <a:lnTo>
                    <a:pt x="4202" y="3396"/>
                  </a:lnTo>
                  <a:lnTo>
                    <a:pt x="4031" y="3689"/>
                  </a:lnTo>
                  <a:lnTo>
                    <a:pt x="3884" y="3933"/>
                  </a:lnTo>
                  <a:lnTo>
                    <a:pt x="3664" y="4153"/>
                  </a:lnTo>
                  <a:lnTo>
                    <a:pt x="3322" y="4495"/>
                  </a:lnTo>
                  <a:lnTo>
                    <a:pt x="2516" y="5252"/>
                  </a:lnTo>
                  <a:lnTo>
                    <a:pt x="1442" y="6229"/>
                  </a:lnTo>
                  <a:lnTo>
                    <a:pt x="1" y="6229"/>
                  </a:lnTo>
                  <a:lnTo>
                    <a:pt x="1" y="13433"/>
                  </a:lnTo>
                  <a:lnTo>
                    <a:pt x="1515" y="13433"/>
                  </a:lnTo>
                  <a:lnTo>
                    <a:pt x="2004" y="13678"/>
                  </a:lnTo>
                  <a:lnTo>
                    <a:pt x="2687" y="13971"/>
                  </a:lnTo>
                  <a:lnTo>
                    <a:pt x="3567" y="14313"/>
                  </a:lnTo>
                  <a:lnTo>
                    <a:pt x="4544" y="14679"/>
                  </a:lnTo>
                  <a:lnTo>
                    <a:pt x="5594" y="14997"/>
                  </a:lnTo>
                  <a:lnTo>
                    <a:pt x="6131" y="15143"/>
                  </a:lnTo>
                  <a:lnTo>
                    <a:pt x="6668" y="15265"/>
                  </a:lnTo>
                  <a:lnTo>
                    <a:pt x="7181" y="15387"/>
                  </a:lnTo>
                  <a:lnTo>
                    <a:pt x="7694" y="15461"/>
                  </a:lnTo>
                  <a:lnTo>
                    <a:pt x="8158" y="15509"/>
                  </a:lnTo>
                  <a:lnTo>
                    <a:pt x="8622" y="15534"/>
                  </a:lnTo>
                  <a:lnTo>
                    <a:pt x="9404" y="15534"/>
                  </a:lnTo>
                  <a:lnTo>
                    <a:pt x="9819" y="15509"/>
                  </a:lnTo>
                  <a:lnTo>
                    <a:pt x="10210" y="15461"/>
                  </a:lnTo>
                  <a:lnTo>
                    <a:pt x="10552" y="15363"/>
                  </a:lnTo>
                  <a:lnTo>
                    <a:pt x="10723" y="15314"/>
                  </a:lnTo>
                  <a:lnTo>
                    <a:pt x="10845" y="15265"/>
                  </a:lnTo>
                  <a:lnTo>
                    <a:pt x="10967" y="15192"/>
                  </a:lnTo>
                  <a:lnTo>
                    <a:pt x="11064" y="15094"/>
                  </a:lnTo>
                  <a:lnTo>
                    <a:pt x="11113" y="14997"/>
                  </a:lnTo>
                  <a:lnTo>
                    <a:pt x="11162" y="14874"/>
                  </a:lnTo>
                  <a:lnTo>
                    <a:pt x="11235" y="14166"/>
                  </a:lnTo>
                  <a:lnTo>
                    <a:pt x="11211" y="13995"/>
                  </a:lnTo>
                  <a:lnTo>
                    <a:pt x="11162" y="13849"/>
                  </a:lnTo>
                  <a:lnTo>
                    <a:pt x="11064" y="13702"/>
                  </a:lnTo>
                  <a:lnTo>
                    <a:pt x="10918" y="13580"/>
                  </a:lnTo>
                  <a:lnTo>
                    <a:pt x="11040" y="13556"/>
                  </a:lnTo>
                  <a:lnTo>
                    <a:pt x="11162" y="13507"/>
                  </a:lnTo>
                  <a:lnTo>
                    <a:pt x="11284" y="13458"/>
                  </a:lnTo>
                  <a:lnTo>
                    <a:pt x="11382" y="13360"/>
                  </a:lnTo>
                  <a:lnTo>
                    <a:pt x="11455" y="13263"/>
                  </a:lnTo>
                  <a:lnTo>
                    <a:pt x="11528" y="13140"/>
                  </a:lnTo>
                  <a:lnTo>
                    <a:pt x="11577" y="12994"/>
                  </a:lnTo>
                  <a:lnTo>
                    <a:pt x="11602" y="12872"/>
                  </a:lnTo>
                  <a:lnTo>
                    <a:pt x="11675" y="11993"/>
                  </a:lnTo>
                  <a:lnTo>
                    <a:pt x="11675" y="11870"/>
                  </a:lnTo>
                  <a:lnTo>
                    <a:pt x="11675" y="11773"/>
                  </a:lnTo>
                  <a:lnTo>
                    <a:pt x="11651" y="11651"/>
                  </a:lnTo>
                  <a:lnTo>
                    <a:pt x="11602" y="11553"/>
                  </a:lnTo>
                  <a:lnTo>
                    <a:pt x="11480" y="11382"/>
                  </a:lnTo>
                  <a:lnTo>
                    <a:pt x="11406" y="11309"/>
                  </a:lnTo>
                  <a:lnTo>
                    <a:pt x="11333" y="11235"/>
                  </a:lnTo>
                  <a:lnTo>
                    <a:pt x="11455" y="11211"/>
                  </a:lnTo>
                  <a:lnTo>
                    <a:pt x="11553" y="11162"/>
                  </a:lnTo>
                  <a:lnTo>
                    <a:pt x="11651" y="11089"/>
                  </a:lnTo>
                  <a:lnTo>
                    <a:pt x="11748" y="10991"/>
                  </a:lnTo>
                  <a:lnTo>
                    <a:pt x="11822" y="10893"/>
                  </a:lnTo>
                  <a:lnTo>
                    <a:pt x="11870" y="10796"/>
                  </a:lnTo>
                  <a:lnTo>
                    <a:pt x="11919" y="10674"/>
                  </a:lnTo>
                  <a:lnTo>
                    <a:pt x="11944" y="10527"/>
                  </a:lnTo>
                  <a:lnTo>
                    <a:pt x="12017" y="9672"/>
                  </a:lnTo>
                  <a:lnTo>
                    <a:pt x="12017" y="9550"/>
                  </a:lnTo>
                  <a:lnTo>
                    <a:pt x="12017" y="9428"/>
                  </a:lnTo>
                  <a:lnTo>
                    <a:pt x="11993" y="9306"/>
                  </a:lnTo>
                  <a:lnTo>
                    <a:pt x="11944" y="9208"/>
                  </a:lnTo>
                  <a:lnTo>
                    <a:pt x="11895" y="9111"/>
                  </a:lnTo>
                  <a:lnTo>
                    <a:pt x="11822" y="9037"/>
                  </a:lnTo>
                  <a:lnTo>
                    <a:pt x="11748" y="8964"/>
                  </a:lnTo>
                  <a:lnTo>
                    <a:pt x="11651" y="8891"/>
                  </a:lnTo>
                  <a:lnTo>
                    <a:pt x="11748" y="8866"/>
                  </a:lnTo>
                  <a:lnTo>
                    <a:pt x="11846" y="8793"/>
                  </a:lnTo>
                  <a:lnTo>
                    <a:pt x="11944" y="8720"/>
                  </a:lnTo>
                  <a:lnTo>
                    <a:pt x="12017" y="8647"/>
                  </a:lnTo>
                  <a:lnTo>
                    <a:pt x="12090" y="8549"/>
                  </a:lnTo>
                  <a:lnTo>
                    <a:pt x="12139" y="8451"/>
                  </a:lnTo>
                  <a:lnTo>
                    <a:pt x="12163" y="8329"/>
                  </a:lnTo>
                  <a:lnTo>
                    <a:pt x="12188" y="8207"/>
                  </a:lnTo>
                  <a:lnTo>
                    <a:pt x="12286" y="7328"/>
                  </a:lnTo>
                  <a:lnTo>
                    <a:pt x="12261" y="7206"/>
                  </a:lnTo>
                  <a:lnTo>
                    <a:pt x="12237" y="7083"/>
                  </a:lnTo>
                  <a:lnTo>
                    <a:pt x="12188" y="6986"/>
                  </a:lnTo>
                  <a:lnTo>
                    <a:pt x="12139" y="6888"/>
                  </a:lnTo>
                  <a:lnTo>
                    <a:pt x="12066" y="6790"/>
                  </a:lnTo>
                  <a:lnTo>
                    <a:pt x="11968" y="6717"/>
                  </a:lnTo>
                  <a:lnTo>
                    <a:pt x="11748" y="6571"/>
                  </a:lnTo>
                  <a:lnTo>
                    <a:pt x="11504" y="6448"/>
                  </a:lnTo>
                  <a:lnTo>
                    <a:pt x="11211" y="6351"/>
                  </a:lnTo>
                  <a:lnTo>
                    <a:pt x="10893" y="6278"/>
                  </a:lnTo>
                  <a:lnTo>
                    <a:pt x="10576" y="6229"/>
                  </a:lnTo>
                  <a:lnTo>
                    <a:pt x="9892" y="6131"/>
                  </a:lnTo>
                  <a:lnTo>
                    <a:pt x="8842" y="6033"/>
                  </a:lnTo>
                  <a:lnTo>
                    <a:pt x="7596" y="5960"/>
                  </a:lnTo>
                  <a:lnTo>
                    <a:pt x="6326" y="5887"/>
                  </a:lnTo>
                  <a:lnTo>
                    <a:pt x="6497" y="5594"/>
                  </a:lnTo>
                  <a:lnTo>
                    <a:pt x="6644" y="5252"/>
                  </a:lnTo>
                  <a:lnTo>
                    <a:pt x="6790" y="4885"/>
                  </a:lnTo>
                  <a:lnTo>
                    <a:pt x="6888" y="4495"/>
                  </a:lnTo>
                  <a:lnTo>
                    <a:pt x="6986" y="4104"/>
                  </a:lnTo>
                  <a:lnTo>
                    <a:pt x="7083" y="3689"/>
                  </a:lnTo>
                  <a:lnTo>
                    <a:pt x="7181" y="2883"/>
                  </a:lnTo>
                  <a:lnTo>
                    <a:pt x="7254" y="2150"/>
                  </a:lnTo>
                  <a:lnTo>
                    <a:pt x="7303" y="1539"/>
                  </a:lnTo>
                  <a:lnTo>
                    <a:pt x="7303" y="978"/>
                  </a:lnTo>
                  <a:lnTo>
                    <a:pt x="7303" y="807"/>
                  </a:lnTo>
                  <a:lnTo>
                    <a:pt x="7230" y="611"/>
                  </a:lnTo>
                  <a:lnTo>
                    <a:pt x="7157" y="465"/>
                  </a:lnTo>
                  <a:lnTo>
                    <a:pt x="7035" y="318"/>
                  </a:lnTo>
                  <a:lnTo>
                    <a:pt x="6888" y="172"/>
                  </a:lnTo>
                  <a:lnTo>
                    <a:pt x="6717" y="98"/>
                  </a:lnTo>
                  <a:lnTo>
                    <a:pt x="6522" y="25"/>
                  </a:lnTo>
                  <a:lnTo>
                    <a:pt x="6326" y="1"/>
                  </a:lnTo>
                  <a:close/>
                </a:path>
              </a:pathLst>
            </a:custGeom>
            <a:solidFill>
              <a:srgbClr val="1847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3" name="Google Shape;183;p6"/>
          <p:cNvSpPr/>
          <p:nvPr/>
        </p:nvSpPr>
        <p:spPr>
          <a:xfrm>
            <a:off x="203100" y="1270177"/>
            <a:ext cx="166061" cy="287704"/>
          </a:xfrm>
          <a:custGeom>
            <a:avLst/>
            <a:gdLst/>
            <a:ahLst/>
            <a:cxnLst/>
            <a:rect l="l" t="t" r="r" b="b"/>
            <a:pathLst>
              <a:path w="11870" h="20565" extrusionOk="0">
                <a:moveTo>
                  <a:pt x="6301" y="977"/>
                </a:moveTo>
                <a:lnTo>
                  <a:pt x="6423" y="1002"/>
                </a:lnTo>
                <a:lnTo>
                  <a:pt x="6497" y="1075"/>
                </a:lnTo>
                <a:lnTo>
                  <a:pt x="6570" y="1148"/>
                </a:lnTo>
                <a:lnTo>
                  <a:pt x="6594" y="1270"/>
                </a:lnTo>
                <a:lnTo>
                  <a:pt x="6570" y="1368"/>
                </a:lnTo>
                <a:lnTo>
                  <a:pt x="6497" y="1466"/>
                </a:lnTo>
                <a:lnTo>
                  <a:pt x="6423" y="1515"/>
                </a:lnTo>
                <a:lnTo>
                  <a:pt x="6301" y="1539"/>
                </a:lnTo>
                <a:lnTo>
                  <a:pt x="5569" y="1539"/>
                </a:lnTo>
                <a:lnTo>
                  <a:pt x="5446" y="1515"/>
                </a:lnTo>
                <a:lnTo>
                  <a:pt x="5373" y="1466"/>
                </a:lnTo>
                <a:lnTo>
                  <a:pt x="5300" y="1368"/>
                </a:lnTo>
                <a:lnTo>
                  <a:pt x="5276" y="1270"/>
                </a:lnTo>
                <a:lnTo>
                  <a:pt x="5300" y="1148"/>
                </a:lnTo>
                <a:lnTo>
                  <a:pt x="5373" y="1075"/>
                </a:lnTo>
                <a:lnTo>
                  <a:pt x="5446" y="1002"/>
                </a:lnTo>
                <a:lnTo>
                  <a:pt x="5569" y="977"/>
                </a:lnTo>
                <a:close/>
                <a:moveTo>
                  <a:pt x="10575" y="2565"/>
                </a:moveTo>
                <a:lnTo>
                  <a:pt x="10575" y="16706"/>
                </a:lnTo>
                <a:lnTo>
                  <a:pt x="1295" y="16706"/>
                </a:lnTo>
                <a:lnTo>
                  <a:pt x="1295" y="2565"/>
                </a:lnTo>
                <a:close/>
                <a:moveTo>
                  <a:pt x="5935" y="17780"/>
                </a:moveTo>
                <a:lnTo>
                  <a:pt x="6106" y="17805"/>
                </a:lnTo>
                <a:lnTo>
                  <a:pt x="6277" y="17854"/>
                </a:lnTo>
                <a:lnTo>
                  <a:pt x="6423" y="17927"/>
                </a:lnTo>
                <a:lnTo>
                  <a:pt x="6545" y="18025"/>
                </a:lnTo>
                <a:lnTo>
                  <a:pt x="6643" y="18147"/>
                </a:lnTo>
                <a:lnTo>
                  <a:pt x="6716" y="18293"/>
                </a:lnTo>
                <a:lnTo>
                  <a:pt x="6765" y="18464"/>
                </a:lnTo>
                <a:lnTo>
                  <a:pt x="6790" y="18635"/>
                </a:lnTo>
                <a:lnTo>
                  <a:pt x="6765" y="18806"/>
                </a:lnTo>
                <a:lnTo>
                  <a:pt x="6716" y="18977"/>
                </a:lnTo>
                <a:lnTo>
                  <a:pt x="6643" y="19124"/>
                </a:lnTo>
                <a:lnTo>
                  <a:pt x="6545" y="19246"/>
                </a:lnTo>
                <a:lnTo>
                  <a:pt x="6423" y="19343"/>
                </a:lnTo>
                <a:lnTo>
                  <a:pt x="6277" y="19417"/>
                </a:lnTo>
                <a:lnTo>
                  <a:pt x="6106" y="19465"/>
                </a:lnTo>
                <a:lnTo>
                  <a:pt x="5935" y="19490"/>
                </a:lnTo>
                <a:lnTo>
                  <a:pt x="5764" y="19465"/>
                </a:lnTo>
                <a:lnTo>
                  <a:pt x="5593" y="19417"/>
                </a:lnTo>
                <a:lnTo>
                  <a:pt x="5446" y="19343"/>
                </a:lnTo>
                <a:lnTo>
                  <a:pt x="5324" y="19246"/>
                </a:lnTo>
                <a:lnTo>
                  <a:pt x="5227" y="19124"/>
                </a:lnTo>
                <a:lnTo>
                  <a:pt x="5153" y="18977"/>
                </a:lnTo>
                <a:lnTo>
                  <a:pt x="5105" y="18806"/>
                </a:lnTo>
                <a:lnTo>
                  <a:pt x="5080" y="18635"/>
                </a:lnTo>
                <a:lnTo>
                  <a:pt x="5105" y="18464"/>
                </a:lnTo>
                <a:lnTo>
                  <a:pt x="5153" y="18293"/>
                </a:lnTo>
                <a:lnTo>
                  <a:pt x="5227" y="18147"/>
                </a:lnTo>
                <a:lnTo>
                  <a:pt x="5324" y="18025"/>
                </a:lnTo>
                <a:lnTo>
                  <a:pt x="5446" y="17927"/>
                </a:lnTo>
                <a:lnTo>
                  <a:pt x="5593" y="17854"/>
                </a:lnTo>
                <a:lnTo>
                  <a:pt x="5764" y="17805"/>
                </a:lnTo>
                <a:lnTo>
                  <a:pt x="5935" y="17780"/>
                </a:lnTo>
                <a:close/>
                <a:moveTo>
                  <a:pt x="1295" y="0"/>
                </a:moveTo>
                <a:lnTo>
                  <a:pt x="1026" y="25"/>
                </a:lnTo>
                <a:lnTo>
                  <a:pt x="782" y="98"/>
                </a:lnTo>
                <a:lnTo>
                  <a:pt x="562" y="220"/>
                </a:lnTo>
                <a:lnTo>
                  <a:pt x="366" y="367"/>
                </a:lnTo>
                <a:lnTo>
                  <a:pt x="220" y="562"/>
                </a:lnTo>
                <a:lnTo>
                  <a:pt x="98" y="782"/>
                </a:lnTo>
                <a:lnTo>
                  <a:pt x="25" y="1026"/>
                </a:lnTo>
                <a:lnTo>
                  <a:pt x="0" y="1295"/>
                </a:lnTo>
                <a:lnTo>
                  <a:pt x="0" y="19270"/>
                </a:lnTo>
                <a:lnTo>
                  <a:pt x="25" y="19539"/>
                </a:lnTo>
                <a:lnTo>
                  <a:pt x="98" y="19783"/>
                </a:lnTo>
                <a:lnTo>
                  <a:pt x="220" y="20003"/>
                </a:lnTo>
                <a:lnTo>
                  <a:pt x="366" y="20198"/>
                </a:lnTo>
                <a:lnTo>
                  <a:pt x="562" y="20345"/>
                </a:lnTo>
                <a:lnTo>
                  <a:pt x="782" y="20467"/>
                </a:lnTo>
                <a:lnTo>
                  <a:pt x="1026" y="20540"/>
                </a:lnTo>
                <a:lnTo>
                  <a:pt x="1295" y="20565"/>
                </a:lnTo>
                <a:lnTo>
                  <a:pt x="10575" y="20565"/>
                </a:lnTo>
                <a:lnTo>
                  <a:pt x="10844" y="20540"/>
                </a:lnTo>
                <a:lnTo>
                  <a:pt x="11088" y="20467"/>
                </a:lnTo>
                <a:lnTo>
                  <a:pt x="11308" y="20345"/>
                </a:lnTo>
                <a:lnTo>
                  <a:pt x="11503" y="20198"/>
                </a:lnTo>
                <a:lnTo>
                  <a:pt x="11650" y="20003"/>
                </a:lnTo>
                <a:lnTo>
                  <a:pt x="11772" y="19783"/>
                </a:lnTo>
                <a:lnTo>
                  <a:pt x="11845" y="19539"/>
                </a:lnTo>
                <a:lnTo>
                  <a:pt x="11870" y="19270"/>
                </a:lnTo>
                <a:lnTo>
                  <a:pt x="11870" y="1295"/>
                </a:lnTo>
                <a:lnTo>
                  <a:pt x="11845" y="1026"/>
                </a:lnTo>
                <a:lnTo>
                  <a:pt x="11772" y="782"/>
                </a:lnTo>
                <a:lnTo>
                  <a:pt x="11650" y="562"/>
                </a:lnTo>
                <a:lnTo>
                  <a:pt x="11503" y="367"/>
                </a:lnTo>
                <a:lnTo>
                  <a:pt x="11308" y="220"/>
                </a:lnTo>
                <a:lnTo>
                  <a:pt x="11088" y="98"/>
                </a:lnTo>
                <a:lnTo>
                  <a:pt x="10844" y="25"/>
                </a:lnTo>
                <a:lnTo>
                  <a:pt x="10575" y="0"/>
                </a:lnTo>
                <a:close/>
              </a:path>
            </a:pathLst>
          </a:custGeom>
          <a:solidFill>
            <a:srgbClr val="19B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4" name="Google Shape;184;p6"/>
          <p:cNvGrpSpPr/>
          <p:nvPr/>
        </p:nvGrpSpPr>
        <p:grpSpPr>
          <a:xfrm>
            <a:off x="904276" y="515192"/>
            <a:ext cx="382958" cy="607111"/>
            <a:chOff x="6718575" y="2318625"/>
            <a:chExt cx="256950" cy="407375"/>
          </a:xfrm>
        </p:grpSpPr>
        <p:sp>
          <p:nvSpPr>
            <p:cNvPr id="185" name="Google Shape;185;p6"/>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6"/>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6"/>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6"/>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6"/>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6"/>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6"/>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6"/>
            <p:cNvSpPr/>
            <p:nvPr/>
          </p:nvSpPr>
          <p:spPr>
            <a:xfrm>
              <a:off x="6795900" y="2628550"/>
              <a:ext cx="102300" cy="25"/>
            </a:xfrm>
            <a:custGeom>
              <a:avLst/>
              <a:gdLst/>
              <a:ahLst/>
              <a:cxnLst/>
              <a:rect l="l" t="t" r="r" b="b"/>
              <a:pathLst>
                <a:path w="4092" h="1" fill="none" extrusionOk="0">
                  <a:moveTo>
                    <a:pt x="0" y="1"/>
                  </a:moveTo>
                  <a:lnTo>
                    <a:pt x="4092"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3" name="Google Shape;193;p6"/>
          <p:cNvGrpSpPr/>
          <p:nvPr/>
        </p:nvGrpSpPr>
        <p:grpSpPr>
          <a:xfrm>
            <a:off x="335759" y="1840531"/>
            <a:ext cx="342882" cy="350068"/>
            <a:chOff x="3951850" y="2985350"/>
            <a:chExt cx="407950" cy="416500"/>
          </a:xfrm>
        </p:grpSpPr>
        <p:sp>
          <p:nvSpPr>
            <p:cNvPr id="194" name="Google Shape;194;p6"/>
            <p:cNvSpPr/>
            <p:nvPr/>
          </p:nvSpPr>
          <p:spPr>
            <a:xfrm>
              <a:off x="3951850" y="2985350"/>
              <a:ext cx="314800" cy="314825"/>
            </a:xfrm>
            <a:custGeom>
              <a:avLst/>
              <a:gdLst/>
              <a:ahLst/>
              <a:cxnLst/>
              <a:rect l="l" t="t" r="r" b="b"/>
              <a:pathLst>
                <a:path w="12592" h="12593" fill="none" extrusionOk="0">
                  <a:moveTo>
                    <a:pt x="6284" y="1"/>
                  </a:moveTo>
                  <a:lnTo>
                    <a:pt x="6284" y="1"/>
                  </a:lnTo>
                  <a:lnTo>
                    <a:pt x="5967" y="25"/>
                  </a:lnTo>
                  <a:lnTo>
                    <a:pt x="5651" y="49"/>
                  </a:lnTo>
                  <a:lnTo>
                    <a:pt x="5334" y="74"/>
                  </a:lnTo>
                  <a:lnTo>
                    <a:pt x="5017" y="147"/>
                  </a:lnTo>
                  <a:lnTo>
                    <a:pt x="4725" y="220"/>
                  </a:lnTo>
                  <a:lnTo>
                    <a:pt x="4433" y="293"/>
                  </a:lnTo>
                  <a:lnTo>
                    <a:pt x="4141" y="390"/>
                  </a:lnTo>
                  <a:lnTo>
                    <a:pt x="3848" y="512"/>
                  </a:lnTo>
                  <a:lnTo>
                    <a:pt x="3556" y="634"/>
                  </a:lnTo>
                  <a:lnTo>
                    <a:pt x="3288" y="780"/>
                  </a:lnTo>
                  <a:lnTo>
                    <a:pt x="3020" y="926"/>
                  </a:lnTo>
                  <a:lnTo>
                    <a:pt x="2777" y="1072"/>
                  </a:lnTo>
                  <a:lnTo>
                    <a:pt x="2290" y="1437"/>
                  </a:lnTo>
                  <a:lnTo>
                    <a:pt x="1851" y="1852"/>
                  </a:lnTo>
                  <a:lnTo>
                    <a:pt x="1437" y="2290"/>
                  </a:lnTo>
                  <a:lnTo>
                    <a:pt x="1072" y="2777"/>
                  </a:lnTo>
                  <a:lnTo>
                    <a:pt x="901" y="3045"/>
                  </a:lnTo>
                  <a:lnTo>
                    <a:pt x="755" y="3313"/>
                  </a:lnTo>
                  <a:lnTo>
                    <a:pt x="609" y="3581"/>
                  </a:lnTo>
                  <a:lnTo>
                    <a:pt x="487" y="3849"/>
                  </a:lnTo>
                  <a:lnTo>
                    <a:pt x="390" y="4141"/>
                  </a:lnTo>
                  <a:lnTo>
                    <a:pt x="292" y="4433"/>
                  </a:lnTo>
                  <a:lnTo>
                    <a:pt x="195" y="4725"/>
                  </a:lnTo>
                  <a:lnTo>
                    <a:pt x="122" y="5042"/>
                  </a:lnTo>
                  <a:lnTo>
                    <a:pt x="73" y="5334"/>
                  </a:lnTo>
                  <a:lnTo>
                    <a:pt x="25" y="5651"/>
                  </a:lnTo>
                  <a:lnTo>
                    <a:pt x="0" y="5968"/>
                  </a:lnTo>
                  <a:lnTo>
                    <a:pt x="0" y="6308"/>
                  </a:lnTo>
                  <a:lnTo>
                    <a:pt x="0" y="6308"/>
                  </a:lnTo>
                  <a:lnTo>
                    <a:pt x="0" y="6625"/>
                  </a:lnTo>
                  <a:lnTo>
                    <a:pt x="25" y="6942"/>
                  </a:lnTo>
                  <a:lnTo>
                    <a:pt x="73" y="7258"/>
                  </a:lnTo>
                  <a:lnTo>
                    <a:pt x="122" y="7575"/>
                  </a:lnTo>
                  <a:lnTo>
                    <a:pt x="195" y="7867"/>
                  </a:lnTo>
                  <a:lnTo>
                    <a:pt x="292" y="8184"/>
                  </a:lnTo>
                  <a:lnTo>
                    <a:pt x="390" y="8476"/>
                  </a:lnTo>
                  <a:lnTo>
                    <a:pt x="487" y="8744"/>
                  </a:lnTo>
                  <a:lnTo>
                    <a:pt x="609" y="9036"/>
                  </a:lnTo>
                  <a:lnTo>
                    <a:pt x="755" y="9304"/>
                  </a:lnTo>
                  <a:lnTo>
                    <a:pt x="901" y="9572"/>
                  </a:lnTo>
                  <a:lnTo>
                    <a:pt x="1072" y="9816"/>
                  </a:lnTo>
                  <a:lnTo>
                    <a:pt x="1437" y="10303"/>
                  </a:lnTo>
                  <a:lnTo>
                    <a:pt x="1851" y="10741"/>
                  </a:lnTo>
                  <a:lnTo>
                    <a:pt x="2290" y="11155"/>
                  </a:lnTo>
                  <a:lnTo>
                    <a:pt x="2777" y="11520"/>
                  </a:lnTo>
                  <a:lnTo>
                    <a:pt x="3020" y="11691"/>
                  </a:lnTo>
                  <a:lnTo>
                    <a:pt x="3288" y="11837"/>
                  </a:lnTo>
                  <a:lnTo>
                    <a:pt x="3556" y="11983"/>
                  </a:lnTo>
                  <a:lnTo>
                    <a:pt x="3848" y="12105"/>
                  </a:lnTo>
                  <a:lnTo>
                    <a:pt x="4141" y="12202"/>
                  </a:lnTo>
                  <a:lnTo>
                    <a:pt x="4433" y="12300"/>
                  </a:lnTo>
                  <a:lnTo>
                    <a:pt x="4725" y="12397"/>
                  </a:lnTo>
                  <a:lnTo>
                    <a:pt x="5017" y="12470"/>
                  </a:lnTo>
                  <a:lnTo>
                    <a:pt x="5334" y="12519"/>
                  </a:lnTo>
                  <a:lnTo>
                    <a:pt x="5651" y="12568"/>
                  </a:lnTo>
                  <a:lnTo>
                    <a:pt x="5967" y="12592"/>
                  </a:lnTo>
                  <a:lnTo>
                    <a:pt x="6284" y="12592"/>
                  </a:lnTo>
                  <a:lnTo>
                    <a:pt x="6284" y="12592"/>
                  </a:lnTo>
                  <a:lnTo>
                    <a:pt x="6625" y="12592"/>
                  </a:lnTo>
                  <a:lnTo>
                    <a:pt x="6941" y="12568"/>
                  </a:lnTo>
                  <a:lnTo>
                    <a:pt x="7258" y="12519"/>
                  </a:lnTo>
                  <a:lnTo>
                    <a:pt x="7550" y="12470"/>
                  </a:lnTo>
                  <a:lnTo>
                    <a:pt x="7867" y="12397"/>
                  </a:lnTo>
                  <a:lnTo>
                    <a:pt x="8159" y="12300"/>
                  </a:lnTo>
                  <a:lnTo>
                    <a:pt x="8451" y="12202"/>
                  </a:lnTo>
                  <a:lnTo>
                    <a:pt x="8744" y="12105"/>
                  </a:lnTo>
                  <a:lnTo>
                    <a:pt x="9012" y="11983"/>
                  </a:lnTo>
                  <a:lnTo>
                    <a:pt x="9279" y="11837"/>
                  </a:lnTo>
                  <a:lnTo>
                    <a:pt x="9547" y="11691"/>
                  </a:lnTo>
                  <a:lnTo>
                    <a:pt x="9815" y="11520"/>
                  </a:lnTo>
                  <a:lnTo>
                    <a:pt x="10302" y="11155"/>
                  </a:lnTo>
                  <a:lnTo>
                    <a:pt x="10741" y="10741"/>
                  </a:lnTo>
                  <a:lnTo>
                    <a:pt x="11155" y="10303"/>
                  </a:lnTo>
                  <a:lnTo>
                    <a:pt x="11520" y="9816"/>
                  </a:lnTo>
                  <a:lnTo>
                    <a:pt x="11666" y="9572"/>
                  </a:lnTo>
                  <a:lnTo>
                    <a:pt x="11812" y="9304"/>
                  </a:lnTo>
                  <a:lnTo>
                    <a:pt x="11958" y="9036"/>
                  </a:lnTo>
                  <a:lnTo>
                    <a:pt x="12080" y="8744"/>
                  </a:lnTo>
                  <a:lnTo>
                    <a:pt x="12202" y="8476"/>
                  </a:lnTo>
                  <a:lnTo>
                    <a:pt x="12299" y="8184"/>
                  </a:lnTo>
                  <a:lnTo>
                    <a:pt x="12397" y="7867"/>
                  </a:lnTo>
                  <a:lnTo>
                    <a:pt x="12446" y="7575"/>
                  </a:lnTo>
                  <a:lnTo>
                    <a:pt x="12519" y="7258"/>
                  </a:lnTo>
                  <a:lnTo>
                    <a:pt x="12543" y="6942"/>
                  </a:lnTo>
                  <a:lnTo>
                    <a:pt x="12567" y="6625"/>
                  </a:lnTo>
                  <a:lnTo>
                    <a:pt x="12592" y="6308"/>
                  </a:lnTo>
                  <a:lnTo>
                    <a:pt x="12592" y="6308"/>
                  </a:lnTo>
                  <a:lnTo>
                    <a:pt x="12567" y="5968"/>
                  </a:lnTo>
                  <a:lnTo>
                    <a:pt x="12543" y="5651"/>
                  </a:lnTo>
                  <a:lnTo>
                    <a:pt x="12519" y="5334"/>
                  </a:lnTo>
                  <a:lnTo>
                    <a:pt x="12446" y="5042"/>
                  </a:lnTo>
                  <a:lnTo>
                    <a:pt x="12397" y="4725"/>
                  </a:lnTo>
                  <a:lnTo>
                    <a:pt x="12299" y="4433"/>
                  </a:lnTo>
                  <a:lnTo>
                    <a:pt x="12202" y="4141"/>
                  </a:lnTo>
                  <a:lnTo>
                    <a:pt x="12080" y="3849"/>
                  </a:lnTo>
                  <a:lnTo>
                    <a:pt x="11958" y="3581"/>
                  </a:lnTo>
                  <a:lnTo>
                    <a:pt x="11812" y="3313"/>
                  </a:lnTo>
                  <a:lnTo>
                    <a:pt x="11666" y="3045"/>
                  </a:lnTo>
                  <a:lnTo>
                    <a:pt x="11520" y="2777"/>
                  </a:lnTo>
                  <a:lnTo>
                    <a:pt x="11155" y="2290"/>
                  </a:lnTo>
                  <a:lnTo>
                    <a:pt x="10741" y="1852"/>
                  </a:lnTo>
                  <a:lnTo>
                    <a:pt x="10302" y="1437"/>
                  </a:lnTo>
                  <a:lnTo>
                    <a:pt x="9815" y="1072"/>
                  </a:lnTo>
                  <a:lnTo>
                    <a:pt x="9547" y="926"/>
                  </a:lnTo>
                  <a:lnTo>
                    <a:pt x="9279" y="780"/>
                  </a:lnTo>
                  <a:lnTo>
                    <a:pt x="9012" y="634"/>
                  </a:lnTo>
                  <a:lnTo>
                    <a:pt x="8744" y="512"/>
                  </a:lnTo>
                  <a:lnTo>
                    <a:pt x="8451" y="390"/>
                  </a:lnTo>
                  <a:lnTo>
                    <a:pt x="8159" y="293"/>
                  </a:lnTo>
                  <a:lnTo>
                    <a:pt x="7867" y="220"/>
                  </a:lnTo>
                  <a:lnTo>
                    <a:pt x="7550" y="147"/>
                  </a:lnTo>
                  <a:lnTo>
                    <a:pt x="7258" y="74"/>
                  </a:lnTo>
                  <a:lnTo>
                    <a:pt x="6941" y="49"/>
                  </a:lnTo>
                  <a:lnTo>
                    <a:pt x="6625" y="25"/>
                  </a:lnTo>
                  <a:lnTo>
                    <a:pt x="6284" y="1"/>
                  </a:lnTo>
                  <a:lnTo>
                    <a:pt x="6284" y="1"/>
                  </a:lnTo>
                  <a:close/>
                </a:path>
              </a:pathLst>
            </a:custGeom>
            <a:noFill/>
            <a:ln w="19050" cap="rnd" cmpd="sng">
              <a:solidFill>
                <a:srgbClr val="18476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6"/>
            <p:cNvSpPr/>
            <p:nvPr/>
          </p:nvSpPr>
          <p:spPr>
            <a:xfrm>
              <a:off x="3988375" y="3021875"/>
              <a:ext cx="241750" cy="241750"/>
            </a:xfrm>
            <a:custGeom>
              <a:avLst/>
              <a:gdLst/>
              <a:ahLst/>
              <a:cxnLst/>
              <a:rect l="l" t="t" r="r" b="b"/>
              <a:pathLst>
                <a:path w="9670" h="9670" fill="none" extrusionOk="0">
                  <a:moveTo>
                    <a:pt x="4823" y="1"/>
                  </a:moveTo>
                  <a:lnTo>
                    <a:pt x="4823" y="1"/>
                  </a:lnTo>
                  <a:lnTo>
                    <a:pt x="4336" y="25"/>
                  </a:lnTo>
                  <a:lnTo>
                    <a:pt x="3849" y="98"/>
                  </a:lnTo>
                  <a:lnTo>
                    <a:pt x="3386" y="220"/>
                  </a:lnTo>
                  <a:lnTo>
                    <a:pt x="2947" y="391"/>
                  </a:lnTo>
                  <a:lnTo>
                    <a:pt x="2533" y="585"/>
                  </a:lnTo>
                  <a:lnTo>
                    <a:pt x="2144" y="829"/>
                  </a:lnTo>
                  <a:lnTo>
                    <a:pt x="1754" y="1121"/>
                  </a:lnTo>
                  <a:lnTo>
                    <a:pt x="1413" y="1438"/>
                  </a:lnTo>
                  <a:lnTo>
                    <a:pt x="1096" y="1779"/>
                  </a:lnTo>
                  <a:lnTo>
                    <a:pt x="829" y="2144"/>
                  </a:lnTo>
                  <a:lnTo>
                    <a:pt x="585" y="2534"/>
                  </a:lnTo>
                  <a:lnTo>
                    <a:pt x="390" y="2972"/>
                  </a:lnTo>
                  <a:lnTo>
                    <a:pt x="220" y="3411"/>
                  </a:lnTo>
                  <a:lnTo>
                    <a:pt x="98" y="3873"/>
                  </a:lnTo>
                  <a:lnTo>
                    <a:pt x="25" y="4336"/>
                  </a:lnTo>
                  <a:lnTo>
                    <a:pt x="1" y="4847"/>
                  </a:lnTo>
                  <a:lnTo>
                    <a:pt x="1" y="4847"/>
                  </a:lnTo>
                  <a:lnTo>
                    <a:pt x="25" y="5335"/>
                  </a:lnTo>
                  <a:lnTo>
                    <a:pt x="98" y="5822"/>
                  </a:lnTo>
                  <a:lnTo>
                    <a:pt x="220" y="6284"/>
                  </a:lnTo>
                  <a:lnTo>
                    <a:pt x="390" y="6723"/>
                  </a:lnTo>
                  <a:lnTo>
                    <a:pt x="585" y="7137"/>
                  </a:lnTo>
                  <a:lnTo>
                    <a:pt x="829" y="7527"/>
                  </a:lnTo>
                  <a:lnTo>
                    <a:pt x="1096" y="7916"/>
                  </a:lnTo>
                  <a:lnTo>
                    <a:pt x="1413" y="8257"/>
                  </a:lnTo>
                  <a:lnTo>
                    <a:pt x="1754" y="8574"/>
                  </a:lnTo>
                  <a:lnTo>
                    <a:pt x="2144" y="8842"/>
                  </a:lnTo>
                  <a:lnTo>
                    <a:pt x="2533" y="9085"/>
                  </a:lnTo>
                  <a:lnTo>
                    <a:pt x="2947" y="9280"/>
                  </a:lnTo>
                  <a:lnTo>
                    <a:pt x="3386" y="9451"/>
                  </a:lnTo>
                  <a:lnTo>
                    <a:pt x="3849" y="9572"/>
                  </a:lnTo>
                  <a:lnTo>
                    <a:pt x="4336" y="9645"/>
                  </a:lnTo>
                  <a:lnTo>
                    <a:pt x="4823" y="9670"/>
                  </a:lnTo>
                  <a:lnTo>
                    <a:pt x="4823" y="9670"/>
                  </a:lnTo>
                  <a:lnTo>
                    <a:pt x="5334" y="9645"/>
                  </a:lnTo>
                  <a:lnTo>
                    <a:pt x="5797" y="9572"/>
                  </a:lnTo>
                  <a:lnTo>
                    <a:pt x="6260" y="9451"/>
                  </a:lnTo>
                  <a:lnTo>
                    <a:pt x="6698" y="9280"/>
                  </a:lnTo>
                  <a:lnTo>
                    <a:pt x="7136" y="9085"/>
                  </a:lnTo>
                  <a:lnTo>
                    <a:pt x="7526" y="8842"/>
                  </a:lnTo>
                  <a:lnTo>
                    <a:pt x="7892" y="8574"/>
                  </a:lnTo>
                  <a:lnTo>
                    <a:pt x="8232" y="8257"/>
                  </a:lnTo>
                  <a:lnTo>
                    <a:pt x="8549" y="7916"/>
                  </a:lnTo>
                  <a:lnTo>
                    <a:pt x="8841" y="7527"/>
                  </a:lnTo>
                  <a:lnTo>
                    <a:pt x="9085" y="7137"/>
                  </a:lnTo>
                  <a:lnTo>
                    <a:pt x="9280" y="6723"/>
                  </a:lnTo>
                  <a:lnTo>
                    <a:pt x="9450" y="6284"/>
                  </a:lnTo>
                  <a:lnTo>
                    <a:pt x="9572" y="5822"/>
                  </a:lnTo>
                  <a:lnTo>
                    <a:pt x="9645" y="5335"/>
                  </a:lnTo>
                  <a:lnTo>
                    <a:pt x="9669" y="4847"/>
                  </a:lnTo>
                  <a:lnTo>
                    <a:pt x="9669" y="4847"/>
                  </a:lnTo>
                  <a:lnTo>
                    <a:pt x="9645" y="4336"/>
                  </a:lnTo>
                  <a:lnTo>
                    <a:pt x="9572" y="3873"/>
                  </a:lnTo>
                  <a:lnTo>
                    <a:pt x="9450" y="3411"/>
                  </a:lnTo>
                  <a:lnTo>
                    <a:pt x="9280" y="2972"/>
                  </a:lnTo>
                  <a:lnTo>
                    <a:pt x="9085" y="2534"/>
                  </a:lnTo>
                  <a:lnTo>
                    <a:pt x="8841" y="2144"/>
                  </a:lnTo>
                  <a:lnTo>
                    <a:pt x="8549" y="1779"/>
                  </a:lnTo>
                  <a:lnTo>
                    <a:pt x="8232" y="1438"/>
                  </a:lnTo>
                  <a:lnTo>
                    <a:pt x="7892" y="1121"/>
                  </a:lnTo>
                  <a:lnTo>
                    <a:pt x="7526" y="829"/>
                  </a:lnTo>
                  <a:lnTo>
                    <a:pt x="7136" y="585"/>
                  </a:lnTo>
                  <a:lnTo>
                    <a:pt x="6698" y="391"/>
                  </a:lnTo>
                  <a:lnTo>
                    <a:pt x="6260" y="220"/>
                  </a:lnTo>
                  <a:lnTo>
                    <a:pt x="5797" y="98"/>
                  </a:lnTo>
                  <a:lnTo>
                    <a:pt x="5334" y="25"/>
                  </a:lnTo>
                  <a:lnTo>
                    <a:pt x="4823" y="1"/>
                  </a:lnTo>
                  <a:lnTo>
                    <a:pt x="4823" y="1"/>
                  </a:lnTo>
                </a:path>
              </a:pathLst>
            </a:custGeom>
            <a:noFill/>
            <a:ln w="19050" cap="rnd" cmpd="sng">
              <a:solidFill>
                <a:srgbClr val="18476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6"/>
            <p:cNvSpPr/>
            <p:nvPr/>
          </p:nvSpPr>
          <p:spPr>
            <a:xfrm>
              <a:off x="4024300" y="3058425"/>
              <a:ext cx="84650" cy="84650"/>
            </a:xfrm>
            <a:custGeom>
              <a:avLst/>
              <a:gdLst/>
              <a:ahLst/>
              <a:cxnLst/>
              <a:rect l="l" t="t" r="r" b="b"/>
              <a:pathLst>
                <a:path w="3386" h="3386" fill="none" extrusionOk="0">
                  <a:moveTo>
                    <a:pt x="0" y="3385"/>
                  </a:moveTo>
                  <a:lnTo>
                    <a:pt x="0" y="3385"/>
                  </a:lnTo>
                  <a:lnTo>
                    <a:pt x="25" y="3020"/>
                  </a:lnTo>
                  <a:lnTo>
                    <a:pt x="74" y="2704"/>
                  </a:lnTo>
                  <a:lnTo>
                    <a:pt x="147" y="2363"/>
                  </a:lnTo>
                  <a:lnTo>
                    <a:pt x="268" y="2070"/>
                  </a:lnTo>
                  <a:lnTo>
                    <a:pt x="414" y="1754"/>
                  </a:lnTo>
                  <a:lnTo>
                    <a:pt x="585" y="1486"/>
                  </a:lnTo>
                  <a:lnTo>
                    <a:pt x="780" y="1218"/>
                  </a:lnTo>
                  <a:lnTo>
                    <a:pt x="999" y="974"/>
                  </a:lnTo>
                  <a:lnTo>
                    <a:pt x="1243" y="755"/>
                  </a:lnTo>
                  <a:lnTo>
                    <a:pt x="1510" y="560"/>
                  </a:lnTo>
                  <a:lnTo>
                    <a:pt x="1778" y="390"/>
                  </a:lnTo>
                  <a:lnTo>
                    <a:pt x="2071" y="244"/>
                  </a:lnTo>
                  <a:lnTo>
                    <a:pt x="2387" y="146"/>
                  </a:lnTo>
                  <a:lnTo>
                    <a:pt x="2704" y="49"/>
                  </a:lnTo>
                  <a:lnTo>
                    <a:pt x="3045" y="0"/>
                  </a:lnTo>
                  <a:lnTo>
                    <a:pt x="3386" y="0"/>
                  </a:lnTo>
                </a:path>
              </a:pathLst>
            </a:custGeom>
            <a:noFill/>
            <a:ln w="19050" cap="rnd" cmpd="sng">
              <a:solidFill>
                <a:srgbClr val="18476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6"/>
            <p:cNvSpPr/>
            <p:nvPr/>
          </p:nvSpPr>
          <p:spPr>
            <a:xfrm>
              <a:off x="4205750" y="3248375"/>
              <a:ext cx="154050" cy="153475"/>
            </a:xfrm>
            <a:custGeom>
              <a:avLst/>
              <a:gdLst/>
              <a:ahLst/>
              <a:cxnLst/>
              <a:rect l="l" t="t" r="r" b="b"/>
              <a:pathLst>
                <a:path w="6162" h="6139" fill="none" extrusionOk="0">
                  <a:moveTo>
                    <a:pt x="0" y="1024"/>
                  </a:moveTo>
                  <a:lnTo>
                    <a:pt x="4969" y="5992"/>
                  </a:lnTo>
                  <a:lnTo>
                    <a:pt x="4969" y="5992"/>
                  </a:lnTo>
                  <a:lnTo>
                    <a:pt x="5042" y="6041"/>
                  </a:lnTo>
                  <a:lnTo>
                    <a:pt x="5115" y="6090"/>
                  </a:lnTo>
                  <a:lnTo>
                    <a:pt x="5212" y="6114"/>
                  </a:lnTo>
                  <a:lnTo>
                    <a:pt x="5310" y="6138"/>
                  </a:lnTo>
                  <a:lnTo>
                    <a:pt x="5407" y="6114"/>
                  </a:lnTo>
                  <a:lnTo>
                    <a:pt x="5480" y="6090"/>
                  </a:lnTo>
                  <a:lnTo>
                    <a:pt x="5577" y="6041"/>
                  </a:lnTo>
                  <a:lnTo>
                    <a:pt x="5651" y="5992"/>
                  </a:lnTo>
                  <a:lnTo>
                    <a:pt x="6016" y="5627"/>
                  </a:lnTo>
                  <a:lnTo>
                    <a:pt x="6016" y="5627"/>
                  </a:lnTo>
                  <a:lnTo>
                    <a:pt x="6089" y="5554"/>
                  </a:lnTo>
                  <a:lnTo>
                    <a:pt x="6138" y="5456"/>
                  </a:lnTo>
                  <a:lnTo>
                    <a:pt x="6162" y="5359"/>
                  </a:lnTo>
                  <a:lnTo>
                    <a:pt x="6162" y="5286"/>
                  </a:lnTo>
                  <a:lnTo>
                    <a:pt x="6162" y="5188"/>
                  </a:lnTo>
                  <a:lnTo>
                    <a:pt x="6138" y="5091"/>
                  </a:lnTo>
                  <a:lnTo>
                    <a:pt x="6089" y="5018"/>
                  </a:lnTo>
                  <a:lnTo>
                    <a:pt x="6016" y="4921"/>
                  </a:lnTo>
                  <a:lnTo>
                    <a:pt x="1072" y="1"/>
                  </a:lnTo>
                </a:path>
              </a:pathLst>
            </a:custGeom>
            <a:noFill/>
            <a:ln w="19050" cap="rnd" cmpd="sng">
              <a:solidFill>
                <a:srgbClr val="18476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8" name="Google Shape;198;p6"/>
          <p:cNvSpPr/>
          <p:nvPr/>
        </p:nvSpPr>
        <p:spPr>
          <a:xfrm rot="10800000" flipH="1">
            <a:off x="8486774" y="4230775"/>
            <a:ext cx="819900" cy="710100"/>
          </a:xfrm>
          <a:prstGeom prst="hexagon">
            <a:avLst>
              <a:gd name="adj" fmla="val 28678"/>
              <a:gd name="vf" fmla="val 115470"/>
            </a:avLst>
          </a:prstGeom>
          <a:noFill/>
          <a:ln w="9525" cap="flat" cmpd="sng">
            <a:solidFill>
              <a:srgbClr val="18476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6"/>
          <p:cNvSpPr/>
          <p:nvPr/>
        </p:nvSpPr>
        <p:spPr>
          <a:xfrm rot="10800000" flipH="1">
            <a:off x="8124824" y="4615700"/>
            <a:ext cx="428700" cy="371100"/>
          </a:xfrm>
          <a:prstGeom prst="hexagon">
            <a:avLst>
              <a:gd name="adj" fmla="val 28678"/>
              <a:gd name="vf" fmla="val 115470"/>
            </a:avLst>
          </a:prstGeom>
          <a:solidFill>
            <a:srgbClr val="3292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6"/>
          <p:cNvSpPr/>
          <p:nvPr/>
        </p:nvSpPr>
        <p:spPr>
          <a:xfrm rot="10800000" flipH="1">
            <a:off x="7821348" y="2935400"/>
            <a:ext cx="819900" cy="709800"/>
          </a:xfrm>
          <a:prstGeom prst="hexagon">
            <a:avLst>
              <a:gd name="adj" fmla="val 28678"/>
              <a:gd name="vf" fmla="val 115470"/>
            </a:avLst>
          </a:prstGeom>
          <a:solidFill>
            <a:srgbClr val="1847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6"/>
          <p:cNvSpPr/>
          <p:nvPr/>
        </p:nvSpPr>
        <p:spPr>
          <a:xfrm rot="10800000" flipH="1">
            <a:off x="8486775" y="3512175"/>
            <a:ext cx="358800" cy="310500"/>
          </a:xfrm>
          <a:prstGeom prst="hexagon">
            <a:avLst>
              <a:gd name="adj" fmla="val 28678"/>
              <a:gd name="vf" fmla="val 115470"/>
            </a:avLst>
          </a:prstGeom>
          <a:noFill/>
          <a:ln w="19050" cap="flat" cmpd="sng">
            <a:solidFill>
              <a:srgbClr val="00E1C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6"/>
          <p:cNvSpPr/>
          <p:nvPr/>
        </p:nvSpPr>
        <p:spPr>
          <a:xfrm>
            <a:off x="8772688" y="4461808"/>
            <a:ext cx="248073" cy="248058"/>
          </a:xfrm>
          <a:custGeom>
            <a:avLst/>
            <a:gdLst/>
            <a:ahLst/>
            <a:cxnLst/>
            <a:rect l="l" t="t" r="r" b="b"/>
            <a:pathLst>
              <a:path w="17000" h="16999" extrusionOk="0">
                <a:moveTo>
                  <a:pt x="8769" y="5740"/>
                </a:moveTo>
                <a:lnTo>
                  <a:pt x="9037" y="5788"/>
                </a:lnTo>
                <a:lnTo>
                  <a:pt x="9282" y="5862"/>
                </a:lnTo>
                <a:lnTo>
                  <a:pt x="9550" y="5935"/>
                </a:lnTo>
                <a:lnTo>
                  <a:pt x="9794" y="6057"/>
                </a:lnTo>
                <a:lnTo>
                  <a:pt x="10014" y="6204"/>
                </a:lnTo>
                <a:lnTo>
                  <a:pt x="10234" y="6350"/>
                </a:lnTo>
                <a:lnTo>
                  <a:pt x="10454" y="6546"/>
                </a:lnTo>
                <a:lnTo>
                  <a:pt x="10649" y="6765"/>
                </a:lnTo>
                <a:lnTo>
                  <a:pt x="10796" y="6985"/>
                </a:lnTo>
                <a:lnTo>
                  <a:pt x="10942" y="7205"/>
                </a:lnTo>
                <a:lnTo>
                  <a:pt x="11064" y="7449"/>
                </a:lnTo>
                <a:lnTo>
                  <a:pt x="11138" y="7718"/>
                </a:lnTo>
                <a:lnTo>
                  <a:pt x="11211" y="7962"/>
                </a:lnTo>
                <a:lnTo>
                  <a:pt x="11260" y="8231"/>
                </a:lnTo>
                <a:lnTo>
                  <a:pt x="11260" y="8499"/>
                </a:lnTo>
                <a:lnTo>
                  <a:pt x="11260" y="8768"/>
                </a:lnTo>
                <a:lnTo>
                  <a:pt x="11211" y="9037"/>
                </a:lnTo>
                <a:lnTo>
                  <a:pt x="11138" y="9281"/>
                </a:lnTo>
                <a:lnTo>
                  <a:pt x="11064" y="9550"/>
                </a:lnTo>
                <a:lnTo>
                  <a:pt x="10942" y="9794"/>
                </a:lnTo>
                <a:lnTo>
                  <a:pt x="10796" y="10014"/>
                </a:lnTo>
                <a:lnTo>
                  <a:pt x="10649" y="10233"/>
                </a:lnTo>
                <a:lnTo>
                  <a:pt x="10454" y="10453"/>
                </a:lnTo>
                <a:lnTo>
                  <a:pt x="10234" y="10649"/>
                </a:lnTo>
                <a:lnTo>
                  <a:pt x="10014" y="10795"/>
                </a:lnTo>
                <a:lnTo>
                  <a:pt x="9794" y="10942"/>
                </a:lnTo>
                <a:lnTo>
                  <a:pt x="9550" y="11064"/>
                </a:lnTo>
                <a:lnTo>
                  <a:pt x="9282" y="11137"/>
                </a:lnTo>
                <a:lnTo>
                  <a:pt x="9037" y="11210"/>
                </a:lnTo>
                <a:lnTo>
                  <a:pt x="8769" y="11259"/>
                </a:lnTo>
                <a:lnTo>
                  <a:pt x="8231" y="11259"/>
                </a:lnTo>
                <a:lnTo>
                  <a:pt x="7963" y="11210"/>
                </a:lnTo>
                <a:lnTo>
                  <a:pt x="7719" y="11137"/>
                </a:lnTo>
                <a:lnTo>
                  <a:pt x="7450" y="11064"/>
                </a:lnTo>
                <a:lnTo>
                  <a:pt x="7206" y="10942"/>
                </a:lnTo>
                <a:lnTo>
                  <a:pt x="6986" y="10795"/>
                </a:lnTo>
                <a:lnTo>
                  <a:pt x="6766" y="10649"/>
                </a:lnTo>
                <a:lnTo>
                  <a:pt x="6546" y="10453"/>
                </a:lnTo>
                <a:lnTo>
                  <a:pt x="6351" y="10233"/>
                </a:lnTo>
                <a:lnTo>
                  <a:pt x="6204" y="10014"/>
                </a:lnTo>
                <a:lnTo>
                  <a:pt x="6058" y="9794"/>
                </a:lnTo>
                <a:lnTo>
                  <a:pt x="5936" y="9550"/>
                </a:lnTo>
                <a:lnTo>
                  <a:pt x="5862" y="9281"/>
                </a:lnTo>
                <a:lnTo>
                  <a:pt x="5789" y="9037"/>
                </a:lnTo>
                <a:lnTo>
                  <a:pt x="5740" y="8768"/>
                </a:lnTo>
                <a:lnTo>
                  <a:pt x="5740" y="8499"/>
                </a:lnTo>
                <a:lnTo>
                  <a:pt x="5740" y="8231"/>
                </a:lnTo>
                <a:lnTo>
                  <a:pt x="5789" y="7962"/>
                </a:lnTo>
                <a:lnTo>
                  <a:pt x="5862" y="7718"/>
                </a:lnTo>
                <a:lnTo>
                  <a:pt x="5936" y="7449"/>
                </a:lnTo>
                <a:lnTo>
                  <a:pt x="6058" y="7205"/>
                </a:lnTo>
                <a:lnTo>
                  <a:pt x="6204" y="6985"/>
                </a:lnTo>
                <a:lnTo>
                  <a:pt x="6351" y="6765"/>
                </a:lnTo>
                <a:lnTo>
                  <a:pt x="6546" y="6546"/>
                </a:lnTo>
                <a:lnTo>
                  <a:pt x="6766" y="6350"/>
                </a:lnTo>
                <a:lnTo>
                  <a:pt x="6986" y="6204"/>
                </a:lnTo>
                <a:lnTo>
                  <a:pt x="7206" y="6057"/>
                </a:lnTo>
                <a:lnTo>
                  <a:pt x="7450" y="5935"/>
                </a:lnTo>
                <a:lnTo>
                  <a:pt x="7719" y="5862"/>
                </a:lnTo>
                <a:lnTo>
                  <a:pt x="7963" y="5788"/>
                </a:lnTo>
                <a:lnTo>
                  <a:pt x="8231" y="5740"/>
                </a:lnTo>
                <a:close/>
                <a:moveTo>
                  <a:pt x="7914" y="0"/>
                </a:moveTo>
                <a:lnTo>
                  <a:pt x="7743" y="25"/>
                </a:lnTo>
                <a:lnTo>
                  <a:pt x="7596" y="73"/>
                </a:lnTo>
                <a:lnTo>
                  <a:pt x="7474" y="147"/>
                </a:lnTo>
                <a:lnTo>
                  <a:pt x="7328" y="244"/>
                </a:lnTo>
                <a:lnTo>
                  <a:pt x="7230" y="342"/>
                </a:lnTo>
                <a:lnTo>
                  <a:pt x="7132" y="489"/>
                </a:lnTo>
                <a:lnTo>
                  <a:pt x="7084" y="635"/>
                </a:lnTo>
                <a:lnTo>
                  <a:pt x="7035" y="782"/>
                </a:lnTo>
                <a:lnTo>
                  <a:pt x="6839" y="2540"/>
                </a:lnTo>
                <a:lnTo>
                  <a:pt x="6497" y="2638"/>
                </a:lnTo>
                <a:lnTo>
                  <a:pt x="6131" y="2784"/>
                </a:lnTo>
                <a:lnTo>
                  <a:pt x="5789" y="2931"/>
                </a:lnTo>
                <a:lnTo>
                  <a:pt x="5447" y="3102"/>
                </a:lnTo>
                <a:lnTo>
                  <a:pt x="4079" y="2027"/>
                </a:lnTo>
                <a:lnTo>
                  <a:pt x="3933" y="1930"/>
                </a:lnTo>
                <a:lnTo>
                  <a:pt x="3786" y="1881"/>
                </a:lnTo>
                <a:lnTo>
                  <a:pt x="3640" y="1832"/>
                </a:lnTo>
                <a:lnTo>
                  <a:pt x="3493" y="1832"/>
                </a:lnTo>
                <a:lnTo>
                  <a:pt x="3322" y="1856"/>
                </a:lnTo>
                <a:lnTo>
                  <a:pt x="3176" y="1905"/>
                </a:lnTo>
                <a:lnTo>
                  <a:pt x="3029" y="1978"/>
                </a:lnTo>
                <a:lnTo>
                  <a:pt x="2907" y="2076"/>
                </a:lnTo>
                <a:lnTo>
                  <a:pt x="2077" y="2907"/>
                </a:lnTo>
                <a:lnTo>
                  <a:pt x="1979" y="3029"/>
                </a:lnTo>
                <a:lnTo>
                  <a:pt x="1906" y="3175"/>
                </a:lnTo>
                <a:lnTo>
                  <a:pt x="1857" y="3322"/>
                </a:lnTo>
                <a:lnTo>
                  <a:pt x="1833" y="3493"/>
                </a:lnTo>
                <a:lnTo>
                  <a:pt x="1833" y="3639"/>
                </a:lnTo>
                <a:lnTo>
                  <a:pt x="1881" y="3786"/>
                </a:lnTo>
                <a:lnTo>
                  <a:pt x="1930" y="3932"/>
                </a:lnTo>
                <a:lnTo>
                  <a:pt x="2028" y="4079"/>
                </a:lnTo>
                <a:lnTo>
                  <a:pt x="3103" y="5447"/>
                </a:lnTo>
                <a:lnTo>
                  <a:pt x="2932" y="5788"/>
                </a:lnTo>
                <a:lnTo>
                  <a:pt x="2785" y="6130"/>
                </a:lnTo>
                <a:lnTo>
                  <a:pt x="2639" y="6497"/>
                </a:lnTo>
                <a:lnTo>
                  <a:pt x="2541" y="6839"/>
                </a:lnTo>
                <a:lnTo>
                  <a:pt x="782" y="7034"/>
                </a:lnTo>
                <a:lnTo>
                  <a:pt x="636" y="7083"/>
                </a:lnTo>
                <a:lnTo>
                  <a:pt x="489" y="7132"/>
                </a:lnTo>
                <a:lnTo>
                  <a:pt x="343" y="7229"/>
                </a:lnTo>
                <a:lnTo>
                  <a:pt x="245" y="7327"/>
                </a:lnTo>
                <a:lnTo>
                  <a:pt x="147" y="7474"/>
                </a:lnTo>
                <a:lnTo>
                  <a:pt x="74" y="7596"/>
                </a:lnTo>
                <a:lnTo>
                  <a:pt x="25" y="7742"/>
                </a:lnTo>
                <a:lnTo>
                  <a:pt x="1" y="7913"/>
                </a:lnTo>
                <a:lnTo>
                  <a:pt x="1" y="9086"/>
                </a:lnTo>
                <a:lnTo>
                  <a:pt x="25" y="9257"/>
                </a:lnTo>
                <a:lnTo>
                  <a:pt x="74" y="9403"/>
                </a:lnTo>
                <a:lnTo>
                  <a:pt x="147" y="9525"/>
                </a:lnTo>
                <a:lnTo>
                  <a:pt x="245" y="9672"/>
                </a:lnTo>
                <a:lnTo>
                  <a:pt x="343" y="9769"/>
                </a:lnTo>
                <a:lnTo>
                  <a:pt x="489" y="9867"/>
                </a:lnTo>
                <a:lnTo>
                  <a:pt x="636" y="9916"/>
                </a:lnTo>
                <a:lnTo>
                  <a:pt x="782" y="9965"/>
                </a:lnTo>
                <a:lnTo>
                  <a:pt x="2541" y="10160"/>
                </a:lnTo>
                <a:lnTo>
                  <a:pt x="2639" y="10502"/>
                </a:lnTo>
                <a:lnTo>
                  <a:pt x="2785" y="10868"/>
                </a:lnTo>
                <a:lnTo>
                  <a:pt x="2932" y="11210"/>
                </a:lnTo>
                <a:lnTo>
                  <a:pt x="3103" y="11552"/>
                </a:lnTo>
                <a:lnTo>
                  <a:pt x="2028" y="12920"/>
                </a:lnTo>
                <a:lnTo>
                  <a:pt x="1930" y="13067"/>
                </a:lnTo>
                <a:lnTo>
                  <a:pt x="1881" y="13213"/>
                </a:lnTo>
                <a:lnTo>
                  <a:pt x="1833" y="13360"/>
                </a:lnTo>
                <a:lnTo>
                  <a:pt x="1833" y="13506"/>
                </a:lnTo>
                <a:lnTo>
                  <a:pt x="1857" y="13677"/>
                </a:lnTo>
                <a:lnTo>
                  <a:pt x="1906" y="13824"/>
                </a:lnTo>
                <a:lnTo>
                  <a:pt x="1979" y="13970"/>
                </a:lnTo>
                <a:lnTo>
                  <a:pt x="2077" y="14092"/>
                </a:lnTo>
                <a:lnTo>
                  <a:pt x="2907" y="14923"/>
                </a:lnTo>
                <a:lnTo>
                  <a:pt x="3029" y="15020"/>
                </a:lnTo>
                <a:lnTo>
                  <a:pt x="3176" y="15094"/>
                </a:lnTo>
                <a:lnTo>
                  <a:pt x="3322" y="15142"/>
                </a:lnTo>
                <a:lnTo>
                  <a:pt x="3493" y="15167"/>
                </a:lnTo>
                <a:lnTo>
                  <a:pt x="3640" y="15167"/>
                </a:lnTo>
                <a:lnTo>
                  <a:pt x="3786" y="15118"/>
                </a:lnTo>
                <a:lnTo>
                  <a:pt x="3933" y="15069"/>
                </a:lnTo>
                <a:lnTo>
                  <a:pt x="4079" y="14996"/>
                </a:lnTo>
                <a:lnTo>
                  <a:pt x="5447" y="13897"/>
                </a:lnTo>
                <a:lnTo>
                  <a:pt x="5789" y="14068"/>
                </a:lnTo>
                <a:lnTo>
                  <a:pt x="6131" y="14214"/>
                </a:lnTo>
                <a:lnTo>
                  <a:pt x="6497" y="14361"/>
                </a:lnTo>
                <a:lnTo>
                  <a:pt x="6839" y="14459"/>
                </a:lnTo>
                <a:lnTo>
                  <a:pt x="7035" y="16217"/>
                </a:lnTo>
                <a:lnTo>
                  <a:pt x="7084" y="16364"/>
                </a:lnTo>
                <a:lnTo>
                  <a:pt x="7132" y="16510"/>
                </a:lnTo>
                <a:lnTo>
                  <a:pt x="7230" y="16657"/>
                </a:lnTo>
                <a:lnTo>
                  <a:pt x="7328" y="16754"/>
                </a:lnTo>
                <a:lnTo>
                  <a:pt x="7474" y="16852"/>
                </a:lnTo>
                <a:lnTo>
                  <a:pt x="7596" y="16925"/>
                </a:lnTo>
                <a:lnTo>
                  <a:pt x="7743" y="16974"/>
                </a:lnTo>
                <a:lnTo>
                  <a:pt x="7914" y="16999"/>
                </a:lnTo>
                <a:lnTo>
                  <a:pt x="9086" y="16999"/>
                </a:lnTo>
                <a:lnTo>
                  <a:pt x="9257" y="16974"/>
                </a:lnTo>
                <a:lnTo>
                  <a:pt x="9404" y="16925"/>
                </a:lnTo>
                <a:lnTo>
                  <a:pt x="9526" y="16852"/>
                </a:lnTo>
                <a:lnTo>
                  <a:pt x="9672" y="16754"/>
                </a:lnTo>
                <a:lnTo>
                  <a:pt x="9770" y="16657"/>
                </a:lnTo>
                <a:lnTo>
                  <a:pt x="9868" y="16510"/>
                </a:lnTo>
                <a:lnTo>
                  <a:pt x="9917" y="16364"/>
                </a:lnTo>
                <a:lnTo>
                  <a:pt x="9965" y="16217"/>
                </a:lnTo>
                <a:lnTo>
                  <a:pt x="10161" y="14459"/>
                </a:lnTo>
                <a:lnTo>
                  <a:pt x="10503" y="14361"/>
                </a:lnTo>
                <a:lnTo>
                  <a:pt x="10869" y="14214"/>
                </a:lnTo>
                <a:lnTo>
                  <a:pt x="11211" y="14068"/>
                </a:lnTo>
                <a:lnTo>
                  <a:pt x="11553" y="13897"/>
                </a:lnTo>
                <a:lnTo>
                  <a:pt x="12921" y="14996"/>
                </a:lnTo>
                <a:lnTo>
                  <a:pt x="13067" y="15069"/>
                </a:lnTo>
                <a:lnTo>
                  <a:pt x="13214" y="15118"/>
                </a:lnTo>
                <a:lnTo>
                  <a:pt x="13360" y="15167"/>
                </a:lnTo>
                <a:lnTo>
                  <a:pt x="13507" y="15167"/>
                </a:lnTo>
                <a:lnTo>
                  <a:pt x="13678" y="15142"/>
                </a:lnTo>
                <a:lnTo>
                  <a:pt x="13824" y="15094"/>
                </a:lnTo>
                <a:lnTo>
                  <a:pt x="13971" y="15020"/>
                </a:lnTo>
                <a:lnTo>
                  <a:pt x="14093" y="14923"/>
                </a:lnTo>
                <a:lnTo>
                  <a:pt x="14923" y="14092"/>
                </a:lnTo>
                <a:lnTo>
                  <a:pt x="15021" y="13970"/>
                </a:lnTo>
                <a:lnTo>
                  <a:pt x="15094" y="13824"/>
                </a:lnTo>
                <a:lnTo>
                  <a:pt x="15143" y="13677"/>
                </a:lnTo>
                <a:lnTo>
                  <a:pt x="15168" y="13506"/>
                </a:lnTo>
                <a:lnTo>
                  <a:pt x="15168" y="13360"/>
                </a:lnTo>
                <a:lnTo>
                  <a:pt x="15119" y="13213"/>
                </a:lnTo>
                <a:lnTo>
                  <a:pt x="15070" y="13067"/>
                </a:lnTo>
                <a:lnTo>
                  <a:pt x="14997" y="12920"/>
                </a:lnTo>
                <a:lnTo>
                  <a:pt x="13898" y="11552"/>
                </a:lnTo>
                <a:lnTo>
                  <a:pt x="14068" y="11210"/>
                </a:lnTo>
                <a:lnTo>
                  <a:pt x="14215" y="10868"/>
                </a:lnTo>
                <a:lnTo>
                  <a:pt x="14362" y="10502"/>
                </a:lnTo>
                <a:lnTo>
                  <a:pt x="14459" y="10160"/>
                </a:lnTo>
                <a:lnTo>
                  <a:pt x="16218" y="9965"/>
                </a:lnTo>
                <a:lnTo>
                  <a:pt x="16364" y="9916"/>
                </a:lnTo>
                <a:lnTo>
                  <a:pt x="16511" y="9867"/>
                </a:lnTo>
                <a:lnTo>
                  <a:pt x="16657" y="9769"/>
                </a:lnTo>
                <a:lnTo>
                  <a:pt x="16755" y="9672"/>
                </a:lnTo>
                <a:lnTo>
                  <a:pt x="16853" y="9525"/>
                </a:lnTo>
                <a:lnTo>
                  <a:pt x="16926" y="9403"/>
                </a:lnTo>
                <a:lnTo>
                  <a:pt x="16975" y="9257"/>
                </a:lnTo>
                <a:lnTo>
                  <a:pt x="16999" y="9086"/>
                </a:lnTo>
                <a:lnTo>
                  <a:pt x="16999" y="7913"/>
                </a:lnTo>
                <a:lnTo>
                  <a:pt x="16975" y="7742"/>
                </a:lnTo>
                <a:lnTo>
                  <a:pt x="16926" y="7596"/>
                </a:lnTo>
                <a:lnTo>
                  <a:pt x="16853" y="7474"/>
                </a:lnTo>
                <a:lnTo>
                  <a:pt x="16755" y="7327"/>
                </a:lnTo>
                <a:lnTo>
                  <a:pt x="16657" y="7229"/>
                </a:lnTo>
                <a:lnTo>
                  <a:pt x="16511" y="7132"/>
                </a:lnTo>
                <a:lnTo>
                  <a:pt x="16364" y="7083"/>
                </a:lnTo>
                <a:lnTo>
                  <a:pt x="16218" y="7034"/>
                </a:lnTo>
                <a:lnTo>
                  <a:pt x="14459" y="6839"/>
                </a:lnTo>
                <a:lnTo>
                  <a:pt x="14362" y="6497"/>
                </a:lnTo>
                <a:lnTo>
                  <a:pt x="14215" y="6130"/>
                </a:lnTo>
                <a:lnTo>
                  <a:pt x="14068" y="5788"/>
                </a:lnTo>
                <a:lnTo>
                  <a:pt x="13898" y="5447"/>
                </a:lnTo>
                <a:lnTo>
                  <a:pt x="14997" y="4079"/>
                </a:lnTo>
                <a:lnTo>
                  <a:pt x="15070" y="3932"/>
                </a:lnTo>
                <a:lnTo>
                  <a:pt x="15119" y="3786"/>
                </a:lnTo>
                <a:lnTo>
                  <a:pt x="15168" y="3639"/>
                </a:lnTo>
                <a:lnTo>
                  <a:pt x="15168" y="3493"/>
                </a:lnTo>
                <a:lnTo>
                  <a:pt x="15143" y="3322"/>
                </a:lnTo>
                <a:lnTo>
                  <a:pt x="15094" y="3175"/>
                </a:lnTo>
                <a:lnTo>
                  <a:pt x="15021" y="3029"/>
                </a:lnTo>
                <a:lnTo>
                  <a:pt x="14923" y="2907"/>
                </a:lnTo>
                <a:lnTo>
                  <a:pt x="14093" y="2076"/>
                </a:lnTo>
                <a:lnTo>
                  <a:pt x="13971" y="1978"/>
                </a:lnTo>
                <a:lnTo>
                  <a:pt x="13824" y="1905"/>
                </a:lnTo>
                <a:lnTo>
                  <a:pt x="13678" y="1856"/>
                </a:lnTo>
                <a:lnTo>
                  <a:pt x="13507" y="1832"/>
                </a:lnTo>
                <a:lnTo>
                  <a:pt x="13360" y="1832"/>
                </a:lnTo>
                <a:lnTo>
                  <a:pt x="13214" y="1881"/>
                </a:lnTo>
                <a:lnTo>
                  <a:pt x="13067" y="1930"/>
                </a:lnTo>
                <a:lnTo>
                  <a:pt x="12921" y="2027"/>
                </a:lnTo>
                <a:lnTo>
                  <a:pt x="11553" y="3102"/>
                </a:lnTo>
                <a:lnTo>
                  <a:pt x="11211" y="2931"/>
                </a:lnTo>
                <a:lnTo>
                  <a:pt x="10869" y="2784"/>
                </a:lnTo>
                <a:lnTo>
                  <a:pt x="10503" y="2638"/>
                </a:lnTo>
                <a:lnTo>
                  <a:pt x="10161" y="2540"/>
                </a:lnTo>
                <a:lnTo>
                  <a:pt x="9965" y="782"/>
                </a:lnTo>
                <a:lnTo>
                  <a:pt x="9917" y="635"/>
                </a:lnTo>
                <a:lnTo>
                  <a:pt x="9868" y="489"/>
                </a:lnTo>
                <a:lnTo>
                  <a:pt x="9770" y="342"/>
                </a:lnTo>
                <a:lnTo>
                  <a:pt x="9672" y="244"/>
                </a:lnTo>
                <a:lnTo>
                  <a:pt x="9526" y="147"/>
                </a:lnTo>
                <a:lnTo>
                  <a:pt x="9404" y="73"/>
                </a:lnTo>
                <a:lnTo>
                  <a:pt x="9257" y="25"/>
                </a:lnTo>
                <a:lnTo>
                  <a:pt x="9086" y="0"/>
                </a:lnTo>
                <a:close/>
              </a:path>
            </a:pathLst>
          </a:custGeom>
          <a:solidFill>
            <a:srgbClr val="1847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3" name="Google Shape;203;p6"/>
          <p:cNvGrpSpPr/>
          <p:nvPr/>
        </p:nvGrpSpPr>
        <p:grpSpPr>
          <a:xfrm>
            <a:off x="7354067" y="3426715"/>
            <a:ext cx="455624" cy="437054"/>
            <a:chOff x="5241175" y="4959100"/>
            <a:chExt cx="539775" cy="517775"/>
          </a:xfrm>
        </p:grpSpPr>
        <p:sp>
          <p:nvSpPr>
            <p:cNvPr id="204" name="Google Shape;204;p6"/>
            <p:cNvSpPr/>
            <p:nvPr/>
          </p:nvSpPr>
          <p:spPr>
            <a:xfrm>
              <a:off x="5575150" y="4959100"/>
              <a:ext cx="161225" cy="178300"/>
            </a:xfrm>
            <a:custGeom>
              <a:avLst/>
              <a:gdLst/>
              <a:ahLst/>
              <a:cxnLst/>
              <a:rect l="l" t="t" r="r" b="b"/>
              <a:pathLst>
                <a:path w="6449" h="7132" extrusionOk="0">
                  <a:moveTo>
                    <a:pt x="4641" y="0"/>
                  </a:moveTo>
                  <a:lnTo>
                    <a:pt x="4470" y="25"/>
                  </a:lnTo>
                  <a:lnTo>
                    <a:pt x="4299" y="49"/>
                  </a:lnTo>
                  <a:lnTo>
                    <a:pt x="4128" y="98"/>
                  </a:lnTo>
                  <a:lnTo>
                    <a:pt x="3957" y="147"/>
                  </a:lnTo>
                  <a:lnTo>
                    <a:pt x="3786" y="220"/>
                  </a:lnTo>
                  <a:lnTo>
                    <a:pt x="3640" y="318"/>
                  </a:lnTo>
                  <a:lnTo>
                    <a:pt x="3517" y="415"/>
                  </a:lnTo>
                  <a:lnTo>
                    <a:pt x="3395" y="538"/>
                  </a:lnTo>
                  <a:lnTo>
                    <a:pt x="3273" y="660"/>
                  </a:lnTo>
                  <a:lnTo>
                    <a:pt x="3175" y="806"/>
                  </a:lnTo>
                  <a:lnTo>
                    <a:pt x="3078" y="953"/>
                  </a:lnTo>
                  <a:lnTo>
                    <a:pt x="3005" y="1099"/>
                  </a:lnTo>
                  <a:lnTo>
                    <a:pt x="2931" y="1270"/>
                  </a:lnTo>
                  <a:lnTo>
                    <a:pt x="2907" y="1441"/>
                  </a:lnTo>
                  <a:lnTo>
                    <a:pt x="2882" y="1612"/>
                  </a:lnTo>
                  <a:lnTo>
                    <a:pt x="2858" y="1808"/>
                  </a:lnTo>
                  <a:lnTo>
                    <a:pt x="2882" y="2076"/>
                  </a:lnTo>
                  <a:lnTo>
                    <a:pt x="2956" y="2345"/>
                  </a:lnTo>
                  <a:lnTo>
                    <a:pt x="3053" y="2589"/>
                  </a:lnTo>
                  <a:lnTo>
                    <a:pt x="3175" y="2809"/>
                  </a:lnTo>
                  <a:lnTo>
                    <a:pt x="0" y="6546"/>
                  </a:lnTo>
                  <a:lnTo>
                    <a:pt x="367" y="6814"/>
                  </a:lnTo>
                  <a:lnTo>
                    <a:pt x="709" y="7132"/>
                  </a:lnTo>
                  <a:lnTo>
                    <a:pt x="3884" y="3419"/>
                  </a:lnTo>
                  <a:lnTo>
                    <a:pt x="4055" y="3493"/>
                  </a:lnTo>
                  <a:lnTo>
                    <a:pt x="4250" y="3542"/>
                  </a:lnTo>
                  <a:lnTo>
                    <a:pt x="4445" y="3566"/>
                  </a:lnTo>
                  <a:lnTo>
                    <a:pt x="4641" y="3590"/>
                  </a:lnTo>
                  <a:lnTo>
                    <a:pt x="4836" y="3566"/>
                  </a:lnTo>
                  <a:lnTo>
                    <a:pt x="5007" y="3542"/>
                  </a:lnTo>
                  <a:lnTo>
                    <a:pt x="5178" y="3517"/>
                  </a:lnTo>
                  <a:lnTo>
                    <a:pt x="5349" y="3444"/>
                  </a:lnTo>
                  <a:lnTo>
                    <a:pt x="5496" y="3371"/>
                  </a:lnTo>
                  <a:lnTo>
                    <a:pt x="5642" y="3273"/>
                  </a:lnTo>
                  <a:lnTo>
                    <a:pt x="5789" y="3175"/>
                  </a:lnTo>
                  <a:lnTo>
                    <a:pt x="5911" y="3053"/>
                  </a:lnTo>
                  <a:lnTo>
                    <a:pt x="6033" y="2931"/>
                  </a:lnTo>
                  <a:lnTo>
                    <a:pt x="6131" y="2809"/>
                  </a:lnTo>
                  <a:lnTo>
                    <a:pt x="6228" y="2638"/>
                  </a:lnTo>
                  <a:lnTo>
                    <a:pt x="6302" y="2491"/>
                  </a:lnTo>
                  <a:lnTo>
                    <a:pt x="6350" y="2320"/>
                  </a:lnTo>
                  <a:lnTo>
                    <a:pt x="6399" y="2149"/>
                  </a:lnTo>
                  <a:lnTo>
                    <a:pt x="6424" y="1979"/>
                  </a:lnTo>
                  <a:lnTo>
                    <a:pt x="6448" y="1808"/>
                  </a:lnTo>
                  <a:lnTo>
                    <a:pt x="6424" y="1612"/>
                  </a:lnTo>
                  <a:lnTo>
                    <a:pt x="6399" y="1441"/>
                  </a:lnTo>
                  <a:lnTo>
                    <a:pt x="6350" y="1270"/>
                  </a:lnTo>
                  <a:lnTo>
                    <a:pt x="6302" y="1099"/>
                  </a:lnTo>
                  <a:lnTo>
                    <a:pt x="6228" y="953"/>
                  </a:lnTo>
                  <a:lnTo>
                    <a:pt x="6131" y="806"/>
                  </a:lnTo>
                  <a:lnTo>
                    <a:pt x="6033" y="660"/>
                  </a:lnTo>
                  <a:lnTo>
                    <a:pt x="5911" y="538"/>
                  </a:lnTo>
                  <a:lnTo>
                    <a:pt x="5789" y="415"/>
                  </a:lnTo>
                  <a:lnTo>
                    <a:pt x="5642" y="318"/>
                  </a:lnTo>
                  <a:lnTo>
                    <a:pt x="5496" y="220"/>
                  </a:lnTo>
                  <a:lnTo>
                    <a:pt x="5349" y="147"/>
                  </a:lnTo>
                  <a:lnTo>
                    <a:pt x="5178" y="98"/>
                  </a:lnTo>
                  <a:lnTo>
                    <a:pt x="5007" y="49"/>
                  </a:lnTo>
                  <a:lnTo>
                    <a:pt x="4836" y="25"/>
                  </a:lnTo>
                  <a:lnTo>
                    <a:pt x="4641" y="0"/>
                  </a:lnTo>
                  <a:close/>
                </a:path>
              </a:pathLst>
            </a:custGeom>
            <a:solidFill>
              <a:srgbClr val="1847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6"/>
            <p:cNvSpPr/>
            <p:nvPr/>
          </p:nvSpPr>
          <p:spPr>
            <a:xfrm>
              <a:off x="5330925" y="4985350"/>
              <a:ext cx="128250" cy="148400"/>
            </a:xfrm>
            <a:custGeom>
              <a:avLst/>
              <a:gdLst/>
              <a:ahLst/>
              <a:cxnLst/>
              <a:rect l="l" t="t" r="r" b="b"/>
              <a:pathLst>
                <a:path w="5130" h="5936" extrusionOk="0">
                  <a:moveTo>
                    <a:pt x="1563" y="0"/>
                  </a:moveTo>
                  <a:lnTo>
                    <a:pt x="1392" y="25"/>
                  </a:lnTo>
                  <a:lnTo>
                    <a:pt x="1221" y="74"/>
                  </a:lnTo>
                  <a:lnTo>
                    <a:pt x="1075" y="147"/>
                  </a:lnTo>
                  <a:lnTo>
                    <a:pt x="904" y="220"/>
                  </a:lnTo>
                  <a:lnTo>
                    <a:pt x="757" y="318"/>
                  </a:lnTo>
                  <a:lnTo>
                    <a:pt x="635" y="416"/>
                  </a:lnTo>
                  <a:lnTo>
                    <a:pt x="513" y="538"/>
                  </a:lnTo>
                  <a:lnTo>
                    <a:pt x="391" y="660"/>
                  </a:lnTo>
                  <a:lnTo>
                    <a:pt x="293" y="806"/>
                  </a:lnTo>
                  <a:lnTo>
                    <a:pt x="196" y="953"/>
                  </a:lnTo>
                  <a:lnTo>
                    <a:pt x="122" y="1099"/>
                  </a:lnTo>
                  <a:lnTo>
                    <a:pt x="74" y="1270"/>
                  </a:lnTo>
                  <a:lnTo>
                    <a:pt x="25" y="1466"/>
                  </a:lnTo>
                  <a:lnTo>
                    <a:pt x="0" y="1637"/>
                  </a:lnTo>
                  <a:lnTo>
                    <a:pt x="0" y="1808"/>
                  </a:lnTo>
                  <a:lnTo>
                    <a:pt x="0" y="2003"/>
                  </a:lnTo>
                  <a:lnTo>
                    <a:pt x="25" y="2174"/>
                  </a:lnTo>
                  <a:lnTo>
                    <a:pt x="74" y="2345"/>
                  </a:lnTo>
                  <a:lnTo>
                    <a:pt x="147" y="2492"/>
                  </a:lnTo>
                  <a:lnTo>
                    <a:pt x="220" y="2663"/>
                  </a:lnTo>
                  <a:lnTo>
                    <a:pt x="318" y="2785"/>
                  </a:lnTo>
                  <a:lnTo>
                    <a:pt x="415" y="2931"/>
                  </a:lnTo>
                  <a:lnTo>
                    <a:pt x="538" y="3053"/>
                  </a:lnTo>
                  <a:lnTo>
                    <a:pt x="660" y="3175"/>
                  </a:lnTo>
                  <a:lnTo>
                    <a:pt x="806" y="3273"/>
                  </a:lnTo>
                  <a:lnTo>
                    <a:pt x="953" y="3371"/>
                  </a:lnTo>
                  <a:lnTo>
                    <a:pt x="1099" y="3444"/>
                  </a:lnTo>
                  <a:lnTo>
                    <a:pt x="1270" y="3493"/>
                  </a:lnTo>
                  <a:lnTo>
                    <a:pt x="1466" y="3542"/>
                  </a:lnTo>
                  <a:lnTo>
                    <a:pt x="1710" y="3566"/>
                  </a:lnTo>
                  <a:lnTo>
                    <a:pt x="1979" y="3566"/>
                  </a:lnTo>
                  <a:lnTo>
                    <a:pt x="2223" y="3517"/>
                  </a:lnTo>
                  <a:lnTo>
                    <a:pt x="2467" y="3444"/>
                  </a:lnTo>
                  <a:lnTo>
                    <a:pt x="4396" y="5935"/>
                  </a:lnTo>
                  <a:lnTo>
                    <a:pt x="4738" y="5642"/>
                  </a:lnTo>
                  <a:lnTo>
                    <a:pt x="5129" y="5374"/>
                  </a:lnTo>
                  <a:lnTo>
                    <a:pt x="3200" y="2858"/>
                  </a:lnTo>
                  <a:lnTo>
                    <a:pt x="3322" y="2687"/>
                  </a:lnTo>
                  <a:lnTo>
                    <a:pt x="3419" y="2516"/>
                  </a:lnTo>
                  <a:lnTo>
                    <a:pt x="3493" y="2321"/>
                  </a:lnTo>
                  <a:lnTo>
                    <a:pt x="3542" y="2101"/>
                  </a:lnTo>
                  <a:lnTo>
                    <a:pt x="3566" y="1930"/>
                  </a:lnTo>
                  <a:lnTo>
                    <a:pt x="3566" y="1734"/>
                  </a:lnTo>
                  <a:lnTo>
                    <a:pt x="3566" y="1564"/>
                  </a:lnTo>
                  <a:lnTo>
                    <a:pt x="3517" y="1393"/>
                  </a:lnTo>
                  <a:lnTo>
                    <a:pt x="3468" y="1222"/>
                  </a:lnTo>
                  <a:lnTo>
                    <a:pt x="3419" y="1075"/>
                  </a:lnTo>
                  <a:lnTo>
                    <a:pt x="3346" y="904"/>
                  </a:lnTo>
                  <a:lnTo>
                    <a:pt x="3249" y="758"/>
                  </a:lnTo>
                  <a:lnTo>
                    <a:pt x="3151" y="635"/>
                  </a:lnTo>
                  <a:lnTo>
                    <a:pt x="3029" y="513"/>
                  </a:lnTo>
                  <a:lnTo>
                    <a:pt x="2907" y="391"/>
                  </a:lnTo>
                  <a:lnTo>
                    <a:pt x="2760" y="294"/>
                  </a:lnTo>
                  <a:lnTo>
                    <a:pt x="2614" y="196"/>
                  </a:lnTo>
                  <a:lnTo>
                    <a:pt x="2443" y="123"/>
                  </a:lnTo>
                  <a:lnTo>
                    <a:pt x="2272" y="74"/>
                  </a:lnTo>
                  <a:lnTo>
                    <a:pt x="2101" y="25"/>
                  </a:lnTo>
                  <a:lnTo>
                    <a:pt x="1930" y="0"/>
                  </a:lnTo>
                  <a:close/>
                </a:path>
              </a:pathLst>
            </a:custGeom>
            <a:solidFill>
              <a:srgbClr val="1847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6"/>
            <p:cNvSpPr/>
            <p:nvPr/>
          </p:nvSpPr>
          <p:spPr>
            <a:xfrm>
              <a:off x="5241175" y="5241175"/>
              <a:ext cx="180125" cy="109325"/>
            </a:xfrm>
            <a:custGeom>
              <a:avLst/>
              <a:gdLst/>
              <a:ahLst/>
              <a:cxnLst/>
              <a:rect l="l" t="t" r="r" b="b"/>
              <a:pathLst>
                <a:path w="7205" h="4373" extrusionOk="0">
                  <a:moveTo>
                    <a:pt x="6839" y="1"/>
                  </a:moveTo>
                  <a:lnTo>
                    <a:pt x="3224" y="1491"/>
                  </a:lnTo>
                  <a:lnTo>
                    <a:pt x="3102" y="1368"/>
                  </a:lnTo>
                  <a:lnTo>
                    <a:pt x="2980" y="1246"/>
                  </a:lnTo>
                  <a:lnTo>
                    <a:pt x="2858" y="1124"/>
                  </a:lnTo>
                  <a:lnTo>
                    <a:pt x="2687" y="1026"/>
                  </a:lnTo>
                  <a:lnTo>
                    <a:pt x="2540" y="953"/>
                  </a:lnTo>
                  <a:lnTo>
                    <a:pt x="2369" y="880"/>
                  </a:lnTo>
                  <a:lnTo>
                    <a:pt x="2198" y="831"/>
                  </a:lnTo>
                  <a:lnTo>
                    <a:pt x="2027" y="807"/>
                  </a:lnTo>
                  <a:lnTo>
                    <a:pt x="1856" y="782"/>
                  </a:lnTo>
                  <a:lnTo>
                    <a:pt x="1685" y="807"/>
                  </a:lnTo>
                  <a:lnTo>
                    <a:pt x="1514" y="807"/>
                  </a:lnTo>
                  <a:lnTo>
                    <a:pt x="1343" y="856"/>
                  </a:lnTo>
                  <a:lnTo>
                    <a:pt x="1172" y="904"/>
                  </a:lnTo>
                  <a:lnTo>
                    <a:pt x="1026" y="978"/>
                  </a:lnTo>
                  <a:lnTo>
                    <a:pt x="879" y="1051"/>
                  </a:lnTo>
                  <a:lnTo>
                    <a:pt x="733" y="1149"/>
                  </a:lnTo>
                  <a:lnTo>
                    <a:pt x="586" y="1271"/>
                  </a:lnTo>
                  <a:lnTo>
                    <a:pt x="464" y="1393"/>
                  </a:lnTo>
                  <a:lnTo>
                    <a:pt x="342" y="1515"/>
                  </a:lnTo>
                  <a:lnTo>
                    <a:pt x="244" y="1686"/>
                  </a:lnTo>
                  <a:lnTo>
                    <a:pt x="171" y="1832"/>
                  </a:lnTo>
                  <a:lnTo>
                    <a:pt x="98" y="2003"/>
                  </a:lnTo>
                  <a:lnTo>
                    <a:pt x="49" y="2174"/>
                  </a:lnTo>
                  <a:lnTo>
                    <a:pt x="25" y="2345"/>
                  </a:lnTo>
                  <a:lnTo>
                    <a:pt x="0" y="2516"/>
                  </a:lnTo>
                  <a:lnTo>
                    <a:pt x="0" y="2687"/>
                  </a:lnTo>
                  <a:lnTo>
                    <a:pt x="25" y="2858"/>
                  </a:lnTo>
                  <a:lnTo>
                    <a:pt x="73" y="3029"/>
                  </a:lnTo>
                  <a:lnTo>
                    <a:pt x="122" y="3200"/>
                  </a:lnTo>
                  <a:lnTo>
                    <a:pt x="195" y="3347"/>
                  </a:lnTo>
                  <a:lnTo>
                    <a:pt x="269" y="3518"/>
                  </a:lnTo>
                  <a:lnTo>
                    <a:pt x="366" y="3640"/>
                  </a:lnTo>
                  <a:lnTo>
                    <a:pt x="464" y="3786"/>
                  </a:lnTo>
                  <a:lnTo>
                    <a:pt x="611" y="3908"/>
                  </a:lnTo>
                  <a:lnTo>
                    <a:pt x="733" y="4031"/>
                  </a:lnTo>
                  <a:lnTo>
                    <a:pt x="904" y="4128"/>
                  </a:lnTo>
                  <a:lnTo>
                    <a:pt x="1050" y="4201"/>
                  </a:lnTo>
                  <a:lnTo>
                    <a:pt x="1221" y="4275"/>
                  </a:lnTo>
                  <a:lnTo>
                    <a:pt x="1392" y="4324"/>
                  </a:lnTo>
                  <a:lnTo>
                    <a:pt x="1563" y="4348"/>
                  </a:lnTo>
                  <a:lnTo>
                    <a:pt x="1734" y="4372"/>
                  </a:lnTo>
                  <a:lnTo>
                    <a:pt x="1905" y="4372"/>
                  </a:lnTo>
                  <a:lnTo>
                    <a:pt x="2076" y="4348"/>
                  </a:lnTo>
                  <a:lnTo>
                    <a:pt x="2247" y="4299"/>
                  </a:lnTo>
                  <a:lnTo>
                    <a:pt x="2418" y="4250"/>
                  </a:lnTo>
                  <a:lnTo>
                    <a:pt x="2565" y="4201"/>
                  </a:lnTo>
                  <a:lnTo>
                    <a:pt x="2711" y="4104"/>
                  </a:lnTo>
                  <a:lnTo>
                    <a:pt x="2858" y="4006"/>
                  </a:lnTo>
                  <a:lnTo>
                    <a:pt x="3004" y="3908"/>
                  </a:lnTo>
                  <a:lnTo>
                    <a:pt x="3126" y="3786"/>
                  </a:lnTo>
                  <a:lnTo>
                    <a:pt x="3248" y="3640"/>
                  </a:lnTo>
                  <a:lnTo>
                    <a:pt x="3346" y="3493"/>
                  </a:lnTo>
                  <a:lnTo>
                    <a:pt x="3468" y="3200"/>
                  </a:lnTo>
                  <a:lnTo>
                    <a:pt x="3541" y="2931"/>
                  </a:lnTo>
                  <a:lnTo>
                    <a:pt x="3590" y="2638"/>
                  </a:lnTo>
                  <a:lnTo>
                    <a:pt x="3566" y="2345"/>
                  </a:lnTo>
                  <a:lnTo>
                    <a:pt x="7205" y="856"/>
                  </a:lnTo>
                  <a:lnTo>
                    <a:pt x="6985" y="440"/>
                  </a:lnTo>
                  <a:lnTo>
                    <a:pt x="6839" y="1"/>
                  </a:lnTo>
                  <a:close/>
                </a:path>
              </a:pathLst>
            </a:custGeom>
            <a:solidFill>
              <a:srgbClr val="1847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6"/>
            <p:cNvSpPr/>
            <p:nvPr/>
          </p:nvSpPr>
          <p:spPr>
            <a:xfrm>
              <a:off x="5461575" y="5316900"/>
              <a:ext cx="89175" cy="159975"/>
            </a:xfrm>
            <a:custGeom>
              <a:avLst/>
              <a:gdLst/>
              <a:ahLst/>
              <a:cxnLst/>
              <a:rect l="l" t="t" r="r" b="b"/>
              <a:pathLst>
                <a:path w="3567" h="6399" extrusionOk="0">
                  <a:moveTo>
                    <a:pt x="1491" y="0"/>
                  </a:moveTo>
                  <a:lnTo>
                    <a:pt x="1393" y="2858"/>
                  </a:lnTo>
                  <a:lnTo>
                    <a:pt x="1198" y="2907"/>
                  </a:lnTo>
                  <a:lnTo>
                    <a:pt x="1002" y="3004"/>
                  </a:lnTo>
                  <a:lnTo>
                    <a:pt x="807" y="3102"/>
                  </a:lnTo>
                  <a:lnTo>
                    <a:pt x="636" y="3224"/>
                  </a:lnTo>
                  <a:lnTo>
                    <a:pt x="489" y="3346"/>
                  </a:lnTo>
                  <a:lnTo>
                    <a:pt x="392" y="3493"/>
                  </a:lnTo>
                  <a:lnTo>
                    <a:pt x="269" y="3639"/>
                  </a:lnTo>
                  <a:lnTo>
                    <a:pt x="196" y="3786"/>
                  </a:lnTo>
                  <a:lnTo>
                    <a:pt x="123" y="3932"/>
                  </a:lnTo>
                  <a:lnTo>
                    <a:pt x="74" y="4103"/>
                  </a:lnTo>
                  <a:lnTo>
                    <a:pt x="25" y="4274"/>
                  </a:lnTo>
                  <a:lnTo>
                    <a:pt x="1" y="4445"/>
                  </a:lnTo>
                  <a:lnTo>
                    <a:pt x="1" y="4616"/>
                  </a:lnTo>
                  <a:lnTo>
                    <a:pt x="1" y="4787"/>
                  </a:lnTo>
                  <a:lnTo>
                    <a:pt x="25" y="4958"/>
                  </a:lnTo>
                  <a:lnTo>
                    <a:pt x="74" y="5129"/>
                  </a:lnTo>
                  <a:lnTo>
                    <a:pt x="123" y="5276"/>
                  </a:lnTo>
                  <a:lnTo>
                    <a:pt x="196" y="5447"/>
                  </a:lnTo>
                  <a:lnTo>
                    <a:pt x="294" y="5593"/>
                  </a:lnTo>
                  <a:lnTo>
                    <a:pt x="416" y="5740"/>
                  </a:lnTo>
                  <a:lnTo>
                    <a:pt x="538" y="5886"/>
                  </a:lnTo>
                  <a:lnTo>
                    <a:pt x="660" y="6008"/>
                  </a:lnTo>
                  <a:lnTo>
                    <a:pt x="807" y="6106"/>
                  </a:lnTo>
                  <a:lnTo>
                    <a:pt x="953" y="6179"/>
                  </a:lnTo>
                  <a:lnTo>
                    <a:pt x="1124" y="6252"/>
                  </a:lnTo>
                  <a:lnTo>
                    <a:pt x="1271" y="6326"/>
                  </a:lnTo>
                  <a:lnTo>
                    <a:pt x="1442" y="6350"/>
                  </a:lnTo>
                  <a:lnTo>
                    <a:pt x="1613" y="6375"/>
                  </a:lnTo>
                  <a:lnTo>
                    <a:pt x="1784" y="6399"/>
                  </a:lnTo>
                  <a:lnTo>
                    <a:pt x="1955" y="6375"/>
                  </a:lnTo>
                  <a:lnTo>
                    <a:pt x="2126" y="6350"/>
                  </a:lnTo>
                  <a:lnTo>
                    <a:pt x="2297" y="6301"/>
                  </a:lnTo>
                  <a:lnTo>
                    <a:pt x="2468" y="6252"/>
                  </a:lnTo>
                  <a:lnTo>
                    <a:pt x="2614" y="6179"/>
                  </a:lnTo>
                  <a:lnTo>
                    <a:pt x="2785" y="6082"/>
                  </a:lnTo>
                  <a:lnTo>
                    <a:pt x="2932" y="5984"/>
                  </a:lnTo>
                  <a:lnTo>
                    <a:pt x="3054" y="5862"/>
                  </a:lnTo>
                  <a:lnTo>
                    <a:pt x="3176" y="5715"/>
                  </a:lnTo>
                  <a:lnTo>
                    <a:pt x="3273" y="5569"/>
                  </a:lnTo>
                  <a:lnTo>
                    <a:pt x="3371" y="5422"/>
                  </a:lnTo>
                  <a:lnTo>
                    <a:pt x="3444" y="5276"/>
                  </a:lnTo>
                  <a:lnTo>
                    <a:pt x="3493" y="5105"/>
                  </a:lnTo>
                  <a:lnTo>
                    <a:pt x="3542" y="4934"/>
                  </a:lnTo>
                  <a:lnTo>
                    <a:pt x="3567" y="4763"/>
                  </a:lnTo>
                  <a:lnTo>
                    <a:pt x="3567" y="4592"/>
                  </a:lnTo>
                  <a:lnTo>
                    <a:pt x="3567" y="4421"/>
                  </a:lnTo>
                  <a:lnTo>
                    <a:pt x="3542" y="4250"/>
                  </a:lnTo>
                  <a:lnTo>
                    <a:pt x="3493" y="4079"/>
                  </a:lnTo>
                  <a:lnTo>
                    <a:pt x="3420" y="3908"/>
                  </a:lnTo>
                  <a:lnTo>
                    <a:pt x="3347" y="3761"/>
                  </a:lnTo>
                  <a:lnTo>
                    <a:pt x="3273" y="3615"/>
                  </a:lnTo>
                  <a:lnTo>
                    <a:pt x="3151" y="3468"/>
                  </a:lnTo>
                  <a:lnTo>
                    <a:pt x="2980" y="3273"/>
                  </a:lnTo>
                  <a:lnTo>
                    <a:pt x="2761" y="3102"/>
                  </a:lnTo>
                  <a:lnTo>
                    <a:pt x="2541" y="2980"/>
                  </a:lnTo>
                  <a:lnTo>
                    <a:pt x="2321" y="2907"/>
                  </a:lnTo>
                  <a:lnTo>
                    <a:pt x="2419" y="25"/>
                  </a:lnTo>
                  <a:lnTo>
                    <a:pt x="2419" y="25"/>
                  </a:lnTo>
                  <a:lnTo>
                    <a:pt x="2126" y="49"/>
                  </a:lnTo>
                  <a:lnTo>
                    <a:pt x="1808" y="25"/>
                  </a:lnTo>
                  <a:lnTo>
                    <a:pt x="1491" y="0"/>
                  </a:lnTo>
                  <a:close/>
                </a:path>
              </a:pathLst>
            </a:custGeom>
            <a:solidFill>
              <a:srgbClr val="1847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6"/>
            <p:cNvSpPr/>
            <p:nvPr/>
          </p:nvSpPr>
          <p:spPr>
            <a:xfrm>
              <a:off x="5619100" y="5194175"/>
              <a:ext cx="161850" cy="89775"/>
            </a:xfrm>
            <a:custGeom>
              <a:avLst/>
              <a:gdLst/>
              <a:ahLst/>
              <a:cxnLst/>
              <a:rect l="l" t="t" r="r" b="b"/>
              <a:pathLst>
                <a:path w="6474" h="3591" extrusionOk="0">
                  <a:moveTo>
                    <a:pt x="4592" y="0"/>
                  </a:moveTo>
                  <a:lnTo>
                    <a:pt x="4422" y="25"/>
                  </a:lnTo>
                  <a:lnTo>
                    <a:pt x="4251" y="73"/>
                  </a:lnTo>
                  <a:lnTo>
                    <a:pt x="4080" y="122"/>
                  </a:lnTo>
                  <a:lnTo>
                    <a:pt x="3884" y="196"/>
                  </a:lnTo>
                  <a:lnTo>
                    <a:pt x="3713" y="293"/>
                  </a:lnTo>
                  <a:lnTo>
                    <a:pt x="3567" y="391"/>
                  </a:lnTo>
                  <a:lnTo>
                    <a:pt x="3420" y="513"/>
                  </a:lnTo>
                  <a:lnTo>
                    <a:pt x="3298" y="660"/>
                  </a:lnTo>
                  <a:lnTo>
                    <a:pt x="3200" y="806"/>
                  </a:lnTo>
                  <a:lnTo>
                    <a:pt x="3103" y="953"/>
                  </a:lnTo>
                  <a:lnTo>
                    <a:pt x="3029" y="1124"/>
                  </a:lnTo>
                  <a:lnTo>
                    <a:pt x="99" y="757"/>
                  </a:lnTo>
                  <a:lnTo>
                    <a:pt x="74" y="1221"/>
                  </a:lnTo>
                  <a:lnTo>
                    <a:pt x="1" y="1661"/>
                  </a:lnTo>
                  <a:lnTo>
                    <a:pt x="2907" y="2027"/>
                  </a:lnTo>
                  <a:lnTo>
                    <a:pt x="2932" y="2223"/>
                  </a:lnTo>
                  <a:lnTo>
                    <a:pt x="3005" y="2418"/>
                  </a:lnTo>
                  <a:lnTo>
                    <a:pt x="3078" y="2565"/>
                  </a:lnTo>
                  <a:lnTo>
                    <a:pt x="3152" y="2736"/>
                  </a:lnTo>
                  <a:lnTo>
                    <a:pt x="3249" y="2882"/>
                  </a:lnTo>
                  <a:lnTo>
                    <a:pt x="3371" y="3004"/>
                  </a:lnTo>
                  <a:lnTo>
                    <a:pt x="3493" y="3126"/>
                  </a:lnTo>
                  <a:lnTo>
                    <a:pt x="3616" y="3248"/>
                  </a:lnTo>
                  <a:lnTo>
                    <a:pt x="3762" y="3346"/>
                  </a:lnTo>
                  <a:lnTo>
                    <a:pt x="3909" y="3419"/>
                  </a:lnTo>
                  <a:lnTo>
                    <a:pt x="4080" y="3493"/>
                  </a:lnTo>
                  <a:lnTo>
                    <a:pt x="4251" y="3541"/>
                  </a:lnTo>
                  <a:lnTo>
                    <a:pt x="4422" y="3566"/>
                  </a:lnTo>
                  <a:lnTo>
                    <a:pt x="4592" y="3590"/>
                  </a:lnTo>
                  <a:lnTo>
                    <a:pt x="4763" y="3590"/>
                  </a:lnTo>
                  <a:lnTo>
                    <a:pt x="4934" y="3566"/>
                  </a:lnTo>
                  <a:lnTo>
                    <a:pt x="5105" y="3541"/>
                  </a:lnTo>
                  <a:lnTo>
                    <a:pt x="5276" y="3468"/>
                  </a:lnTo>
                  <a:lnTo>
                    <a:pt x="5447" y="3419"/>
                  </a:lnTo>
                  <a:lnTo>
                    <a:pt x="5618" y="3322"/>
                  </a:lnTo>
                  <a:lnTo>
                    <a:pt x="5765" y="3224"/>
                  </a:lnTo>
                  <a:lnTo>
                    <a:pt x="5887" y="3102"/>
                  </a:lnTo>
                  <a:lnTo>
                    <a:pt x="6009" y="2980"/>
                  </a:lnTo>
                  <a:lnTo>
                    <a:pt x="6131" y="2858"/>
                  </a:lnTo>
                  <a:lnTo>
                    <a:pt x="6204" y="2711"/>
                  </a:lnTo>
                  <a:lnTo>
                    <a:pt x="6302" y="2565"/>
                  </a:lnTo>
                  <a:lnTo>
                    <a:pt x="6351" y="2394"/>
                  </a:lnTo>
                  <a:lnTo>
                    <a:pt x="6400" y="2223"/>
                  </a:lnTo>
                  <a:lnTo>
                    <a:pt x="6449" y="2076"/>
                  </a:lnTo>
                  <a:lnTo>
                    <a:pt x="6473" y="1881"/>
                  </a:lnTo>
                  <a:lnTo>
                    <a:pt x="6473" y="1710"/>
                  </a:lnTo>
                  <a:lnTo>
                    <a:pt x="6449" y="1539"/>
                  </a:lnTo>
                  <a:lnTo>
                    <a:pt x="6424" y="1368"/>
                  </a:lnTo>
                  <a:lnTo>
                    <a:pt x="6351" y="1197"/>
                  </a:lnTo>
                  <a:lnTo>
                    <a:pt x="6278" y="1026"/>
                  </a:lnTo>
                  <a:lnTo>
                    <a:pt x="6204" y="855"/>
                  </a:lnTo>
                  <a:lnTo>
                    <a:pt x="6107" y="708"/>
                  </a:lnTo>
                  <a:lnTo>
                    <a:pt x="5985" y="586"/>
                  </a:lnTo>
                  <a:lnTo>
                    <a:pt x="5862" y="464"/>
                  </a:lnTo>
                  <a:lnTo>
                    <a:pt x="5740" y="342"/>
                  </a:lnTo>
                  <a:lnTo>
                    <a:pt x="5594" y="269"/>
                  </a:lnTo>
                  <a:lnTo>
                    <a:pt x="5447" y="171"/>
                  </a:lnTo>
                  <a:lnTo>
                    <a:pt x="5276" y="122"/>
                  </a:lnTo>
                  <a:lnTo>
                    <a:pt x="5105" y="73"/>
                  </a:lnTo>
                  <a:lnTo>
                    <a:pt x="4934" y="25"/>
                  </a:lnTo>
                  <a:lnTo>
                    <a:pt x="4763" y="25"/>
                  </a:lnTo>
                  <a:lnTo>
                    <a:pt x="4592" y="0"/>
                  </a:lnTo>
                  <a:close/>
                </a:path>
              </a:pathLst>
            </a:custGeom>
            <a:solidFill>
              <a:srgbClr val="1847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6"/>
            <p:cNvSpPr/>
            <p:nvPr/>
          </p:nvSpPr>
          <p:spPr>
            <a:xfrm>
              <a:off x="5420075" y="5116000"/>
              <a:ext cx="189300" cy="189925"/>
            </a:xfrm>
            <a:custGeom>
              <a:avLst/>
              <a:gdLst/>
              <a:ahLst/>
              <a:cxnLst/>
              <a:rect l="l" t="t" r="r" b="b"/>
              <a:pathLst>
                <a:path w="7572" h="7597" extrusionOk="0">
                  <a:moveTo>
                    <a:pt x="3786" y="1"/>
                  </a:moveTo>
                  <a:lnTo>
                    <a:pt x="3395" y="25"/>
                  </a:lnTo>
                  <a:lnTo>
                    <a:pt x="3028" y="74"/>
                  </a:lnTo>
                  <a:lnTo>
                    <a:pt x="2662" y="172"/>
                  </a:lnTo>
                  <a:lnTo>
                    <a:pt x="2320" y="294"/>
                  </a:lnTo>
                  <a:lnTo>
                    <a:pt x="1978" y="465"/>
                  </a:lnTo>
                  <a:lnTo>
                    <a:pt x="1661" y="660"/>
                  </a:lnTo>
                  <a:lnTo>
                    <a:pt x="1392" y="880"/>
                  </a:lnTo>
                  <a:lnTo>
                    <a:pt x="1123" y="1124"/>
                  </a:lnTo>
                  <a:lnTo>
                    <a:pt x="879" y="1393"/>
                  </a:lnTo>
                  <a:lnTo>
                    <a:pt x="659" y="1686"/>
                  </a:lnTo>
                  <a:lnTo>
                    <a:pt x="464" y="1979"/>
                  </a:lnTo>
                  <a:lnTo>
                    <a:pt x="293" y="2321"/>
                  </a:lnTo>
                  <a:lnTo>
                    <a:pt x="171" y="2663"/>
                  </a:lnTo>
                  <a:lnTo>
                    <a:pt x="73" y="3029"/>
                  </a:lnTo>
                  <a:lnTo>
                    <a:pt x="24" y="3420"/>
                  </a:lnTo>
                  <a:lnTo>
                    <a:pt x="0" y="3787"/>
                  </a:lnTo>
                  <a:lnTo>
                    <a:pt x="24" y="4177"/>
                  </a:lnTo>
                  <a:lnTo>
                    <a:pt x="73" y="4568"/>
                  </a:lnTo>
                  <a:lnTo>
                    <a:pt x="171" y="4934"/>
                  </a:lnTo>
                  <a:lnTo>
                    <a:pt x="293" y="5276"/>
                  </a:lnTo>
                  <a:lnTo>
                    <a:pt x="464" y="5594"/>
                  </a:lnTo>
                  <a:lnTo>
                    <a:pt x="659" y="5911"/>
                  </a:lnTo>
                  <a:lnTo>
                    <a:pt x="879" y="6204"/>
                  </a:lnTo>
                  <a:lnTo>
                    <a:pt x="1123" y="6473"/>
                  </a:lnTo>
                  <a:lnTo>
                    <a:pt x="1392" y="6717"/>
                  </a:lnTo>
                  <a:lnTo>
                    <a:pt x="1661" y="6937"/>
                  </a:lnTo>
                  <a:lnTo>
                    <a:pt x="1978" y="7133"/>
                  </a:lnTo>
                  <a:lnTo>
                    <a:pt x="2320" y="7279"/>
                  </a:lnTo>
                  <a:lnTo>
                    <a:pt x="2662" y="7426"/>
                  </a:lnTo>
                  <a:lnTo>
                    <a:pt x="3028" y="7499"/>
                  </a:lnTo>
                  <a:lnTo>
                    <a:pt x="3395" y="7572"/>
                  </a:lnTo>
                  <a:lnTo>
                    <a:pt x="3786" y="7597"/>
                  </a:lnTo>
                  <a:lnTo>
                    <a:pt x="4176" y="7572"/>
                  </a:lnTo>
                  <a:lnTo>
                    <a:pt x="4567" y="7499"/>
                  </a:lnTo>
                  <a:lnTo>
                    <a:pt x="4909" y="7426"/>
                  </a:lnTo>
                  <a:lnTo>
                    <a:pt x="5275" y="7279"/>
                  </a:lnTo>
                  <a:lnTo>
                    <a:pt x="5593" y="7133"/>
                  </a:lnTo>
                  <a:lnTo>
                    <a:pt x="5910" y="6937"/>
                  </a:lnTo>
                  <a:lnTo>
                    <a:pt x="6203" y="6717"/>
                  </a:lnTo>
                  <a:lnTo>
                    <a:pt x="6472" y="6473"/>
                  </a:lnTo>
                  <a:lnTo>
                    <a:pt x="6716" y="6204"/>
                  </a:lnTo>
                  <a:lnTo>
                    <a:pt x="6936" y="5911"/>
                  </a:lnTo>
                  <a:lnTo>
                    <a:pt x="7132" y="5594"/>
                  </a:lnTo>
                  <a:lnTo>
                    <a:pt x="7278" y="5276"/>
                  </a:lnTo>
                  <a:lnTo>
                    <a:pt x="7425" y="4934"/>
                  </a:lnTo>
                  <a:lnTo>
                    <a:pt x="7498" y="4568"/>
                  </a:lnTo>
                  <a:lnTo>
                    <a:pt x="7571" y="4177"/>
                  </a:lnTo>
                  <a:lnTo>
                    <a:pt x="7571" y="3787"/>
                  </a:lnTo>
                  <a:lnTo>
                    <a:pt x="7571" y="3420"/>
                  </a:lnTo>
                  <a:lnTo>
                    <a:pt x="7498" y="3029"/>
                  </a:lnTo>
                  <a:lnTo>
                    <a:pt x="7425" y="2663"/>
                  </a:lnTo>
                  <a:lnTo>
                    <a:pt x="7278" y="2321"/>
                  </a:lnTo>
                  <a:lnTo>
                    <a:pt x="7132" y="1979"/>
                  </a:lnTo>
                  <a:lnTo>
                    <a:pt x="6936" y="1686"/>
                  </a:lnTo>
                  <a:lnTo>
                    <a:pt x="6716" y="1393"/>
                  </a:lnTo>
                  <a:lnTo>
                    <a:pt x="6472" y="1124"/>
                  </a:lnTo>
                  <a:lnTo>
                    <a:pt x="6203" y="880"/>
                  </a:lnTo>
                  <a:lnTo>
                    <a:pt x="5910" y="660"/>
                  </a:lnTo>
                  <a:lnTo>
                    <a:pt x="5593" y="465"/>
                  </a:lnTo>
                  <a:lnTo>
                    <a:pt x="5275" y="294"/>
                  </a:lnTo>
                  <a:lnTo>
                    <a:pt x="4909" y="172"/>
                  </a:lnTo>
                  <a:lnTo>
                    <a:pt x="4567" y="74"/>
                  </a:lnTo>
                  <a:lnTo>
                    <a:pt x="4176" y="25"/>
                  </a:lnTo>
                  <a:lnTo>
                    <a:pt x="3786" y="1"/>
                  </a:lnTo>
                  <a:close/>
                </a:path>
              </a:pathLst>
            </a:custGeom>
            <a:solidFill>
              <a:srgbClr val="1847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0" name="Google Shape;210;p6"/>
          <p:cNvSpPr/>
          <p:nvPr/>
        </p:nvSpPr>
        <p:spPr>
          <a:xfrm>
            <a:off x="8081326" y="3153875"/>
            <a:ext cx="299952" cy="272838"/>
          </a:xfrm>
          <a:custGeom>
            <a:avLst/>
            <a:gdLst/>
            <a:ahLst/>
            <a:cxnLst/>
            <a:rect l="l" t="t" r="r" b="b"/>
            <a:pathLst>
              <a:path w="16218" h="14752" extrusionOk="0">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rgbClr val="3292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6"/>
          <p:cNvSpPr txBox="1">
            <a:spLocks noGrp="1"/>
          </p:cNvSpPr>
          <p:nvPr>
            <p:ph type="sldNum" idx="12"/>
          </p:nvPr>
        </p:nvSpPr>
        <p:spPr>
          <a:xfrm>
            <a:off x="13557" y="4785525"/>
            <a:ext cx="548700" cy="3579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212"/>
        <p:cNvGrpSpPr/>
        <p:nvPr/>
      </p:nvGrpSpPr>
      <p:grpSpPr>
        <a:xfrm>
          <a:off x="0" y="0"/>
          <a:ext cx="0" cy="0"/>
          <a:chOff x="0" y="0"/>
          <a:chExt cx="0" cy="0"/>
        </a:xfrm>
      </p:grpSpPr>
      <p:sp>
        <p:nvSpPr>
          <p:cNvPr id="213" name="Google Shape;213;p7"/>
          <p:cNvSpPr/>
          <p:nvPr/>
        </p:nvSpPr>
        <p:spPr>
          <a:xfrm rot="5400000">
            <a:off x="499599" y="157100"/>
            <a:ext cx="1146000" cy="1323300"/>
          </a:xfrm>
          <a:custGeom>
            <a:avLst/>
            <a:gdLst/>
            <a:ahLst/>
            <a:cxnLst/>
            <a:rect l="l" t="t" r="r" b="b"/>
            <a:pathLst>
              <a:path w="120000" h="120000" extrusionOk="0">
                <a:moveTo>
                  <a:pt x="60000" y="0"/>
                </a:moveTo>
                <a:lnTo>
                  <a:pt x="120000" y="30000"/>
                </a:lnTo>
                <a:lnTo>
                  <a:pt x="120000" y="90000"/>
                </a:lnTo>
                <a:lnTo>
                  <a:pt x="60000" y="120000"/>
                </a:lnTo>
                <a:lnTo>
                  <a:pt x="0" y="90000"/>
                </a:lnTo>
                <a:lnTo>
                  <a:pt x="0" y="30000"/>
                </a:lnTo>
                <a:close/>
              </a:path>
            </a:pathLst>
          </a:custGeom>
          <a:gradFill>
            <a:gsLst>
              <a:gs pos="0">
                <a:srgbClr val="3393E2"/>
              </a:gs>
              <a:gs pos="100000">
                <a:srgbClr val="00E2C7"/>
              </a:gs>
            </a:gsLst>
            <a:path path="circle">
              <a:fillToRect l="100000" b="100000"/>
            </a:path>
            <a:tileRect t="-100000" r="-100000"/>
          </a:gra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214" name="Google Shape;214;p7"/>
          <p:cNvSpPr txBox="1">
            <a:spLocks noGrp="1"/>
          </p:cNvSpPr>
          <p:nvPr>
            <p:ph type="title"/>
          </p:nvPr>
        </p:nvSpPr>
        <p:spPr>
          <a:xfrm>
            <a:off x="1732700" y="1735600"/>
            <a:ext cx="4944300" cy="645300"/>
          </a:xfrm>
          <a:prstGeom prst="rect">
            <a:avLst/>
          </a:prstGeom>
        </p:spPr>
        <p:txBody>
          <a:bodyPr spcFirstLastPara="1" wrap="square" lIns="91425" tIns="91425" rIns="91425" bIns="91425" anchor="b" anchorCtr="0">
            <a:noAutofit/>
          </a:bodyPr>
          <a:lstStyle>
            <a:lvl1pPr lvl="0" rtl="0">
              <a:spcBef>
                <a:spcPts val="0"/>
              </a:spcBef>
              <a:spcAft>
                <a:spcPts val="0"/>
              </a:spcAft>
              <a:buSzPts val="4000"/>
              <a:buNone/>
              <a:defRPr/>
            </a:lvl1pPr>
            <a:lvl2pPr lvl="1" rtl="0">
              <a:spcBef>
                <a:spcPts val="0"/>
              </a:spcBef>
              <a:spcAft>
                <a:spcPts val="0"/>
              </a:spcAft>
              <a:buSzPts val="4000"/>
              <a:buNone/>
              <a:defRPr/>
            </a:lvl2pPr>
            <a:lvl3pPr lvl="2" rtl="0">
              <a:spcBef>
                <a:spcPts val="0"/>
              </a:spcBef>
              <a:spcAft>
                <a:spcPts val="0"/>
              </a:spcAft>
              <a:buSzPts val="4000"/>
              <a:buNone/>
              <a:defRPr/>
            </a:lvl3pPr>
            <a:lvl4pPr lvl="3" rtl="0">
              <a:spcBef>
                <a:spcPts val="0"/>
              </a:spcBef>
              <a:spcAft>
                <a:spcPts val="0"/>
              </a:spcAft>
              <a:buSzPts val="4000"/>
              <a:buNone/>
              <a:defRPr/>
            </a:lvl4pPr>
            <a:lvl5pPr lvl="4" rtl="0">
              <a:spcBef>
                <a:spcPts val="0"/>
              </a:spcBef>
              <a:spcAft>
                <a:spcPts val="0"/>
              </a:spcAft>
              <a:buSzPts val="4000"/>
              <a:buNone/>
              <a:defRPr/>
            </a:lvl5pPr>
            <a:lvl6pPr lvl="5" rtl="0">
              <a:spcBef>
                <a:spcPts val="0"/>
              </a:spcBef>
              <a:spcAft>
                <a:spcPts val="0"/>
              </a:spcAft>
              <a:buSzPts val="4000"/>
              <a:buNone/>
              <a:defRPr/>
            </a:lvl6pPr>
            <a:lvl7pPr lvl="6" rtl="0">
              <a:spcBef>
                <a:spcPts val="0"/>
              </a:spcBef>
              <a:spcAft>
                <a:spcPts val="0"/>
              </a:spcAft>
              <a:buSzPts val="4000"/>
              <a:buNone/>
              <a:defRPr/>
            </a:lvl7pPr>
            <a:lvl8pPr lvl="7" rtl="0">
              <a:spcBef>
                <a:spcPts val="0"/>
              </a:spcBef>
              <a:spcAft>
                <a:spcPts val="0"/>
              </a:spcAft>
              <a:buSzPts val="4000"/>
              <a:buNone/>
              <a:defRPr/>
            </a:lvl8pPr>
            <a:lvl9pPr lvl="8" rtl="0">
              <a:spcBef>
                <a:spcPts val="0"/>
              </a:spcBef>
              <a:spcAft>
                <a:spcPts val="0"/>
              </a:spcAft>
              <a:buSzPts val="4000"/>
              <a:buNone/>
              <a:defRPr/>
            </a:lvl9pPr>
          </a:lstStyle>
          <a:p>
            <a:endParaRPr/>
          </a:p>
        </p:txBody>
      </p:sp>
      <p:sp>
        <p:nvSpPr>
          <p:cNvPr id="215" name="Google Shape;215;p7"/>
          <p:cNvSpPr txBox="1">
            <a:spLocks noGrp="1"/>
          </p:cNvSpPr>
          <p:nvPr>
            <p:ph type="body" idx="1"/>
          </p:nvPr>
        </p:nvSpPr>
        <p:spPr>
          <a:xfrm>
            <a:off x="1732700" y="2380900"/>
            <a:ext cx="2176800" cy="2544900"/>
          </a:xfrm>
          <a:prstGeom prst="rect">
            <a:avLst/>
          </a:prstGeom>
        </p:spPr>
        <p:txBody>
          <a:bodyPr spcFirstLastPara="1" wrap="square" lIns="91425" tIns="91425" rIns="91425" bIns="91425" anchor="t" anchorCtr="0">
            <a:noAutofit/>
          </a:bodyPr>
          <a:lstStyle>
            <a:lvl1pPr marL="457200" lvl="0" indent="-317500" rtl="0">
              <a:spcBef>
                <a:spcPts val="600"/>
              </a:spcBef>
              <a:spcAft>
                <a:spcPts val="0"/>
              </a:spcAft>
              <a:buSzPts val="14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216" name="Google Shape;216;p7"/>
          <p:cNvSpPr txBox="1">
            <a:spLocks noGrp="1"/>
          </p:cNvSpPr>
          <p:nvPr>
            <p:ph type="body" idx="2"/>
          </p:nvPr>
        </p:nvSpPr>
        <p:spPr>
          <a:xfrm>
            <a:off x="4020972" y="2380900"/>
            <a:ext cx="2176800" cy="2544900"/>
          </a:xfrm>
          <a:prstGeom prst="rect">
            <a:avLst/>
          </a:prstGeom>
        </p:spPr>
        <p:txBody>
          <a:bodyPr spcFirstLastPara="1" wrap="square" lIns="91425" tIns="91425" rIns="91425" bIns="91425" anchor="t" anchorCtr="0">
            <a:noAutofit/>
          </a:bodyPr>
          <a:lstStyle>
            <a:lvl1pPr marL="457200" lvl="0" indent="-317500" rtl="0">
              <a:spcBef>
                <a:spcPts val="600"/>
              </a:spcBef>
              <a:spcAft>
                <a:spcPts val="0"/>
              </a:spcAft>
              <a:buSzPts val="14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217" name="Google Shape;217;p7"/>
          <p:cNvSpPr txBox="1">
            <a:spLocks noGrp="1"/>
          </p:cNvSpPr>
          <p:nvPr>
            <p:ph type="body" idx="3"/>
          </p:nvPr>
        </p:nvSpPr>
        <p:spPr>
          <a:xfrm>
            <a:off x="6309245" y="2380900"/>
            <a:ext cx="2176800" cy="2544900"/>
          </a:xfrm>
          <a:prstGeom prst="rect">
            <a:avLst/>
          </a:prstGeom>
        </p:spPr>
        <p:txBody>
          <a:bodyPr spcFirstLastPara="1" wrap="square" lIns="91425" tIns="91425" rIns="91425" bIns="91425" anchor="t" anchorCtr="0">
            <a:noAutofit/>
          </a:bodyPr>
          <a:lstStyle>
            <a:lvl1pPr marL="457200" lvl="0" indent="-317500" rtl="0">
              <a:spcBef>
                <a:spcPts val="600"/>
              </a:spcBef>
              <a:spcAft>
                <a:spcPts val="0"/>
              </a:spcAft>
              <a:buSzPts val="14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218" name="Google Shape;218;p7"/>
          <p:cNvSpPr/>
          <p:nvPr/>
        </p:nvSpPr>
        <p:spPr>
          <a:xfrm rot="10800000" flipH="1">
            <a:off x="-123826" y="1058975"/>
            <a:ext cx="819900" cy="710100"/>
          </a:xfrm>
          <a:prstGeom prst="hexagon">
            <a:avLst>
              <a:gd name="adj" fmla="val 28678"/>
              <a:gd name="vf" fmla="val 115470"/>
            </a:avLst>
          </a:prstGeom>
          <a:noFill/>
          <a:ln w="9525" cap="flat" cmpd="sng">
            <a:solidFill>
              <a:srgbClr val="19BBD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7"/>
          <p:cNvSpPr/>
          <p:nvPr/>
        </p:nvSpPr>
        <p:spPr>
          <a:xfrm rot="10800000" flipH="1">
            <a:off x="638175" y="1440100"/>
            <a:ext cx="428700" cy="371100"/>
          </a:xfrm>
          <a:prstGeom prst="hexagon">
            <a:avLst>
              <a:gd name="adj" fmla="val 28678"/>
              <a:gd name="vf" fmla="val 115470"/>
            </a:avLst>
          </a:prstGeom>
          <a:solidFill>
            <a:srgbClr val="1847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7"/>
          <p:cNvSpPr/>
          <p:nvPr/>
        </p:nvSpPr>
        <p:spPr>
          <a:xfrm rot="10800000" flipH="1">
            <a:off x="1495424" y="-131650"/>
            <a:ext cx="819900" cy="710100"/>
          </a:xfrm>
          <a:prstGeom prst="hexagon">
            <a:avLst>
              <a:gd name="adj" fmla="val 28678"/>
              <a:gd name="vf" fmla="val 115470"/>
            </a:avLst>
          </a:prstGeom>
          <a:noFill/>
          <a:ln w="76200" cap="flat" cmpd="sng">
            <a:solidFill>
              <a:srgbClr val="184769"/>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7"/>
          <p:cNvSpPr/>
          <p:nvPr/>
        </p:nvSpPr>
        <p:spPr>
          <a:xfrm rot="10800000" flipH="1">
            <a:off x="327800" y="88925"/>
            <a:ext cx="358800" cy="310500"/>
          </a:xfrm>
          <a:prstGeom prst="hexagon">
            <a:avLst>
              <a:gd name="adj" fmla="val 28678"/>
              <a:gd name="vf" fmla="val 115470"/>
            </a:avLst>
          </a:prstGeom>
          <a:solidFill>
            <a:srgbClr val="00E1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2" name="Google Shape;222;p7"/>
          <p:cNvGrpSpPr/>
          <p:nvPr/>
        </p:nvGrpSpPr>
        <p:grpSpPr>
          <a:xfrm>
            <a:off x="1729784" y="61068"/>
            <a:ext cx="351204" cy="324661"/>
            <a:chOff x="5975075" y="2327500"/>
            <a:chExt cx="420100" cy="388350"/>
          </a:xfrm>
        </p:grpSpPr>
        <p:sp>
          <p:nvSpPr>
            <p:cNvPr id="223" name="Google Shape;223;p7"/>
            <p:cNvSpPr/>
            <p:nvPr/>
          </p:nvSpPr>
          <p:spPr>
            <a:xfrm>
              <a:off x="5975075" y="2474650"/>
              <a:ext cx="98325" cy="220450"/>
            </a:xfrm>
            <a:custGeom>
              <a:avLst/>
              <a:gdLst/>
              <a:ahLst/>
              <a:cxnLst/>
              <a:rect l="l" t="t" r="r" b="b"/>
              <a:pathLst>
                <a:path w="3933" h="8818" extrusionOk="0">
                  <a:moveTo>
                    <a:pt x="2418" y="1002"/>
                  </a:moveTo>
                  <a:lnTo>
                    <a:pt x="2565" y="1027"/>
                  </a:lnTo>
                  <a:lnTo>
                    <a:pt x="2687" y="1075"/>
                  </a:lnTo>
                  <a:lnTo>
                    <a:pt x="2809" y="1124"/>
                  </a:lnTo>
                  <a:lnTo>
                    <a:pt x="2907" y="1222"/>
                  </a:lnTo>
                  <a:lnTo>
                    <a:pt x="3005" y="1320"/>
                  </a:lnTo>
                  <a:lnTo>
                    <a:pt x="3078" y="1442"/>
                  </a:lnTo>
                  <a:lnTo>
                    <a:pt x="3102" y="1564"/>
                  </a:lnTo>
                  <a:lnTo>
                    <a:pt x="3127" y="1710"/>
                  </a:lnTo>
                  <a:lnTo>
                    <a:pt x="3102" y="1857"/>
                  </a:lnTo>
                  <a:lnTo>
                    <a:pt x="3078" y="1979"/>
                  </a:lnTo>
                  <a:lnTo>
                    <a:pt x="3005" y="2101"/>
                  </a:lnTo>
                  <a:lnTo>
                    <a:pt x="2907" y="2223"/>
                  </a:lnTo>
                  <a:lnTo>
                    <a:pt x="2809" y="2297"/>
                  </a:lnTo>
                  <a:lnTo>
                    <a:pt x="2687" y="2370"/>
                  </a:lnTo>
                  <a:lnTo>
                    <a:pt x="2565" y="2394"/>
                  </a:lnTo>
                  <a:lnTo>
                    <a:pt x="2418" y="2419"/>
                  </a:lnTo>
                  <a:lnTo>
                    <a:pt x="2272" y="2394"/>
                  </a:lnTo>
                  <a:lnTo>
                    <a:pt x="2150" y="2370"/>
                  </a:lnTo>
                  <a:lnTo>
                    <a:pt x="2028" y="2297"/>
                  </a:lnTo>
                  <a:lnTo>
                    <a:pt x="1930" y="2223"/>
                  </a:lnTo>
                  <a:lnTo>
                    <a:pt x="1832" y="2101"/>
                  </a:lnTo>
                  <a:lnTo>
                    <a:pt x="1759" y="1979"/>
                  </a:lnTo>
                  <a:lnTo>
                    <a:pt x="1735" y="1857"/>
                  </a:lnTo>
                  <a:lnTo>
                    <a:pt x="1710" y="1710"/>
                  </a:lnTo>
                  <a:lnTo>
                    <a:pt x="1735" y="1564"/>
                  </a:lnTo>
                  <a:lnTo>
                    <a:pt x="1759" y="1442"/>
                  </a:lnTo>
                  <a:lnTo>
                    <a:pt x="1832" y="1320"/>
                  </a:lnTo>
                  <a:lnTo>
                    <a:pt x="1930" y="1222"/>
                  </a:lnTo>
                  <a:lnTo>
                    <a:pt x="2028" y="1124"/>
                  </a:lnTo>
                  <a:lnTo>
                    <a:pt x="2150" y="1075"/>
                  </a:lnTo>
                  <a:lnTo>
                    <a:pt x="2272" y="1027"/>
                  </a:lnTo>
                  <a:lnTo>
                    <a:pt x="2418" y="1002"/>
                  </a:lnTo>
                  <a:close/>
                  <a:moveTo>
                    <a:pt x="1" y="1"/>
                  </a:moveTo>
                  <a:lnTo>
                    <a:pt x="1" y="8817"/>
                  </a:lnTo>
                  <a:lnTo>
                    <a:pt x="3933" y="8817"/>
                  </a:lnTo>
                  <a:lnTo>
                    <a:pt x="3933" y="1"/>
                  </a:lnTo>
                  <a:close/>
                </a:path>
              </a:pathLst>
            </a:custGeom>
            <a:solidFill>
              <a:srgbClr val="1847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7"/>
            <p:cNvSpPr/>
            <p:nvPr/>
          </p:nvSpPr>
          <p:spPr>
            <a:xfrm>
              <a:off x="6088025" y="2327500"/>
              <a:ext cx="307150" cy="388350"/>
            </a:xfrm>
            <a:custGeom>
              <a:avLst/>
              <a:gdLst/>
              <a:ahLst/>
              <a:cxnLst/>
              <a:rect l="l" t="t" r="r" b="b"/>
              <a:pathLst>
                <a:path w="12286" h="15534" extrusionOk="0">
                  <a:moveTo>
                    <a:pt x="6326" y="1"/>
                  </a:moveTo>
                  <a:lnTo>
                    <a:pt x="5960" y="25"/>
                  </a:lnTo>
                  <a:lnTo>
                    <a:pt x="5716" y="74"/>
                  </a:lnTo>
                  <a:lnTo>
                    <a:pt x="5520" y="147"/>
                  </a:lnTo>
                  <a:lnTo>
                    <a:pt x="5374" y="221"/>
                  </a:lnTo>
                  <a:lnTo>
                    <a:pt x="4983" y="1466"/>
                  </a:lnTo>
                  <a:lnTo>
                    <a:pt x="4788" y="2028"/>
                  </a:lnTo>
                  <a:lnTo>
                    <a:pt x="4592" y="2541"/>
                  </a:lnTo>
                  <a:lnTo>
                    <a:pt x="4397" y="3005"/>
                  </a:lnTo>
                  <a:lnTo>
                    <a:pt x="4202" y="3396"/>
                  </a:lnTo>
                  <a:lnTo>
                    <a:pt x="4031" y="3689"/>
                  </a:lnTo>
                  <a:lnTo>
                    <a:pt x="3884" y="3933"/>
                  </a:lnTo>
                  <a:lnTo>
                    <a:pt x="3664" y="4153"/>
                  </a:lnTo>
                  <a:lnTo>
                    <a:pt x="3322" y="4495"/>
                  </a:lnTo>
                  <a:lnTo>
                    <a:pt x="2516" y="5252"/>
                  </a:lnTo>
                  <a:lnTo>
                    <a:pt x="1442" y="6229"/>
                  </a:lnTo>
                  <a:lnTo>
                    <a:pt x="1" y="6229"/>
                  </a:lnTo>
                  <a:lnTo>
                    <a:pt x="1" y="13433"/>
                  </a:lnTo>
                  <a:lnTo>
                    <a:pt x="1515" y="13433"/>
                  </a:lnTo>
                  <a:lnTo>
                    <a:pt x="2004" y="13678"/>
                  </a:lnTo>
                  <a:lnTo>
                    <a:pt x="2687" y="13971"/>
                  </a:lnTo>
                  <a:lnTo>
                    <a:pt x="3567" y="14313"/>
                  </a:lnTo>
                  <a:lnTo>
                    <a:pt x="4544" y="14679"/>
                  </a:lnTo>
                  <a:lnTo>
                    <a:pt x="5594" y="14997"/>
                  </a:lnTo>
                  <a:lnTo>
                    <a:pt x="6131" y="15143"/>
                  </a:lnTo>
                  <a:lnTo>
                    <a:pt x="6668" y="15265"/>
                  </a:lnTo>
                  <a:lnTo>
                    <a:pt x="7181" y="15387"/>
                  </a:lnTo>
                  <a:lnTo>
                    <a:pt x="7694" y="15461"/>
                  </a:lnTo>
                  <a:lnTo>
                    <a:pt x="8158" y="15509"/>
                  </a:lnTo>
                  <a:lnTo>
                    <a:pt x="8622" y="15534"/>
                  </a:lnTo>
                  <a:lnTo>
                    <a:pt x="9404" y="15534"/>
                  </a:lnTo>
                  <a:lnTo>
                    <a:pt x="9819" y="15509"/>
                  </a:lnTo>
                  <a:lnTo>
                    <a:pt x="10210" y="15461"/>
                  </a:lnTo>
                  <a:lnTo>
                    <a:pt x="10552" y="15363"/>
                  </a:lnTo>
                  <a:lnTo>
                    <a:pt x="10723" y="15314"/>
                  </a:lnTo>
                  <a:lnTo>
                    <a:pt x="10845" y="15265"/>
                  </a:lnTo>
                  <a:lnTo>
                    <a:pt x="10967" y="15192"/>
                  </a:lnTo>
                  <a:lnTo>
                    <a:pt x="11064" y="15094"/>
                  </a:lnTo>
                  <a:lnTo>
                    <a:pt x="11113" y="14997"/>
                  </a:lnTo>
                  <a:lnTo>
                    <a:pt x="11162" y="14874"/>
                  </a:lnTo>
                  <a:lnTo>
                    <a:pt x="11235" y="14166"/>
                  </a:lnTo>
                  <a:lnTo>
                    <a:pt x="11211" y="13995"/>
                  </a:lnTo>
                  <a:lnTo>
                    <a:pt x="11162" y="13849"/>
                  </a:lnTo>
                  <a:lnTo>
                    <a:pt x="11064" y="13702"/>
                  </a:lnTo>
                  <a:lnTo>
                    <a:pt x="10918" y="13580"/>
                  </a:lnTo>
                  <a:lnTo>
                    <a:pt x="11040" y="13556"/>
                  </a:lnTo>
                  <a:lnTo>
                    <a:pt x="11162" y="13507"/>
                  </a:lnTo>
                  <a:lnTo>
                    <a:pt x="11284" y="13458"/>
                  </a:lnTo>
                  <a:lnTo>
                    <a:pt x="11382" y="13360"/>
                  </a:lnTo>
                  <a:lnTo>
                    <a:pt x="11455" y="13263"/>
                  </a:lnTo>
                  <a:lnTo>
                    <a:pt x="11528" y="13140"/>
                  </a:lnTo>
                  <a:lnTo>
                    <a:pt x="11577" y="12994"/>
                  </a:lnTo>
                  <a:lnTo>
                    <a:pt x="11602" y="12872"/>
                  </a:lnTo>
                  <a:lnTo>
                    <a:pt x="11675" y="11993"/>
                  </a:lnTo>
                  <a:lnTo>
                    <a:pt x="11675" y="11870"/>
                  </a:lnTo>
                  <a:lnTo>
                    <a:pt x="11675" y="11773"/>
                  </a:lnTo>
                  <a:lnTo>
                    <a:pt x="11651" y="11651"/>
                  </a:lnTo>
                  <a:lnTo>
                    <a:pt x="11602" y="11553"/>
                  </a:lnTo>
                  <a:lnTo>
                    <a:pt x="11480" y="11382"/>
                  </a:lnTo>
                  <a:lnTo>
                    <a:pt x="11406" y="11309"/>
                  </a:lnTo>
                  <a:lnTo>
                    <a:pt x="11333" y="11235"/>
                  </a:lnTo>
                  <a:lnTo>
                    <a:pt x="11455" y="11211"/>
                  </a:lnTo>
                  <a:lnTo>
                    <a:pt x="11553" y="11162"/>
                  </a:lnTo>
                  <a:lnTo>
                    <a:pt x="11651" y="11089"/>
                  </a:lnTo>
                  <a:lnTo>
                    <a:pt x="11748" y="10991"/>
                  </a:lnTo>
                  <a:lnTo>
                    <a:pt x="11822" y="10893"/>
                  </a:lnTo>
                  <a:lnTo>
                    <a:pt x="11870" y="10796"/>
                  </a:lnTo>
                  <a:lnTo>
                    <a:pt x="11919" y="10674"/>
                  </a:lnTo>
                  <a:lnTo>
                    <a:pt x="11944" y="10527"/>
                  </a:lnTo>
                  <a:lnTo>
                    <a:pt x="12017" y="9672"/>
                  </a:lnTo>
                  <a:lnTo>
                    <a:pt x="12017" y="9550"/>
                  </a:lnTo>
                  <a:lnTo>
                    <a:pt x="12017" y="9428"/>
                  </a:lnTo>
                  <a:lnTo>
                    <a:pt x="11993" y="9306"/>
                  </a:lnTo>
                  <a:lnTo>
                    <a:pt x="11944" y="9208"/>
                  </a:lnTo>
                  <a:lnTo>
                    <a:pt x="11895" y="9111"/>
                  </a:lnTo>
                  <a:lnTo>
                    <a:pt x="11822" y="9037"/>
                  </a:lnTo>
                  <a:lnTo>
                    <a:pt x="11748" y="8964"/>
                  </a:lnTo>
                  <a:lnTo>
                    <a:pt x="11651" y="8891"/>
                  </a:lnTo>
                  <a:lnTo>
                    <a:pt x="11748" y="8866"/>
                  </a:lnTo>
                  <a:lnTo>
                    <a:pt x="11846" y="8793"/>
                  </a:lnTo>
                  <a:lnTo>
                    <a:pt x="11944" y="8720"/>
                  </a:lnTo>
                  <a:lnTo>
                    <a:pt x="12017" y="8647"/>
                  </a:lnTo>
                  <a:lnTo>
                    <a:pt x="12090" y="8549"/>
                  </a:lnTo>
                  <a:lnTo>
                    <a:pt x="12139" y="8451"/>
                  </a:lnTo>
                  <a:lnTo>
                    <a:pt x="12163" y="8329"/>
                  </a:lnTo>
                  <a:lnTo>
                    <a:pt x="12188" y="8207"/>
                  </a:lnTo>
                  <a:lnTo>
                    <a:pt x="12286" y="7328"/>
                  </a:lnTo>
                  <a:lnTo>
                    <a:pt x="12261" y="7206"/>
                  </a:lnTo>
                  <a:lnTo>
                    <a:pt x="12237" y="7083"/>
                  </a:lnTo>
                  <a:lnTo>
                    <a:pt x="12188" y="6986"/>
                  </a:lnTo>
                  <a:lnTo>
                    <a:pt x="12139" y="6888"/>
                  </a:lnTo>
                  <a:lnTo>
                    <a:pt x="12066" y="6790"/>
                  </a:lnTo>
                  <a:lnTo>
                    <a:pt x="11968" y="6717"/>
                  </a:lnTo>
                  <a:lnTo>
                    <a:pt x="11748" y="6571"/>
                  </a:lnTo>
                  <a:lnTo>
                    <a:pt x="11504" y="6448"/>
                  </a:lnTo>
                  <a:lnTo>
                    <a:pt x="11211" y="6351"/>
                  </a:lnTo>
                  <a:lnTo>
                    <a:pt x="10893" y="6278"/>
                  </a:lnTo>
                  <a:lnTo>
                    <a:pt x="10576" y="6229"/>
                  </a:lnTo>
                  <a:lnTo>
                    <a:pt x="9892" y="6131"/>
                  </a:lnTo>
                  <a:lnTo>
                    <a:pt x="8842" y="6033"/>
                  </a:lnTo>
                  <a:lnTo>
                    <a:pt x="7596" y="5960"/>
                  </a:lnTo>
                  <a:lnTo>
                    <a:pt x="6326" y="5887"/>
                  </a:lnTo>
                  <a:lnTo>
                    <a:pt x="6497" y="5594"/>
                  </a:lnTo>
                  <a:lnTo>
                    <a:pt x="6644" y="5252"/>
                  </a:lnTo>
                  <a:lnTo>
                    <a:pt x="6790" y="4885"/>
                  </a:lnTo>
                  <a:lnTo>
                    <a:pt x="6888" y="4495"/>
                  </a:lnTo>
                  <a:lnTo>
                    <a:pt x="6986" y="4104"/>
                  </a:lnTo>
                  <a:lnTo>
                    <a:pt x="7083" y="3689"/>
                  </a:lnTo>
                  <a:lnTo>
                    <a:pt x="7181" y="2883"/>
                  </a:lnTo>
                  <a:lnTo>
                    <a:pt x="7254" y="2150"/>
                  </a:lnTo>
                  <a:lnTo>
                    <a:pt x="7303" y="1539"/>
                  </a:lnTo>
                  <a:lnTo>
                    <a:pt x="7303" y="978"/>
                  </a:lnTo>
                  <a:lnTo>
                    <a:pt x="7303" y="807"/>
                  </a:lnTo>
                  <a:lnTo>
                    <a:pt x="7230" y="611"/>
                  </a:lnTo>
                  <a:lnTo>
                    <a:pt x="7157" y="465"/>
                  </a:lnTo>
                  <a:lnTo>
                    <a:pt x="7035" y="318"/>
                  </a:lnTo>
                  <a:lnTo>
                    <a:pt x="6888" y="172"/>
                  </a:lnTo>
                  <a:lnTo>
                    <a:pt x="6717" y="98"/>
                  </a:lnTo>
                  <a:lnTo>
                    <a:pt x="6522" y="25"/>
                  </a:lnTo>
                  <a:lnTo>
                    <a:pt x="6326" y="1"/>
                  </a:lnTo>
                  <a:close/>
                </a:path>
              </a:pathLst>
            </a:custGeom>
            <a:solidFill>
              <a:srgbClr val="1847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5" name="Google Shape;225;p7"/>
          <p:cNvSpPr/>
          <p:nvPr/>
        </p:nvSpPr>
        <p:spPr>
          <a:xfrm>
            <a:off x="203100" y="1270177"/>
            <a:ext cx="166061" cy="287704"/>
          </a:xfrm>
          <a:custGeom>
            <a:avLst/>
            <a:gdLst/>
            <a:ahLst/>
            <a:cxnLst/>
            <a:rect l="l" t="t" r="r" b="b"/>
            <a:pathLst>
              <a:path w="11870" h="20565" extrusionOk="0">
                <a:moveTo>
                  <a:pt x="6301" y="977"/>
                </a:moveTo>
                <a:lnTo>
                  <a:pt x="6423" y="1002"/>
                </a:lnTo>
                <a:lnTo>
                  <a:pt x="6497" y="1075"/>
                </a:lnTo>
                <a:lnTo>
                  <a:pt x="6570" y="1148"/>
                </a:lnTo>
                <a:lnTo>
                  <a:pt x="6594" y="1270"/>
                </a:lnTo>
                <a:lnTo>
                  <a:pt x="6570" y="1368"/>
                </a:lnTo>
                <a:lnTo>
                  <a:pt x="6497" y="1466"/>
                </a:lnTo>
                <a:lnTo>
                  <a:pt x="6423" y="1515"/>
                </a:lnTo>
                <a:lnTo>
                  <a:pt x="6301" y="1539"/>
                </a:lnTo>
                <a:lnTo>
                  <a:pt x="5569" y="1539"/>
                </a:lnTo>
                <a:lnTo>
                  <a:pt x="5446" y="1515"/>
                </a:lnTo>
                <a:lnTo>
                  <a:pt x="5373" y="1466"/>
                </a:lnTo>
                <a:lnTo>
                  <a:pt x="5300" y="1368"/>
                </a:lnTo>
                <a:lnTo>
                  <a:pt x="5276" y="1270"/>
                </a:lnTo>
                <a:lnTo>
                  <a:pt x="5300" y="1148"/>
                </a:lnTo>
                <a:lnTo>
                  <a:pt x="5373" y="1075"/>
                </a:lnTo>
                <a:lnTo>
                  <a:pt x="5446" y="1002"/>
                </a:lnTo>
                <a:lnTo>
                  <a:pt x="5569" y="977"/>
                </a:lnTo>
                <a:close/>
                <a:moveTo>
                  <a:pt x="10575" y="2565"/>
                </a:moveTo>
                <a:lnTo>
                  <a:pt x="10575" y="16706"/>
                </a:lnTo>
                <a:lnTo>
                  <a:pt x="1295" y="16706"/>
                </a:lnTo>
                <a:lnTo>
                  <a:pt x="1295" y="2565"/>
                </a:lnTo>
                <a:close/>
                <a:moveTo>
                  <a:pt x="5935" y="17780"/>
                </a:moveTo>
                <a:lnTo>
                  <a:pt x="6106" y="17805"/>
                </a:lnTo>
                <a:lnTo>
                  <a:pt x="6277" y="17854"/>
                </a:lnTo>
                <a:lnTo>
                  <a:pt x="6423" y="17927"/>
                </a:lnTo>
                <a:lnTo>
                  <a:pt x="6545" y="18025"/>
                </a:lnTo>
                <a:lnTo>
                  <a:pt x="6643" y="18147"/>
                </a:lnTo>
                <a:lnTo>
                  <a:pt x="6716" y="18293"/>
                </a:lnTo>
                <a:lnTo>
                  <a:pt x="6765" y="18464"/>
                </a:lnTo>
                <a:lnTo>
                  <a:pt x="6790" y="18635"/>
                </a:lnTo>
                <a:lnTo>
                  <a:pt x="6765" y="18806"/>
                </a:lnTo>
                <a:lnTo>
                  <a:pt x="6716" y="18977"/>
                </a:lnTo>
                <a:lnTo>
                  <a:pt x="6643" y="19124"/>
                </a:lnTo>
                <a:lnTo>
                  <a:pt x="6545" y="19246"/>
                </a:lnTo>
                <a:lnTo>
                  <a:pt x="6423" y="19343"/>
                </a:lnTo>
                <a:lnTo>
                  <a:pt x="6277" y="19417"/>
                </a:lnTo>
                <a:lnTo>
                  <a:pt x="6106" y="19465"/>
                </a:lnTo>
                <a:lnTo>
                  <a:pt x="5935" y="19490"/>
                </a:lnTo>
                <a:lnTo>
                  <a:pt x="5764" y="19465"/>
                </a:lnTo>
                <a:lnTo>
                  <a:pt x="5593" y="19417"/>
                </a:lnTo>
                <a:lnTo>
                  <a:pt x="5446" y="19343"/>
                </a:lnTo>
                <a:lnTo>
                  <a:pt x="5324" y="19246"/>
                </a:lnTo>
                <a:lnTo>
                  <a:pt x="5227" y="19124"/>
                </a:lnTo>
                <a:lnTo>
                  <a:pt x="5153" y="18977"/>
                </a:lnTo>
                <a:lnTo>
                  <a:pt x="5105" y="18806"/>
                </a:lnTo>
                <a:lnTo>
                  <a:pt x="5080" y="18635"/>
                </a:lnTo>
                <a:lnTo>
                  <a:pt x="5105" y="18464"/>
                </a:lnTo>
                <a:lnTo>
                  <a:pt x="5153" y="18293"/>
                </a:lnTo>
                <a:lnTo>
                  <a:pt x="5227" y="18147"/>
                </a:lnTo>
                <a:lnTo>
                  <a:pt x="5324" y="18025"/>
                </a:lnTo>
                <a:lnTo>
                  <a:pt x="5446" y="17927"/>
                </a:lnTo>
                <a:lnTo>
                  <a:pt x="5593" y="17854"/>
                </a:lnTo>
                <a:lnTo>
                  <a:pt x="5764" y="17805"/>
                </a:lnTo>
                <a:lnTo>
                  <a:pt x="5935" y="17780"/>
                </a:lnTo>
                <a:close/>
                <a:moveTo>
                  <a:pt x="1295" y="0"/>
                </a:moveTo>
                <a:lnTo>
                  <a:pt x="1026" y="25"/>
                </a:lnTo>
                <a:lnTo>
                  <a:pt x="782" y="98"/>
                </a:lnTo>
                <a:lnTo>
                  <a:pt x="562" y="220"/>
                </a:lnTo>
                <a:lnTo>
                  <a:pt x="366" y="367"/>
                </a:lnTo>
                <a:lnTo>
                  <a:pt x="220" y="562"/>
                </a:lnTo>
                <a:lnTo>
                  <a:pt x="98" y="782"/>
                </a:lnTo>
                <a:lnTo>
                  <a:pt x="25" y="1026"/>
                </a:lnTo>
                <a:lnTo>
                  <a:pt x="0" y="1295"/>
                </a:lnTo>
                <a:lnTo>
                  <a:pt x="0" y="19270"/>
                </a:lnTo>
                <a:lnTo>
                  <a:pt x="25" y="19539"/>
                </a:lnTo>
                <a:lnTo>
                  <a:pt x="98" y="19783"/>
                </a:lnTo>
                <a:lnTo>
                  <a:pt x="220" y="20003"/>
                </a:lnTo>
                <a:lnTo>
                  <a:pt x="366" y="20198"/>
                </a:lnTo>
                <a:lnTo>
                  <a:pt x="562" y="20345"/>
                </a:lnTo>
                <a:lnTo>
                  <a:pt x="782" y="20467"/>
                </a:lnTo>
                <a:lnTo>
                  <a:pt x="1026" y="20540"/>
                </a:lnTo>
                <a:lnTo>
                  <a:pt x="1295" y="20565"/>
                </a:lnTo>
                <a:lnTo>
                  <a:pt x="10575" y="20565"/>
                </a:lnTo>
                <a:lnTo>
                  <a:pt x="10844" y="20540"/>
                </a:lnTo>
                <a:lnTo>
                  <a:pt x="11088" y="20467"/>
                </a:lnTo>
                <a:lnTo>
                  <a:pt x="11308" y="20345"/>
                </a:lnTo>
                <a:lnTo>
                  <a:pt x="11503" y="20198"/>
                </a:lnTo>
                <a:lnTo>
                  <a:pt x="11650" y="20003"/>
                </a:lnTo>
                <a:lnTo>
                  <a:pt x="11772" y="19783"/>
                </a:lnTo>
                <a:lnTo>
                  <a:pt x="11845" y="19539"/>
                </a:lnTo>
                <a:lnTo>
                  <a:pt x="11870" y="19270"/>
                </a:lnTo>
                <a:lnTo>
                  <a:pt x="11870" y="1295"/>
                </a:lnTo>
                <a:lnTo>
                  <a:pt x="11845" y="1026"/>
                </a:lnTo>
                <a:lnTo>
                  <a:pt x="11772" y="782"/>
                </a:lnTo>
                <a:lnTo>
                  <a:pt x="11650" y="562"/>
                </a:lnTo>
                <a:lnTo>
                  <a:pt x="11503" y="367"/>
                </a:lnTo>
                <a:lnTo>
                  <a:pt x="11308" y="220"/>
                </a:lnTo>
                <a:lnTo>
                  <a:pt x="11088" y="98"/>
                </a:lnTo>
                <a:lnTo>
                  <a:pt x="10844" y="25"/>
                </a:lnTo>
                <a:lnTo>
                  <a:pt x="10575" y="0"/>
                </a:lnTo>
                <a:close/>
              </a:path>
            </a:pathLst>
          </a:custGeom>
          <a:solidFill>
            <a:srgbClr val="19B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6" name="Google Shape;226;p7"/>
          <p:cNvGrpSpPr/>
          <p:nvPr/>
        </p:nvGrpSpPr>
        <p:grpSpPr>
          <a:xfrm>
            <a:off x="904276" y="515192"/>
            <a:ext cx="382958" cy="607111"/>
            <a:chOff x="6718575" y="2318625"/>
            <a:chExt cx="256950" cy="407375"/>
          </a:xfrm>
        </p:grpSpPr>
        <p:sp>
          <p:nvSpPr>
            <p:cNvPr id="227" name="Google Shape;227;p7"/>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7"/>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7"/>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7"/>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7"/>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7"/>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7"/>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7"/>
            <p:cNvSpPr/>
            <p:nvPr/>
          </p:nvSpPr>
          <p:spPr>
            <a:xfrm>
              <a:off x="6795900" y="2628550"/>
              <a:ext cx="102300" cy="25"/>
            </a:xfrm>
            <a:custGeom>
              <a:avLst/>
              <a:gdLst/>
              <a:ahLst/>
              <a:cxnLst/>
              <a:rect l="l" t="t" r="r" b="b"/>
              <a:pathLst>
                <a:path w="4092" h="1" fill="none" extrusionOk="0">
                  <a:moveTo>
                    <a:pt x="0" y="1"/>
                  </a:moveTo>
                  <a:lnTo>
                    <a:pt x="4092"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5" name="Google Shape;235;p7"/>
          <p:cNvGrpSpPr/>
          <p:nvPr/>
        </p:nvGrpSpPr>
        <p:grpSpPr>
          <a:xfrm>
            <a:off x="335759" y="1840531"/>
            <a:ext cx="342882" cy="350068"/>
            <a:chOff x="3951850" y="2985350"/>
            <a:chExt cx="407950" cy="416500"/>
          </a:xfrm>
        </p:grpSpPr>
        <p:sp>
          <p:nvSpPr>
            <p:cNvPr id="236" name="Google Shape;236;p7"/>
            <p:cNvSpPr/>
            <p:nvPr/>
          </p:nvSpPr>
          <p:spPr>
            <a:xfrm>
              <a:off x="3951850" y="2985350"/>
              <a:ext cx="314800" cy="314825"/>
            </a:xfrm>
            <a:custGeom>
              <a:avLst/>
              <a:gdLst/>
              <a:ahLst/>
              <a:cxnLst/>
              <a:rect l="l" t="t" r="r" b="b"/>
              <a:pathLst>
                <a:path w="12592" h="12593" fill="none" extrusionOk="0">
                  <a:moveTo>
                    <a:pt x="6284" y="1"/>
                  </a:moveTo>
                  <a:lnTo>
                    <a:pt x="6284" y="1"/>
                  </a:lnTo>
                  <a:lnTo>
                    <a:pt x="5967" y="25"/>
                  </a:lnTo>
                  <a:lnTo>
                    <a:pt x="5651" y="49"/>
                  </a:lnTo>
                  <a:lnTo>
                    <a:pt x="5334" y="74"/>
                  </a:lnTo>
                  <a:lnTo>
                    <a:pt x="5017" y="147"/>
                  </a:lnTo>
                  <a:lnTo>
                    <a:pt x="4725" y="220"/>
                  </a:lnTo>
                  <a:lnTo>
                    <a:pt x="4433" y="293"/>
                  </a:lnTo>
                  <a:lnTo>
                    <a:pt x="4141" y="390"/>
                  </a:lnTo>
                  <a:lnTo>
                    <a:pt x="3848" y="512"/>
                  </a:lnTo>
                  <a:lnTo>
                    <a:pt x="3556" y="634"/>
                  </a:lnTo>
                  <a:lnTo>
                    <a:pt x="3288" y="780"/>
                  </a:lnTo>
                  <a:lnTo>
                    <a:pt x="3020" y="926"/>
                  </a:lnTo>
                  <a:lnTo>
                    <a:pt x="2777" y="1072"/>
                  </a:lnTo>
                  <a:lnTo>
                    <a:pt x="2290" y="1437"/>
                  </a:lnTo>
                  <a:lnTo>
                    <a:pt x="1851" y="1852"/>
                  </a:lnTo>
                  <a:lnTo>
                    <a:pt x="1437" y="2290"/>
                  </a:lnTo>
                  <a:lnTo>
                    <a:pt x="1072" y="2777"/>
                  </a:lnTo>
                  <a:lnTo>
                    <a:pt x="901" y="3045"/>
                  </a:lnTo>
                  <a:lnTo>
                    <a:pt x="755" y="3313"/>
                  </a:lnTo>
                  <a:lnTo>
                    <a:pt x="609" y="3581"/>
                  </a:lnTo>
                  <a:lnTo>
                    <a:pt x="487" y="3849"/>
                  </a:lnTo>
                  <a:lnTo>
                    <a:pt x="390" y="4141"/>
                  </a:lnTo>
                  <a:lnTo>
                    <a:pt x="292" y="4433"/>
                  </a:lnTo>
                  <a:lnTo>
                    <a:pt x="195" y="4725"/>
                  </a:lnTo>
                  <a:lnTo>
                    <a:pt x="122" y="5042"/>
                  </a:lnTo>
                  <a:lnTo>
                    <a:pt x="73" y="5334"/>
                  </a:lnTo>
                  <a:lnTo>
                    <a:pt x="25" y="5651"/>
                  </a:lnTo>
                  <a:lnTo>
                    <a:pt x="0" y="5968"/>
                  </a:lnTo>
                  <a:lnTo>
                    <a:pt x="0" y="6308"/>
                  </a:lnTo>
                  <a:lnTo>
                    <a:pt x="0" y="6308"/>
                  </a:lnTo>
                  <a:lnTo>
                    <a:pt x="0" y="6625"/>
                  </a:lnTo>
                  <a:lnTo>
                    <a:pt x="25" y="6942"/>
                  </a:lnTo>
                  <a:lnTo>
                    <a:pt x="73" y="7258"/>
                  </a:lnTo>
                  <a:lnTo>
                    <a:pt x="122" y="7575"/>
                  </a:lnTo>
                  <a:lnTo>
                    <a:pt x="195" y="7867"/>
                  </a:lnTo>
                  <a:lnTo>
                    <a:pt x="292" y="8184"/>
                  </a:lnTo>
                  <a:lnTo>
                    <a:pt x="390" y="8476"/>
                  </a:lnTo>
                  <a:lnTo>
                    <a:pt x="487" y="8744"/>
                  </a:lnTo>
                  <a:lnTo>
                    <a:pt x="609" y="9036"/>
                  </a:lnTo>
                  <a:lnTo>
                    <a:pt x="755" y="9304"/>
                  </a:lnTo>
                  <a:lnTo>
                    <a:pt x="901" y="9572"/>
                  </a:lnTo>
                  <a:lnTo>
                    <a:pt x="1072" y="9816"/>
                  </a:lnTo>
                  <a:lnTo>
                    <a:pt x="1437" y="10303"/>
                  </a:lnTo>
                  <a:lnTo>
                    <a:pt x="1851" y="10741"/>
                  </a:lnTo>
                  <a:lnTo>
                    <a:pt x="2290" y="11155"/>
                  </a:lnTo>
                  <a:lnTo>
                    <a:pt x="2777" y="11520"/>
                  </a:lnTo>
                  <a:lnTo>
                    <a:pt x="3020" y="11691"/>
                  </a:lnTo>
                  <a:lnTo>
                    <a:pt x="3288" y="11837"/>
                  </a:lnTo>
                  <a:lnTo>
                    <a:pt x="3556" y="11983"/>
                  </a:lnTo>
                  <a:lnTo>
                    <a:pt x="3848" y="12105"/>
                  </a:lnTo>
                  <a:lnTo>
                    <a:pt x="4141" y="12202"/>
                  </a:lnTo>
                  <a:lnTo>
                    <a:pt x="4433" y="12300"/>
                  </a:lnTo>
                  <a:lnTo>
                    <a:pt x="4725" y="12397"/>
                  </a:lnTo>
                  <a:lnTo>
                    <a:pt x="5017" y="12470"/>
                  </a:lnTo>
                  <a:lnTo>
                    <a:pt x="5334" y="12519"/>
                  </a:lnTo>
                  <a:lnTo>
                    <a:pt x="5651" y="12568"/>
                  </a:lnTo>
                  <a:lnTo>
                    <a:pt x="5967" y="12592"/>
                  </a:lnTo>
                  <a:lnTo>
                    <a:pt x="6284" y="12592"/>
                  </a:lnTo>
                  <a:lnTo>
                    <a:pt x="6284" y="12592"/>
                  </a:lnTo>
                  <a:lnTo>
                    <a:pt x="6625" y="12592"/>
                  </a:lnTo>
                  <a:lnTo>
                    <a:pt x="6941" y="12568"/>
                  </a:lnTo>
                  <a:lnTo>
                    <a:pt x="7258" y="12519"/>
                  </a:lnTo>
                  <a:lnTo>
                    <a:pt x="7550" y="12470"/>
                  </a:lnTo>
                  <a:lnTo>
                    <a:pt x="7867" y="12397"/>
                  </a:lnTo>
                  <a:lnTo>
                    <a:pt x="8159" y="12300"/>
                  </a:lnTo>
                  <a:lnTo>
                    <a:pt x="8451" y="12202"/>
                  </a:lnTo>
                  <a:lnTo>
                    <a:pt x="8744" y="12105"/>
                  </a:lnTo>
                  <a:lnTo>
                    <a:pt x="9012" y="11983"/>
                  </a:lnTo>
                  <a:lnTo>
                    <a:pt x="9279" y="11837"/>
                  </a:lnTo>
                  <a:lnTo>
                    <a:pt x="9547" y="11691"/>
                  </a:lnTo>
                  <a:lnTo>
                    <a:pt x="9815" y="11520"/>
                  </a:lnTo>
                  <a:lnTo>
                    <a:pt x="10302" y="11155"/>
                  </a:lnTo>
                  <a:lnTo>
                    <a:pt x="10741" y="10741"/>
                  </a:lnTo>
                  <a:lnTo>
                    <a:pt x="11155" y="10303"/>
                  </a:lnTo>
                  <a:lnTo>
                    <a:pt x="11520" y="9816"/>
                  </a:lnTo>
                  <a:lnTo>
                    <a:pt x="11666" y="9572"/>
                  </a:lnTo>
                  <a:lnTo>
                    <a:pt x="11812" y="9304"/>
                  </a:lnTo>
                  <a:lnTo>
                    <a:pt x="11958" y="9036"/>
                  </a:lnTo>
                  <a:lnTo>
                    <a:pt x="12080" y="8744"/>
                  </a:lnTo>
                  <a:lnTo>
                    <a:pt x="12202" y="8476"/>
                  </a:lnTo>
                  <a:lnTo>
                    <a:pt x="12299" y="8184"/>
                  </a:lnTo>
                  <a:lnTo>
                    <a:pt x="12397" y="7867"/>
                  </a:lnTo>
                  <a:lnTo>
                    <a:pt x="12446" y="7575"/>
                  </a:lnTo>
                  <a:lnTo>
                    <a:pt x="12519" y="7258"/>
                  </a:lnTo>
                  <a:lnTo>
                    <a:pt x="12543" y="6942"/>
                  </a:lnTo>
                  <a:lnTo>
                    <a:pt x="12567" y="6625"/>
                  </a:lnTo>
                  <a:lnTo>
                    <a:pt x="12592" y="6308"/>
                  </a:lnTo>
                  <a:lnTo>
                    <a:pt x="12592" y="6308"/>
                  </a:lnTo>
                  <a:lnTo>
                    <a:pt x="12567" y="5968"/>
                  </a:lnTo>
                  <a:lnTo>
                    <a:pt x="12543" y="5651"/>
                  </a:lnTo>
                  <a:lnTo>
                    <a:pt x="12519" y="5334"/>
                  </a:lnTo>
                  <a:lnTo>
                    <a:pt x="12446" y="5042"/>
                  </a:lnTo>
                  <a:lnTo>
                    <a:pt x="12397" y="4725"/>
                  </a:lnTo>
                  <a:lnTo>
                    <a:pt x="12299" y="4433"/>
                  </a:lnTo>
                  <a:lnTo>
                    <a:pt x="12202" y="4141"/>
                  </a:lnTo>
                  <a:lnTo>
                    <a:pt x="12080" y="3849"/>
                  </a:lnTo>
                  <a:lnTo>
                    <a:pt x="11958" y="3581"/>
                  </a:lnTo>
                  <a:lnTo>
                    <a:pt x="11812" y="3313"/>
                  </a:lnTo>
                  <a:lnTo>
                    <a:pt x="11666" y="3045"/>
                  </a:lnTo>
                  <a:lnTo>
                    <a:pt x="11520" y="2777"/>
                  </a:lnTo>
                  <a:lnTo>
                    <a:pt x="11155" y="2290"/>
                  </a:lnTo>
                  <a:lnTo>
                    <a:pt x="10741" y="1852"/>
                  </a:lnTo>
                  <a:lnTo>
                    <a:pt x="10302" y="1437"/>
                  </a:lnTo>
                  <a:lnTo>
                    <a:pt x="9815" y="1072"/>
                  </a:lnTo>
                  <a:lnTo>
                    <a:pt x="9547" y="926"/>
                  </a:lnTo>
                  <a:lnTo>
                    <a:pt x="9279" y="780"/>
                  </a:lnTo>
                  <a:lnTo>
                    <a:pt x="9012" y="634"/>
                  </a:lnTo>
                  <a:lnTo>
                    <a:pt x="8744" y="512"/>
                  </a:lnTo>
                  <a:lnTo>
                    <a:pt x="8451" y="390"/>
                  </a:lnTo>
                  <a:lnTo>
                    <a:pt x="8159" y="293"/>
                  </a:lnTo>
                  <a:lnTo>
                    <a:pt x="7867" y="220"/>
                  </a:lnTo>
                  <a:lnTo>
                    <a:pt x="7550" y="147"/>
                  </a:lnTo>
                  <a:lnTo>
                    <a:pt x="7258" y="74"/>
                  </a:lnTo>
                  <a:lnTo>
                    <a:pt x="6941" y="49"/>
                  </a:lnTo>
                  <a:lnTo>
                    <a:pt x="6625" y="25"/>
                  </a:lnTo>
                  <a:lnTo>
                    <a:pt x="6284" y="1"/>
                  </a:lnTo>
                  <a:lnTo>
                    <a:pt x="6284" y="1"/>
                  </a:lnTo>
                  <a:close/>
                </a:path>
              </a:pathLst>
            </a:custGeom>
            <a:noFill/>
            <a:ln w="19050" cap="rnd" cmpd="sng">
              <a:solidFill>
                <a:srgbClr val="18476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7"/>
            <p:cNvSpPr/>
            <p:nvPr/>
          </p:nvSpPr>
          <p:spPr>
            <a:xfrm>
              <a:off x="3988375" y="3021875"/>
              <a:ext cx="241750" cy="241750"/>
            </a:xfrm>
            <a:custGeom>
              <a:avLst/>
              <a:gdLst/>
              <a:ahLst/>
              <a:cxnLst/>
              <a:rect l="l" t="t" r="r" b="b"/>
              <a:pathLst>
                <a:path w="9670" h="9670" fill="none" extrusionOk="0">
                  <a:moveTo>
                    <a:pt x="4823" y="1"/>
                  </a:moveTo>
                  <a:lnTo>
                    <a:pt x="4823" y="1"/>
                  </a:lnTo>
                  <a:lnTo>
                    <a:pt x="4336" y="25"/>
                  </a:lnTo>
                  <a:lnTo>
                    <a:pt x="3849" y="98"/>
                  </a:lnTo>
                  <a:lnTo>
                    <a:pt x="3386" y="220"/>
                  </a:lnTo>
                  <a:lnTo>
                    <a:pt x="2947" y="391"/>
                  </a:lnTo>
                  <a:lnTo>
                    <a:pt x="2533" y="585"/>
                  </a:lnTo>
                  <a:lnTo>
                    <a:pt x="2144" y="829"/>
                  </a:lnTo>
                  <a:lnTo>
                    <a:pt x="1754" y="1121"/>
                  </a:lnTo>
                  <a:lnTo>
                    <a:pt x="1413" y="1438"/>
                  </a:lnTo>
                  <a:lnTo>
                    <a:pt x="1096" y="1779"/>
                  </a:lnTo>
                  <a:lnTo>
                    <a:pt x="829" y="2144"/>
                  </a:lnTo>
                  <a:lnTo>
                    <a:pt x="585" y="2534"/>
                  </a:lnTo>
                  <a:lnTo>
                    <a:pt x="390" y="2972"/>
                  </a:lnTo>
                  <a:lnTo>
                    <a:pt x="220" y="3411"/>
                  </a:lnTo>
                  <a:lnTo>
                    <a:pt x="98" y="3873"/>
                  </a:lnTo>
                  <a:lnTo>
                    <a:pt x="25" y="4336"/>
                  </a:lnTo>
                  <a:lnTo>
                    <a:pt x="1" y="4847"/>
                  </a:lnTo>
                  <a:lnTo>
                    <a:pt x="1" y="4847"/>
                  </a:lnTo>
                  <a:lnTo>
                    <a:pt x="25" y="5335"/>
                  </a:lnTo>
                  <a:lnTo>
                    <a:pt x="98" y="5822"/>
                  </a:lnTo>
                  <a:lnTo>
                    <a:pt x="220" y="6284"/>
                  </a:lnTo>
                  <a:lnTo>
                    <a:pt x="390" y="6723"/>
                  </a:lnTo>
                  <a:lnTo>
                    <a:pt x="585" y="7137"/>
                  </a:lnTo>
                  <a:lnTo>
                    <a:pt x="829" y="7527"/>
                  </a:lnTo>
                  <a:lnTo>
                    <a:pt x="1096" y="7916"/>
                  </a:lnTo>
                  <a:lnTo>
                    <a:pt x="1413" y="8257"/>
                  </a:lnTo>
                  <a:lnTo>
                    <a:pt x="1754" y="8574"/>
                  </a:lnTo>
                  <a:lnTo>
                    <a:pt x="2144" y="8842"/>
                  </a:lnTo>
                  <a:lnTo>
                    <a:pt x="2533" y="9085"/>
                  </a:lnTo>
                  <a:lnTo>
                    <a:pt x="2947" y="9280"/>
                  </a:lnTo>
                  <a:lnTo>
                    <a:pt x="3386" y="9451"/>
                  </a:lnTo>
                  <a:lnTo>
                    <a:pt x="3849" y="9572"/>
                  </a:lnTo>
                  <a:lnTo>
                    <a:pt x="4336" y="9645"/>
                  </a:lnTo>
                  <a:lnTo>
                    <a:pt x="4823" y="9670"/>
                  </a:lnTo>
                  <a:lnTo>
                    <a:pt x="4823" y="9670"/>
                  </a:lnTo>
                  <a:lnTo>
                    <a:pt x="5334" y="9645"/>
                  </a:lnTo>
                  <a:lnTo>
                    <a:pt x="5797" y="9572"/>
                  </a:lnTo>
                  <a:lnTo>
                    <a:pt x="6260" y="9451"/>
                  </a:lnTo>
                  <a:lnTo>
                    <a:pt x="6698" y="9280"/>
                  </a:lnTo>
                  <a:lnTo>
                    <a:pt x="7136" y="9085"/>
                  </a:lnTo>
                  <a:lnTo>
                    <a:pt x="7526" y="8842"/>
                  </a:lnTo>
                  <a:lnTo>
                    <a:pt x="7892" y="8574"/>
                  </a:lnTo>
                  <a:lnTo>
                    <a:pt x="8232" y="8257"/>
                  </a:lnTo>
                  <a:lnTo>
                    <a:pt x="8549" y="7916"/>
                  </a:lnTo>
                  <a:lnTo>
                    <a:pt x="8841" y="7527"/>
                  </a:lnTo>
                  <a:lnTo>
                    <a:pt x="9085" y="7137"/>
                  </a:lnTo>
                  <a:lnTo>
                    <a:pt x="9280" y="6723"/>
                  </a:lnTo>
                  <a:lnTo>
                    <a:pt x="9450" y="6284"/>
                  </a:lnTo>
                  <a:lnTo>
                    <a:pt x="9572" y="5822"/>
                  </a:lnTo>
                  <a:lnTo>
                    <a:pt x="9645" y="5335"/>
                  </a:lnTo>
                  <a:lnTo>
                    <a:pt x="9669" y="4847"/>
                  </a:lnTo>
                  <a:lnTo>
                    <a:pt x="9669" y="4847"/>
                  </a:lnTo>
                  <a:lnTo>
                    <a:pt x="9645" y="4336"/>
                  </a:lnTo>
                  <a:lnTo>
                    <a:pt x="9572" y="3873"/>
                  </a:lnTo>
                  <a:lnTo>
                    <a:pt x="9450" y="3411"/>
                  </a:lnTo>
                  <a:lnTo>
                    <a:pt x="9280" y="2972"/>
                  </a:lnTo>
                  <a:lnTo>
                    <a:pt x="9085" y="2534"/>
                  </a:lnTo>
                  <a:lnTo>
                    <a:pt x="8841" y="2144"/>
                  </a:lnTo>
                  <a:lnTo>
                    <a:pt x="8549" y="1779"/>
                  </a:lnTo>
                  <a:lnTo>
                    <a:pt x="8232" y="1438"/>
                  </a:lnTo>
                  <a:lnTo>
                    <a:pt x="7892" y="1121"/>
                  </a:lnTo>
                  <a:lnTo>
                    <a:pt x="7526" y="829"/>
                  </a:lnTo>
                  <a:lnTo>
                    <a:pt x="7136" y="585"/>
                  </a:lnTo>
                  <a:lnTo>
                    <a:pt x="6698" y="391"/>
                  </a:lnTo>
                  <a:lnTo>
                    <a:pt x="6260" y="220"/>
                  </a:lnTo>
                  <a:lnTo>
                    <a:pt x="5797" y="98"/>
                  </a:lnTo>
                  <a:lnTo>
                    <a:pt x="5334" y="25"/>
                  </a:lnTo>
                  <a:lnTo>
                    <a:pt x="4823" y="1"/>
                  </a:lnTo>
                  <a:lnTo>
                    <a:pt x="4823" y="1"/>
                  </a:lnTo>
                </a:path>
              </a:pathLst>
            </a:custGeom>
            <a:noFill/>
            <a:ln w="19050" cap="rnd" cmpd="sng">
              <a:solidFill>
                <a:srgbClr val="18476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7"/>
            <p:cNvSpPr/>
            <p:nvPr/>
          </p:nvSpPr>
          <p:spPr>
            <a:xfrm>
              <a:off x="4024300" y="3058425"/>
              <a:ext cx="84650" cy="84650"/>
            </a:xfrm>
            <a:custGeom>
              <a:avLst/>
              <a:gdLst/>
              <a:ahLst/>
              <a:cxnLst/>
              <a:rect l="l" t="t" r="r" b="b"/>
              <a:pathLst>
                <a:path w="3386" h="3386" fill="none" extrusionOk="0">
                  <a:moveTo>
                    <a:pt x="0" y="3385"/>
                  </a:moveTo>
                  <a:lnTo>
                    <a:pt x="0" y="3385"/>
                  </a:lnTo>
                  <a:lnTo>
                    <a:pt x="25" y="3020"/>
                  </a:lnTo>
                  <a:lnTo>
                    <a:pt x="74" y="2704"/>
                  </a:lnTo>
                  <a:lnTo>
                    <a:pt x="147" y="2363"/>
                  </a:lnTo>
                  <a:lnTo>
                    <a:pt x="268" y="2070"/>
                  </a:lnTo>
                  <a:lnTo>
                    <a:pt x="414" y="1754"/>
                  </a:lnTo>
                  <a:lnTo>
                    <a:pt x="585" y="1486"/>
                  </a:lnTo>
                  <a:lnTo>
                    <a:pt x="780" y="1218"/>
                  </a:lnTo>
                  <a:lnTo>
                    <a:pt x="999" y="974"/>
                  </a:lnTo>
                  <a:lnTo>
                    <a:pt x="1243" y="755"/>
                  </a:lnTo>
                  <a:lnTo>
                    <a:pt x="1510" y="560"/>
                  </a:lnTo>
                  <a:lnTo>
                    <a:pt x="1778" y="390"/>
                  </a:lnTo>
                  <a:lnTo>
                    <a:pt x="2071" y="244"/>
                  </a:lnTo>
                  <a:lnTo>
                    <a:pt x="2387" y="146"/>
                  </a:lnTo>
                  <a:lnTo>
                    <a:pt x="2704" y="49"/>
                  </a:lnTo>
                  <a:lnTo>
                    <a:pt x="3045" y="0"/>
                  </a:lnTo>
                  <a:lnTo>
                    <a:pt x="3386" y="0"/>
                  </a:lnTo>
                </a:path>
              </a:pathLst>
            </a:custGeom>
            <a:noFill/>
            <a:ln w="19050" cap="rnd" cmpd="sng">
              <a:solidFill>
                <a:srgbClr val="18476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7"/>
            <p:cNvSpPr/>
            <p:nvPr/>
          </p:nvSpPr>
          <p:spPr>
            <a:xfrm>
              <a:off x="4205750" y="3248375"/>
              <a:ext cx="154050" cy="153475"/>
            </a:xfrm>
            <a:custGeom>
              <a:avLst/>
              <a:gdLst/>
              <a:ahLst/>
              <a:cxnLst/>
              <a:rect l="l" t="t" r="r" b="b"/>
              <a:pathLst>
                <a:path w="6162" h="6139" fill="none" extrusionOk="0">
                  <a:moveTo>
                    <a:pt x="0" y="1024"/>
                  </a:moveTo>
                  <a:lnTo>
                    <a:pt x="4969" y="5992"/>
                  </a:lnTo>
                  <a:lnTo>
                    <a:pt x="4969" y="5992"/>
                  </a:lnTo>
                  <a:lnTo>
                    <a:pt x="5042" y="6041"/>
                  </a:lnTo>
                  <a:lnTo>
                    <a:pt x="5115" y="6090"/>
                  </a:lnTo>
                  <a:lnTo>
                    <a:pt x="5212" y="6114"/>
                  </a:lnTo>
                  <a:lnTo>
                    <a:pt x="5310" y="6138"/>
                  </a:lnTo>
                  <a:lnTo>
                    <a:pt x="5407" y="6114"/>
                  </a:lnTo>
                  <a:lnTo>
                    <a:pt x="5480" y="6090"/>
                  </a:lnTo>
                  <a:lnTo>
                    <a:pt x="5577" y="6041"/>
                  </a:lnTo>
                  <a:lnTo>
                    <a:pt x="5651" y="5992"/>
                  </a:lnTo>
                  <a:lnTo>
                    <a:pt x="6016" y="5627"/>
                  </a:lnTo>
                  <a:lnTo>
                    <a:pt x="6016" y="5627"/>
                  </a:lnTo>
                  <a:lnTo>
                    <a:pt x="6089" y="5554"/>
                  </a:lnTo>
                  <a:lnTo>
                    <a:pt x="6138" y="5456"/>
                  </a:lnTo>
                  <a:lnTo>
                    <a:pt x="6162" y="5359"/>
                  </a:lnTo>
                  <a:lnTo>
                    <a:pt x="6162" y="5286"/>
                  </a:lnTo>
                  <a:lnTo>
                    <a:pt x="6162" y="5188"/>
                  </a:lnTo>
                  <a:lnTo>
                    <a:pt x="6138" y="5091"/>
                  </a:lnTo>
                  <a:lnTo>
                    <a:pt x="6089" y="5018"/>
                  </a:lnTo>
                  <a:lnTo>
                    <a:pt x="6016" y="4921"/>
                  </a:lnTo>
                  <a:lnTo>
                    <a:pt x="1072" y="1"/>
                  </a:lnTo>
                </a:path>
              </a:pathLst>
            </a:custGeom>
            <a:noFill/>
            <a:ln w="19050" cap="rnd" cmpd="sng">
              <a:solidFill>
                <a:srgbClr val="18476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0" name="Google Shape;240;p7"/>
          <p:cNvSpPr txBox="1">
            <a:spLocks noGrp="1"/>
          </p:cNvSpPr>
          <p:nvPr>
            <p:ph type="sldNum" idx="12"/>
          </p:nvPr>
        </p:nvSpPr>
        <p:spPr>
          <a:xfrm>
            <a:off x="13557" y="4785525"/>
            <a:ext cx="548700" cy="3579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41"/>
        <p:cNvGrpSpPr/>
        <p:nvPr/>
      </p:nvGrpSpPr>
      <p:grpSpPr>
        <a:xfrm>
          <a:off x="0" y="0"/>
          <a:ext cx="0" cy="0"/>
          <a:chOff x="0" y="0"/>
          <a:chExt cx="0" cy="0"/>
        </a:xfrm>
      </p:grpSpPr>
      <p:sp>
        <p:nvSpPr>
          <p:cNvPr id="242" name="Google Shape;242;p8"/>
          <p:cNvSpPr/>
          <p:nvPr/>
        </p:nvSpPr>
        <p:spPr>
          <a:xfrm rot="10800000" flipH="1">
            <a:off x="7663675" y="3684808"/>
            <a:ext cx="1034700" cy="895800"/>
          </a:xfrm>
          <a:custGeom>
            <a:avLst/>
            <a:gdLst/>
            <a:ahLst/>
            <a:cxnLst/>
            <a:rect l="l" t="t" r="r" b="b"/>
            <a:pathLst>
              <a:path w="120000" h="120000" extrusionOk="0">
                <a:moveTo>
                  <a:pt x="30000" y="0"/>
                </a:moveTo>
                <a:lnTo>
                  <a:pt x="0" y="59994"/>
                </a:lnTo>
                <a:lnTo>
                  <a:pt x="30000" y="120000"/>
                </a:lnTo>
                <a:lnTo>
                  <a:pt x="90000" y="120000"/>
                </a:lnTo>
                <a:lnTo>
                  <a:pt x="120000" y="59994"/>
                </a:lnTo>
                <a:lnTo>
                  <a:pt x="90000" y="0"/>
                </a:lnTo>
                <a:lnTo>
                  <a:pt x="30000" y="0"/>
                </a:lnTo>
                <a:close/>
                <a:moveTo>
                  <a:pt x="38477" y="16950"/>
                </a:moveTo>
                <a:lnTo>
                  <a:pt x="81522" y="16950"/>
                </a:lnTo>
                <a:lnTo>
                  <a:pt x="103033" y="59994"/>
                </a:lnTo>
                <a:lnTo>
                  <a:pt x="81522" y="103038"/>
                </a:lnTo>
                <a:lnTo>
                  <a:pt x="38477" y="103038"/>
                </a:lnTo>
                <a:lnTo>
                  <a:pt x="16955" y="59994"/>
                </a:lnTo>
                <a:lnTo>
                  <a:pt x="38477" y="16950"/>
                </a:lnTo>
                <a:close/>
              </a:path>
            </a:pathLst>
          </a:custGeom>
          <a:gradFill>
            <a:gsLst>
              <a:gs pos="0">
                <a:srgbClr val="3393E2"/>
              </a:gs>
              <a:gs pos="100000">
                <a:srgbClr val="00E2C7"/>
              </a:gs>
            </a:gsLst>
            <a:lin ang="6983783" scaled="0"/>
          </a:gra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243" name="Google Shape;243;p8"/>
          <p:cNvSpPr/>
          <p:nvPr/>
        </p:nvSpPr>
        <p:spPr>
          <a:xfrm rot="5400000">
            <a:off x="499599" y="157100"/>
            <a:ext cx="1146000" cy="1323300"/>
          </a:xfrm>
          <a:custGeom>
            <a:avLst/>
            <a:gdLst/>
            <a:ahLst/>
            <a:cxnLst/>
            <a:rect l="l" t="t" r="r" b="b"/>
            <a:pathLst>
              <a:path w="120000" h="120000" extrusionOk="0">
                <a:moveTo>
                  <a:pt x="60000" y="0"/>
                </a:moveTo>
                <a:lnTo>
                  <a:pt x="120000" y="30000"/>
                </a:lnTo>
                <a:lnTo>
                  <a:pt x="120000" y="90000"/>
                </a:lnTo>
                <a:lnTo>
                  <a:pt x="60000" y="120000"/>
                </a:lnTo>
                <a:lnTo>
                  <a:pt x="0" y="90000"/>
                </a:lnTo>
                <a:lnTo>
                  <a:pt x="0" y="30000"/>
                </a:lnTo>
                <a:close/>
              </a:path>
            </a:pathLst>
          </a:custGeom>
          <a:gradFill>
            <a:gsLst>
              <a:gs pos="0">
                <a:srgbClr val="3393E2"/>
              </a:gs>
              <a:gs pos="100000">
                <a:srgbClr val="00E2C7"/>
              </a:gs>
            </a:gsLst>
            <a:path path="circle">
              <a:fillToRect l="100000" b="100000"/>
            </a:path>
            <a:tileRect t="-100000" r="-100000"/>
          </a:gra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244" name="Google Shape;244;p8"/>
          <p:cNvSpPr txBox="1">
            <a:spLocks noGrp="1"/>
          </p:cNvSpPr>
          <p:nvPr>
            <p:ph type="title"/>
          </p:nvPr>
        </p:nvSpPr>
        <p:spPr>
          <a:xfrm>
            <a:off x="1732700" y="821200"/>
            <a:ext cx="4944300" cy="645300"/>
          </a:xfrm>
          <a:prstGeom prst="rect">
            <a:avLst/>
          </a:prstGeom>
        </p:spPr>
        <p:txBody>
          <a:bodyPr spcFirstLastPara="1" wrap="square" lIns="91425" tIns="91425" rIns="91425" bIns="91425" anchor="t" anchorCtr="0">
            <a:noAutofit/>
          </a:bodyPr>
          <a:lstStyle>
            <a:lvl1pPr lvl="0">
              <a:spcBef>
                <a:spcPts val="0"/>
              </a:spcBef>
              <a:spcAft>
                <a:spcPts val="0"/>
              </a:spcAft>
              <a:buSzPts val="4000"/>
              <a:buNone/>
              <a:defRPr/>
            </a:lvl1pPr>
            <a:lvl2pPr lvl="1">
              <a:spcBef>
                <a:spcPts val="0"/>
              </a:spcBef>
              <a:spcAft>
                <a:spcPts val="0"/>
              </a:spcAft>
              <a:buSzPts val="4000"/>
              <a:buNone/>
              <a:defRPr/>
            </a:lvl2pPr>
            <a:lvl3pPr lvl="2">
              <a:spcBef>
                <a:spcPts val="0"/>
              </a:spcBef>
              <a:spcAft>
                <a:spcPts val="0"/>
              </a:spcAft>
              <a:buSzPts val="4000"/>
              <a:buNone/>
              <a:defRPr/>
            </a:lvl3pPr>
            <a:lvl4pPr lvl="3">
              <a:spcBef>
                <a:spcPts val="0"/>
              </a:spcBef>
              <a:spcAft>
                <a:spcPts val="0"/>
              </a:spcAft>
              <a:buSzPts val="4000"/>
              <a:buNone/>
              <a:defRPr/>
            </a:lvl4pPr>
            <a:lvl5pPr lvl="4">
              <a:spcBef>
                <a:spcPts val="0"/>
              </a:spcBef>
              <a:spcAft>
                <a:spcPts val="0"/>
              </a:spcAft>
              <a:buSzPts val="4000"/>
              <a:buNone/>
              <a:defRPr/>
            </a:lvl5pPr>
            <a:lvl6pPr lvl="5">
              <a:spcBef>
                <a:spcPts val="0"/>
              </a:spcBef>
              <a:spcAft>
                <a:spcPts val="0"/>
              </a:spcAft>
              <a:buSzPts val="4000"/>
              <a:buNone/>
              <a:defRPr/>
            </a:lvl6pPr>
            <a:lvl7pPr lvl="6">
              <a:spcBef>
                <a:spcPts val="0"/>
              </a:spcBef>
              <a:spcAft>
                <a:spcPts val="0"/>
              </a:spcAft>
              <a:buSzPts val="4000"/>
              <a:buNone/>
              <a:defRPr/>
            </a:lvl7pPr>
            <a:lvl8pPr lvl="7">
              <a:spcBef>
                <a:spcPts val="0"/>
              </a:spcBef>
              <a:spcAft>
                <a:spcPts val="0"/>
              </a:spcAft>
              <a:buSzPts val="4000"/>
              <a:buNone/>
              <a:defRPr/>
            </a:lvl8pPr>
            <a:lvl9pPr lvl="8">
              <a:spcBef>
                <a:spcPts val="0"/>
              </a:spcBef>
              <a:spcAft>
                <a:spcPts val="0"/>
              </a:spcAft>
              <a:buSzPts val="4000"/>
              <a:buNone/>
              <a:defRPr/>
            </a:lvl9pPr>
          </a:lstStyle>
          <a:p>
            <a:endParaRPr/>
          </a:p>
        </p:txBody>
      </p:sp>
      <p:sp>
        <p:nvSpPr>
          <p:cNvPr id="245" name="Google Shape;245;p8"/>
          <p:cNvSpPr/>
          <p:nvPr/>
        </p:nvSpPr>
        <p:spPr>
          <a:xfrm rot="10800000" flipH="1">
            <a:off x="-123826" y="1058975"/>
            <a:ext cx="819900" cy="710100"/>
          </a:xfrm>
          <a:prstGeom prst="hexagon">
            <a:avLst>
              <a:gd name="adj" fmla="val 28678"/>
              <a:gd name="vf" fmla="val 115470"/>
            </a:avLst>
          </a:prstGeom>
          <a:noFill/>
          <a:ln w="9525" cap="flat" cmpd="sng">
            <a:solidFill>
              <a:srgbClr val="19BBD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8"/>
          <p:cNvSpPr/>
          <p:nvPr/>
        </p:nvSpPr>
        <p:spPr>
          <a:xfrm rot="10800000" flipH="1">
            <a:off x="638175" y="1440100"/>
            <a:ext cx="428700" cy="371100"/>
          </a:xfrm>
          <a:prstGeom prst="hexagon">
            <a:avLst>
              <a:gd name="adj" fmla="val 28678"/>
              <a:gd name="vf" fmla="val 115470"/>
            </a:avLst>
          </a:prstGeom>
          <a:solidFill>
            <a:srgbClr val="1847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8"/>
          <p:cNvSpPr/>
          <p:nvPr/>
        </p:nvSpPr>
        <p:spPr>
          <a:xfrm rot="10800000" flipH="1">
            <a:off x="1495424" y="-131650"/>
            <a:ext cx="819900" cy="710100"/>
          </a:xfrm>
          <a:prstGeom prst="hexagon">
            <a:avLst>
              <a:gd name="adj" fmla="val 28678"/>
              <a:gd name="vf" fmla="val 115470"/>
            </a:avLst>
          </a:prstGeom>
          <a:noFill/>
          <a:ln w="76200" cap="flat" cmpd="sng">
            <a:solidFill>
              <a:srgbClr val="184769"/>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8"/>
          <p:cNvSpPr/>
          <p:nvPr/>
        </p:nvSpPr>
        <p:spPr>
          <a:xfrm rot="10800000" flipH="1">
            <a:off x="327800" y="88925"/>
            <a:ext cx="358800" cy="310500"/>
          </a:xfrm>
          <a:prstGeom prst="hexagon">
            <a:avLst>
              <a:gd name="adj" fmla="val 28678"/>
              <a:gd name="vf" fmla="val 115470"/>
            </a:avLst>
          </a:prstGeom>
          <a:solidFill>
            <a:srgbClr val="00E1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9" name="Google Shape;249;p8"/>
          <p:cNvGrpSpPr/>
          <p:nvPr/>
        </p:nvGrpSpPr>
        <p:grpSpPr>
          <a:xfrm>
            <a:off x="1729784" y="61068"/>
            <a:ext cx="351204" cy="324661"/>
            <a:chOff x="5975075" y="2327500"/>
            <a:chExt cx="420100" cy="388350"/>
          </a:xfrm>
        </p:grpSpPr>
        <p:sp>
          <p:nvSpPr>
            <p:cNvPr id="250" name="Google Shape;250;p8"/>
            <p:cNvSpPr/>
            <p:nvPr/>
          </p:nvSpPr>
          <p:spPr>
            <a:xfrm>
              <a:off x="5975075" y="2474650"/>
              <a:ext cx="98325" cy="220450"/>
            </a:xfrm>
            <a:custGeom>
              <a:avLst/>
              <a:gdLst/>
              <a:ahLst/>
              <a:cxnLst/>
              <a:rect l="l" t="t" r="r" b="b"/>
              <a:pathLst>
                <a:path w="3933" h="8818" extrusionOk="0">
                  <a:moveTo>
                    <a:pt x="2418" y="1002"/>
                  </a:moveTo>
                  <a:lnTo>
                    <a:pt x="2565" y="1027"/>
                  </a:lnTo>
                  <a:lnTo>
                    <a:pt x="2687" y="1075"/>
                  </a:lnTo>
                  <a:lnTo>
                    <a:pt x="2809" y="1124"/>
                  </a:lnTo>
                  <a:lnTo>
                    <a:pt x="2907" y="1222"/>
                  </a:lnTo>
                  <a:lnTo>
                    <a:pt x="3005" y="1320"/>
                  </a:lnTo>
                  <a:lnTo>
                    <a:pt x="3078" y="1442"/>
                  </a:lnTo>
                  <a:lnTo>
                    <a:pt x="3102" y="1564"/>
                  </a:lnTo>
                  <a:lnTo>
                    <a:pt x="3127" y="1710"/>
                  </a:lnTo>
                  <a:lnTo>
                    <a:pt x="3102" y="1857"/>
                  </a:lnTo>
                  <a:lnTo>
                    <a:pt x="3078" y="1979"/>
                  </a:lnTo>
                  <a:lnTo>
                    <a:pt x="3005" y="2101"/>
                  </a:lnTo>
                  <a:lnTo>
                    <a:pt x="2907" y="2223"/>
                  </a:lnTo>
                  <a:lnTo>
                    <a:pt x="2809" y="2297"/>
                  </a:lnTo>
                  <a:lnTo>
                    <a:pt x="2687" y="2370"/>
                  </a:lnTo>
                  <a:lnTo>
                    <a:pt x="2565" y="2394"/>
                  </a:lnTo>
                  <a:lnTo>
                    <a:pt x="2418" y="2419"/>
                  </a:lnTo>
                  <a:lnTo>
                    <a:pt x="2272" y="2394"/>
                  </a:lnTo>
                  <a:lnTo>
                    <a:pt x="2150" y="2370"/>
                  </a:lnTo>
                  <a:lnTo>
                    <a:pt x="2028" y="2297"/>
                  </a:lnTo>
                  <a:lnTo>
                    <a:pt x="1930" y="2223"/>
                  </a:lnTo>
                  <a:lnTo>
                    <a:pt x="1832" y="2101"/>
                  </a:lnTo>
                  <a:lnTo>
                    <a:pt x="1759" y="1979"/>
                  </a:lnTo>
                  <a:lnTo>
                    <a:pt x="1735" y="1857"/>
                  </a:lnTo>
                  <a:lnTo>
                    <a:pt x="1710" y="1710"/>
                  </a:lnTo>
                  <a:lnTo>
                    <a:pt x="1735" y="1564"/>
                  </a:lnTo>
                  <a:lnTo>
                    <a:pt x="1759" y="1442"/>
                  </a:lnTo>
                  <a:lnTo>
                    <a:pt x="1832" y="1320"/>
                  </a:lnTo>
                  <a:lnTo>
                    <a:pt x="1930" y="1222"/>
                  </a:lnTo>
                  <a:lnTo>
                    <a:pt x="2028" y="1124"/>
                  </a:lnTo>
                  <a:lnTo>
                    <a:pt x="2150" y="1075"/>
                  </a:lnTo>
                  <a:lnTo>
                    <a:pt x="2272" y="1027"/>
                  </a:lnTo>
                  <a:lnTo>
                    <a:pt x="2418" y="1002"/>
                  </a:lnTo>
                  <a:close/>
                  <a:moveTo>
                    <a:pt x="1" y="1"/>
                  </a:moveTo>
                  <a:lnTo>
                    <a:pt x="1" y="8817"/>
                  </a:lnTo>
                  <a:lnTo>
                    <a:pt x="3933" y="8817"/>
                  </a:lnTo>
                  <a:lnTo>
                    <a:pt x="3933" y="1"/>
                  </a:lnTo>
                  <a:close/>
                </a:path>
              </a:pathLst>
            </a:custGeom>
            <a:solidFill>
              <a:srgbClr val="1847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8"/>
            <p:cNvSpPr/>
            <p:nvPr/>
          </p:nvSpPr>
          <p:spPr>
            <a:xfrm>
              <a:off x="6088025" y="2327500"/>
              <a:ext cx="307150" cy="388350"/>
            </a:xfrm>
            <a:custGeom>
              <a:avLst/>
              <a:gdLst/>
              <a:ahLst/>
              <a:cxnLst/>
              <a:rect l="l" t="t" r="r" b="b"/>
              <a:pathLst>
                <a:path w="12286" h="15534" extrusionOk="0">
                  <a:moveTo>
                    <a:pt x="6326" y="1"/>
                  </a:moveTo>
                  <a:lnTo>
                    <a:pt x="5960" y="25"/>
                  </a:lnTo>
                  <a:lnTo>
                    <a:pt x="5716" y="74"/>
                  </a:lnTo>
                  <a:lnTo>
                    <a:pt x="5520" y="147"/>
                  </a:lnTo>
                  <a:lnTo>
                    <a:pt x="5374" y="221"/>
                  </a:lnTo>
                  <a:lnTo>
                    <a:pt x="4983" y="1466"/>
                  </a:lnTo>
                  <a:lnTo>
                    <a:pt x="4788" y="2028"/>
                  </a:lnTo>
                  <a:lnTo>
                    <a:pt x="4592" y="2541"/>
                  </a:lnTo>
                  <a:lnTo>
                    <a:pt x="4397" y="3005"/>
                  </a:lnTo>
                  <a:lnTo>
                    <a:pt x="4202" y="3396"/>
                  </a:lnTo>
                  <a:lnTo>
                    <a:pt x="4031" y="3689"/>
                  </a:lnTo>
                  <a:lnTo>
                    <a:pt x="3884" y="3933"/>
                  </a:lnTo>
                  <a:lnTo>
                    <a:pt x="3664" y="4153"/>
                  </a:lnTo>
                  <a:lnTo>
                    <a:pt x="3322" y="4495"/>
                  </a:lnTo>
                  <a:lnTo>
                    <a:pt x="2516" y="5252"/>
                  </a:lnTo>
                  <a:lnTo>
                    <a:pt x="1442" y="6229"/>
                  </a:lnTo>
                  <a:lnTo>
                    <a:pt x="1" y="6229"/>
                  </a:lnTo>
                  <a:lnTo>
                    <a:pt x="1" y="13433"/>
                  </a:lnTo>
                  <a:lnTo>
                    <a:pt x="1515" y="13433"/>
                  </a:lnTo>
                  <a:lnTo>
                    <a:pt x="2004" y="13678"/>
                  </a:lnTo>
                  <a:lnTo>
                    <a:pt x="2687" y="13971"/>
                  </a:lnTo>
                  <a:lnTo>
                    <a:pt x="3567" y="14313"/>
                  </a:lnTo>
                  <a:lnTo>
                    <a:pt x="4544" y="14679"/>
                  </a:lnTo>
                  <a:lnTo>
                    <a:pt x="5594" y="14997"/>
                  </a:lnTo>
                  <a:lnTo>
                    <a:pt x="6131" y="15143"/>
                  </a:lnTo>
                  <a:lnTo>
                    <a:pt x="6668" y="15265"/>
                  </a:lnTo>
                  <a:lnTo>
                    <a:pt x="7181" y="15387"/>
                  </a:lnTo>
                  <a:lnTo>
                    <a:pt x="7694" y="15461"/>
                  </a:lnTo>
                  <a:lnTo>
                    <a:pt x="8158" y="15509"/>
                  </a:lnTo>
                  <a:lnTo>
                    <a:pt x="8622" y="15534"/>
                  </a:lnTo>
                  <a:lnTo>
                    <a:pt x="9404" y="15534"/>
                  </a:lnTo>
                  <a:lnTo>
                    <a:pt x="9819" y="15509"/>
                  </a:lnTo>
                  <a:lnTo>
                    <a:pt x="10210" y="15461"/>
                  </a:lnTo>
                  <a:lnTo>
                    <a:pt x="10552" y="15363"/>
                  </a:lnTo>
                  <a:lnTo>
                    <a:pt x="10723" y="15314"/>
                  </a:lnTo>
                  <a:lnTo>
                    <a:pt x="10845" y="15265"/>
                  </a:lnTo>
                  <a:lnTo>
                    <a:pt x="10967" y="15192"/>
                  </a:lnTo>
                  <a:lnTo>
                    <a:pt x="11064" y="15094"/>
                  </a:lnTo>
                  <a:lnTo>
                    <a:pt x="11113" y="14997"/>
                  </a:lnTo>
                  <a:lnTo>
                    <a:pt x="11162" y="14874"/>
                  </a:lnTo>
                  <a:lnTo>
                    <a:pt x="11235" y="14166"/>
                  </a:lnTo>
                  <a:lnTo>
                    <a:pt x="11211" y="13995"/>
                  </a:lnTo>
                  <a:lnTo>
                    <a:pt x="11162" y="13849"/>
                  </a:lnTo>
                  <a:lnTo>
                    <a:pt x="11064" y="13702"/>
                  </a:lnTo>
                  <a:lnTo>
                    <a:pt x="10918" y="13580"/>
                  </a:lnTo>
                  <a:lnTo>
                    <a:pt x="11040" y="13556"/>
                  </a:lnTo>
                  <a:lnTo>
                    <a:pt x="11162" y="13507"/>
                  </a:lnTo>
                  <a:lnTo>
                    <a:pt x="11284" y="13458"/>
                  </a:lnTo>
                  <a:lnTo>
                    <a:pt x="11382" y="13360"/>
                  </a:lnTo>
                  <a:lnTo>
                    <a:pt x="11455" y="13263"/>
                  </a:lnTo>
                  <a:lnTo>
                    <a:pt x="11528" y="13140"/>
                  </a:lnTo>
                  <a:lnTo>
                    <a:pt x="11577" y="12994"/>
                  </a:lnTo>
                  <a:lnTo>
                    <a:pt x="11602" y="12872"/>
                  </a:lnTo>
                  <a:lnTo>
                    <a:pt x="11675" y="11993"/>
                  </a:lnTo>
                  <a:lnTo>
                    <a:pt x="11675" y="11870"/>
                  </a:lnTo>
                  <a:lnTo>
                    <a:pt x="11675" y="11773"/>
                  </a:lnTo>
                  <a:lnTo>
                    <a:pt x="11651" y="11651"/>
                  </a:lnTo>
                  <a:lnTo>
                    <a:pt x="11602" y="11553"/>
                  </a:lnTo>
                  <a:lnTo>
                    <a:pt x="11480" y="11382"/>
                  </a:lnTo>
                  <a:lnTo>
                    <a:pt x="11406" y="11309"/>
                  </a:lnTo>
                  <a:lnTo>
                    <a:pt x="11333" y="11235"/>
                  </a:lnTo>
                  <a:lnTo>
                    <a:pt x="11455" y="11211"/>
                  </a:lnTo>
                  <a:lnTo>
                    <a:pt x="11553" y="11162"/>
                  </a:lnTo>
                  <a:lnTo>
                    <a:pt x="11651" y="11089"/>
                  </a:lnTo>
                  <a:lnTo>
                    <a:pt x="11748" y="10991"/>
                  </a:lnTo>
                  <a:lnTo>
                    <a:pt x="11822" y="10893"/>
                  </a:lnTo>
                  <a:lnTo>
                    <a:pt x="11870" y="10796"/>
                  </a:lnTo>
                  <a:lnTo>
                    <a:pt x="11919" y="10674"/>
                  </a:lnTo>
                  <a:lnTo>
                    <a:pt x="11944" y="10527"/>
                  </a:lnTo>
                  <a:lnTo>
                    <a:pt x="12017" y="9672"/>
                  </a:lnTo>
                  <a:lnTo>
                    <a:pt x="12017" y="9550"/>
                  </a:lnTo>
                  <a:lnTo>
                    <a:pt x="12017" y="9428"/>
                  </a:lnTo>
                  <a:lnTo>
                    <a:pt x="11993" y="9306"/>
                  </a:lnTo>
                  <a:lnTo>
                    <a:pt x="11944" y="9208"/>
                  </a:lnTo>
                  <a:lnTo>
                    <a:pt x="11895" y="9111"/>
                  </a:lnTo>
                  <a:lnTo>
                    <a:pt x="11822" y="9037"/>
                  </a:lnTo>
                  <a:lnTo>
                    <a:pt x="11748" y="8964"/>
                  </a:lnTo>
                  <a:lnTo>
                    <a:pt x="11651" y="8891"/>
                  </a:lnTo>
                  <a:lnTo>
                    <a:pt x="11748" y="8866"/>
                  </a:lnTo>
                  <a:lnTo>
                    <a:pt x="11846" y="8793"/>
                  </a:lnTo>
                  <a:lnTo>
                    <a:pt x="11944" y="8720"/>
                  </a:lnTo>
                  <a:lnTo>
                    <a:pt x="12017" y="8647"/>
                  </a:lnTo>
                  <a:lnTo>
                    <a:pt x="12090" y="8549"/>
                  </a:lnTo>
                  <a:lnTo>
                    <a:pt x="12139" y="8451"/>
                  </a:lnTo>
                  <a:lnTo>
                    <a:pt x="12163" y="8329"/>
                  </a:lnTo>
                  <a:lnTo>
                    <a:pt x="12188" y="8207"/>
                  </a:lnTo>
                  <a:lnTo>
                    <a:pt x="12286" y="7328"/>
                  </a:lnTo>
                  <a:lnTo>
                    <a:pt x="12261" y="7206"/>
                  </a:lnTo>
                  <a:lnTo>
                    <a:pt x="12237" y="7083"/>
                  </a:lnTo>
                  <a:lnTo>
                    <a:pt x="12188" y="6986"/>
                  </a:lnTo>
                  <a:lnTo>
                    <a:pt x="12139" y="6888"/>
                  </a:lnTo>
                  <a:lnTo>
                    <a:pt x="12066" y="6790"/>
                  </a:lnTo>
                  <a:lnTo>
                    <a:pt x="11968" y="6717"/>
                  </a:lnTo>
                  <a:lnTo>
                    <a:pt x="11748" y="6571"/>
                  </a:lnTo>
                  <a:lnTo>
                    <a:pt x="11504" y="6448"/>
                  </a:lnTo>
                  <a:lnTo>
                    <a:pt x="11211" y="6351"/>
                  </a:lnTo>
                  <a:lnTo>
                    <a:pt x="10893" y="6278"/>
                  </a:lnTo>
                  <a:lnTo>
                    <a:pt x="10576" y="6229"/>
                  </a:lnTo>
                  <a:lnTo>
                    <a:pt x="9892" y="6131"/>
                  </a:lnTo>
                  <a:lnTo>
                    <a:pt x="8842" y="6033"/>
                  </a:lnTo>
                  <a:lnTo>
                    <a:pt x="7596" y="5960"/>
                  </a:lnTo>
                  <a:lnTo>
                    <a:pt x="6326" y="5887"/>
                  </a:lnTo>
                  <a:lnTo>
                    <a:pt x="6497" y="5594"/>
                  </a:lnTo>
                  <a:lnTo>
                    <a:pt x="6644" y="5252"/>
                  </a:lnTo>
                  <a:lnTo>
                    <a:pt x="6790" y="4885"/>
                  </a:lnTo>
                  <a:lnTo>
                    <a:pt x="6888" y="4495"/>
                  </a:lnTo>
                  <a:lnTo>
                    <a:pt x="6986" y="4104"/>
                  </a:lnTo>
                  <a:lnTo>
                    <a:pt x="7083" y="3689"/>
                  </a:lnTo>
                  <a:lnTo>
                    <a:pt x="7181" y="2883"/>
                  </a:lnTo>
                  <a:lnTo>
                    <a:pt x="7254" y="2150"/>
                  </a:lnTo>
                  <a:lnTo>
                    <a:pt x="7303" y="1539"/>
                  </a:lnTo>
                  <a:lnTo>
                    <a:pt x="7303" y="978"/>
                  </a:lnTo>
                  <a:lnTo>
                    <a:pt x="7303" y="807"/>
                  </a:lnTo>
                  <a:lnTo>
                    <a:pt x="7230" y="611"/>
                  </a:lnTo>
                  <a:lnTo>
                    <a:pt x="7157" y="465"/>
                  </a:lnTo>
                  <a:lnTo>
                    <a:pt x="7035" y="318"/>
                  </a:lnTo>
                  <a:lnTo>
                    <a:pt x="6888" y="172"/>
                  </a:lnTo>
                  <a:lnTo>
                    <a:pt x="6717" y="98"/>
                  </a:lnTo>
                  <a:lnTo>
                    <a:pt x="6522" y="25"/>
                  </a:lnTo>
                  <a:lnTo>
                    <a:pt x="6326" y="1"/>
                  </a:lnTo>
                  <a:close/>
                </a:path>
              </a:pathLst>
            </a:custGeom>
            <a:solidFill>
              <a:srgbClr val="1847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2" name="Google Shape;252;p8"/>
          <p:cNvSpPr/>
          <p:nvPr/>
        </p:nvSpPr>
        <p:spPr>
          <a:xfrm>
            <a:off x="203100" y="1270177"/>
            <a:ext cx="166061" cy="287704"/>
          </a:xfrm>
          <a:custGeom>
            <a:avLst/>
            <a:gdLst/>
            <a:ahLst/>
            <a:cxnLst/>
            <a:rect l="l" t="t" r="r" b="b"/>
            <a:pathLst>
              <a:path w="11870" h="20565" extrusionOk="0">
                <a:moveTo>
                  <a:pt x="6301" y="977"/>
                </a:moveTo>
                <a:lnTo>
                  <a:pt x="6423" y="1002"/>
                </a:lnTo>
                <a:lnTo>
                  <a:pt x="6497" y="1075"/>
                </a:lnTo>
                <a:lnTo>
                  <a:pt x="6570" y="1148"/>
                </a:lnTo>
                <a:lnTo>
                  <a:pt x="6594" y="1270"/>
                </a:lnTo>
                <a:lnTo>
                  <a:pt x="6570" y="1368"/>
                </a:lnTo>
                <a:lnTo>
                  <a:pt x="6497" y="1466"/>
                </a:lnTo>
                <a:lnTo>
                  <a:pt x="6423" y="1515"/>
                </a:lnTo>
                <a:lnTo>
                  <a:pt x="6301" y="1539"/>
                </a:lnTo>
                <a:lnTo>
                  <a:pt x="5569" y="1539"/>
                </a:lnTo>
                <a:lnTo>
                  <a:pt x="5446" y="1515"/>
                </a:lnTo>
                <a:lnTo>
                  <a:pt x="5373" y="1466"/>
                </a:lnTo>
                <a:lnTo>
                  <a:pt x="5300" y="1368"/>
                </a:lnTo>
                <a:lnTo>
                  <a:pt x="5276" y="1270"/>
                </a:lnTo>
                <a:lnTo>
                  <a:pt x="5300" y="1148"/>
                </a:lnTo>
                <a:lnTo>
                  <a:pt x="5373" y="1075"/>
                </a:lnTo>
                <a:lnTo>
                  <a:pt x="5446" y="1002"/>
                </a:lnTo>
                <a:lnTo>
                  <a:pt x="5569" y="977"/>
                </a:lnTo>
                <a:close/>
                <a:moveTo>
                  <a:pt x="10575" y="2565"/>
                </a:moveTo>
                <a:lnTo>
                  <a:pt x="10575" y="16706"/>
                </a:lnTo>
                <a:lnTo>
                  <a:pt x="1295" y="16706"/>
                </a:lnTo>
                <a:lnTo>
                  <a:pt x="1295" y="2565"/>
                </a:lnTo>
                <a:close/>
                <a:moveTo>
                  <a:pt x="5935" y="17780"/>
                </a:moveTo>
                <a:lnTo>
                  <a:pt x="6106" y="17805"/>
                </a:lnTo>
                <a:lnTo>
                  <a:pt x="6277" y="17854"/>
                </a:lnTo>
                <a:lnTo>
                  <a:pt x="6423" y="17927"/>
                </a:lnTo>
                <a:lnTo>
                  <a:pt x="6545" y="18025"/>
                </a:lnTo>
                <a:lnTo>
                  <a:pt x="6643" y="18147"/>
                </a:lnTo>
                <a:lnTo>
                  <a:pt x="6716" y="18293"/>
                </a:lnTo>
                <a:lnTo>
                  <a:pt x="6765" y="18464"/>
                </a:lnTo>
                <a:lnTo>
                  <a:pt x="6790" y="18635"/>
                </a:lnTo>
                <a:lnTo>
                  <a:pt x="6765" y="18806"/>
                </a:lnTo>
                <a:lnTo>
                  <a:pt x="6716" y="18977"/>
                </a:lnTo>
                <a:lnTo>
                  <a:pt x="6643" y="19124"/>
                </a:lnTo>
                <a:lnTo>
                  <a:pt x="6545" y="19246"/>
                </a:lnTo>
                <a:lnTo>
                  <a:pt x="6423" y="19343"/>
                </a:lnTo>
                <a:lnTo>
                  <a:pt x="6277" y="19417"/>
                </a:lnTo>
                <a:lnTo>
                  <a:pt x="6106" y="19465"/>
                </a:lnTo>
                <a:lnTo>
                  <a:pt x="5935" y="19490"/>
                </a:lnTo>
                <a:lnTo>
                  <a:pt x="5764" y="19465"/>
                </a:lnTo>
                <a:lnTo>
                  <a:pt x="5593" y="19417"/>
                </a:lnTo>
                <a:lnTo>
                  <a:pt x="5446" y="19343"/>
                </a:lnTo>
                <a:lnTo>
                  <a:pt x="5324" y="19246"/>
                </a:lnTo>
                <a:lnTo>
                  <a:pt x="5227" y="19124"/>
                </a:lnTo>
                <a:lnTo>
                  <a:pt x="5153" y="18977"/>
                </a:lnTo>
                <a:lnTo>
                  <a:pt x="5105" y="18806"/>
                </a:lnTo>
                <a:lnTo>
                  <a:pt x="5080" y="18635"/>
                </a:lnTo>
                <a:lnTo>
                  <a:pt x="5105" y="18464"/>
                </a:lnTo>
                <a:lnTo>
                  <a:pt x="5153" y="18293"/>
                </a:lnTo>
                <a:lnTo>
                  <a:pt x="5227" y="18147"/>
                </a:lnTo>
                <a:lnTo>
                  <a:pt x="5324" y="18025"/>
                </a:lnTo>
                <a:lnTo>
                  <a:pt x="5446" y="17927"/>
                </a:lnTo>
                <a:lnTo>
                  <a:pt x="5593" y="17854"/>
                </a:lnTo>
                <a:lnTo>
                  <a:pt x="5764" y="17805"/>
                </a:lnTo>
                <a:lnTo>
                  <a:pt x="5935" y="17780"/>
                </a:lnTo>
                <a:close/>
                <a:moveTo>
                  <a:pt x="1295" y="0"/>
                </a:moveTo>
                <a:lnTo>
                  <a:pt x="1026" y="25"/>
                </a:lnTo>
                <a:lnTo>
                  <a:pt x="782" y="98"/>
                </a:lnTo>
                <a:lnTo>
                  <a:pt x="562" y="220"/>
                </a:lnTo>
                <a:lnTo>
                  <a:pt x="366" y="367"/>
                </a:lnTo>
                <a:lnTo>
                  <a:pt x="220" y="562"/>
                </a:lnTo>
                <a:lnTo>
                  <a:pt x="98" y="782"/>
                </a:lnTo>
                <a:lnTo>
                  <a:pt x="25" y="1026"/>
                </a:lnTo>
                <a:lnTo>
                  <a:pt x="0" y="1295"/>
                </a:lnTo>
                <a:lnTo>
                  <a:pt x="0" y="19270"/>
                </a:lnTo>
                <a:lnTo>
                  <a:pt x="25" y="19539"/>
                </a:lnTo>
                <a:lnTo>
                  <a:pt x="98" y="19783"/>
                </a:lnTo>
                <a:lnTo>
                  <a:pt x="220" y="20003"/>
                </a:lnTo>
                <a:lnTo>
                  <a:pt x="366" y="20198"/>
                </a:lnTo>
                <a:lnTo>
                  <a:pt x="562" y="20345"/>
                </a:lnTo>
                <a:lnTo>
                  <a:pt x="782" y="20467"/>
                </a:lnTo>
                <a:lnTo>
                  <a:pt x="1026" y="20540"/>
                </a:lnTo>
                <a:lnTo>
                  <a:pt x="1295" y="20565"/>
                </a:lnTo>
                <a:lnTo>
                  <a:pt x="10575" y="20565"/>
                </a:lnTo>
                <a:lnTo>
                  <a:pt x="10844" y="20540"/>
                </a:lnTo>
                <a:lnTo>
                  <a:pt x="11088" y="20467"/>
                </a:lnTo>
                <a:lnTo>
                  <a:pt x="11308" y="20345"/>
                </a:lnTo>
                <a:lnTo>
                  <a:pt x="11503" y="20198"/>
                </a:lnTo>
                <a:lnTo>
                  <a:pt x="11650" y="20003"/>
                </a:lnTo>
                <a:lnTo>
                  <a:pt x="11772" y="19783"/>
                </a:lnTo>
                <a:lnTo>
                  <a:pt x="11845" y="19539"/>
                </a:lnTo>
                <a:lnTo>
                  <a:pt x="11870" y="19270"/>
                </a:lnTo>
                <a:lnTo>
                  <a:pt x="11870" y="1295"/>
                </a:lnTo>
                <a:lnTo>
                  <a:pt x="11845" y="1026"/>
                </a:lnTo>
                <a:lnTo>
                  <a:pt x="11772" y="782"/>
                </a:lnTo>
                <a:lnTo>
                  <a:pt x="11650" y="562"/>
                </a:lnTo>
                <a:lnTo>
                  <a:pt x="11503" y="367"/>
                </a:lnTo>
                <a:lnTo>
                  <a:pt x="11308" y="220"/>
                </a:lnTo>
                <a:lnTo>
                  <a:pt x="11088" y="98"/>
                </a:lnTo>
                <a:lnTo>
                  <a:pt x="10844" y="25"/>
                </a:lnTo>
                <a:lnTo>
                  <a:pt x="10575" y="0"/>
                </a:lnTo>
                <a:close/>
              </a:path>
            </a:pathLst>
          </a:custGeom>
          <a:solidFill>
            <a:srgbClr val="19B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3" name="Google Shape;253;p8"/>
          <p:cNvGrpSpPr/>
          <p:nvPr/>
        </p:nvGrpSpPr>
        <p:grpSpPr>
          <a:xfrm>
            <a:off x="904276" y="515192"/>
            <a:ext cx="382958" cy="607111"/>
            <a:chOff x="6718575" y="2318625"/>
            <a:chExt cx="256950" cy="407375"/>
          </a:xfrm>
        </p:grpSpPr>
        <p:sp>
          <p:nvSpPr>
            <p:cNvPr id="254" name="Google Shape;254;p8"/>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8"/>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8"/>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8"/>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8"/>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8"/>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8"/>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8"/>
            <p:cNvSpPr/>
            <p:nvPr/>
          </p:nvSpPr>
          <p:spPr>
            <a:xfrm>
              <a:off x="6795900" y="2628550"/>
              <a:ext cx="102300" cy="25"/>
            </a:xfrm>
            <a:custGeom>
              <a:avLst/>
              <a:gdLst/>
              <a:ahLst/>
              <a:cxnLst/>
              <a:rect l="l" t="t" r="r" b="b"/>
              <a:pathLst>
                <a:path w="4092" h="1" fill="none" extrusionOk="0">
                  <a:moveTo>
                    <a:pt x="0" y="1"/>
                  </a:moveTo>
                  <a:lnTo>
                    <a:pt x="4092"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2" name="Google Shape;262;p8"/>
          <p:cNvGrpSpPr/>
          <p:nvPr/>
        </p:nvGrpSpPr>
        <p:grpSpPr>
          <a:xfrm>
            <a:off x="335759" y="1840531"/>
            <a:ext cx="342882" cy="350068"/>
            <a:chOff x="3951850" y="2985350"/>
            <a:chExt cx="407950" cy="416500"/>
          </a:xfrm>
        </p:grpSpPr>
        <p:sp>
          <p:nvSpPr>
            <p:cNvPr id="263" name="Google Shape;263;p8"/>
            <p:cNvSpPr/>
            <p:nvPr/>
          </p:nvSpPr>
          <p:spPr>
            <a:xfrm>
              <a:off x="3951850" y="2985350"/>
              <a:ext cx="314800" cy="314825"/>
            </a:xfrm>
            <a:custGeom>
              <a:avLst/>
              <a:gdLst/>
              <a:ahLst/>
              <a:cxnLst/>
              <a:rect l="l" t="t" r="r" b="b"/>
              <a:pathLst>
                <a:path w="12592" h="12593" fill="none" extrusionOk="0">
                  <a:moveTo>
                    <a:pt x="6284" y="1"/>
                  </a:moveTo>
                  <a:lnTo>
                    <a:pt x="6284" y="1"/>
                  </a:lnTo>
                  <a:lnTo>
                    <a:pt x="5967" y="25"/>
                  </a:lnTo>
                  <a:lnTo>
                    <a:pt x="5651" y="49"/>
                  </a:lnTo>
                  <a:lnTo>
                    <a:pt x="5334" y="74"/>
                  </a:lnTo>
                  <a:lnTo>
                    <a:pt x="5017" y="147"/>
                  </a:lnTo>
                  <a:lnTo>
                    <a:pt x="4725" y="220"/>
                  </a:lnTo>
                  <a:lnTo>
                    <a:pt x="4433" y="293"/>
                  </a:lnTo>
                  <a:lnTo>
                    <a:pt x="4141" y="390"/>
                  </a:lnTo>
                  <a:lnTo>
                    <a:pt x="3848" y="512"/>
                  </a:lnTo>
                  <a:lnTo>
                    <a:pt x="3556" y="634"/>
                  </a:lnTo>
                  <a:lnTo>
                    <a:pt x="3288" y="780"/>
                  </a:lnTo>
                  <a:lnTo>
                    <a:pt x="3020" y="926"/>
                  </a:lnTo>
                  <a:lnTo>
                    <a:pt x="2777" y="1072"/>
                  </a:lnTo>
                  <a:lnTo>
                    <a:pt x="2290" y="1437"/>
                  </a:lnTo>
                  <a:lnTo>
                    <a:pt x="1851" y="1852"/>
                  </a:lnTo>
                  <a:lnTo>
                    <a:pt x="1437" y="2290"/>
                  </a:lnTo>
                  <a:lnTo>
                    <a:pt x="1072" y="2777"/>
                  </a:lnTo>
                  <a:lnTo>
                    <a:pt x="901" y="3045"/>
                  </a:lnTo>
                  <a:lnTo>
                    <a:pt x="755" y="3313"/>
                  </a:lnTo>
                  <a:lnTo>
                    <a:pt x="609" y="3581"/>
                  </a:lnTo>
                  <a:lnTo>
                    <a:pt x="487" y="3849"/>
                  </a:lnTo>
                  <a:lnTo>
                    <a:pt x="390" y="4141"/>
                  </a:lnTo>
                  <a:lnTo>
                    <a:pt x="292" y="4433"/>
                  </a:lnTo>
                  <a:lnTo>
                    <a:pt x="195" y="4725"/>
                  </a:lnTo>
                  <a:lnTo>
                    <a:pt x="122" y="5042"/>
                  </a:lnTo>
                  <a:lnTo>
                    <a:pt x="73" y="5334"/>
                  </a:lnTo>
                  <a:lnTo>
                    <a:pt x="25" y="5651"/>
                  </a:lnTo>
                  <a:lnTo>
                    <a:pt x="0" y="5968"/>
                  </a:lnTo>
                  <a:lnTo>
                    <a:pt x="0" y="6308"/>
                  </a:lnTo>
                  <a:lnTo>
                    <a:pt x="0" y="6308"/>
                  </a:lnTo>
                  <a:lnTo>
                    <a:pt x="0" y="6625"/>
                  </a:lnTo>
                  <a:lnTo>
                    <a:pt x="25" y="6942"/>
                  </a:lnTo>
                  <a:lnTo>
                    <a:pt x="73" y="7258"/>
                  </a:lnTo>
                  <a:lnTo>
                    <a:pt x="122" y="7575"/>
                  </a:lnTo>
                  <a:lnTo>
                    <a:pt x="195" y="7867"/>
                  </a:lnTo>
                  <a:lnTo>
                    <a:pt x="292" y="8184"/>
                  </a:lnTo>
                  <a:lnTo>
                    <a:pt x="390" y="8476"/>
                  </a:lnTo>
                  <a:lnTo>
                    <a:pt x="487" y="8744"/>
                  </a:lnTo>
                  <a:lnTo>
                    <a:pt x="609" y="9036"/>
                  </a:lnTo>
                  <a:lnTo>
                    <a:pt x="755" y="9304"/>
                  </a:lnTo>
                  <a:lnTo>
                    <a:pt x="901" y="9572"/>
                  </a:lnTo>
                  <a:lnTo>
                    <a:pt x="1072" y="9816"/>
                  </a:lnTo>
                  <a:lnTo>
                    <a:pt x="1437" y="10303"/>
                  </a:lnTo>
                  <a:lnTo>
                    <a:pt x="1851" y="10741"/>
                  </a:lnTo>
                  <a:lnTo>
                    <a:pt x="2290" y="11155"/>
                  </a:lnTo>
                  <a:lnTo>
                    <a:pt x="2777" y="11520"/>
                  </a:lnTo>
                  <a:lnTo>
                    <a:pt x="3020" y="11691"/>
                  </a:lnTo>
                  <a:lnTo>
                    <a:pt x="3288" y="11837"/>
                  </a:lnTo>
                  <a:lnTo>
                    <a:pt x="3556" y="11983"/>
                  </a:lnTo>
                  <a:lnTo>
                    <a:pt x="3848" y="12105"/>
                  </a:lnTo>
                  <a:lnTo>
                    <a:pt x="4141" y="12202"/>
                  </a:lnTo>
                  <a:lnTo>
                    <a:pt x="4433" y="12300"/>
                  </a:lnTo>
                  <a:lnTo>
                    <a:pt x="4725" y="12397"/>
                  </a:lnTo>
                  <a:lnTo>
                    <a:pt x="5017" y="12470"/>
                  </a:lnTo>
                  <a:lnTo>
                    <a:pt x="5334" y="12519"/>
                  </a:lnTo>
                  <a:lnTo>
                    <a:pt x="5651" y="12568"/>
                  </a:lnTo>
                  <a:lnTo>
                    <a:pt x="5967" y="12592"/>
                  </a:lnTo>
                  <a:lnTo>
                    <a:pt x="6284" y="12592"/>
                  </a:lnTo>
                  <a:lnTo>
                    <a:pt x="6284" y="12592"/>
                  </a:lnTo>
                  <a:lnTo>
                    <a:pt x="6625" y="12592"/>
                  </a:lnTo>
                  <a:lnTo>
                    <a:pt x="6941" y="12568"/>
                  </a:lnTo>
                  <a:lnTo>
                    <a:pt x="7258" y="12519"/>
                  </a:lnTo>
                  <a:lnTo>
                    <a:pt x="7550" y="12470"/>
                  </a:lnTo>
                  <a:lnTo>
                    <a:pt x="7867" y="12397"/>
                  </a:lnTo>
                  <a:lnTo>
                    <a:pt x="8159" y="12300"/>
                  </a:lnTo>
                  <a:lnTo>
                    <a:pt x="8451" y="12202"/>
                  </a:lnTo>
                  <a:lnTo>
                    <a:pt x="8744" y="12105"/>
                  </a:lnTo>
                  <a:lnTo>
                    <a:pt x="9012" y="11983"/>
                  </a:lnTo>
                  <a:lnTo>
                    <a:pt x="9279" y="11837"/>
                  </a:lnTo>
                  <a:lnTo>
                    <a:pt x="9547" y="11691"/>
                  </a:lnTo>
                  <a:lnTo>
                    <a:pt x="9815" y="11520"/>
                  </a:lnTo>
                  <a:lnTo>
                    <a:pt x="10302" y="11155"/>
                  </a:lnTo>
                  <a:lnTo>
                    <a:pt x="10741" y="10741"/>
                  </a:lnTo>
                  <a:lnTo>
                    <a:pt x="11155" y="10303"/>
                  </a:lnTo>
                  <a:lnTo>
                    <a:pt x="11520" y="9816"/>
                  </a:lnTo>
                  <a:lnTo>
                    <a:pt x="11666" y="9572"/>
                  </a:lnTo>
                  <a:lnTo>
                    <a:pt x="11812" y="9304"/>
                  </a:lnTo>
                  <a:lnTo>
                    <a:pt x="11958" y="9036"/>
                  </a:lnTo>
                  <a:lnTo>
                    <a:pt x="12080" y="8744"/>
                  </a:lnTo>
                  <a:lnTo>
                    <a:pt x="12202" y="8476"/>
                  </a:lnTo>
                  <a:lnTo>
                    <a:pt x="12299" y="8184"/>
                  </a:lnTo>
                  <a:lnTo>
                    <a:pt x="12397" y="7867"/>
                  </a:lnTo>
                  <a:lnTo>
                    <a:pt x="12446" y="7575"/>
                  </a:lnTo>
                  <a:lnTo>
                    <a:pt x="12519" y="7258"/>
                  </a:lnTo>
                  <a:lnTo>
                    <a:pt x="12543" y="6942"/>
                  </a:lnTo>
                  <a:lnTo>
                    <a:pt x="12567" y="6625"/>
                  </a:lnTo>
                  <a:lnTo>
                    <a:pt x="12592" y="6308"/>
                  </a:lnTo>
                  <a:lnTo>
                    <a:pt x="12592" y="6308"/>
                  </a:lnTo>
                  <a:lnTo>
                    <a:pt x="12567" y="5968"/>
                  </a:lnTo>
                  <a:lnTo>
                    <a:pt x="12543" y="5651"/>
                  </a:lnTo>
                  <a:lnTo>
                    <a:pt x="12519" y="5334"/>
                  </a:lnTo>
                  <a:lnTo>
                    <a:pt x="12446" y="5042"/>
                  </a:lnTo>
                  <a:lnTo>
                    <a:pt x="12397" y="4725"/>
                  </a:lnTo>
                  <a:lnTo>
                    <a:pt x="12299" y="4433"/>
                  </a:lnTo>
                  <a:lnTo>
                    <a:pt x="12202" y="4141"/>
                  </a:lnTo>
                  <a:lnTo>
                    <a:pt x="12080" y="3849"/>
                  </a:lnTo>
                  <a:lnTo>
                    <a:pt x="11958" y="3581"/>
                  </a:lnTo>
                  <a:lnTo>
                    <a:pt x="11812" y="3313"/>
                  </a:lnTo>
                  <a:lnTo>
                    <a:pt x="11666" y="3045"/>
                  </a:lnTo>
                  <a:lnTo>
                    <a:pt x="11520" y="2777"/>
                  </a:lnTo>
                  <a:lnTo>
                    <a:pt x="11155" y="2290"/>
                  </a:lnTo>
                  <a:lnTo>
                    <a:pt x="10741" y="1852"/>
                  </a:lnTo>
                  <a:lnTo>
                    <a:pt x="10302" y="1437"/>
                  </a:lnTo>
                  <a:lnTo>
                    <a:pt x="9815" y="1072"/>
                  </a:lnTo>
                  <a:lnTo>
                    <a:pt x="9547" y="926"/>
                  </a:lnTo>
                  <a:lnTo>
                    <a:pt x="9279" y="780"/>
                  </a:lnTo>
                  <a:lnTo>
                    <a:pt x="9012" y="634"/>
                  </a:lnTo>
                  <a:lnTo>
                    <a:pt x="8744" y="512"/>
                  </a:lnTo>
                  <a:lnTo>
                    <a:pt x="8451" y="390"/>
                  </a:lnTo>
                  <a:lnTo>
                    <a:pt x="8159" y="293"/>
                  </a:lnTo>
                  <a:lnTo>
                    <a:pt x="7867" y="220"/>
                  </a:lnTo>
                  <a:lnTo>
                    <a:pt x="7550" y="147"/>
                  </a:lnTo>
                  <a:lnTo>
                    <a:pt x="7258" y="74"/>
                  </a:lnTo>
                  <a:lnTo>
                    <a:pt x="6941" y="49"/>
                  </a:lnTo>
                  <a:lnTo>
                    <a:pt x="6625" y="25"/>
                  </a:lnTo>
                  <a:lnTo>
                    <a:pt x="6284" y="1"/>
                  </a:lnTo>
                  <a:lnTo>
                    <a:pt x="6284" y="1"/>
                  </a:lnTo>
                  <a:close/>
                </a:path>
              </a:pathLst>
            </a:custGeom>
            <a:noFill/>
            <a:ln w="19050" cap="rnd" cmpd="sng">
              <a:solidFill>
                <a:srgbClr val="18476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8"/>
            <p:cNvSpPr/>
            <p:nvPr/>
          </p:nvSpPr>
          <p:spPr>
            <a:xfrm>
              <a:off x="3988375" y="3021875"/>
              <a:ext cx="241750" cy="241750"/>
            </a:xfrm>
            <a:custGeom>
              <a:avLst/>
              <a:gdLst/>
              <a:ahLst/>
              <a:cxnLst/>
              <a:rect l="l" t="t" r="r" b="b"/>
              <a:pathLst>
                <a:path w="9670" h="9670" fill="none" extrusionOk="0">
                  <a:moveTo>
                    <a:pt x="4823" y="1"/>
                  </a:moveTo>
                  <a:lnTo>
                    <a:pt x="4823" y="1"/>
                  </a:lnTo>
                  <a:lnTo>
                    <a:pt x="4336" y="25"/>
                  </a:lnTo>
                  <a:lnTo>
                    <a:pt x="3849" y="98"/>
                  </a:lnTo>
                  <a:lnTo>
                    <a:pt x="3386" y="220"/>
                  </a:lnTo>
                  <a:lnTo>
                    <a:pt x="2947" y="391"/>
                  </a:lnTo>
                  <a:lnTo>
                    <a:pt x="2533" y="585"/>
                  </a:lnTo>
                  <a:lnTo>
                    <a:pt x="2144" y="829"/>
                  </a:lnTo>
                  <a:lnTo>
                    <a:pt x="1754" y="1121"/>
                  </a:lnTo>
                  <a:lnTo>
                    <a:pt x="1413" y="1438"/>
                  </a:lnTo>
                  <a:lnTo>
                    <a:pt x="1096" y="1779"/>
                  </a:lnTo>
                  <a:lnTo>
                    <a:pt x="829" y="2144"/>
                  </a:lnTo>
                  <a:lnTo>
                    <a:pt x="585" y="2534"/>
                  </a:lnTo>
                  <a:lnTo>
                    <a:pt x="390" y="2972"/>
                  </a:lnTo>
                  <a:lnTo>
                    <a:pt x="220" y="3411"/>
                  </a:lnTo>
                  <a:lnTo>
                    <a:pt x="98" y="3873"/>
                  </a:lnTo>
                  <a:lnTo>
                    <a:pt x="25" y="4336"/>
                  </a:lnTo>
                  <a:lnTo>
                    <a:pt x="1" y="4847"/>
                  </a:lnTo>
                  <a:lnTo>
                    <a:pt x="1" y="4847"/>
                  </a:lnTo>
                  <a:lnTo>
                    <a:pt x="25" y="5335"/>
                  </a:lnTo>
                  <a:lnTo>
                    <a:pt x="98" y="5822"/>
                  </a:lnTo>
                  <a:lnTo>
                    <a:pt x="220" y="6284"/>
                  </a:lnTo>
                  <a:lnTo>
                    <a:pt x="390" y="6723"/>
                  </a:lnTo>
                  <a:lnTo>
                    <a:pt x="585" y="7137"/>
                  </a:lnTo>
                  <a:lnTo>
                    <a:pt x="829" y="7527"/>
                  </a:lnTo>
                  <a:lnTo>
                    <a:pt x="1096" y="7916"/>
                  </a:lnTo>
                  <a:lnTo>
                    <a:pt x="1413" y="8257"/>
                  </a:lnTo>
                  <a:lnTo>
                    <a:pt x="1754" y="8574"/>
                  </a:lnTo>
                  <a:lnTo>
                    <a:pt x="2144" y="8842"/>
                  </a:lnTo>
                  <a:lnTo>
                    <a:pt x="2533" y="9085"/>
                  </a:lnTo>
                  <a:lnTo>
                    <a:pt x="2947" y="9280"/>
                  </a:lnTo>
                  <a:lnTo>
                    <a:pt x="3386" y="9451"/>
                  </a:lnTo>
                  <a:lnTo>
                    <a:pt x="3849" y="9572"/>
                  </a:lnTo>
                  <a:lnTo>
                    <a:pt x="4336" y="9645"/>
                  </a:lnTo>
                  <a:lnTo>
                    <a:pt x="4823" y="9670"/>
                  </a:lnTo>
                  <a:lnTo>
                    <a:pt x="4823" y="9670"/>
                  </a:lnTo>
                  <a:lnTo>
                    <a:pt x="5334" y="9645"/>
                  </a:lnTo>
                  <a:lnTo>
                    <a:pt x="5797" y="9572"/>
                  </a:lnTo>
                  <a:lnTo>
                    <a:pt x="6260" y="9451"/>
                  </a:lnTo>
                  <a:lnTo>
                    <a:pt x="6698" y="9280"/>
                  </a:lnTo>
                  <a:lnTo>
                    <a:pt x="7136" y="9085"/>
                  </a:lnTo>
                  <a:lnTo>
                    <a:pt x="7526" y="8842"/>
                  </a:lnTo>
                  <a:lnTo>
                    <a:pt x="7892" y="8574"/>
                  </a:lnTo>
                  <a:lnTo>
                    <a:pt x="8232" y="8257"/>
                  </a:lnTo>
                  <a:lnTo>
                    <a:pt x="8549" y="7916"/>
                  </a:lnTo>
                  <a:lnTo>
                    <a:pt x="8841" y="7527"/>
                  </a:lnTo>
                  <a:lnTo>
                    <a:pt x="9085" y="7137"/>
                  </a:lnTo>
                  <a:lnTo>
                    <a:pt x="9280" y="6723"/>
                  </a:lnTo>
                  <a:lnTo>
                    <a:pt x="9450" y="6284"/>
                  </a:lnTo>
                  <a:lnTo>
                    <a:pt x="9572" y="5822"/>
                  </a:lnTo>
                  <a:lnTo>
                    <a:pt x="9645" y="5335"/>
                  </a:lnTo>
                  <a:lnTo>
                    <a:pt x="9669" y="4847"/>
                  </a:lnTo>
                  <a:lnTo>
                    <a:pt x="9669" y="4847"/>
                  </a:lnTo>
                  <a:lnTo>
                    <a:pt x="9645" y="4336"/>
                  </a:lnTo>
                  <a:lnTo>
                    <a:pt x="9572" y="3873"/>
                  </a:lnTo>
                  <a:lnTo>
                    <a:pt x="9450" y="3411"/>
                  </a:lnTo>
                  <a:lnTo>
                    <a:pt x="9280" y="2972"/>
                  </a:lnTo>
                  <a:lnTo>
                    <a:pt x="9085" y="2534"/>
                  </a:lnTo>
                  <a:lnTo>
                    <a:pt x="8841" y="2144"/>
                  </a:lnTo>
                  <a:lnTo>
                    <a:pt x="8549" y="1779"/>
                  </a:lnTo>
                  <a:lnTo>
                    <a:pt x="8232" y="1438"/>
                  </a:lnTo>
                  <a:lnTo>
                    <a:pt x="7892" y="1121"/>
                  </a:lnTo>
                  <a:lnTo>
                    <a:pt x="7526" y="829"/>
                  </a:lnTo>
                  <a:lnTo>
                    <a:pt x="7136" y="585"/>
                  </a:lnTo>
                  <a:lnTo>
                    <a:pt x="6698" y="391"/>
                  </a:lnTo>
                  <a:lnTo>
                    <a:pt x="6260" y="220"/>
                  </a:lnTo>
                  <a:lnTo>
                    <a:pt x="5797" y="98"/>
                  </a:lnTo>
                  <a:lnTo>
                    <a:pt x="5334" y="25"/>
                  </a:lnTo>
                  <a:lnTo>
                    <a:pt x="4823" y="1"/>
                  </a:lnTo>
                  <a:lnTo>
                    <a:pt x="4823" y="1"/>
                  </a:lnTo>
                </a:path>
              </a:pathLst>
            </a:custGeom>
            <a:noFill/>
            <a:ln w="19050" cap="rnd" cmpd="sng">
              <a:solidFill>
                <a:srgbClr val="18476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8"/>
            <p:cNvSpPr/>
            <p:nvPr/>
          </p:nvSpPr>
          <p:spPr>
            <a:xfrm>
              <a:off x="4024300" y="3058425"/>
              <a:ext cx="84650" cy="84650"/>
            </a:xfrm>
            <a:custGeom>
              <a:avLst/>
              <a:gdLst/>
              <a:ahLst/>
              <a:cxnLst/>
              <a:rect l="l" t="t" r="r" b="b"/>
              <a:pathLst>
                <a:path w="3386" h="3386" fill="none" extrusionOk="0">
                  <a:moveTo>
                    <a:pt x="0" y="3385"/>
                  </a:moveTo>
                  <a:lnTo>
                    <a:pt x="0" y="3385"/>
                  </a:lnTo>
                  <a:lnTo>
                    <a:pt x="25" y="3020"/>
                  </a:lnTo>
                  <a:lnTo>
                    <a:pt x="74" y="2704"/>
                  </a:lnTo>
                  <a:lnTo>
                    <a:pt x="147" y="2363"/>
                  </a:lnTo>
                  <a:lnTo>
                    <a:pt x="268" y="2070"/>
                  </a:lnTo>
                  <a:lnTo>
                    <a:pt x="414" y="1754"/>
                  </a:lnTo>
                  <a:lnTo>
                    <a:pt x="585" y="1486"/>
                  </a:lnTo>
                  <a:lnTo>
                    <a:pt x="780" y="1218"/>
                  </a:lnTo>
                  <a:lnTo>
                    <a:pt x="999" y="974"/>
                  </a:lnTo>
                  <a:lnTo>
                    <a:pt x="1243" y="755"/>
                  </a:lnTo>
                  <a:lnTo>
                    <a:pt x="1510" y="560"/>
                  </a:lnTo>
                  <a:lnTo>
                    <a:pt x="1778" y="390"/>
                  </a:lnTo>
                  <a:lnTo>
                    <a:pt x="2071" y="244"/>
                  </a:lnTo>
                  <a:lnTo>
                    <a:pt x="2387" y="146"/>
                  </a:lnTo>
                  <a:lnTo>
                    <a:pt x="2704" y="49"/>
                  </a:lnTo>
                  <a:lnTo>
                    <a:pt x="3045" y="0"/>
                  </a:lnTo>
                  <a:lnTo>
                    <a:pt x="3386" y="0"/>
                  </a:lnTo>
                </a:path>
              </a:pathLst>
            </a:custGeom>
            <a:noFill/>
            <a:ln w="19050" cap="rnd" cmpd="sng">
              <a:solidFill>
                <a:srgbClr val="18476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8"/>
            <p:cNvSpPr/>
            <p:nvPr/>
          </p:nvSpPr>
          <p:spPr>
            <a:xfrm>
              <a:off x="4205750" y="3248375"/>
              <a:ext cx="154050" cy="153475"/>
            </a:xfrm>
            <a:custGeom>
              <a:avLst/>
              <a:gdLst/>
              <a:ahLst/>
              <a:cxnLst/>
              <a:rect l="l" t="t" r="r" b="b"/>
              <a:pathLst>
                <a:path w="6162" h="6139" fill="none" extrusionOk="0">
                  <a:moveTo>
                    <a:pt x="0" y="1024"/>
                  </a:moveTo>
                  <a:lnTo>
                    <a:pt x="4969" y="5992"/>
                  </a:lnTo>
                  <a:lnTo>
                    <a:pt x="4969" y="5992"/>
                  </a:lnTo>
                  <a:lnTo>
                    <a:pt x="5042" y="6041"/>
                  </a:lnTo>
                  <a:lnTo>
                    <a:pt x="5115" y="6090"/>
                  </a:lnTo>
                  <a:lnTo>
                    <a:pt x="5212" y="6114"/>
                  </a:lnTo>
                  <a:lnTo>
                    <a:pt x="5310" y="6138"/>
                  </a:lnTo>
                  <a:lnTo>
                    <a:pt x="5407" y="6114"/>
                  </a:lnTo>
                  <a:lnTo>
                    <a:pt x="5480" y="6090"/>
                  </a:lnTo>
                  <a:lnTo>
                    <a:pt x="5577" y="6041"/>
                  </a:lnTo>
                  <a:lnTo>
                    <a:pt x="5651" y="5992"/>
                  </a:lnTo>
                  <a:lnTo>
                    <a:pt x="6016" y="5627"/>
                  </a:lnTo>
                  <a:lnTo>
                    <a:pt x="6016" y="5627"/>
                  </a:lnTo>
                  <a:lnTo>
                    <a:pt x="6089" y="5554"/>
                  </a:lnTo>
                  <a:lnTo>
                    <a:pt x="6138" y="5456"/>
                  </a:lnTo>
                  <a:lnTo>
                    <a:pt x="6162" y="5359"/>
                  </a:lnTo>
                  <a:lnTo>
                    <a:pt x="6162" y="5286"/>
                  </a:lnTo>
                  <a:lnTo>
                    <a:pt x="6162" y="5188"/>
                  </a:lnTo>
                  <a:lnTo>
                    <a:pt x="6138" y="5091"/>
                  </a:lnTo>
                  <a:lnTo>
                    <a:pt x="6089" y="5018"/>
                  </a:lnTo>
                  <a:lnTo>
                    <a:pt x="6016" y="4921"/>
                  </a:lnTo>
                  <a:lnTo>
                    <a:pt x="1072" y="1"/>
                  </a:lnTo>
                </a:path>
              </a:pathLst>
            </a:custGeom>
            <a:noFill/>
            <a:ln w="19050" cap="rnd" cmpd="sng">
              <a:solidFill>
                <a:srgbClr val="18476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7" name="Google Shape;267;p8"/>
          <p:cNvSpPr/>
          <p:nvPr/>
        </p:nvSpPr>
        <p:spPr>
          <a:xfrm rot="10800000" flipH="1">
            <a:off x="8486774" y="4230775"/>
            <a:ext cx="819900" cy="710100"/>
          </a:xfrm>
          <a:prstGeom prst="hexagon">
            <a:avLst>
              <a:gd name="adj" fmla="val 28678"/>
              <a:gd name="vf" fmla="val 115470"/>
            </a:avLst>
          </a:prstGeom>
          <a:noFill/>
          <a:ln w="9525" cap="flat" cmpd="sng">
            <a:solidFill>
              <a:srgbClr val="18476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8"/>
          <p:cNvSpPr/>
          <p:nvPr/>
        </p:nvSpPr>
        <p:spPr>
          <a:xfrm rot="10800000" flipH="1">
            <a:off x="8124824" y="4615700"/>
            <a:ext cx="428700" cy="371100"/>
          </a:xfrm>
          <a:prstGeom prst="hexagon">
            <a:avLst>
              <a:gd name="adj" fmla="val 28678"/>
              <a:gd name="vf" fmla="val 115470"/>
            </a:avLst>
          </a:prstGeom>
          <a:solidFill>
            <a:srgbClr val="3292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8"/>
          <p:cNvSpPr/>
          <p:nvPr/>
        </p:nvSpPr>
        <p:spPr>
          <a:xfrm rot="10800000" flipH="1">
            <a:off x="7821348" y="2935400"/>
            <a:ext cx="819900" cy="709800"/>
          </a:xfrm>
          <a:prstGeom prst="hexagon">
            <a:avLst>
              <a:gd name="adj" fmla="val 28678"/>
              <a:gd name="vf" fmla="val 115470"/>
            </a:avLst>
          </a:prstGeom>
          <a:solidFill>
            <a:srgbClr val="1847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8"/>
          <p:cNvSpPr/>
          <p:nvPr/>
        </p:nvSpPr>
        <p:spPr>
          <a:xfrm rot="10800000" flipH="1">
            <a:off x="8486775" y="3512175"/>
            <a:ext cx="358800" cy="310500"/>
          </a:xfrm>
          <a:prstGeom prst="hexagon">
            <a:avLst>
              <a:gd name="adj" fmla="val 28678"/>
              <a:gd name="vf" fmla="val 115470"/>
            </a:avLst>
          </a:prstGeom>
          <a:noFill/>
          <a:ln w="19050" cap="flat" cmpd="sng">
            <a:solidFill>
              <a:srgbClr val="00E1C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8"/>
          <p:cNvSpPr/>
          <p:nvPr/>
        </p:nvSpPr>
        <p:spPr>
          <a:xfrm>
            <a:off x="8772688" y="4461808"/>
            <a:ext cx="248073" cy="248058"/>
          </a:xfrm>
          <a:custGeom>
            <a:avLst/>
            <a:gdLst/>
            <a:ahLst/>
            <a:cxnLst/>
            <a:rect l="l" t="t" r="r" b="b"/>
            <a:pathLst>
              <a:path w="17000" h="16999" extrusionOk="0">
                <a:moveTo>
                  <a:pt x="8769" y="5740"/>
                </a:moveTo>
                <a:lnTo>
                  <a:pt x="9037" y="5788"/>
                </a:lnTo>
                <a:lnTo>
                  <a:pt x="9282" y="5862"/>
                </a:lnTo>
                <a:lnTo>
                  <a:pt x="9550" y="5935"/>
                </a:lnTo>
                <a:lnTo>
                  <a:pt x="9794" y="6057"/>
                </a:lnTo>
                <a:lnTo>
                  <a:pt x="10014" y="6204"/>
                </a:lnTo>
                <a:lnTo>
                  <a:pt x="10234" y="6350"/>
                </a:lnTo>
                <a:lnTo>
                  <a:pt x="10454" y="6546"/>
                </a:lnTo>
                <a:lnTo>
                  <a:pt x="10649" y="6765"/>
                </a:lnTo>
                <a:lnTo>
                  <a:pt x="10796" y="6985"/>
                </a:lnTo>
                <a:lnTo>
                  <a:pt x="10942" y="7205"/>
                </a:lnTo>
                <a:lnTo>
                  <a:pt x="11064" y="7449"/>
                </a:lnTo>
                <a:lnTo>
                  <a:pt x="11138" y="7718"/>
                </a:lnTo>
                <a:lnTo>
                  <a:pt x="11211" y="7962"/>
                </a:lnTo>
                <a:lnTo>
                  <a:pt x="11260" y="8231"/>
                </a:lnTo>
                <a:lnTo>
                  <a:pt x="11260" y="8499"/>
                </a:lnTo>
                <a:lnTo>
                  <a:pt x="11260" y="8768"/>
                </a:lnTo>
                <a:lnTo>
                  <a:pt x="11211" y="9037"/>
                </a:lnTo>
                <a:lnTo>
                  <a:pt x="11138" y="9281"/>
                </a:lnTo>
                <a:lnTo>
                  <a:pt x="11064" y="9550"/>
                </a:lnTo>
                <a:lnTo>
                  <a:pt x="10942" y="9794"/>
                </a:lnTo>
                <a:lnTo>
                  <a:pt x="10796" y="10014"/>
                </a:lnTo>
                <a:lnTo>
                  <a:pt x="10649" y="10233"/>
                </a:lnTo>
                <a:lnTo>
                  <a:pt x="10454" y="10453"/>
                </a:lnTo>
                <a:lnTo>
                  <a:pt x="10234" y="10649"/>
                </a:lnTo>
                <a:lnTo>
                  <a:pt x="10014" y="10795"/>
                </a:lnTo>
                <a:lnTo>
                  <a:pt x="9794" y="10942"/>
                </a:lnTo>
                <a:lnTo>
                  <a:pt x="9550" y="11064"/>
                </a:lnTo>
                <a:lnTo>
                  <a:pt x="9282" y="11137"/>
                </a:lnTo>
                <a:lnTo>
                  <a:pt x="9037" y="11210"/>
                </a:lnTo>
                <a:lnTo>
                  <a:pt x="8769" y="11259"/>
                </a:lnTo>
                <a:lnTo>
                  <a:pt x="8231" y="11259"/>
                </a:lnTo>
                <a:lnTo>
                  <a:pt x="7963" y="11210"/>
                </a:lnTo>
                <a:lnTo>
                  <a:pt x="7719" y="11137"/>
                </a:lnTo>
                <a:lnTo>
                  <a:pt x="7450" y="11064"/>
                </a:lnTo>
                <a:lnTo>
                  <a:pt x="7206" y="10942"/>
                </a:lnTo>
                <a:lnTo>
                  <a:pt x="6986" y="10795"/>
                </a:lnTo>
                <a:lnTo>
                  <a:pt x="6766" y="10649"/>
                </a:lnTo>
                <a:lnTo>
                  <a:pt x="6546" y="10453"/>
                </a:lnTo>
                <a:lnTo>
                  <a:pt x="6351" y="10233"/>
                </a:lnTo>
                <a:lnTo>
                  <a:pt x="6204" y="10014"/>
                </a:lnTo>
                <a:lnTo>
                  <a:pt x="6058" y="9794"/>
                </a:lnTo>
                <a:lnTo>
                  <a:pt x="5936" y="9550"/>
                </a:lnTo>
                <a:lnTo>
                  <a:pt x="5862" y="9281"/>
                </a:lnTo>
                <a:lnTo>
                  <a:pt x="5789" y="9037"/>
                </a:lnTo>
                <a:lnTo>
                  <a:pt x="5740" y="8768"/>
                </a:lnTo>
                <a:lnTo>
                  <a:pt x="5740" y="8499"/>
                </a:lnTo>
                <a:lnTo>
                  <a:pt x="5740" y="8231"/>
                </a:lnTo>
                <a:lnTo>
                  <a:pt x="5789" y="7962"/>
                </a:lnTo>
                <a:lnTo>
                  <a:pt x="5862" y="7718"/>
                </a:lnTo>
                <a:lnTo>
                  <a:pt x="5936" y="7449"/>
                </a:lnTo>
                <a:lnTo>
                  <a:pt x="6058" y="7205"/>
                </a:lnTo>
                <a:lnTo>
                  <a:pt x="6204" y="6985"/>
                </a:lnTo>
                <a:lnTo>
                  <a:pt x="6351" y="6765"/>
                </a:lnTo>
                <a:lnTo>
                  <a:pt x="6546" y="6546"/>
                </a:lnTo>
                <a:lnTo>
                  <a:pt x="6766" y="6350"/>
                </a:lnTo>
                <a:lnTo>
                  <a:pt x="6986" y="6204"/>
                </a:lnTo>
                <a:lnTo>
                  <a:pt x="7206" y="6057"/>
                </a:lnTo>
                <a:lnTo>
                  <a:pt x="7450" y="5935"/>
                </a:lnTo>
                <a:lnTo>
                  <a:pt x="7719" y="5862"/>
                </a:lnTo>
                <a:lnTo>
                  <a:pt x="7963" y="5788"/>
                </a:lnTo>
                <a:lnTo>
                  <a:pt x="8231" y="5740"/>
                </a:lnTo>
                <a:close/>
                <a:moveTo>
                  <a:pt x="7914" y="0"/>
                </a:moveTo>
                <a:lnTo>
                  <a:pt x="7743" y="25"/>
                </a:lnTo>
                <a:lnTo>
                  <a:pt x="7596" y="73"/>
                </a:lnTo>
                <a:lnTo>
                  <a:pt x="7474" y="147"/>
                </a:lnTo>
                <a:lnTo>
                  <a:pt x="7328" y="244"/>
                </a:lnTo>
                <a:lnTo>
                  <a:pt x="7230" y="342"/>
                </a:lnTo>
                <a:lnTo>
                  <a:pt x="7132" y="489"/>
                </a:lnTo>
                <a:lnTo>
                  <a:pt x="7084" y="635"/>
                </a:lnTo>
                <a:lnTo>
                  <a:pt x="7035" y="782"/>
                </a:lnTo>
                <a:lnTo>
                  <a:pt x="6839" y="2540"/>
                </a:lnTo>
                <a:lnTo>
                  <a:pt x="6497" y="2638"/>
                </a:lnTo>
                <a:lnTo>
                  <a:pt x="6131" y="2784"/>
                </a:lnTo>
                <a:lnTo>
                  <a:pt x="5789" y="2931"/>
                </a:lnTo>
                <a:lnTo>
                  <a:pt x="5447" y="3102"/>
                </a:lnTo>
                <a:lnTo>
                  <a:pt x="4079" y="2027"/>
                </a:lnTo>
                <a:lnTo>
                  <a:pt x="3933" y="1930"/>
                </a:lnTo>
                <a:lnTo>
                  <a:pt x="3786" y="1881"/>
                </a:lnTo>
                <a:lnTo>
                  <a:pt x="3640" y="1832"/>
                </a:lnTo>
                <a:lnTo>
                  <a:pt x="3493" y="1832"/>
                </a:lnTo>
                <a:lnTo>
                  <a:pt x="3322" y="1856"/>
                </a:lnTo>
                <a:lnTo>
                  <a:pt x="3176" y="1905"/>
                </a:lnTo>
                <a:lnTo>
                  <a:pt x="3029" y="1978"/>
                </a:lnTo>
                <a:lnTo>
                  <a:pt x="2907" y="2076"/>
                </a:lnTo>
                <a:lnTo>
                  <a:pt x="2077" y="2907"/>
                </a:lnTo>
                <a:lnTo>
                  <a:pt x="1979" y="3029"/>
                </a:lnTo>
                <a:lnTo>
                  <a:pt x="1906" y="3175"/>
                </a:lnTo>
                <a:lnTo>
                  <a:pt x="1857" y="3322"/>
                </a:lnTo>
                <a:lnTo>
                  <a:pt x="1833" y="3493"/>
                </a:lnTo>
                <a:lnTo>
                  <a:pt x="1833" y="3639"/>
                </a:lnTo>
                <a:lnTo>
                  <a:pt x="1881" y="3786"/>
                </a:lnTo>
                <a:lnTo>
                  <a:pt x="1930" y="3932"/>
                </a:lnTo>
                <a:lnTo>
                  <a:pt x="2028" y="4079"/>
                </a:lnTo>
                <a:lnTo>
                  <a:pt x="3103" y="5447"/>
                </a:lnTo>
                <a:lnTo>
                  <a:pt x="2932" y="5788"/>
                </a:lnTo>
                <a:lnTo>
                  <a:pt x="2785" y="6130"/>
                </a:lnTo>
                <a:lnTo>
                  <a:pt x="2639" y="6497"/>
                </a:lnTo>
                <a:lnTo>
                  <a:pt x="2541" y="6839"/>
                </a:lnTo>
                <a:lnTo>
                  <a:pt x="782" y="7034"/>
                </a:lnTo>
                <a:lnTo>
                  <a:pt x="636" y="7083"/>
                </a:lnTo>
                <a:lnTo>
                  <a:pt x="489" y="7132"/>
                </a:lnTo>
                <a:lnTo>
                  <a:pt x="343" y="7229"/>
                </a:lnTo>
                <a:lnTo>
                  <a:pt x="245" y="7327"/>
                </a:lnTo>
                <a:lnTo>
                  <a:pt x="147" y="7474"/>
                </a:lnTo>
                <a:lnTo>
                  <a:pt x="74" y="7596"/>
                </a:lnTo>
                <a:lnTo>
                  <a:pt x="25" y="7742"/>
                </a:lnTo>
                <a:lnTo>
                  <a:pt x="1" y="7913"/>
                </a:lnTo>
                <a:lnTo>
                  <a:pt x="1" y="9086"/>
                </a:lnTo>
                <a:lnTo>
                  <a:pt x="25" y="9257"/>
                </a:lnTo>
                <a:lnTo>
                  <a:pt x="74" y="9403"/>
                </a:lnTo>
                <a:lnTo>
                  <a:pt x="147" y="9525"/>
                </a:lnTo>
                <a:lnTo>
                  <a:pt x="245" y="9672"/>
                </a:lnTo>
                <a:lnTo>
                  <a:pt x="343" y="9769"/>
                </a:lnTo>
                <a:lnTo>
                  <a:pt x="489" y="9867"/>
                </a:lnTo>
                <a:lnTo>
                  <a:pt x="636" y="9916"/>
                </a:lnTo>
                <a:lnTo>
                  <a:pt x="782" y="9965"/>
                </a:lnTo>
                <a:lnTo>
                  <a:pt x="2541" y="10160"/>
                </a:lnTo>
                <a:lnTo>
                  <a:pt x="2639" y="10502"/>
                </a:lnTo>
                <a:lnTo>
                  <a:pt x="2785" y="10868"/>
                </a:lnTo>
                <a:lnTo>
                  <a:pt x="2932" y="11210"/>
                </a:lnTo>
                <a:lnTo>
                  <a:pt x="3103" y="11552"/>
                </a:lnTo>
                <a:lnTo>
                  <a:pt x="2028" y="12920"/>
                </a:lnTo>
                <a:lnTo>
                  <a:pt x="1930" y="13067"/>
                </a:lnTo>
                <a:lnTo>
                  <a:pt x="1881" y="13213"/>
                </a:lnTo>
                <a:lnTo>
                  <a:pt x="1833" y="13360"/>
                </a:lnTo>
                <a:lnTo>
                  <a:pt x="1833" y="13506"/>
                </a:lnTo>
                <a:lnTo>
                  <a:pt x="1857" y="13677"/>
                </a:lnTo>
                <a:lnTo>
                  <a:pt x="1906" y="13824"/>
                </a:lnTo>
                <a:lnTo>
                  <a:pt x="1979" y="13970"/>
                </a:lnTo>
                <a:lnTo>
                  <a:pt x="2077" y="14092"/>
                </a:lnTo>
                <a:lnTo>
                  <a:pt x="2907" y="14923"/>
                </a:lnTo>
                <a:lnTo>
                  <a:pt x="3029" y="15020"/>
                </a:lnTo>
                <a:lnTo>
                  <a:pt x="3176" y="15094"/>
                </a:lnTo>
                <a:lnTo>
                  <a:pt x="3322" y="15142"/>
                </a:lnTo>
                <a:lnTo>
                  <a:pt x="3493" y="15167"/>
                </a:lnTo>
                <a:lnTo>
                  <a:pt x="3640" y="15167"/>
                </a:lnTo>
                <a:lnTo>
                  <a:pt x="3786" y="15118"/>
                </a:lnTo>
                <a:lnTo>
                  <a:pt x="3933" y="15069"/>
                </a:lnTo>
                <a:lnTo>
                  <a:pt x="4079" y="14996"/>
                </a:lnTo>
                <a:lnTo>
                  <a:pt x="5447" y="13897"/>
                </a:lnTo>
                <a:lnTo>
                  <a:pt x="5789" y="14068"/>
                </a:lnTo>
                <a:lnTo>
                  <a:pt x="6131" y="14214"/>
                </a:lnTo>
                <a:lnTo>
                  <a:pt x="6497" y="14361"/>
                </a:lnTo>
                <a:lnTo>
                  <a:pt x="6839" y="14459"/>
                </a:lnTo>
                <a:lnTo>
                  <a:pt x="7035" y="16217"/>
                </a:lnTo>
                <a:lnTo>
                  <a:pt x="7084" y="16364"/>
                </a:lnTo>
                <a:lnTo>
                  <a:pt x="7132" y="16510"/>
                </a:lnTo>
                <a:lnTo>
                  <a:pt x="7230" y="16657"/>
                </a:lnTo>
                <a:lnTo>
                  <a:pt x="7328" y="16754"/>
                </a:lnTo>
                <a:lnTo>
                  <a:pt x="7474" y="16852"/>
                </a:lnTo>
                <a:lnTo>
                  <a:pt x="7596" y="16925"/>
                </a:lnTo>
                <a:lnTo>
                  <a:pt x="7743" y="16974"/>
                </a:lnTo>
                <a:lnTo>
                  <a:pt x="7914" y="16999"/>
                </a:lnTo>
                <a:lnTo>
                  <a:pt x="9086" y="16999"/>
                </a:lnTo>
                <a:lnTo>
                  <a:pt x="9257" y="16974"/>
                </a:lnTo>
                <a:lnTo>
                  <a:pt x="9404" y="16925"/>
                </a:lnTo>
                <a:lnTo>
                  <a:pt x="9526" y="16852"/>
                </a:lnTo>
                <a:lnTo>
                  <a:pt x="9672" y="16754"/>
                </a:lnTo>
                <a:lnTo>
                  <a:pt x="9770" y="16657"/>
                </a:lnTo>
                <a:lnTo>
                  <a:pt x="9868" y="16510"/>
                </a:lnTo>
                <a:lnTo>
                  <a:pt x="9917" y="16364"/>
                </a:lnTo>
                <a:lnTo>
                  <a:pt x="9965" y="16217"/>
                </a:lnTo>
                <a:lnTo>
                  <a:pt x="10161" y="14459"/>
                </a:lnTo>
                <a:lnTo>
                  <a:pt x="10503" y="14361"/>
                </a:lnTo>
                <a:lnTo>
                  <a:pt x="10869" y="14214"/>
                </a:lnTo>
                <a:lnTo>
                  <a:pt x="11211" y="14068"/>
                </a:lnTo>
                <a:lnTo>
                  <a:pt x="11553" y="13897"/>
                </a:lnTo>
                <a:lnTo>
                  <a:pt x="12921" y="14996"/>
                </a:lnTo>
                <a:lnTo>
                  <a:pt x="13067" y="15069"/>
                </a:lnTo>
                <a:lnTo>
                  <a:pt x="13214" y="15118"/>
                </a:lnTo>
                <a:lnTo>
                  <a:pt x="13360" y="15167"/>
                </a:lnTo>
                <a:lnTo>
                  <a:pt x="13507" y="15167"/>
                </a:lnTo>
                <a:lnTo>
                  <a:pt x="13678" y="15142"/>
                </a:lnTo>
                <a:lnTo>
                  <a:pt x="13824" y="15094"/>
                </a:lnTo>
                <a:lnTo>
                  <a:pt x="13971" y="15020"/>
                </a:lnTo>
                <a:lnTo>
                  <a:pt x="14093" y="14923"/>
                </a:lnTo>
                <a:lnTo>
                  <a:pt x="14923" y="14092"/>
                </a:lnTo>
                <a:lnTo>
                  <a:pt x="15021" y="13970"/>
                </a:lnTo>
                <a:lnTo>
                  <a:pt x="15094" y="13824"/>
                </a:lnTo>
                <a:lnTo>
                  <a:pt x="15143" y="13677"/>
                </a:lnTo>
                <a:lnTo>
                  <a:pt x="15168" y="13506"/>
                </a:lnTo>
                <a:lnTo>
                  <a:pt x="15168" y="13360"/>
                </a:lnTo>
                <a:lnTo>
                  <a:pt x="15119" y="13213"/>
                </a:lnTo>
                <a:lnTo>
                  <a:pt x="15070" y="13067"/>
                </a:lnTo>
                <a:lnTo>
                  <a:pt x="14997" y="12920"/>
                </a:lnTo>
                <a:lnTo>
                  <a:pt x="13898" y="11552"/>
                </a:lnTo>
                <a:lnTo>
                  <a:pt x="14068" y="11210"/>
                </a:lnTo>
                <a:lnTo>
                  <a:pt x="14215" y="10868"/>
                </a:lnTo>
                <a:lnTo>
                  <a:pt x="14362" y="10502"/>
                </a:lnTo>
                <a:lnTo>
                  <a:pt x="14459" y="10160"/>
                </a:lnTo>
                <a:lnTo>
                  <a:pt x="16218" y="9965"/>
                </a:lnTo>
                <a:lnTo>
                  <a:pt x="16364" y="9916"/>
                </a:lnTo>
                <a:lnTo>
                  <a:pt x="16511" y="9867"/>
                </a:lnTo>
                <a:lnTo>
                  <a:pt x="16657" y="9769"/>
                </a:lnTo>
                <a:lnTo>
                  <a:pt x="16755" y="9672"/>
                </a:lnTo>
                <a:lnTo>
                  <a:pt x="16853" y="9525"/>
                </a:lnTo>
                <a:lnTo>
                  <a:pt x="16926" y="9403"/>
                </a:lnTo>
                <a:lnTo>
                  <a:pt x="16975" y="9257"/>
                </a:lnTo>
                <a:lnTo>
                  <a:pt x="16999" y="9086"/>
                </a:lnTo>
                <a:lnTo>
                  <a:pt x="16999" y="7913"/>
                </a:lnTo>
                <a:lnTo>
                  <a:pt x="16975" y="7742"/>
                </a:lnTo>
                <a:lnTo>
                  <a:pt x="16926" y="7596"/>
                </a:lnTo>
                <a:lnTo>
                  <a:pt x="16853" y="7474"/>
                </a:lnTo>
                <a:lnTo>
                  <a:pt x="16755" y="7327"/>
                </a:lnTo>
                <a:lnTo>
                  <a:pt x="16657" y="7229"/>
                </a:lnTo>
                <a:lnTo>
                  <a:pt x="16511" y="7132"/>
                </a:lnTo>
                <a:lnTo>
                  <a:pt x="16364" y="7083"/>
                </a:lnTo>
                <a:lnTo>
                  <a:pt x="16218" y="7034"/>
                </a:lnTo>
                <a:lnTo>
                  <a:pt x="14459" y="6839"/>
                </a:lnTo>
                <a:lnTo>
                  <a:pt x="14362" y="6497"/>
                </a:lnTo>
                <a:lnTo>
                  <a:pt x="14215" y="6130"/>
                </a:lnTo>
                <a:lnTo>
                  <a:pt x="14068" y="5788"/>
                </a:lnTo>
                <a:lnTo>
                  <a:pt x="13898" y="5447"/>
                </a:lnTo>
                <a:lnTo>
                  <a:pt x="14997" y="4079"/>
                </a:lnTo>
                <a:lnTo>
                  <a:pt x="15070" y="3932"/>
                </a:lnTo>
                <a:lnTo>
                  <a:pt x="15119" y="3786"/>
                </a:lnTo>
                <a:lnTo>
                  <a:pt x="15168" y="3639"/>
                </a:lnTo>
                <a:lnTo>
                  <a:pt x="15168" y="3493"/>
                </a:lnTo>
                <a:lnTo>
                  <a:pt x="15143" y="3322"/>
                </a:lnTo>
                <a:lnTo>
                  <a:pt x="15094" y="3175"/>
                </a:lnTo>
                <a:lnTo>
                  <a:pt x="15021" y="3029"/>
                </a:lnTo>
                <a:lnTo>
                  <a:pt x="14923" y="2907"/>
                </a:lnTo>
                <a:lnTo>
                  <a:pt x="14093" y="2076"/>
                </a:lnTo>
                <a:lnTo>
                  <a:pt x="13971" y="1978"/>
                </a:lnTo>
                <a:lnTo>
                  <a:pt x="13824" y="1905"/>
                </a:lnTo>
                <a:lnTo>
                  <a:pt x="13678" y="1856"/>
                </a:lnTo>
                <a:lnTo>
                  <a:pt x="13507" y="1832"/>
                </a:lnTo>
                <a:lnTo>
                  <a:pt x="13360" y="1832"/>
                </a:lnTo>
                <a:lnTo>
                  <a:pt x="13214" y="1881"/>
                </a:lnTo>
                <a:lnTo>
                  <a:pt x="13067" y="1930"/>
                </a:lnTo>
                <a:lnTo>
                  <a:pt x="12921" y="2027"/>
                </a:lnTo>
                <a:lnTo>
                  <a:pt x="11553" y="3102"/>
                </a:lnTo>
                <a:lnTo>
                  <a:pt x="11211" y="2931"/>
                </a:lnTo>
                <a:lnTo>
                  <a:pt x="10869" y="2784"/>
                </a:lnTo>
                <a:lnTo>
                  <a:pt x="10503" y="2638"/>
                </a:lnTo>
                <a:lnTo>
                  <a:pt x="10161" y="2540"/>
                </a:lnTo>
                <a:lnTo>
                  <a:pt x="9965" y="782"/>
                </a:lnTo>
                <a:lnTo>
                  <a:pt x="9917" y="635"/>
                </a:lnTo>
                <a:lnTo>
                  <a:pt x="9868" y="489"/>
                </a:lnTo>
                <a:lnTo>
                  <a:pt x="9770" y="342"/>
                </a:lnTo>
                <a:lnTo>
                  <a:pt x="9672" y="244"/>
                </a:lnTo>
                <a:lnTo>
                  <a:pt x="9526" y="147"/>
                </a:lnTo>
                <a:lnTo>
                  <a:pt x="9404" y="73"/>
                </a:lnTo>
                <a:lnTo>
                  <a:pt x="9257" y="25"/>
                </a:lnTo>
                <a:lnTo>
                  <a:pt x="9086" y="0"/>
                </a:lnTo>
                <a:close/>
              </a:path>
            </a:pathLst>
          </a:custGeom>
          <a:solidFill>
            <a:srgbClr val="1847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2" name="Google Shape;272;p8"/>
          <p:cNvGrpSpPr/>
          <p:nvPr/>
        </p:nvGrpSpPr>
        <p:grpSpPr>
          <a:xfrm>
            <a:off x="7354067" y="3426715"/>
            <a:ext cx="455624" cy="437054"/>
            <a:chOff x="5241175" y="4959100"/>
            <a:chExt cx="539775" cy="517775"/>
          </a:xfrm>
        </p:grpSpPr>
        <p:sp>
          <p:nvSpPr>
            <p:cNvPr id="273" name="Google Shape;273;p8"/>
            <p:cNvSpPr/>
            <p:nvPr/>
          </p:nvSpPr>
          <p:spPr>
            <a:xfrm>
              <a:off x="5575150" y="4959100"/>
              <a:ext cx="161225" cy="178300"/>
            </a:xfrm>
            <a:custGeom>
              <a:avLst/>
              <a:gdLst/>
              <a:ahLst/>
              <a:cxnLst/>
              <a:rect l="l" t="t" r="r" b="b"/>
              <a:pathLst>
                <a:path w="6449" h="7132" extrusionOk="0">
                  <a:moveTo>
                    <a:pt x="4641" y="0"/>
                  </a:moveTo>
                  <a:lnTo>
                    <a:pt x="4470" y="25"/>
                  </a:lnTo>
                  <a:lnTo>
                    <a:pt x="4299" y="49"/>
                  </a:lnTo>
                  <a:lnTo>
                    <a:pt x="4128" y="98"/>
                  </a:lnTo>
                  <a:lnTo>
                    <a:pt x="3957" y="147"/>
                  </a:lnTo>
                  <a:lnTo>
                    <a:pt x="3786" y="220"/>
                  </a:lnTo>
                  <a:lnTo>
                    <a:pt x="3640" y="318"/>
                  </a:lnTo>
                  <a:lnTo>
                    <a:pt x="3517" y="415"/>
                  </a:lnTo>
                  <a:lnTo>
                    <a:pt x="3395" y="538"/>
                  </a:lnTo>
                  <a:lnTo>
                    <a:pt x="3273" y="660"/>
                  </a:lnTo>
                  <a:lnTo>
                    <a:pt x="3175" y="806"/>
                  </a:lnTo>
                  <a:lnTo>
                    <a:pt x="3078" y="953"/>
                  </a:lnTo>
                  <a:lnTo>
                    <a:pt x="3005" y="1099"/>
                  </a:lnTo>
                  <a:lnTo>
                    <a:pt x="2931" y="1270"/>
                  </a:lnTo>
                  <a:lnTo>
                    <a:pt x="2907" y="1441"/>
                  </a:lnTo>
                  <a:lnTo>
                    <a:pt x="2882" y="1612"/>
                  </a:lnTo>
                  <a:lnTo>
                    <a:pt x="2858" y="1808"/>
                  </a:lnTo>
                  <a:lnTo>
                    <a:pt x="2882" y="2076"/>
                  </a:lnTo>
                  <a:lnTo>
                    <a:pt x="2956" y="2345"/>
                  </a:lnTo>
                  <a:lnTo>
                    <a:pt x="3053" y="2589"/>
                  </a:lnTo>
                  <a:lnTo>
                    <a:pt x="3175" y="2809"/>
                  </a:lnTo>
                  <a:lnTo>
                    <a:pt x="0" y="6546"/>
                  </a:lnTo>
                  <a:lnTo>
                    <a:pt x="367" y="6814"/>
                  </a:lnTo>
                  <a:lnTo>
                    <a:pt x="709" y="7132"/>
                  </a:lnTo>
                  <a:lnTo>
                    <a:pt x="3884" y="3419"/>
                  </a:lnTo>
                  <a:lnTo>
                    <a:pt x="4055" y="3493"/>
                  </a:lnTo>
                  <a:lnTo>
                    <a:pt x="4250" y="3542"/>
                  </a:lnTo>
                  <a:lnTo>
                    <a:pt x="4445" y="3566"/>
                  </a:lnTo>
                  <a:lnTo>
                    <a:pt x="4641" y="3590"/>
                  </a:lnTo>
                  <a:lnTo>
                    <a:pt x="4836" y="3566"/>
                  </a:lnTo>
                  <a:lnTo>
                    <a:pt x="5007" y="3542"/>
                  </a:lnTo>
                  <a:lnTo>
                    <a:pt x="5178" y="3517"/>
                  </a:lnTo>
                  <a:lnTo>
                    <a:pt x="5349" y="3444"/>
                  </a:lnTo>
                  <a:lnTo>
                    <a:pt x="5496" y="3371"/>
                  </a:lnTo>
                  <a:lnTo>
                    <a:pt x="5642" y="3273"/>
                  </a:lnTo>
                  <a:lnTo>
                    <a:pt x="5789" y="3175"/>
                  </a:lnTo>
                  <a:lnTo>
                    <a:pt x="5911" y="3053"/>
                  </a:lnTo>
                  <a:lnTo>
                    <a:pt x="6033" y="2931"/>
                  </a:lnTo>
                  <a:lnTo>
                    <a:pt x="6131" y="2809"/>
                  </a:lnTo>
                  <a:lnTo>
                    <a:pt x="6228" y="2638"/>
                  </a:lnTo>
                  <a:lnTo>
                    <a:pt x="6302" y="2491"/>
                  </a:lnTo>
                  <a:lnTo>
                    <a:pt x="6350" y="2320"/>
                  </a:lnTo>
                  <a:lnTo>
                    <a:pt x="6399" y="2149"/>
                  </a:lnTo>
                  <a:lnTo>
                    <a:pt x="6424" y="1979"/>
                  </a:lnTo>
                  <a:lnTo>
                    <a:pt x="6448" y="1808"/>
                  </a:lnTo>
                  <a:lnTo>
                    <a:pt x="6424" y="1612"/>
                  </a:lnTo>
                  <a:lnTo>
                    <a:pt x="6399" y="1441"/>
                  </a:lnTo>
                  <a:lnTo>
                    <a:pt x="6350" y="1270"/>
                  </a:lnTo>
                  <a:lnTo>
                    <a:pt x="6302" y="1099"/>
                  </a:lnTo>
                  <a:lnTo>
                    <a:pt x="6228" y="953"/>
                  </a:lnTo>
                  <a:lnTo>
                    <a:pt x="6131" y="806"/>
                  </a:lnTo>
                  <a:lnTo>
                    <a:pt x="6033" y="660"/>
                  </a:lnTo>
                  <a:lnTo>
                    <a:pt x="5911" y="538"/>
                  </a:lnTo>
                  <a:lnTo>
                    <a:pt x="5789" y="415"/>
                  </a:lnTo>
                  <a:lnTo>
                    <a:pt x="5642" y="318"/>
                  </a:lnTo>
                  <a:lnTo>
                    <a:pt x="5496" y="220"/>
                  </a:lnTo>
                  <a:lnTo>
                    <a:pt x="5349" y="147"/>
                  </a:lnTo>
                  <a:lnTo>
                    <a:pt x="5178" y="98"/>
                  </a:lnTo>
                  <a:lnTo>
                    <a:pt x="5007" y="49"/>
                  </a:lnTo>
                  <a:lnTo>
                    <a:pt x="4836" y="25"/>
                  </a:lnTo>
                  <a:lnTo>
                    <a:pt x="4641" y="0"/>
                  </a:lnTo>
                  <a:close/>
                </a:path>
              </a:pathLst>
            </a:custGeom>
            <a:solidFill>
              <a:srgbClr val="1847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8"/>
            <p:cNvSpPr/>
            <p:nvPr/>
          </p:nvSpPr>
          <p:spPr>
            <a:xfrm>
              <a:off x="5330925" y="4985350"/>
              <a:ext cx="128250" cy="148400"/>
            </a:xfrm>
            <a:custGeom>
              <a:avLst/>
              <a:gdLst/>
              <a:ahLst/>
              <a:cxnLst/>
              <a:rect l="l" t="t" r="r" b="b"/>
              <a:pathLst>
                <a:path w="5130" h="5936" extrusionOk="0">
                  <a:moveTo>
                    <a:pt x="1563" y="0"/>
                  </a:moveTo>
                  <a:lnTo>
                    <a:pt x="1392" y="25"/>
                  </a:lnTo>
                  <a:lnTo>
                    <a:pt x="1221" y="74"/>
                  </a:lnTo>
                  <a:lnTo>
                    <a:pt x="1075" y="147"/>
                  </a:lnTo>
                  <a:lnTo>
                    <a:pt x="904" y="220"/>
                  </a:lnTo>
                  <a:lnTo>
                    <a:pt x="757" y="318"/>
                  </a:lnTo>
                  <a:lnTo>
                    <a:pt x="635" y="416"/>
                  </a:lnTo>
                  <a:lnTo>
                    <a:pt x="513" y="538"/>
                  </a:lnTo>
                  <a:lnTo>
                    <a:pt x="391" y="660"/>
                  </a:lnTo>
                  <a:lnTo>
                    <a:pt x="293" y="806"/>
                  </a:lnTo>
                  <a:lnTo>
                    <a:pt x="196" y="953"/>
                  </a:lnTo>
                  <a:lnTo>
                    <a:pt x="122" y="1099"/>
                  </a:lnTo>
                  <a:lnTo>
                    <a:pt x="74" y="1270"/>
                  </a:lnTo>
                  <a:lnTo>
                    <a:pt x="25" y="1466"/>
                  </a:lnTo>
                  <a:lnTo>
                    <a:pt x="0" y="1637"/>
                  </a:lnTo>
                  <a:lnTo>
                    <a:pt x="0" y="1808"/>
                  </a:lnTo>
                  <a:lnTo>
                    <a:pt x="0" y="2003"/>
                  </a:lnTo>
                  <a:lnTo>
                    <a:pt x="25" y="2174"/>
                  </a:lnTo>
                  <a:lnTo>
                    <a:pt x="74" y="2345"/>
                  </a:lnTo>
                  <a:lnTo>
                    <a:pt x="147" y="2492"/>
                  </a:lnTo>
                  <a:lnTo>
                    <a:pt x="220" y="2663"/>
                  </a:lnTo>
                  <a:lnTo>
                    <a:pt x="318" y="2785"/>
                  </a:lnTo>
                  <a:lnTo>
                    <a:pt x="415" y="2931"/>
                  </a:lnTo>
                  <a:lnTo>
                    <a:pt x="538" y="3053"/>
                  </a:lnTo>
                  <a:lnTo>
                    <a:pt x="660" y="3175"/>
                  </a:lnTo>
                  <a:lnTo>
                    <a:pt x="806" y="3273"/>
                  </a:lnTo>
                  <a:lnTo>
                    <a:pt x="953" y="3371"/>
                  </a:lnTo>
                  <a:lnTo>
                    <a:pt x="1099" y="3444"/>
                  </a:lnTo>
                  <a:lnTo>
                    <a:pt x="1270" y="3493"/>
                  </a:lnTo>
                  <a:lnTo>
                    <a:pt x="1466" y="3542"/>
                  </a:lnTo>
                  <a:lnTo>
                    <a:pt x="1710" y="3566"/>
                  </a:lnTo>
                  <a:lnTo>
                    <a:pt x="1979" y="3566"/>
                  </a:lnTo>
                  <a:lnTo>
                    <a:pt x="2223" y="3517"/>
                  </a:lnTo>
                  <a:lnTo>
                    <a:pt x="2467" y="3444"/>
                  </a:lnTo>
                  <a:lnTo>
                    <a:pt x="4396" y="5935"/>
                  </a:lnTo>
                  <a:lnTo>
                    <a:pt x="4738" y="5642"/>
                  </a:lnTo>
                  <a:lnTo>
                    <a:pt x="5129" y="5374"/>
                  </a:lnTo>
                  <a:lnTo>
                    <a:pt x="3200" y="2858"/>
                  </a:lnTo>
                  <a:lnTo>
                    <a:pt x="3322" y="2687"/>
                  </a:lnTo>
                  <a:lnTo>
                    <a:pt x="3419" y="2516"/>
                  </a:lnTo>
                  <a:lnTo>
                    <a:pt x="3493" y="2321"/>
                  </a:lnTo>
                  <a:lnTo>
                    <a:pt x="3542" y="2101"/>
                  </a:lnTo>
                  <a:lnTo>
                    <a:pt x="3566" y="1930"/>
                  </a:lnTo>
                  <a:lnTo>
                    <a:pt x="3566" y="1734"/>
                  </a:lnTo>
                  <a:lnTo>
                    <a:pt x="3566" y="1564"/>
                  </a:lnTo>
                  <a:lnTo>
                    <a:pt x="3517" y="1393"/>
                  </a:lnTo>
                  <a:lnTo>
                    <a:pt x="3468" y="1222"/>
                  </a:lnTo>
                  <a:lnTo>
                    <a:pt x="3419" y="1075"/>
                  </a:lnTo>
                  <a:lnTo>
                    <a:pt x="3346" y="904"/>
                  </a:lnTo>
                  <a:lnTo>
                    <a:pt x="3249" y="758"/>
                  </a:lnTo>
                  <a:lnTo>
                    <a:pt x="3151" y="635"/>
                  </a:lnTo>
                  <a:lnTo>
                    <a:pt x="3029" y="513"/>
                  </a:lnTo>
                  <a:lnTo>
                    <a:pt x="2907" y="391"/>
                  </a:lnTo>
                  <a:lnTo>
                    <a:pt x="2760" y="294"/>
                  </a:lnTo>
                  <a:lnTo>
                    <a:pt x="2614" y="196"/>
                  </a:lnTo>
                  <a:lnTo>
                    <a:pt x="2443" y="123"/>
                  </a:lnTo>
                  <a:lnTo>
                    <a:pt x="2272" y="74"/>
                  </a:lnTo>
                  <a:lnTo>
                    <a:pt x="2101" y="25"/>
                  </a:lnTo>
                  <a:lnTo>
                    <a:pt x="1930" y="0"/>
                  </a:lnTo>
                  <a:close/>
                </a:path>
              </a:pathLst>
            </a:custGeom>
            <a:solidFill>
              <a:srgbClr val="1847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8"/>
            <p:cNvSpPr/>
            <p:nvPr/>
          </p:nvSpPr>
          <p:spPr>
            <a:xfrm>
              <a:off x="5241175" y="5241175"/>
              <a:ext cx="180125" cy="109325"/>
            </a:xfrm>
            <a:custGeom>
              <a:avLst/>
              <a:gdLst/>
              <a:ahLst/>
              <a:cxnLst/>
              <a:rect l="l" t="t" r="r" b="b"/>
              <a:pathLst>
                <a:path w="7205" h="4373" extrusionOk="0">
                  <a:moveTo>
                    <a:pt x="6839" y="1"/>
                  </a:moveTo>
                  <a:lnTo>
                    <a:pt x="3224" y="1491"/>
                  </a:lnTo>
                  <a:lnTo>
                    <a:pt x="3102" y="1368"/>
                  </a:lnTo>
                  <a:lnTo>
                    <a:pt x="2980" y="1246"/>
                  </a:lnTo>
                  <a:lnTo>
                    <a:pt x="2858" y="1124"/>
                  </a:lnTo>
                  <a:lnTo>
                    <a:pt x="2687" y="1026"/>
                  </a:lnTo>
                  <a:lnTo>
                    <a:pt x="2540" y="953"/>
                  </a:lnTo>
                  <a:lnTo>
                    <a:pt x="2369" y="880"/>
                  </a:lnTo>
                  <a:lnTo>
                    <a:pt x="2198" y="831"/>
                  </a:lnTo>
                  <a:lnTo>
                    <a:pt x="2027" y="807"/>
                  </a:lnTo>
                  <a:lnTo>
                    <a:pt x="1856" y="782"/>
                  </a:lnTo>
                  <a:lnTo>
                    <a:pt x="1685" y="807"/>
                  </a:lnTo>
                  <a:lnTo>
                    <a:pt x="1514" y="807"/>
                  </a:lnTo>
                  <a:lnTo>
                    <a:pt x="1343" y="856"/>
                  </a:lnTo>
                  <a:lnTo>
                    <a:pt x="1172" y="904"/>
                  </a:lnTo>
                  <a:lnTo>
                    <a:pt x="1026" y="978"/>
                  </a:lnTo>
                  <a:lnTo>
                    <a:pt x="879" y="1051"/>
                  </a:lnTo>
                  <a:lnTo>
                    <a:pt x="733" y="1149"/>
                  </a:lnTo>
                  <a:lnTo>
                    <a:pt x="586" y="1271"/>
                  </a:lnTo>
                  <a:lnTo>
                    <a:pt x="464" y="1393"/>
                  </a:lnTo>
                  <a:lnTo>
                    <a:pt x="342" y="1515"/>
                  </a:lnTo>
                  <a:lnTo>
                    <a:pt x="244" y="1686"/>
                  </a:lnTo>
                  <a:lnTo>
                    <a:pt x="171" y="1832"/>
                  </a:lnTo>
                  <a:lnTo>
                    <a:pt x="98" y="2003"/>
                  </a:lnTo>
                  <a:lnTo>
                    <a:pt x="49" y="2174"/>
                  </a:lnTo>
                  <a:lnTo>
                    <a:pt x="25" y="2345"/>
                  </a:lnTo>
                  <a:lnTo>
                    <a:pt x="0" y="2516"/>
                  </a:lnTo>
                  <a:lnTo>
                    <a:pt x="0" y="2687"/>
                  </a:lnTo>
                  <a:lnTo>
                    <a:pt x="25" y="2858"/>
                  </a:lnTo>
                  <a:lnTo>
                    <a:pt x="73" y="3029"/>
                  </a:lnTo>
                  <a:lnTo>
                    <a:pt x="122" y="3200"/>
                  </a:lnTo>
                  <a:lnTo>
                    <a:pt x="195" y="3347"/>
                  </a:lnTo>
                  <a:lnTo>
                    <a:pt x="269" y="3518"/>
                  </a:lnTo>
                  <a:lnTo>
                    <a:pt x="366" y="3640"/>
                  </a:lnTo>
                  <a:lnTo>
                    <a:pt x="464" y="3786"/>
                  </a:lnTo>
                  <a:lnTo>
                    <a:pt x="611" y="3908"/>
                  </a:lnTo>
                  <a:lnTo>
                    <a:pt x="733" y="4031"/>
                  </a:lnTo>
                  <a:lnTo>
                    <a:pt x="904" y="4128"/>
                  </a:lnTo>
                  <a:lnTo>
                    <a:pt x="1050" y="4201"/>
                  </a:lnTo>
                  <a:lnTo>
                    <a:pt x="1221" y="4275"/>
                  </a:lnTo>
                  <a:lnTo>
                    <a:pt x="1392" y="4324"/>
                  </a:lnTo>
                  <a:lnTo>
                    <a:pt x="1563" y="4348"/>
                  </a:lnTo>
                  <a:lnTo>
                    <a:pt x="1734" y="4372"/>
                  </a:lnTo>
                  <a:lnTo>
                    <a:pt x="1905" y="4372"/>
                  </a:lnTo>
                  <a:lnTo>
                    <a:pt x="2076" y="4348"/>
                  </a:lnTo>
                  <a:lnTo>
                    <a:pt x="2247" y="4299"/>
                  </a:lnTo>
                  <a:lnTo>
                    <a:pt x="2418" y="4250"/>
                  </a:lnTo>
                  <a:lnTo>
                    <a:pt x="2565" y="4201"/>
                  </a:lnTo>
                  <a:lnTo>
                    <a:pt x="2711" y="4104"/>
                  </a:lnTo>
                  <a:lnTo>
                    <a:pt x="2858" y="4006"/>
                  </a:lnTo>
                  <a:lnTo>
                    <a:pt x="3004" y="3908"/>
                  </a:lnTo>
                  <a:lnTo>
                    <a:pt x="3126" y="3786"/>
                  </a:lnTo>
                  <a:lnTo>
                    <a:pt x="3248" y="3640"/>
                  </a:lnTo>
                  <a:lnTo>
                    <a:pt x="3346" y="3493"/>
                  </a:lnTo>
                  <a:lnTo>
                    <a:pt x="3468" y="3200"/>
                  </a:lnTo>
                  <a:lnTo>
                    <a:pt x="3541" y="2931"/>
                  </a:lnTo>
                  <a:lnTo>
                    <a:pt x="3590" y="2638"/>
                  </a:lnTo>
                  <a:lnTo>
                    <a:pt x="3566" y="2345"/>
                  </a:lnTo>
                  <a:lnTo>
                    <a:pt x="7205" y="856"/>
                  </a:lnTo>
                  <a:lnTo>
                    <a:pt x="6985" y="440"/>
                  </a:lnTo>
                  <a:lnTo>
                    <a:pt x="6839" y="1"/>
                  </a:lnTo>
                  <a:close/>
                </a:path>
              </a:pathLst>
            </a:custGeom>
            <a:solidFill>
              <a:srgbClr val="1847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8"/>
            <p:cNvSpPr/>
            <p:nvPr/>
          </p:nvSpPr>
          <p:spPr>
            <a:xfrm>
              <a:off x="5461575" y="5316900"/>
              <a:ext cx="89175" cy="159975"/>
            </a:xfrm>
            <a:custGeom>
              <a:avLst/>
              <a:gdLst/>
              <a:ahLst/>
              <a:cxnLst/>
              <a:rect l="l" t="t" r="r" b="b"/>
              <a:pathLst>
                <a:path w="3567" h="6399" extrusionOk="0">
                  <a:moveTo>
                    <a:pt x="1491" y="0"/>
                  </a:moveTo>
                  <a:lnTo>
                    <a:pt x="1393" y="2858"/>
                  </a:lnTo>
                  <a:lnTo>
                    <a:pt x="1198" y="2907"/>
                  </a:lnTo>
                  <a:lnTo>
                    <a:pt x="1002" y="3004"/>
                  </a:lnTo>
                  <a:lnTo>
                    <a:pt x="807" y="3102"/>
                  </a:lnTo>
                  <a:lnTo>
                    <a:pt x="636" y="3224"/>
                  </a:lnTo>
                  <a:lnTo>
                    <a:pt x="489" y="3346"/>
                  </a:lnTo>
                  <a:lnTo>
                    <a:pt x="392" y="3493"/>
                  </a:lnTo>
                  <a:lnTo>
                    <a:pt x="269" y="3639"/>
                  </a:lnTo>
                  <a:lnTo>
                    <a:pt x="196" y="3786"/>
                  </a:lnTo>
                  <a:lnTo>
                    <a:pt x="123" y="3932"/>
                  </a:lnTo>
                  <a:lnTo>
                    <a:pt x="74" y="4103"/>
                  </a:lnTo>
                  <a:lnTo>
                    <a:pt x="25" y="4274"/>
                  </a:lnTo>
                  <a:lnTo>
                    <a:pt x="1" y="4445"/>
                  </a:lnTo>
                  <a:lnTo>
                    <a:pt x="1" y="4616"/>
                  </a:lnTo>
                  <a:lnTo>
                    <a:pt x="1" y="4787"/>
                  </a:lnTo>
                  <a:lnTo>
                    <a:pt x="25" y="4958"/>
                  </a:lnTo>
                  <a:lnTo>
                    <a:pt x="74" y="5129"/>
                  </a:lnTo>
                  <a:lnTo>
                    <a:pt x="123" y="5276"/>
                  </a:lnTo>
                  <a:lnTo>
                    <a:pt x="196" y="5447"/>
                  </a:lnTo>
                  <a:lnTo>
                    <a:pt x="294" y="5593"/>
                  </a:lnTo>
                  <a:lnTo>
                    <a:pt x="416" y="5740"/>
                  </a:lnTo>
                  <a:lnTo>
                    <a:pt x="538" y="5886"/>
                  </a:lnTo>
                  <a:lnTo>
                    <a:pt x="660" y="6008"/>
                  </a:lnTo>
                  <a:lnTo>
                    <a:pt x="807" y="6106"/>
                  </a:lnTo>
                  <a:lnTo>
                    <a:pt x="953" y="6179"/>
                  </a:lnTo>
                  <a:lnTo>
                    <a:pt x="1124" y="6252"/>
                  </a:lnTo>
                  <a:lnTo>
                    <a:pt x="1271" y="6326"/>
                  </a:lnTo>
                  <a:lnTo>
                    <a:pt x="1442" y="6350"/>
                  </a:lnTo>
                  <a:lnTo>
                    <a:pt x="1613" y="6375"/>
                  </a:lnTo>
                  <a:lnTo>
                    <a:pt x="1784" y="6399"/>
                  </a:lnTo>
                  <a:lnTo>
                    <a:pt x="1955" y="6375"/>
                  </a:lnTo>
                  <a:lnTo>
                    <a:pt x="2126" y="6350"/>
                  </a:lnTo>
                  <a:lnTo>
                    <a:pt x="2297" y="6301"/>
                  </a:lnTo>
                  <a:lnTo>
                    <a:pt x="2468" y="6252"/>
                  </a:lnTo>
                  <a:lnTo>
                    <a:pt x="2614" y="6179"/>
                  </a:lnTo>
                  <a:lnTo>
                    <a:pt x="2785" y="6082"/>
                  </a:lnTo>
                  <a:lnTo>
                    <a:pt x="2932" y="5984"/>
                  </a:lnTo>
                  <a:lnTo>
                    <a:pt x="3054" y="5862"/>
                  </a:lnTo>
                  <a:lnTo>
                    <a:pt x="3176" y="5715"/>
                  </a:lnTo>
                  <a:lnTo>
                    <a:pt x="3273" y="5569"/>
                  </a:lnTo>
                  <a:lnTo>
                    <a:pt x="3371" y="5422"/>
                  </a:lnTo>
                  <a:lnTo>
                    <a:pt x="3444" y="5276"/>
                  </a:lnTo>
                  <a:lnTo>
                    <a:pt x="3493" y="5105"/>
                  </a:lnTo>
                  <a:lnTo>
                    <a:pt x="3542" y="4934"/>
                  </a:lnTo>
                  <a:lnTo>
                    <a:pt x="3567" y="4763"/>
                  </a:lnTo>
                  <a:lnTo>
                    <a:pt x="3567" y="4592"/>
                  </a:lnTo>
                  <a:lnTo>
                    <a:pt x="3567" y="4421"/>
                  </a:lnTo>
                  <a:lnTo>
                    <a:pt x="3542" y="4250"/>
                  </a:lnTo>
                  <a:lnTo>
                    <a:pt x="3493" y="4079"/>
                  </a:lnTo>
                  <a:lnTo>
                    <a:pt x="3420" y="3908"/>
                  </a:lnTo>
                  <a:lnTo>
                    <a:pt x="3347" y="3761"/>
                  </a:lnTo>
                  <a:lnTo>
                    <a:pt x="3273" y="3615"/>
                  </a:lnTo>
                  <a:lnTo>
                    <a:pt x="3151" y="3468"/>
                  </a:lnTo>
                  <a:lnTo>
                    <a:pt x="2980" y="3273"/>
                  </a:lnTo>
                  <a:lnTo>
                    <a:pt x="2761" y="3102"/>
                  </a:lnTo>
                  <a:lnTo>
                    <a:pt x="2541" y="2980"/>
                  </a:lnTo>
                  <a:lnTo>
                    <a:pt x="2321" y="2907"/>
                  </a:lnTo>
                  <a:lnTo>
                    <a:pt x="2419" y="25"/>
                  </a:lnTo>
                  <a:lnTo>
                    <a:pt x="2419" y="25"/>
                  </a:lnTo>
                  <a:lnTo>
                    <a:pt x="2126" y="49"/>
                  </a:lnTo>
                  <a:lnTo>
                    <a:pt x="1808" y="25"/>
                  </a:lnTo>
                  <a:lnTo>
                    <a:pt x="1491" y="0"/>
                  </a:lnTo>
                  <a:close/>
                </a:path>
              </a:pathLst>
            </a:custGeom>
            <a:solidFill>
              <a:srgbClr val="1847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8"/>
            <p:cNvSpPr/>
            <p:nvPr/>
          </p:nvSpPr>
          <p:spPr>
            <a:xfrm>
              <a:off x="5619100" y="5194175"/>
              <a:ext cx="161850" cy="89775"/>
            </a:xfrm>
            <a:custGeom>
              <a:avLst/>
              <a:gdLst/>
              <a:ahLst/>
              <a:cxnLst/>
              <a:rect l="l" t="t" r="r" b="b"/>
              <a:pathLst>
                <a:path w="6474" h="3591" extrusionOk="0">
                  <a:moveTo>
                    <a:pt x="4592" y="0"/>
                  </a:moveTo>
                  <a:lnTo>
                    <a:pt x="4422" y="25"/>
                  </a:lnTo>
                  <a:lnTo>
                    <a:pt x="4251" y="73"/>
                  </a:lnTo>
                  <a:lnTo>
                    <a:pt x="4080" y="122"/>
                  </a:lnTo>
                  <a:lnTo>
                    <a:pt x="3884" y="196"/>
                  </a:lnTo>
                  <a:lnTo>
                    <a:pt x="3713" y="293"/>
                  </a:lnTo>
                  <a:lnTo>
                    <a:pt x="3567" y="391"/>
                  </a:lnTo>
                  <a:lnTo>
                    <a:pt x="3420" y="513"/>
                  </a:lnTo>
                  <a:lnTo>
                    <a:pt x="3298" y="660"/>
                  </a:lnTo>
                  <a:lnTo>
                    <a:pt x="3200" y="806"/>
                  </a:lnTo>
                  <a:lnTo>
                    <a:pt x="3103" y="953"/>
                  </a:lnTo>
                  <a:lnTo>
                    <a:pt x="3029" y="1124"/>
                  </a:lnTo>
                  <a:lnTo>
                    <a:pt x="99" y="757"/>
                  </a:lnTo>
                  <a:lnTo>
                    <a:pt x="74" y="1221"/>
                  </a:lnTo>
                  <a:lnTo>
                    <a:pt x="1" y="1661"/>
                  </a:lnTo>
                  <a:lnTo>
                    <a:pt x="2907" y="2027"/>
                  </a:lnTo>
                  <a:lnTo>
                    <a:pt x="2932" y="2223"/>
                  </a:lnTo>
                  <a:lnTo>
                    <a:pt x="3005" y="2418"/>
                  </a:lnTo>
                  <a:lnTo>
                    <a:pt x="3078" y="2565"/>
                  </a:lnTo>
                  <a:lnTo>
                    <a:pt x="3152" y="2736"/>
                  </a:lnTo>
                  <a:lnTo>
                    <a:pt x="3249" y="2882"/>
                  </a:lnTo>
                  <a:lnTo>
                    <a:pt x="3371" y="3004"/>
                  </a:lnTo>
                  <a:lnTo>
                    <a:pt x="3493" y="3126"/>
                  </a:lnTo>
                  <a:lnTo>
                    <a:pt x="3616" y="3248"/>
                  </a:lnTo>
                  <a:lnTo>
                    <a:pt x="3762" y="3346"/>
                  </a:lnTo>
                  <a:lnTo>
                    <a:pt x="3909" y="3419"/>
                  </a:lnTo>
                  <a:lnTo>
                    <a:pt x="4080" y="3493"/>
                  </a:lnTo>
                  <a:lnTo>
                    <a:pt x="4251" y="3541"/>
                  </a:lnTo>
                  <a:lnTo>
                    <a:pt x="4422" y="3566"/>
                  </a:lnTo>
                  <a:lnTo>
                    <a:pt x="4592" y="3590"/>
                  </a:lnTo>
                  <a:lnTo>
                    <a:pt x="4763" y="3590"/>
                  </a:lnTo>
                  <a:lnTo>
                    <a:pt x="4934" y="3566"/>
                  </a:lnTo>
                  <a:lnTo>
                    <a:pt x="5105" y="3541"/>
                  </a:lnTo>
                  <a:lnTo>
                    <a:pt x="5276" y="3468"/>
                  </a:lnTo>
                  <a:lnTo>
                    <a:pt x="5447" y="3419"/>
                  </a:lnTo>
                  <a:lnTo>
                    <a:pt x="5618" y="3322"/>
                  </a:lnTo>
                  <a:lnTo>
                    <a:pt x="5765" y="3224"/>
                  </a:lnTo>
                  <a:lnTo>
                    <a:pt x="5887" y="3102"/>
                  </a:lnTo>
                  <a:lnTo>
                    <a:pt x="6009" y="2980"/>
                  </a:lnTo>
                  <a:lnTo>
                    <a:pt x="6131" y="2858"/>
                  </a:lnTo>
                  <a:lnTo>
                    <a:pt x="6204" y="2711"/>
                  </a:lnTo>
                  <a:lnTo>
                    <a:pt x="6302" y="2565"/>
                  </a:lnTo>
                  <a:lnTo>
                    <a:pt x="6351" y="2394"/>
                  </a:lnTo>
                  <a:lnTo>
                    <a:pt x="6400" y="2223"/>
                  </a:lnTo>
                  <a:lnTo>
                    <a:pt x="6449" y="2076"/>
                  </a:lnTo>
                  <a:lnTo>
                    <a:pt x="6473" y="1881"/>
                  </a:lnTo>
                  <a:lnTo>
                    <a:pt x="6473" y="1710"/>
                  </a:lnTo>
                  <a:lnTo>
                    <a:pt x="6449" y="1539"/>
                  </a:lnTo>
                  <a:lnTo>
                    <a:pt x="6424" y="1368"/>
                  </a:lnTo>
                  <a:lnTo>
                    <a:pt x="6351" y="1197"/>
                  </a:lnTo>
                  <a:lnTo>
                    <a:pt x="6278" y="1026"/>
                  </a:lnTo>
                  <a:lnTo>
                    <a:pt x="6204" y="855"/>
                  </a:lnTo>
                  <a:lnTo>
                    <a:pt x="6107" y="708"/>
                  </a:lnTo>
                  <a:lnTo>
                    <a:pt x="5985" y="586"/>
                  </a:lnTo>
                  <a:lnTo>
                    <a:pt x="5862" y="464"/>
                  </a:lnTo>
                  <a:lnTo>
                    <a:pt x="5740" y="342"/>
                  </a:lnTo>
                  <a:lnTo>
                    <a:pt x="5594" y="269"/>
                  </a:lnTo>
                  <a:lnTo>
                    <a:pt x="5447" y="171"/>
                  </a:lnTo>
                  <a:lnTo>
                    <a:pt x="5276" y="122"/>
                  </a:lnTo>
                  <a:lnTo>
                    <a:pt x="5105" y="73"/>
                  </a:lnTo>
                  <a:lnTo>
                    <a:pt x="4934" y="25"/>
                  </a:lnTo>
                  <a:lnTo>
                    <a:pt x="4763" y="25"/>
                  </a:lnTo>
                  <a:lnTo>
                    <a:pt x="4592" y="0"/>
                  </a:lnTo>
                  <a:close/>
                </a:path>
              </a:pathLst>
            </a:custGeom>
            <a:solidFill>
              <a:srgbClr val="1847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8"/>
            <p:cNvSpPr/>
            <p:nvPr/>
          </p:nvSpPr>
          <p:spPr>
            <a:xfrm>
              <a:off x="5420075" y="5116000"/>
              <a:ext cx="189300" cy="189925"/>
            </a:xfrm>
            <a:custGeom>
              <a:avLst/>
              <a:gdLst/>
              <a:ahLst/>
              <a:cxnLst/>
              <a:rect l="l" t="t" r="r" b="b"/>
              <a:pathLst>
                <a:path w="7572" h="7597" extrusionOk="0">
                  <a:moveTo>
                    <a:pt x="3786" y="1"/>
                  </a:moveTo>
                  <a:lnTo>
                    <a:pt x="3395" y="25"/>
                  </a:lnTo>
                  <a:lnTo>
                    <a:pt x="3028" y="74"/>
                  </a:lnTo>
                  <a:lnTo>
                    <a:pt x="2662" y="172"/>
                  </a:lnTo>
                  <a:lnTo>
                    <a:pt x="2320" y="294"/>
                  </a:lnTo>
                  <a:lnTo>
                    <a:pt x="1978" y="465"/>
                  </a:lnTo>
                  <a:lnTo>
                    <a:pt x="1661" y="660"/>
                  </a:lnTo>
                  <a:lnTo>
                    <a:pt x="1392" y="880"/>
                  </a:lnTo>
                  <a:lnTo>
                    <a:pt x="1123" y="1124"/>
                  </a:lnTo>
                  <a:lnTo>
                    <a:pt x="879" y="1393"/>
                  </a:lnTo>
                  <a:lnTo>
                    <a:pt x="659" y="1686"/>
                  </a:lnTo>
                  <a:lnTo>
                    <a:pt x="464" y="1979"/>
                  </a:lnTo>
                  <a:lnTo>
                    <a:pt x="293" y="2321"/>
                  </a:lnTo>
                  <a:lnTo>
                    <a:pt x="171" y="2663"/>
                  </a:lnTo>
                  <a:lnTo>
                    <a:pt x="73" y="3029"/>
                  </a:lnTo>
                  <a:lnTo>
                    <a:pt x="24" y="3420"/>
                  </a:lnTo>
                  <a:lnTo>
                    <a:pt x="0" y="3787"/>
                  </a:lnTo>
                  <a:lnTo>
                    <a:pt x="24" y="4177"/>
                  </a:lnTo>
                  <a:lnTo>
                    <a:pt x="73" y="4568"/>
                  </a:lnTo>
                  <a:lnTo>
                    <a:pt x="171" y="4934"/>
                  </a:lnTo>
                  <a:lnTo>
                    <a:pt x="293" y="5276"/>
                  </a:lnTo>
                  <a:lnTo>
                    <a:pt x="464" y="5594"/>
                  </a:lnTo>
                  <a:lnTo>
                    <a:pt x="659" y="5911"/>
                  </a:lnTo>
                  <a:lnTo>
                    <a:pt x="879" y="6204"/>
                  </a:lnTo>
                  <a:lnTo>
                    <a:pt x="1123" y="6473"/>
                  </a:lnTo>
                  <a:lnTo>
                    <a:pt x="1392" y="6717"/>
                  </a:lnTo>
                  <a:lnTo>
                    <a:pt x="1661" y="6937"/>
                  </a:lnTo>
                  <a:lnTo>
                    <a:pt x="1978" y="7133"/>
                  </a:lnTo>
                  <a:lnTo>
                    <a:pt x="2320" y="7279"/>
                  </a:lnTo>
                  <a:lnTo>
                    <a:pt x="2662" y="7426"/>
                  </a:lnTo>
                  <a:lnTo>
                    <a:pt x="3028" y="7499"/>
                  </a:lnTo>
                  <a:lnTo>
                    <a:pt x="3395" y="7572"/>
                  </a:lnTo>
                  <a:lnTo>
                    <a:pt x="3786" y="7597"/>
                  </a:lnTo>
                  <a:lnTo>
                    <a:pt x="4176" y="7572"/>
                  </a:lnTo>
                  <a:lnTo>
                    <a:pt x="4567" y="7499"/>
                  </a:lnTo>
                  <a:lnTo>
                    <a:pt x="4909" y="7426"/>
                  </a:lnTo>
                  <a:lnTo>
                    <a:pt x="5275" y="7279"/>
                  </a:lnTo>
                  <a:lnTo>
                    <a:pt x="5593" y="7133"/>
                  </a:lnTo>
                  <a:lnTo>
                    <a:pt x="5910" y="6937"/>
                  </a:lnTo>
                  <a:lnTo>
                    <a:pt x="6203" y="6717"/>
                  </a:lnTo>
                  <a:lnTo>
                    <a:pt x="6472" y="6473"/>
                  </a:lnTo>
                  <a:lnTo>
                    <a:pt x="6716" y="6204"/>
                  </a:lnTo>
                  <a:lnTo>
                    <a:pt x="6936" y="5911"/>
                  </a:lnTo>
                  <a:lnTo>
                    <a:pt x="7132" y="5594"/>
                  </a:lnTo>
                  <a:lnTo>
                    <a:pt x="7278" y="5276"/>
                  </a:lnTo>
                  <a:lnTo>
                    <a:pt x="7425" y="4934"/>
                  </a:lnTo>
                  <a:lnTo>
                    <a:pt x="7498" y="4568"/>
                  </a:lnTo>
                  <a:lnTo>
                    <a:pt x="7571" y="4177"/>
                  </a:lnTo>
                  <a:lnTo>
                    <a:pt x="7571" y="3787"/>
                  </a:lnTo>
                  <a:lnTo>
                    <a:pt x="7571" y="3420"/>
                  </a:lnTo>
                  <a:lnTo>
                    <a:pt x="7498" y="3029"/>
                  </a:lnTo>
                  <a:lnTo>
                    <a:pt x="7425" y="2663"/>
                  </a:lnTo>
                  <a:lnTo>
                    <a:pt x="7278" y="2321"/>
                  </a:lnTo>
                  <a:lnTo>
                    <a:pt x="7132" y="1979"/>
                  </a:lnTo>
                  <a:lnTo>
                    <a:pt x="6936" y="1686"/>
                  </a:lnTo>
                  <a:lnTo>
                    <a:pt x="6716" y="1393"/>
                  </a:lnTo>
                  <a:lnTo>
                    <a:pt x="6472" y="1124"/>
                  </a:lnTo>
                  <a:lnTo>
                    <a:pt x="6203" y="880"/>
                  </a:lnTo>
                  <a:lnTo>
                    <a:pt x="5910" y="660"/>
                  </a:lnTo>
                  <a:lnTo>
                    <a:pt x="5593" y="465"/>
                  </a:lnTo>
                  <a:lnTo>
                    <a:pt x="5275" y="294"/>
                  </a:lnTo>
                  <a:lnTo>
                    <a:pt x="4909" y="172"/>
                  </a:lnTo>
                  <a:lnTo>
                    <a:pt x="4567" y="74"/>
                  </a:lnTo>
                  <a:lnTo>
                    <a:pt x="4176" y="25"/>
                  </a:lnTo>
                  <a:lnTo>
                    <a:pt x="3786" y="1"/>
                  </a:lnTo>
                  <a:close/>
                </a:path>
              </a:pathLst>
            </a:custGeom>
            <a:solidFill>
              <a:srgbClr val="1847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9" name="Google Shape;279;p8"/>
          <p:cNvSpPr/>
          <p:nvPr/>
        </p:nvSpPr>
        <p:spPr>
          <a:xfrm>
            <a:off x="8081326" y="3153875"/>
            <a:ext cx="299952" cy="272838"/>
          </a:xfrm>
          <a:custGeom>
            <a:avLst/>
            <a:gdLst/>
            <a:ahLst/>
            <a:cxnLst/>
            <a:rect l="l" t="t" r="r" b="b"/>
            <a:pathLst>
              <a:path w="16218" h="14752" extrusionOk="0">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rgbClr val="3292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8"/>
          <p:cNvSpPr txBox="1">
            <a:spLocks noGrp="1"/>
          </p:cNvSpPr>
          <p:nvPr>
            <p:ph type="sldNum" idx="12"/>
          </p:nvPr>
        </p:nvSpPr>
        <p:spPr>
          <a:xfrm>
            <a:off x="13557" y="4785525"/>
            <a:ext cx="548700" cy="3579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281"/>
        <p:cNvGrpSpPr/>
        <p:nvPr/>
      </p:nvGrpSpPr>
      <p:grpSpPr>
        <a:xfrm>
          <a:off x="0" y="0"/>
          <a:ext cx="0" cy="0"/>
          <a:chOff x="0" y="0"/>
          <a:chExt cx="0" cy="0"/>
        </a:xfrm>
      </p:grpSpPr>
      <p:sp>
        <p:nvSpPr>
          <p:cNvPr id="282" name="Google Shape;282;p9"/>
          <p:cNvSpPr/>
          <p:nvPr/>
        </p:nvSpPr>
        <p:spPr>
          <a:xfrm rot="10800000" flipH="1">
            <a:off x="7663675" y="3684808"/>
            <a:ext cx="1034700" cy="895800"/>
          </a:xfrm>
          <a:custGeom>
            <a:avLst/>
            <a:gdLst/>
            <a:ahLst/>
            <a:cxnLst/>
            <a:rect l="l" t="t" r="r" b="b"/>
            <a:pathLst>
              <a:path w="120000" h="120000" extrusionOk="0">
                <a:moveTo>
                  <a:pt x="30000" y="0"/>
                </a:moveTo>
                <a:lnTo>
                  <a:pt x="0" y="59994"/>
                </a:lnTo>
                <a:lnTo>
                  <a:pt x="30000" y="120000"/>
                </a:lnTo>
                <a:lnTo>
                  <a:pt x="90000" y="120000"/>
                </a:lnTo>
                <a:lnTo>
                  <a:pt x="120000" y="59994"/>
                </a:lnTo>
                <a:lnTo>
                  <a:pt x="90000" y="0"/>
                </a:lnTo>
                <a:lnTo>
                  <a:pt x="30000" y="0"/>
                </a:lnTo>
                <a:close/>
                <a:moveTo>
                  <a:pt x="38477" y="16950"/>
                </a:moveTo>
                <a:lnTo>
                  <a:pt x="81522" y="16950"/>
                </a:lnTo>
                <a:lnTo>
                  <a:pt x="103033" y="59994"/>
                </a:lnTo>
                <a:lnTo>
                  <a:pt x="81522" y="103038"/>
                </a:lnTo>
                <a:lnTo>
                  <a:pt x="38477" y="103038"/>
                </a:lnTo>
                <a:lnTo>
                  <a:pt x="16955" y="59994"/>
                </a:lnTo>
                <a:lnTo>
                  <a:pt x="38477" y="16950"/>
                </a:lnTo>
                <a:close/>
              </a:path>
            </a:pathLst>
          </a:custGeom>
          <a:gradFill>
            <a:gsLst>
              <a:gs pos="0">
                <a:srgbClr val="3393E2"/>
              </a:gs>
              <a:gs pos="100000">
                <a:srgbClr val="00E2C7"/>
              </a:gs>
            </a:gsLst>
            <a:lin ang="6983783" scaled="0"/>
          </a:gra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283" name="Google Shape;283;p9"/>
          <p:cNvSpPr/>
          <p:nvPr/>
        </p:nvSpPr>
        <p:spPr>
          <a:xfrm rot="5400000">
            <a:off x="499599" y="157100"/>
            <a:ext cx="1146000" cy="1323300"/>
          </a:xfrm>
          <a:custGeom>
            <a:avLst/>
            <a:gdLst/>
            <a:ahLst/>
            <a:cxnLst/>
            <a:rect l="l" t="t" r="r" b="b"/>
            <a:pathLst>
              <a:path w="120000" h="120000" extrusionOk="0">
                <a:moveTo>
                  <a:pt x="60000" y="0"/>
                </a:moveTo>
                <a:lnTo>
                  <a:pt x="120000" y="30000"/>
                </a:lnTo>
                <a:lnTo>
                  <a:pt x="120000" y="90000"/>
                </a:lnTo>
                <a:lnTo>
                  <a:pt x="60000" y="120000"/>
                </a:lnTo>
                <a:lnTo>
                  <a:pt x="0" y="90000"/>
                </a:lnTo>
                <a:lnTo>
                  <a:pt x="0" y="30000"/>
                </a:lnTo>
                <a:close/>
              </a:path>
            </a:pathLst>
          </a:custGeom>
          <a:gradFill>
            <a:gsLst>
              <a:gs pos="0">
                <a:srgbClr val="3393E2"/>
              </a:gs>
              <a:gs pos="100000">
                <a:srgbClr val="00E2C7"/>
              </a:gs>
            </a:gsLst>
            <a:path path="circle">
              <a:fillToRect l="100000" b="100000"/>
            </a:path>
            <a:tileRect t="-100000" r="-100000"/>
          </a:gra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284" name="Google Shape;284;p9"/>
          <p:cNvSpPr txBox="1">
            <a:spLocks noGrp="1"/>
          </p:cNvSpPr>
          <p:nvPr>
            <p:ph type="body" idx="1"/>
          </p:nvPr>
        </p:nvSpPr>
        <p:spPr>
          <a:xfrm>
            <a:off x="457200" y="4406309"/>
            <a:ext cx="8229600" cy="519600"/>
          </a:xfrm>
          <a:prstGeom prst="rect">
            <a:avLst/>
          </a:prstGeom>
        </p:spPr>
        <p:txBody>
          <a:bodyPr spcFirstLastPara="1" wrap="square" lIns="91425" tIns="91425" rIns="91425" bIns="91425" anchor="t" anchorCtr="0">
            <a:noAutofit/>
          </a:bodyPr>
          <a:lstStyle>
            <a:lvl1pPr marL="457200" lvl="0" indent="-228600" algn="ctr">
              <a:spcBef>
                <a:spcPts val="360"/>
              </a:spcBef>
              <a:spcAft>
                <a:spcPts val="0"/>
              </a:spcAft>
              <a:buSzPts val="1400"/>
              <a:buNone/>
              <a:defRPr/>
            </a:lvl1pPr>
          </a:lstStyle>
          <a:p>
            <a:endParaRPr/>
          </a:p>
        </p:txBody>
      </p:sp>
      <p:sp>
        <p:nvSpPr>
          <p:cNvPr id="285" name="Google Shape;285;p9"/>
          <p:cNvSpPr/>
          <p:nvPr/>
        </p:nvSpPr>
        <p:spPr>
          <a:xfrm rot="10800000" flipH="1">
            <a:off x="-123826" y="1058975"/>
            <a:ext cx="819900" cy="710100"/>
          </a:xfrm>
          <a:prstGeom prst="hexagon">
            <a:avLst>
              <a:gd name="adj" fmla="val 28678"/>
              <a:gd name="vf" fmla="val 115470"/>
            </a:avLst>
          </a:prstGeom>
          <a:noFill/>
          <a:ln w="9525" cap="flat" cmpd="sng">
            <a:solidFill>
              <a:srgbClr val="19BBD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9"/>
          <p:cNvSpPr/>
          <p:nvPr/>
        </p:nvSpPr>
        <p:spPr>
          <a:xfrm rot="10800000" flipH="1">
            <a:off x="638175" y="1440100"/>
            <a:ext cx="428700" cy="371100"/>
          </a:xfrm>
          <a:prstGeom prst="hexagon">
            <a:avLst>
              <a:gd name="adj" fmla="val 28678"/>
              <a:gd name="vf" fmla="val 115470"/>
            </a:avLst>
          </a:prstGeom>
          <a:solidFill>
            <a:srgbClr val="1847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9"/>
          <p:cNvSpPr/>
          <p:nvPr/>
        </p:nvSpPr>
        <p:spPr>
          <a:xfrm rot="10800000" flipH="1">
            <a:off x="1495424" y="-131650"/>
            <a:ext cx="819900" cy="710100"/>
          </a:xfrm>
          <a:prstGeom prst="hexagon">
            <a:avLst>
              <a:gd name="adj" fmla="val 28678"/>
              <a:gd name="vf" fmla="val 115470"/>
            </a:avLst>
          </a:prstGeom>
          <a:noFill/>
          <a:ln w="76200" cap="flat" cmpd="sng">
            <a:solidFill>
              <a:srgbClr val="184769"/>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9"/>
          <p:cNvSpPr/>
          <p:nvPr/>
        </p:nvSpPr>
        <p:spPr>
          <a:xfrm rot="10800000" flipH="1">
            <a:off x="327800" y="88925"/>
            <a:ext cx="358800" cy="310500"/>
          </a:xfrm>
          <a:prstGeom prst="hexagon">
            <a:avLst>
              <a:gd name="adj" fmla="val 28678"/>
              <a:gd name="vf" fmla="val 115470"/>
            </a:avLst>
          </a:prstGeom>
          <a:solidFill>
            <a:srgbClr val="00E1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9" name="Google Shape;289;p9"/>
          <p:cNvGrpSpPr/>
          <p:nvPr/>
        </p:nvGrpSpPr>
        <p:grpSpPr>
          <a:xfrm>
            <a:off x="1729784" y="61068"/>
            <a:ext cx="351204" cy="324661"/>
            <a:chOff x="5975075" y="2327500"/>
            <a:chExt cx="420100" cy="388350"/>
          </a:xfrm>
        </p:grpSpPr>
        <p:sp>
          <p:nvSpPr>
            <p:cNvPr id="290" name="Google Shape;290;p9"/>
            <p:cNvSpPr/>
            <p:nvPr/>
          </p:nvSpPr>
          <p:spPr>
            <a:xfrm>
              <a:off x="5975075" y="2474650"/>
              <a:ext cx="98325" cy="220450"/>
            </a:xfrm>
            <a:custGeom>
              <a:avLst/>
              <a:gdLst/>
              <a:ahLst/>
              <a:cxnLst/>
              <a:rect l="l" t="t" r="r" b="b"/>
              <a:pathLst>
                <a:path w="3933" h="8818" extrusionOk="0">
                  <a:moveTo>
                    <a:pt x="2418" y="1002"/>
                  </a:moveTo>
                  <a:lnTo>
                    <a:pt x="2565" y="1027"/>
                  </a:lnTo>
                  <a:lnTo>
                    <a:pt x="2687" y="1075"/>
                  </a:lnTo>
                  <a:lnTo>
                    <a:pt x="2809" y="1124"/>
                  </a:lnTo>
                  <a:lnTo>
                    <a:pt x="2907" y="1222"/>
                  </a:lnTo>
                  <a:lnTo>
                    <a:pt x="3005" y="1320"/>
                  </a:lnTo>
                  <a:lnTo>
                    <a:pt x="3078" y="1442"/>
                  </a:lnTo>
                  <a:lnTo>
                    <a:pt x="3102" y="1564"/>
                  </a:lnTo>
                  <a:lnTo>
                    <a:pt x="3127" y="1710"/>
                  </a:lnTo>
                  <a:lnTo>
                    <a:pt x="3102" y="1857"/>
                  </a:lnTo>
                  <a:lnTo>
                    <a:pt x="3078" y="1979"/>
                  </a:lnTo>
                  <a:lnTo>
                    <a:pt x="3005" y="2101"/>
                  </a:lnTo>
                  <a:lnTo>
                    <a:pt x="2907" y="2223"/>
                  </a:lnTo>
                  <a:lnTo>
                    <a:pt x="2809" y="2297"/>
                  </a:lnTo>
                  <a:lnTo>
                    <a:pt x="2687" y="2370"/>
                  </a:lnTo>
                  <a:lnTo>
                    <a:pt x="2565" y="2394"/>
                  </a:lnTo>
                  <a:lnTo>
                    <a:pt x="2418" y="2419"/>
                  </a:lnTo>
                  <a:lnTo>
                    <a:pt x="2272" y="2394"/>
                  </a:lnTo>
                  <a:lnTo>
                    <a:pt x="2150" y="2370"/>
                  </a:lnTo>
                  <a:lnTo>
                    <a:pt x="2028" y="2297"/>
                  </a:lnTo>
                  <a:lnTo>
                    <a:pt x="1930" y="2223"/>
                  </a:lnTo>
                  <a:lnTo>
                    <a:pt x="1832" y="2101"/>
                  </a:lnTo>
                  <a:lnTo>
                    <a:pt x="1759" y="1979"/>
                  </a:lnTo>
                  <a:lnTo>
                    <a:pt x="1735" y="1857"/>
                  </a:lnTo>
                  <a:lnTo>
                    <a:pt x="1710" y="1710"/>
                  </a:lnTo>
                  <a:lnTo>
                    <a:pt x="1735" y="1564"/>
                  </a:lnTo>
                  <a:lnTo>
                    <a:pt x="1759" y="1442"/>
                  </a:lnTo>
                  <a:lnTo>
                    <a:pt x="1832" y="1320"/>
                  </a:lnTo>
                  <a:lnTo>
                    <a:pt x="1930" y="1222"/>
                  </a:lnTo>
                  <a:lnTo>
                    <a:pt x="2028" y="1124"/>
                  </a:lnTo>
                  <a:lnTo>
                    <a:pt x="2150" y="1075"/>
                  </a:lnTo>
                  <a:lnTo>
                    <a:pt x="2272" y="1027"/>
                  </a:lnTo>
                  <a:lnTo>
                    <a:pt x="2418" y="1002"/>
                  </a:lnTo>
                  <a:close/>
                  <a:moveTo>
                    <a:pt x="1" y="1"/>
                  </a:moveTo>
                  <a:lnTo>
                    <a:pt x="1" y="8817"/>
                  </a:lnTo>
                  <a:lnTo>
                    <a:pt x="3933" y="8817"/>
                  </a:lnTo>
                  <a:lnTo>
                    <a:pt x="3933" y="1"/>
                  </a:lnTo>
                  <a:close/>
                </a:path>
              </a:pathLst>
            </a:custGeom>
            <a:solidFill>
              <a:srgbClr val="1847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9"/>
            <p:cNvSpPr/>
            <p:nvPr/>
          </p:nvSpPr>
          <p:spPr>
            <a:xfrm>
              <a:off x="6088025" y="2327500"/>
              <a:ext cx="307150" cy="388350"/>
            </a:xfrm>
            <a:custGeom>
              <a:avLst/>
              <a:gdLst/>
              <a:ahLst/>
              <a:cxnLst/>
              <a:rect l="l" t="t" r="r" b="b"/>
              <a:pathLst>
                <a:path w="12286" h="15534" extrusionOk="0">
                  <a:moveTo>
                    <a:pt x="6326" y="1"/>
                  </a:moveTo>
                  <a:lnTo>
                    <a:pt x="5960" y="25"/>
                  </a:lnTo>
                  <a:lnTo>
                    <a:pt x="5716" y="74"/>
                  </a:lnTo>
                  <a:lnTo>
                    <a:pt x="5520" y="147"/>
                  </a:lnTo>
                  <a:lnTo>
                    <a:pt x="5374" y="221"/>
                  </a:lnTo>
                  <a:lnTo>
                    <a:pt x="4983" y="1466"/>
                  </a:lnTo>
                  <a:lnTo>
                    <a:pt x="4788" y="2028"/>
                  </a:lnTo>
                  <a:lnTo>
                    <a:pt x="4592" y="2541"/>
                  </a:lnTo>
                  <a:lnTo>
                    <a:pt x="4397" y="3005"/>
                  </a:lnTo>
                  <a:lnTo>
                    <a:pt x="4202" y="3396"/>
                  </a:lnTo>
                  <a:lnTo>
                    <a:pt x="4031" y="3689"/>
                  </a:lnTo>
                  <a:lnTo>
                    <a:pt x="3884" y="3933"/>
                  </a:lnTo>
                  <a:lnTo>
                    <a:pt x="3664" y="4153"/>
                  </a:lnTo>
                  <a:lnTo>
                    <a:pt x="3322" y="4495"/>
                  </a:lnTo>
                  <a:lnTo>
                    <a:pt x="2516" y="5252"/>
                  </a:lnTo>
                  <a:lnTo>
                    <a:pt x="1442" y="6229"/>
                  </a:lnTo>
                  <a:lnTo>
                    <a:pt x="1" y="6229"/>
                  </a:lnTo>
                  <a:lnTo>
                    <a:pt x="1" y="13433"/>
                  </a:lnTo>
                  <a:lnTo>
                    <a:pt x="1515" y="13433"/>
                  </a:lnTo>
                  <a:lnTo>
                    <a:pt x="2004" y="13678"/>
                  </a:lnTo>
                  <a:lnTo>
                    <a:pt x="2687" y="13971"/>
                  </a:lnTo>
                  <a:lnTo>
                    <a:pt x="3567" y="14313"/>
                  </a:lnTo>
                  <a:lnTo>
                    <a:pt x="4544" y="14679"/>
                  </a:lnTo>
                  <a:lnTo>
                    <a:pt x="5594" y="14997"/>
                  </a:lnTo>
                  <a:lnTo>
                    <a:pt x="6131" y="15143"/>
                  </a:lnTo>
                  <a:lnTo>
                    <a:pt x="6668" y="15265"/>
                  </a:lnTo>
                  <a:lnTo>
                    <a:pt x="7181" y="15387"/>
                  </a:lnTo>
                  <a:lnTo>
                    <a:pt x="7694" y="15461"/>
                  </a:lnTo>
                  <a:lnTo>
                    <a:pt x="8158" y="15509"/>
                  </a:lnTo>
                  <a:lnTo>
                    <a:pt x="8622" y="15534"/>
                  </a:lnTo>
                  <a:lnTo>
                    <a:pt x="9404" y="15534"/>
                  </a:lnTo>
                  <a:lnTo>
                    <a:pt x="9819" y="15509"/>
                  </a:lnTo>
                  <a:lnTo>
                    <a:pt x="10210" y="15461"/>
                  </a:lnTo>
                  <a:lnTo>
                    <a:pt x="10552" y="15363"/>
                  </a:lnTo>
                  <a:lnTo>
                    <a:pt x="10723" y="15314"/>
                  </a:lnTo>
                  <a:lnTo>
                    <a:pt x="10845" y="15265"/>
                  </a:lnTo>
                  <a:lnTo>
                    <a:pt x="10967" y="15192"/>
                  </a:lnTo>
                  <a:lnTo>
                    <a:pt x="11064" y="15094"/>
                  </a:lnTo>
                  <a:lnTo>
                    <a:pt x="11113" y="14997"/>
                  </a:lnTo>
                  <a:lnTo>
                    <a:pt x="11162" y="14874"/>
                  </a:lnTo>
                  <a:lnTo>
                    <a:pt x="11235" y="14166"/>
                  </a:lnTo>
                  <a:lnTo>
                    <a:pt x="11211" y="13995"/>
                  </a:lnTo>
                  <a:lnTo>
                    <a:pt x="11162" y="13849"/>
                  </a:lnTo>
                  <a:lnTo>
                    <a:pt x="11064" y="13702"/>
                  </a:lnTo>
                  <a:lnTo>
                    <a:pt x="10918" y="13580"/>
                  </a:lnTo>
                  <a:lnTo>
                    <a:pt x="11040" y="13556"/>
                  </a:lnTo>
                  <a:lnTo>
                    <a:pt x="11162" y="13507"/>
                  </a:lnTo>
                  <a:lnTo>
                    <a:pt x="11284" y="13458"/>
                  </a:lnTo>
                  <a:lnTo>
                    <a:pt x="11382" y="13360"/>
                  </a:lnTo>
                  <a:lnTo>
                    <a:pt x="11455" y="13263"/>
                  </a:lnTo>
                  <a:lnTo>
                    <a:pt x="11528" y="13140"/>
                  </a:lnTo>
                  <a:lnTo>
                    <a:pt x="11577" y="12994"/>
                  </a:lnTo>
                  <a:lnTo>
                    <a:pt x="11602" y="12872"/>
                  </a:lnTo>
                  <a:lnTo>
                    <a:pt x="11675" y="11993"/>
                  </a:lnTo>
                  <a:lnTo>
                    <a:pt x="11675" y="11870"/>
                  </a:lnTo>
                  <a:lnTo>
                    <a:pt x="11675" y="11773"/>
                  </a:lnTo>
                  <a:lnTo>
                    <a:pt x="11651" y="11651"/>
                  </a:lnTo>
                  <a:lnTo>
                    <a:pt x="11602" y="11553"/>
                  </a:lnTo>
                  <a:lnTo>
                    <a:pt x="11480" y="11382"/>
                  </a:lnTo>
                  <a:lnTo>
                    <a:pt x="11406" y="11309"/>
                  </a:lnTo>
                  <a:lnTo>
                    <a:pt x="11333" y="11235"/>
                  </a:lnTo>
                  <a:lnTo>
                    <a:pt x="11455" y="11211"/>
                  </a:lnTo>
                  <a:lnTo>
                    <a:pt x="11553" y="11162"/>
                  </a:lnTo>
                  <a:lnTo>
                    <a:pt x="11651" y="11089"/>
                  </a:lnTo>
                  <a:lnTo>
                    <a:pt x="11748" y="10991"/>
                  </a:lnTo>
                  <a:lnTo>
                    <a:pt x="11822" y="10893"/>
                  </a:lnTo>
                  <a:lnTo>
                    <a:pt x="11870" y="10796"/>
                  </a:lnTo>
                  <a:lnTo>
                    <a:pt x="11919" y="10674"/>
                  </a:lnTo>
                  <a:lnTo>
                    <a:pt x="11944" y="10527"/>
                  </a:lnTo>
                  <a:lnTo>
                    <a:pt x="12017" y="9672"/>
                  </a:lnTo>
                  <a:lnTo>
                    <a:pt x="12017" y="9550"/>
                  </a:lnTo>
                  <a:lnTo>
                    <a:pt x="12017" y="9428"/>
                  </a:lnTo>
                  <a:lnTo>
                    <a:pt x="11993" y="9306"/>
                  </a:lnTo>
                  <a:lnTo>
                    <a:pt x="11944" y="9208"/>
                  </a:lnTo>
                  <a:lnTo>
                    <a:pt x="11895" y="9111"/>
                  </a:lnTo>
                  <a:lnTo>
                    <a:pt x="11822" y="9037"/>
                  </a:lnTo>
                  <a:lnTo>
                    <a:pt x="11748" y="8964"/>
                  </a:lnTo>
                  <a:lnTo>
                    <a:pt x="11651" y="8891"/>
                  </a:lnTo>
                  <a:lnTo>
                    <a:pt x="11748" y="8866"/>
                  </a:lnTo>
                  <a:lnTo>
                    <a:pt x="11846" y="8793"/>
                  </a:lnTo>
                  <a:lnTo>
                    <a:pt x="11944" y="8720"/>
                  </a:lnTo>
                  <a:lnTo>
                    <a:pt x="12017" y="8647"/>
                  </a:lnTo>
                  <a:lnTo>
                    <a:pt x="12090" y="8549"/>
                  </a:lnTo>
                  <a:lnTo>
                    <a:pt x="12139" y="8451"/>
                  </a:lnTo>
                  <a:lnTo>
                    <a:pt x="12163" y="8329"/>
                  </a:lnTo>
                  <a:lnTo>
                    <a:pt x="12188" y="8207"/>
                  </a:lnTo>
                  <a:lnTo>
                    <a:pt x="12286" y="7328"/>
                  </a:lnTo>
                  <a:lnTo>
                    <a:pt x="12261" y="7206"/>
                  </a:lnTo>
                  <a:lnTo>
                    <a:pt x="12237" y="7083"/>
                  </a:lnTo>
                  <a:lnTo>
                    <a:pt x="12188" y="6986"/>
                  </a:lnTo>
                  <a:lnTo>
                    <a:pt x="12139" y="6888"/>
                  </a:lnTo>
                  <a:lnTo>
                    <a:pt x="12066" y="6790"/>
                  </a:lnTo>
                  <a:lnTo>
                    <a:pt x="11968" y="6717"/>
                  </a:lnTo>
                  <a:lnTo>
                    <a:pt x="11748" y="6571"/>
                  </a:lnTo>
                  <a:lnTo>
                    <a:pt x="11504" y="6448"/>
                  </a:lnTo>
                  <a:lnTo>
                    <a:pt x="11211" y="6351"/>
                  </a:lnTo>
                  <a:lnTo>
                    <a:pt x="10893" y="6278"/>
                  </a:lnTo>
                  <a:lnTo>
                    <a:pt x="10576" y="6229"/>
                  </a:lnTo>
                  <a:lnTo>
                    <a:pt x="9892" y="6131"/>
                  </a:lnTo>
                  <a:lnTo>
                    <a:pt x="8842" y="6033"/>
                  </a:lnTo>
                  <a:lnTo>
                    <a:pt x="7596" y="5960"/>
                  </a:lnTo>
                  <a:lnTo>
                    <a:pt x="6326" y="5887"/>
                  </a:lnTo>
                  <a:lnTo>
                    <a:pt x="6497" y="5594"/>
                  </a:lnTo>
                  <a:lnTo>
                    <a:pt x="6644" y="5252"/>
                  </a:lnTo>
                  <a:lnTo>
                    <a:pt x="6790" y="4885"/>
                  </a:lnTo>
                  <a:lnTo>
                    <a:pt x="6888" y="4495"/>
                  </a:lnTo>
                  <a:lnTo>
                    <a:pt x="6986" y="4104"/>
                  </a:lnTo>
                  <a:lnTo>
                    <a:pt x="7083" y="3689"/>
                  </a:lnTo>
                  <a:lnTo>
                    <a:pt x="7181" y="2883"/>
                  </a:lnTo>
                  <a:lnTo>
                    <a:pt x="7254" y="2150"/>
                  </a:lnTo>
                  <a:lnTo>
                    <a:pt x="7303" y="1539"/>
                  </a:lnTo>
                  <a:lnTo>
                    <a:pt x="7303" y="978"/>
                  </a:lnTo>
                  <a:lnTo>
                    <a:pt x="7303" y="807"/>
                  </a:lnTo>
                  <a:lnTo>
                    <a:pt x="7230" y="611"/>
                  </a:lnTo>
                  <a:lnTo>
                    <a:pt x="7157" y="465"/>
                  </a:lnTo>
                  <a:lnTo>
                    <a:pt x="7035" y="318"/>
                  </a:lnTo>
                  <a:lnTo>
                    <a:pt x="6888" y="172"/>
                  </a:lnTo>
                  <a:lnTo>
                    <a:pt x="6717" y="98"/>
                  </a:lnTo>
                  <a:lnTo>
                    <a:pt x="6522" y="25"/>
                  </a:lnTo>
                  <a:lnTo>
                    <a:pt x="6326" y="1"/>
                  </a:lnTo>
                  <a:close/>
                </a:path>
              </a:pathLst>
            </a:custGeom>
            <a:solidFill>
              <a:srgbClr val="1847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2" name="Google Shape;292;p9"/>
          <p:cNvSpPr/>
          <p:nvPr/>
        </p:nvSpPr>
        <p:spPr>
          <a:xfrm>
            <a:off x="203100" y="1270177"/>
            <a:ext cx="166061" cy="287704"/>
          </a:xfrm>
          <a:custGeom>
            <a:avLst/>
            <a:gdLst/>
            <a:ahLst/>
            <a:cxnLst/>
            <a:rect l="l" t="t" r="r" b="b"/>
            <a:pathLst>
              <a:path w="11870" h="20565" extrusionOk="0">
                <a:moveTo>
                  <a:pt x="6301" y="977"/>
                </a:moveTo>
                <a:lnTo>
                  <a:pt x="6423" y="1002"/>
                </a:lnTo>
                <a:lnTo>
                  <a:pt x="6497" y="1075"/>
                </a:lnTo>
                <a:lnTo>
                  <a:pt x="6570" y="1148"/>
                </a:lnTo>
                <a:lnTo>
                  <a:pt x="6594" y="1270"/>
                </a:lnTo>
                <a:lnTo>
                  <a:pt x="6570" y="1368"/>
                </a:lnTo>
                <a:lnTo>
                  <a:pt x="6497" y="1466"/>
                </a:lnTo>
                <a:lnTo>
                  <a:pt x="6423" y="1515"/>
                </a:lnTo>
                <a:lnTo>
                  <a:pt x="6301" y="1539"/>
                </a:lnTo>
                <a:lnTo>
                  <a:pt x="5569" y="1539"/>
                </a:lnTo>
                <a:lnTo>
                  <a:pt x="5446" y="1515"/>
                </a:lnTo>
                <a:lnTo>
                  <a:pt x="5373" y="1466"/>
                </a:lnTo>
                <a:lnTo>
                  <a:pt x="5300" y="1368"/>
                </a:lnTo>
                <a:lnTo>
                  <a:pt x="5276" y="1270"/>
                </a:lnTo>
                <a:lnTo>
                  <a:pt x="5300" y="1148"/>
                </a:lnTo>
                <a:lnTo>
                  <a:pt x="5373" y="1075"/>
                </a:lnTo>
                <a:lnTo>
                  <a:pt x="5446" y="1002"/>
                </a:lnTo>
                <a:lnTo>
                  <a:pt x="5569" y="977"/>
                </a:lnTo>
                <a:close/>
                <a:moveTo>
                  <a:pt x="10575" y="2565"/>
                </a:moveTo>
                <a:lnTo>
                  <a:pt x="10575" y="16706"/>
                </a:lnTo>
                <a:lnTo>
                  <a:pt x="1295" y="16706"/>
                </a:lnTo>
                <a:lnTo>
                  <a:pt x="1295" y="2565"/>
                </a:lnTo>
                <a:close/>
                <a:moveTo>
                  <a:pt x="5935" y="17780"/>
                </a:moveTo>
                <a:lnTo>
                  <a:pt x="6106" y="17805"/>
                </a:lnTo>
                <a:lnTo>
                  <a:pt x="6277" y="17854"/>
                </a:lnTo>
                <a:lnTo>
                  <a:pt x="6423" y="17927"/>
                </a:lnTo>
                <a:lnTo>
                  <a:pt x="6545" y="18025"/>
                </a:lnTo>
                <a:lnTo>
                  <a:pt x="6643" y="18147"/>
                </a:lnTo>
                <a:lnTo>
                  <a:pt x="6716" y="18293"/>
                </a:lnTo>
                <a:lnTo>
                  <a:pt x="6765" y="18464"/>
                </a:lnTo>
                <a:lnTo>
                  <a:pt x="6790" y="18635"/>
                </a:lnTo>
                <a:lnTo>
                  <a:pt x="6765" y="18806"/>
                </a:lnTo>
                <a:lnTo>
                  <a:pt x="6716" y="18977"/>
                </a:lnTo>
                <a:lnTo>
                  <a:pt x="6643" y="19124"/>
                </a:lnTo>
                <a:lnTo>
                  <a:pt x="6545" y="19246"/>
                </a:lnTo>
                <a:lnTo>
                  <a:pt x="6423" y="19343"/>
                </a:lnTo>
                <a:lnTo>
                  <a:pt x="6277" y="19417"/>
                </a:lnTo>
                <a:lnTo>
                  <a:pt x="6106" y="19465"/>
                </a:lnTo>
                <a:lnTo>
                  <a:pt x="5935" y="19490"/>
                </a:lnTo>
                <a:lnTo>
                  <a:pt x="5764" y="19465"/>
                </a:lnTo>
                <a:lnTo>
                  <a:pt x="5593" y="19417"/>
                </a:lnTo>
                <a:lnTo>
                  <a:pt x="5446" y="19343"/>
                </a:lnTo>
                <a:lnTo>
                  <a:pt x="5324" y="19246"/>
                </a:lnTo>
                <a:lnTo>
                  <a:pt x="5227" y="19124"/>
                </a:lnTo>
                <a:lnTo>
                  <a:pt x="5153" y="18977"/>
                </a:lnTo>
                <a:lnTo>
                  <a:pt x="5105" y="18806"/>
                </a:lnTo>
                <a:lnTo>
                  <a:pt x="5080" y="18635"/>
                </a:lnTo>
                <a:lnTo>
                  <a:pt x="5105" y="18464"/>
                </a:lnTo>
                <a:lnTo>
                  <a:pt x="5153" y="18293"/>
                </a:lnTo>
                <a:lnTo>
                  <a:pt x="5227" y="18147"/>
                </a:lnTo>
                <a:lnTo>
                  <a:pt x="5324" y="18025"/>
                </a:lnTo>
                <a:lnTo>
                  <a:pt x="5446" y="17927"/>
                </a:lnTo>
                <a:lnTo>
                  <a:pt x="5593" y="17854"/>
                </a:lnTo>
                <a:lnTo>
                  <a:pt x="5764" y="17805"/>
                </a:lnTo>
                <a:lnTo>
                  <a:pt x="5935" y="17780"/>
                </a:lnTo>
                <a:close/>
                <a:moveTo>
                  <a:pt x="1295" y="0"/>
                </a:moveTo>
                <a:lnTo>
                  <a:pt x="1026" y="25"/>
                </a:lnTo>
                <a:lnTo>
                  <a:pt x="782" y="98"/>
                </a:lnTo>
                <a:lnTo>
                  <a:pt x="562" y="220"/>
                </a:lnTo>
                <a:lnTo>
                  <a:pt x="366" y="367"/>
                </a:lnTo>
                <a:lnTo>
                  <a:pt x="220" y="562"/>
                </a:lnTo>
                <a:lnTo>
                  <a:pt x="98" y="782"/>
                </a:lnTo>
                <a:lnTo>
                  <a:pt x="25" y="1026"/>
                </a:lnTo>
                <a:lnTo>
                  <a:pt x="0" y="1295"/>
                </a:lnTo>
                <a:lnTo>
                  <a:pt x="0" y="19270"/>
                </a:lnTo>
                <a:lnTo>
                  <a:pt x="25" y="19539"/>
                </a:lnTo>
                <a:lnTo>
                  <a:pt x="98" y="19783"/>
                </a:lnTo>
                <a:lnTo>
                  <a:pt x="220" y="20003"/>
                </a:lnTo>
                <a:lnTo>
                  <a:pt x="366" y="20198"/>
                </a:lnTo>
                <a:lnTo>
                  <a:pt x="562" y="20345"/>
                </a:lnTo>
                <a:lnTo>
                  <a:pt x="782" y="20467"/>
                </a:lnTo>
                <a:lnTo>
                  <a:pt x="1026" y="20540"/>
                </a:lnTo>
                <a:lnTo>
                  <a:pt x="1295" y="20565"/>
                </a:lnTo>
                <a:lnTo>
                  <a:pt x="10575" y="20565"/>
                </a:lnTo>
                <a:lnTo>
                  <a:pt x="10844" y="20540"/>
                </a:lnTo>
                <a:lnTo>
                  <a:pt x="11088" y="20467"/>
                </a:lnTo>
                <a:lnTo>
                  <a:pt x="11308" y="20345"/>
                </a:lnTo>
                <a:lnTo>
                  <a:pt x="11503" y="20198"/>
                </a:lnTo>
                <a:lnTo>
                  <a:pt x="11650" y="20003"/>
                </a:lnTo>
                <a:lnTo>
                  <a:pt x="11772" y="19783"/>
                </a:lnTo>
                <a:lnTo>
                  <a:pt x="11845" y="19539"/>
                </a:lnTo>
                <a:lnTo>
                  <a:pt x="11870" y="19270"/>
                </a:lnTo>
                <a:lnTo>
                  <a:pt x="11870" y="1295"/>
                </a:lnTo>
                <a:lnTo>
                  <a:pt x="11845" y="1026"/>
                </a:lnTo>
                <a:lnTo>
                  <a:pt x="11772" y="782"/>
                </a:lnTo>
                <a:lnTo>
                  <a:pt x="11650" y="562"/>
                </a:lnTo>
                <a:lnTo>
                  <a:pt x="11503" y="367"/>
                </a:lnTo>
                <a:lnTo>
                  <a:pt x="11308" y="220"/>
                </a:lnTo>
                <a:lnTo>
                  <a:pt x="11088" y="98"/>
                </a:lnTo>
                <a:lnTo>
                  <a:pt x="10844" y="25"/>
                </a:lnTo>
                <a:lnTo>
                  <a:pt x="10575" y="0"/>
                </a:lnTo>
                <a:close/>
              </a:path>
            </a:pathLst>
          </a:custGeom>
          <a:solidFill>
            <a:srgbClr val="19B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3" name="Google Shape;293;p9"/>
          <p:cNvGrpSpPr/>
          <p:nvPr/>
        </p:nvGrpSpPr>
        <p:grpSpPr>
          <a:xfrm>
            <a:off x="904276" y="515192"/>
            <a:ext cx="382958" cy="607111"/>
            <a:chOff x="6718575" y="2318625"/>
            <a:chExt cx="256950" cy="407375"/>
          </a:xfrm>
        </p:grpSpPr>
        <p:sp>
          <p:nvSpPr>
            <p:cNvPr id="294" name="Google Shape;294;p9"/>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9"/>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9"/>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9"/>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9"/>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9"/>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9"/>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9"/>
            <p:cNvSpPr/>
            <p:nvPr/>
          </p:nvSpPr>
          <p:spPr>
            <a:xfrm>
              <a:off x="6795900" y="2628550"/>
              <a:ext cx="102300" cy="25"/>
            </a:xfrm>
            <a:custGeom>
              <a:avLst/>
              <a:gdLst/>
              <a:ahLst/>
              <a:cxnLst/>
              <a:rect l="l" t="t" r="r" b="b"/>
              <a:pathLst>
                <a:path w="4092" h="1" fill="none" extrusionOk="0">
                  <a:moveTo>
                    <a:pt x="0" y="1"/>
                  </a:moveTo>
                  <a:lnTo>
                    <a:pt x="4092"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2" name="Google Shape;302;p9"/>
          <p:cNvGrpSpPr/>
          <p:nvPr/>
        </p:nvGrpSpPr>
        <p:grpSpPr>
          <a:xfrm>
            <a:off x="335759" y="1840531"/>
            <a:ext cx="342882" cy="350068"/>
            <a:chOff x="3951850" y="2985350"/>
            <a:chExt cx="407950" cy="416500"/>
          </a:xfrm>
        </p:grpSpPr>
        <p:sp>
          <p:nvSpPr>
            <p:cNvPr id="303" name="Google Shape;303;p9"/>
            <p:cNvSpPr/>
            <p:nvPr/>
          </p:nvSpPr>
          <p:spPr>
            <a:xfrm>
              <a:off x="3951850" y="2985350"/>
              <a:ext cx="314800" cy="314825"/>
            </a:xfrm>
            <a:custGeom>
              <a:avLst/>
              <a:gdLst/>
              <a:ahLst/>
              <a:cxnLst/>
              <a:rect l="l" t="t" r="r" b="b"/>
              <a:pathLst>
                <a:path w="12592" h="12593" fill="none" extrusionOk="0">
                  <a:moveTo>
                    <a:pt x="6284" y="1"/>
                  </a:moveTo>
                  <a:lnTo>
                    <a:pt x="6284" y="1"/>
                  </a:lnTo>
                  <a:lnTo>
                    <a:pt x="5967" y="25"/>
                  </a:lnTo>
                  <a:lnTo>
                    <a:pt x="5651" y="49"/>
                  </a:lnTo>
                  <a:lnTo>
                    <a:pt x="5334" y="74"/>
                  </a:lnTo>
                  <a:lnTo>
                    <a:pt x="5017" y="147"/>
                  </a:lnTo>
                  <a:lnTo>
                    <a:pt x="4725" y="220"/>
                  </a:lnTo>
                  <a:lnTo>
                    <a:pt x="4433" y="293"/>
                  </a:lnTo>
                  <a:lnTo>
                    <a:pt x="4141" y="390"/>
                  </a:lnTo>
                  <a:lnTo>
                    <a:pt x="3848" y="512"/>
                  </a:lnTo>
                  <a:lnTo>
                    <a:pt x="3556" y="634"/>
                  </a:lnTo>
                  <a:lnTo>
                    <a:pt x="3288" y="780"/>
                  </a:lnTo>
                  <a:lnTo>
                    <a:pt x="3020" y="926"/>
                  </a:lnTo>
                  <a:lnTo>
                    <a:pt x="2777" y="1072"/>
                  </a:lnTo>
                  <a:lnTo>
                    <a:pt x="2290" y="1437"/>
                  </a:lnTo>
                  <a:lnTo>
                    <a:pt x="1851" y="1852"/>
                  </a:lnTo>
                  <a:lnTo>
                    <a:pt x="1437" y="2290"/>
                  </a:lnTo>
                  <a:lnTo>
                    <a:pt x="1072" y="2777"/>
                  </a:lnTo>
                  <a:lnTo>
                    <a:pt x="901" y="3045"/>
                  </a:lnTo>
                  <a:lnTo>
                    <a:pt x="755" y="3313"/>
                  </a:lnTo>
                  <a:lnTo>
                    <a:pt x="609" y="3581"/>
                  </a:lnTo>
                  <a:lnTo>
                    <a:pt x="487" y="3849"/>
                  </a:lnTo>
                  <a:lnTo>
                    <a:pt x="390" y="4141"/>
                  </a:lnTo>
                  <a:lnTo>
                    <a:pt x="292" y="4433"/>
                  </a:lnTo>
                  <a:lnTo>
                    <a:pt x="195" y="4725"/>
                  </a:lnTo>
                  <a:lnTo>
                    <a:pt x="122" y="5042"/>
                  </a:lnTo>
                  <a:lnTo>
                    <a:pt x="73" y="5334"/>
                  </a:lnTo>
                  <a:lnTo>
                    <a:pt x="25" y="5651"/>
                  </a:lnTo>
                  <a:lnTo>
                    <a:pt x="0" y="5968"/>
                  </a:lnTo>
                  <a:lnTo>
                    <a:pt x="0" y="6308"/>
                  </a:lnTo>
                  <a:lnTo>
                    <a:pt x="0" y="6308"/>
                  </a:lnTo>
                  <a:lnTo>
                    <a:pt x="0" y="6625"/>
                  </a:lnTo>
                  <a:lnTo>
                    <a:pt x="25" y="6942"/>
                  </a:lnTo>
                  <a:lnTo>
                    <a:pt x="73" y="7258"/>
                  </a:lnTo>
                  <a:lnTo>
                    <a:pt x="122" y="7575"/>
                  </a:lnTo>
                  <a:lnTo>
                    <a:pt x="195" y="7867"/>
                  </a:lnTo>
                  <a:lnTo>
                    <a:pt x="292" y="8184"/>
                  </a:lnTo>
                  <a:lnTo>
                    <a:pt x="390" y="8476"/>
                  </a:lnTo>
                  <a:lnTo>
                    <a:pt x="487" y="8744"/>
                  </a:lnTo>
                  <a:lnTo>
                    <a:pt x="609" y="9036"/>
                  </a:lnTo>
                  <a:lnTo>
                    <a:pt x="755" y="9304"/>
                  </a:lnTo>
                  <a:lnTo>
                    <a:pt x="901" y="9572"/>
                  </a:lnTo>
                  <a:lnTo>
                    <a:pt x="1072" y="9816"/>
                  </a:lnTo>
                  <a:lnTo>
                    <a:pt x="1437" y="10303"/>
                  </a:lnTo>
                  <a:lnTo>
                    <a:pt x="1851" y="10741"/>
                  </a:lnTo>
                  <a:lnTo>
                    <a:pt x="2290" y="11155"/>
                  </a:lnTo>
                  <a:lnTo>
                    <a:pt x="2777" y="11520"/>
                  </a:lnTo>
                  <a:lnTo>
                    <a:pt x="3020" y="11691"/>
                  </a:lnTo>
                  <a:lnTo>
                    <a:pt x="3288" y="11837"/>
                  </a:lnTo>
                  <a:lnTo>
                    <a:pt x="3556" y="11983"/>
                  </a:lnTo>
                  <a:lnTo>
                    <a:pt x="3848" y="12105"/>
                  </a:lnTo>
                  <a:lnTo>
                    <a:pt x="4141" y="12202"/>
                  </a:lnTo>
                  <a:lnTo>
                    <a:pt x="4433" y="12300"/>
                  </a:lnTo>
                  <a:lnTo>
                    <a:pt x="4725" y="12397"/>
                  </a:lnTo>
                  <a:lnTo>
                    <a:pt x="5017" y="12470"/>
                  </a:lnTo>
                  <a:lnTo>
                    <a:pt x="5334" y="12519"/>
                  </a:lnTo>
                  <a:lnTo>
                    <a:pt x="5651" y="12568"/>
                  </a:lnTo>
                  <a:lnTo>
                    <a:pt x="5967" y="12592"/>
                  </a:lnTo>
                  <a:lnTo>
                    <a:pt x="6284" y="12592"/>
                  </a:lnTo>
                  <a:lnTo>
                    <a:pt x="6284" y="12592"/>
                  </a:lnTo>
                  <a:lnTo>
                    <a:pt x="6625" y="12592"/>
                  </a:lnTo>
                  <a:lnTo>
                    <a:pt x="6941" y="12568"/>
                  </a:lnTo>
                  <a:lnTo>
                    <a:pt x="7258" y="12519"/>
                  </a:lnTo>
                  <a:lnTo>
                    <a:pt x="7550" y="12470"/>
                  </a:lnTo>
                  <a:lnTo>
                    <a:pt x="7867" y="12397"/>
                  </a:lnTo>
                  <a:lnTo>
                    <a:pt x="8159" y="12300"/>
                  </a:lnTo>
                  <a:lnTo>
                    <a:pt x="8451" y="12202"/>
                  </a:lnTo>
                  <a:lnTo>
                    <a:pt x="8744" y="12105"/>
                  </a:lnTo>
                  <a:lnTo>
                    <a:pt x="9012" y="11983"/>
                  </a:lnTo>
                  <a:lnTo>
                    <a:pt x="9279" y="11837"/>
                  </a:lnTo>
                  <a:lnTo>
                    <a:pt x="9547" y="11691"/>
                  </a:lnTo>
                  <a:lnTo>
                    <a:pt x="9815" y="11520"/>
                  </a:lnTo>
                  <a:lnTo>
                    <a:pt x="10302" y="11155"/>
                  </a:lnTo>
                  <a:lnTo>
                    <a:pt x="10741" y="10741"/>
                  </a:lnTo>
                  <a:lnTo>
                    <a:pt x="11155" y="10303"/>
                  </a:lnTo>
                  <a:lnTo>
                    <a:pt x="11520" y="9816"/>
                  </a:lnTo>
                  <a:lnTo>
                    <a:pt x="11666" y="9572"/>
                  </a:lnTo>
                  <a:lnTo>
                    <a:pt x="11812" y="9304"/>
                  </a:lnTo>
                  <a:lnTo>
                    <a:pt x="11958" y="9036"/>
                  </a:lnTo>
                  <a:lnTo>
                    <a:pt x="12080" y="8744"/>
                  </a:lnTo>
                  <a:lnTo>
                    <a:pt x="12202" y="8476"/>
                  </a:lnTo>
                  <a:lnTo>
                    <a:pt x="12299" y="8184"/>
                  </a:lnTo>
                  <a:lnTo>
                    <a:pt x="12397" y="7867"/>
                  </a:lnTo>
                  <a:lnTo>
                    <a:pt x="12446" y="7575"/>
                  </a:lnTo>
                  <a:lnTo>
                    <a:pt x="12519" y="7258"/>
                  </a:lnTo>
                  <a:lnTo>
                    <a:pt x="12543" y="6942"/>
                  </a:lnTo>
                  <a:lnTo>
                    <a:pt x="12567" y="6625"/>
                  </a:lnTo>
                  <a:lnTo>
                    <a:pt x="12592" y="6308"/>
                  </a:lnTo>
                  <a:lnTo>
                    <a:pt x="12592" y="6308"/>
                  </a:lnTo>
                  <a:lnTo>
                    <a:pt x="12567" y="5968"/>
                  </a:lnTo>
                  <a:lnTo>
                    <a:pt x="12543" y="5651"/>
                  </a:lnTo>
                  <a:lnTo>
                    <a:pt x="12519" y="5334"/>
                  </a:lnTo>
                  <a:lnTo>
                    <a:pt x="12446" y="5042"/>
                  </a:lnTo>
                  <a:lnTo>
                    <a:pt x="12397" y="4725"/>
                  </a:lnTo>
                  <a:lnTo>
                    <a:pt x="12299" y="4433"/>
                  </a:lnTo>
                  <a:lnTo>
                    <a:pt x="12202" y="4141"/>
                  </a:lnTo>
                  <a:lnTo>
                    <a:pt x="12080" y="3849"/>
                  </a:lnTo>
                  <a:lnTo>
                    <a:pt x="11958" y="3581"/>
                  </a:lnTo>
                  <a:lnTo>
                    <a:pt x="11812" y="3313"/>
                  </a:lnTo>
                  <a:lnTo>
                    <a:pt x="11666" y="3045"/>
                  </a:lnTo>
                  <a:lnTo>
                    <a:pt x="11520" y="2777"/>
                  </a:lnTo>
                  <a:lnTo>
                    <a:pt x="11155" y="2290"/>
                  </a:lnTo>
                  <a:lnTo>
                    <a:pt x="10741" y="1852"/>
                  </a:lnTo>
                  <a:lnTo>
                    <a:pt x="10302" y="1437"/>
                  </a:lnTo>
                  <a:lnTo>
                    <a:pt x="9815" y="1072"/>
                  </a:lnTo>
                  <a:lnTo>
                    <a:pt x="9547" y="926"/>
                  </a:lnTo>
                  <a:lnTo>
                    <a:pt x="9279" y="780"/>
                  </a:lnTo>
                  <a:lnTo>
                    <a:pt x="9012" y="634"/>
                  </a:lnTo>
                  <a:lnTo>
                    <a:pt x="8744" y="512"/>
                  </a:lnTo>
                  <a:lnTo>
                    <a:pt x="8451" y="390"/>
                  </a:lnTo>
                  <a:lnTo>
                    <a:pt x="8159" y="293"/>
                  </a:lnTo>
                  <a:lnTo>
                    <a:pt x="7867" y="220"/>
                  </a:lnTo>
                  <a:lnTo>
                    <a:pt x="7550" y="147"/>
                  </a:lnTo>
                  <a:lnTo>
                    <a:pt x="7258" y="74"/>
                  </a:lnTo>
                  <a:lnTo>
                    <a:pt x="6941" y="49"/>
                  </a:lnTo>
                  <a:lnTo>
                    <a:pt x="6625" y="25"/>
                  </a:lnTo>
                  <a:lnTo>
                    <a:pt x="6284" y="1"/>
                  </a:lnTo>
                  <a:lnTo>
                    <a:pt x="6284" y="1"/>
                  </a:lnTo>
                  <a:close/>
                </a:path>
              </a:pathLst>
            </a:custGeom>
            <a:noFill/>
            <a:ln w="19050" cap="rnd" cmpd="sng">
              <a:solidFill>
                <a:srgbClr val="18476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9"/>
            <p:cNvSpPr/>
            <p:nvPr/>
          </p:nvSpPr>
          <p:spPr>
            <a:xfrm>
              <a:off x="3988375" y="3021875"/>
              <a:ext cx="241750" cy="241750"/>
            </a:xfrm>
            <a:custGeom>
              <a:avLst/>
              <a:gdLst/>
              <a:ahLst/>
              <a:cxnLst/>
              <a:rect l="l" t="t" r="r" b="b"/>
              <a:pathLst>
                <a:path w="9670" h="9670" fill="none" extrusionOk="0">
                  <a:moveTo>
                    <a:pt x="4823" y="1"/>
                  </a:moveTo>
                  <a:lnTo>
                    <a:pt x="4823" y="1"/>
                  </a:lnTo>
                  <a:lnTo>
                    <a:pt x="4336" y="25"/>
                  </a:lnTo>
                  <a:lnTo>
                    <a:pt x="3849" y="98"/>
                  </a:lnTo>
                  <a:lnTo>
                    <a:pt x="3386" y="220"/>
                  </a:lnTo>
                  <a:lnTo>
                    <a:pt x="2947" y="391"/>
                  </a:lnTo>
                  <a:lnTo>
                    <a:pt x="2533" y="585"/>
                  </a:lnTo>
                  <a:lnTo>
                    <a:pt x="2144" y="829"/>
                  </a:lnTo>
                  <a:lnTo>
                    <a:pt x="1754" y="1121"/>
                  </a:lnTo>
                  <a:lnTo>
                    <a:pt x="1413" y="1438"/>
                  </a:lnTo>
                  <a:lnTo>
                    <a:pt x="1096" y="1779"/>
                  </a:lnTo>
                  <a:lnTo>
                    <a:pt x="829" y="2144"/>
                  </a:lnTo>
                  <a:lnTo>
                    <a:pt x="585" y="2534"/>
                  </a:lnTo>
                  <a:lnTo>
                    <a:pt x="390" y="2972"/>
                  </a:lnTo>
                  <a:lnTo>
                    <a:pt x="220" y="3411"/>
                  </a:lnTo>
                  <a:lnTo>
                    <a:pt x="98" y="3873"/>
                  </a:lnTo>
                  <a:lnTo>
                    <a:pt x="25" y="4336"/>
                  </a:lnTo>
                  <a:lnTo>
                    <a:pt x="1" y="4847"/>
                  </a:lnTo>
                  <a:lnTo>
                    <a:pt x="1" y="4847"/>
                  </a:lnTo>
                  <a:lnTo>
                    <a:pt x="25" y="5335"/>
                  </a:lnTo>
                  <a:lnTo>
                    <a:pt x="98" y="5822"/>
                  </a:lnTo>
                  <a:lnTo>
                    <a:pt x="220" y="6284"/>
                  </a:lnTo>
                  <a:lnTo>
                    <a:pt x="390" y="6723"/>
                  </a:lnTo>
                  <a:lnTo>
                    <a:pt x="585" y="7137"/>
                  </a:lnTo>
                  <a:lnTo>
                    <a:pt x="829" y="7527"/>
                  </a:lnTo>
                  <a:lnTo>
                    <a:pt x="1096" y="7916"/>
                  </a:lnTo>
                  <a:lnTo>
                    <a:pt x="1413" y="8257"/>
                  </a:lnTo>
                  <a:lnTo>
                    <a:pt x="1754" y="8574"/>
                  </a:lnTo>
                  <a:lnTo>
                    <a:pt x="2144" y="8842"/>
                  </a:lnTo>
                  <a:lnTo>
                    <a:pt x="2533" y="9085"/>
                  </a:lnTo>
                  <a:lnTo>
                    <a:pt x="2947" y="9280"/>
                  </a:lnTo>
                  <a:lnTo>
                    <a:pt x="3386" y="9451"/>
                  </a:lnTo>
                  <a:lnTo>
                    <a:pt x="3849" y="9572"/>
                  </a:lnTo>
                  <a:lnTo>
                    <a:pt x="4336" y="9645"/>
                  </a:lnTo>
                  <a:lnTo>
                    <a:pt x="4823" y="9670"/>
                  </a:lnTo>
                  <a:lnTo>
                    <a:pt x="4823" y="9670"/>
                  </a:lnTo>
                  <a:lnTo>
                    <a:pt x="5334" y="9645"/>
                  </a:lnTo>
                  <a:lnTo>
                    <a:pt x="5797" y="9572"/>
                  </a:lnTo>
                  <a:lnTo>
                    <a:pt x="6260" y="9451"/>
                  </a:lnTo>
                  <a:lnTo>
                    <a:pt x="6698" y="9280"/>
                  </a:lnTo>
                  <a:lnTo>
                    <a:pt x="7136" y="9085"/>
                  </a:lnTo>
                  <a:lnTo>
                    <a:pt x="7526" y="8842"/>
                  </a:lnTo>
                  <a:lnTo>
                    <a:pt x="7892" y="8574"/>
                  </a:lnTo>
                  <a:lnTo>
                    <a:pt x="8232" y="8257"/>
                  </a:lnTo>
                  <a:lnTo>
                    <a:pt x="8549" y="7916"/>
                  </a:lnTo>
                  <a:lnTo>
                    <a:pt x="8841" y="7527"/>
                  </a:lnTo>
                  <a:lnTo>
                    <a:pt x="9085" y="7137"/>
                  </a:lnTo>
                  <a:lnTo>
                    <a:pt x="9280" y="6723"/>
                  </a:lnTo>
                  <a:lnTo>
                    <a:pt x="9450" y="6284"/>
                  </a:lnTo>
                  <a:lnTo>
                    <a:pt x="9572" y="5822"/>
                  </a:lnTo>
                  <a:lnTo>
                    <a:pt x="9645" y="5335"/>
                  </a:lnTo>
                  <a:lnTo>
                    <a:pt x="9669" y="4847"/>
                  </a:lnTo>
                  <a:lnTo>
                    <a:pt x="9669" y="4847"/>
                  </a:lnTo>
                  <a:lnTo>
                    <a:pt x="9645" y="4336"/>
                  </a:lnTo>
                  <a:lnTo>
                    <a:pt x="9572" y="3873"/>
                  </a:lnTo>
                  <a:lnTo>
                    <a:pt x="9450" y="3411"/>
                  </a:lnTo>
                  <a:lnTo>
                    <a:pt x="9280" y="2972"/>
                  </a:lnTo>
                  <a:lnTo>
                    <a:pt x="9085" y="2534"/>
                  </a:lnTo>
                  <a:lnTo>
                    <a:pt x="8841" y="2144"/>
                  </a:lnTo>
                  <a:lnTo>
                    <a:pt x="8549" y="1779"/>
                  </a:lnTo>
                  <a:lnTo>
                    <a:pt x="8232" y="1438"/>
                  </a:lnTo>
                  <a:lnTo>
                    <a:pt x="7892" y="1121"/>
                  </a:lnTo>
                  <a:lnTo>
                    <a:pt x="7526" y="829"/>
                  </a:lnTo>
                  <a:lnTo>
                    <a:pt x="7136" y="585"/>
                  </a:lnTo>
                  <a:lnTo>
                    <a:pt x="6698" y="391"/>
                  </a:lnTo>
                  <a:lnTo>
                    <a:pt x="6260" y="220"/>
                  </a:lnTo>
                  <a:lnTo>
                    <a:pt x="5797" y="98"/>
                  </a:lnTo>
                  <a:lnTo>
                    <a:pt x="5334" y="25"/>
                  </a:lnTo>
                  <a:lnTo>
                    <a:pt x="4823" y="1"/>
                  </a:lnTo>
                  <a:lnTo>
                    <a:pt x="4823" y="1"/>
                  </a:lnTo>
                </a:path>
              </a:pathLst>
            </a:custGeom>
            <a:noFill/>
            <a:ln w="19050" cap="rnd" cmpd="sng">
              <a:solidFill>
                <a:srgbClr val="18476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9"/>
            <p:cNvSpPr/>
            <p:nvPr/>
          </p:nvSpPr>
          <p:spPr>
            <a:xfrm>
              <a:off x="4024300" y="3058425"/>
              <a:ext cx="84650" cy="84650"/>
            </a:xfrm>
            <a:custGeom>
              <a:avLst/>
              <a:gdLst/>
              <a:ahLst/>
              <a:cxnLst/>
              <a:rect l="l" t="t" r="r" b="b"/>
              <a:pathLst>
                <a:path w="3386" h="3386" fill="none" extrusionOk="0">
                  <a:moveTo>
                    <a:pt x="0" y="3385"/>
                  </a:moveTo>
                  <a:lnTo>
                    <a:pt x="0" y="3385"/>
                  </a:lnTo>
                  <a:lnTo>
                    <a:pt x="25" y="3020"/>
                  </a:lnTo>
                  <a:lnTo>
                    <a:pt x="74" y="2704"/>
                  </a:lnTo>
                  <a:lnTo>
                    <a:pt x="147" y="2363"/>
                  </a:lnTo>
                  <a:lnTo>
                    <a:pt x="268" y="2070"/>
                  </a:lnTo>
                  <a:lnTo>
                    <a:pt x="414" y="1754"/>
                  </a:lnTo>
                  <a:lnTo>
                    <a:pt x="585" y="1486"/>
                  </a:lnTo>
                  <a:lnTo>
                    <a:pt x="780" y="1218"/>
                  </a:lnTo>
                  <a:lnTo>
                    <a:pt x="999" y="974"/>
                  </a:lnTo>
                  <a:lnTo>
                    <a:pt x="1243" y="755"/>
                  </a:lnTo>
                  <a:lnTo>
                    <a:pt x="1510" y="560"/>
                  </a:lnTo>
                  <a:lnTo>
                    <a:pt x="1778" y="390"/>
                  </a:lnTo>
                  <a:lnTo>
                    <a:pt x="2071" y="244"/>
                  </a:lnTo>
                  <a:lnTo>
                    <a:pt x="2387" y="146"/>
                  </a:lnTo>
                  <a:lnTo>
                    <a:pt x="2704" y="49"/>
                  </a:lnTo>
                  <a:lnTo>
                    <a:pt x="3045" y="0"/>
                  </a:lnTo>
                  <a:lnTo>
                    <a:pt x="3386" y="0"/>
                  </a:lnTo>
                </a:path>
              </a:pathLst>
            </a:custGeom>
            <a:noFill/>
            <a:ln w="19050" cap="rnd" cmpd="sng">
              <a:solidFill>
                <a:srgbClr val="18476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9"/>
            <p:cNvSpPr/>
            <p:nvPr/>
          </p:nvSpPr>
          <p:spPr>
            <a:xfrm>
              <a:off x="4205750" y="3248375"/>
              <a:ext cx="154050" cy="153475"/>
            </a:xfrm>
            <a:custGeom>
              <a:avLst/>
              <a:gdLst/>
              <a:ahLst/>
              <a:cxnLst/>
              <a:rect l="l" t="t" r="r" b="b"/>
              <a:pathLst>
                <a:path w="6162" h="6139" fill="none" extrusionOk="0">
                  <a:moveTo>
                    <a:pt x="0" y="1024"/>
                  </a:moveTo>
                  <a:lnTo>
                    <a:pt x="4969" y="5992"/>
                  </a:lnTo>
                  <a:lnTo>
                    <a:pt x="4969" y="5992"/>
                  </a:lnTo>
                  <a:lnTo>
                    <a:pt x="5042" y="6041"/>
                  </a:lnTo>
                  <a:lnTo>
                    <a:pt x="5115" y="6090"/>
                  </a:lnTo>
                  <a:lnTo>
                    <a:pt x="5212" y="6114"/>
                  </a:lnTo>
                  <a:lnTo>
                    <a:pt x="5310" y="6138"/>
                  </a:lnTo>
                  <a:lnTo>
                    <a:pt x="5407" y="6114"/>
                  </a:lnTo>
                  <a:lnTo>
                    <a:pt x="5480" y="6090"/>
                  </a:lnTo>
                  <a:lnTo>
                    <a:pt x="5577" y="6041"/>
                  </a:lnTo>
                  <a:lnTo>
                    <a:pt x="5651" y="5992"/>
                  </a:lnTo>
                  <a:lnTo>
                    <a:pt x="6016" y="5627"/>
                  </a:lnTo>
                  <a:lnTo>
                    <a:pt x="6016" y="5627"/>
                  </a:lnTo>
                  <a:lnTo>
                    <a:pt x="6089" y="5554"/>
                  </a:lnTo>
                  <a:lnTo>
                    <a:pt x="6138" y="5456"/>
                  </a:lnTo>
                  <a:lnTo>
                    <a:pt x="6162" y="5359"/>
                  </a:lnTo>
                  <a:lnTo>
                    <a:pt x="6162" y="5286"/>
                  </a:lnTo>
                  <a:lnTo>
                    <a:pt x="6162" y="5188"/>
                  </a:lnTo>
                  <a:lnTo>
                    <a:pt x="6138" y="5091"/>
                  </a:lnTo>
                  <a:lnTo>
                    <a:pt x="6089" y="5018"/>
                  </a:lnTo>
                  <a:lnTo>
                    <a:pt x="6016" y="4921"/>
                  </a:lnTo>
                  <a:lnTo>
                    <a:pt x="1072" y="1"/>
                  </a:lnTo>
                </a:path>
              </a:pathLst>
            </a:custGeom>
            <a:noFill/>
            <a:ln w="19050" cap="rnd" cmpd="sng">
              <a:solidFill>
                <a:srgbClr val="18476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7" name="Google Shape;307;p9"/>
          <p:cNvSpPr/>
          <p:nvPr/>
        </p:nvSpPr>
        <p:spPr>
          <a:xfrm rot="10800000" flipH="1">
            <a:off x="8486774" y="4230775"/>
            <a:ext cx="819900" cy="710100"/>
          </a:xfrm>
          <a:prstGeom prst="hexagon">
            <a:avLst>
              <a:gd name="adj" fmla="val 28678"/>
              <a:gd name="vf" fmla="val 115470"/>
            </a:avLst>
          </a:prstGeom>
          <a:noFill/>
          <a:ln w="9525" cap="flat" cmpd="sng">
            <a:solidFill>
              <a:srgbClr val="18476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9"/>
          <p:cNvSpPr/>
          <p:nvPr/>
        </p:nvSpPr>
        <p:spPr>
          <a:xfrm rot="10800000" flipH="1">
            <a:off x="8124824" y="4615700"/>
            <a:ext cx="428700" cy="371100"/>
          </a:xfrm>
          <a:prstGeom prst="hexagon">
            <a:avLst>
              <a:gd name="adj" fmla="val 28678"/>
              <a:gd name="vf" fmla="val 115470"/>
            </a:avLst>
          </a:prstGeom>
          <a:solidFill>
            <a:srgbClr val="3292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9"/>
          <p:cNvSpPr/>
          <p:nvPr/>
        </p:nvSpPr>
        <p:spPr>
          <a:xfrm rot="10800000" flipH="1">
            <a:off x="7821348" y="2935400"/>
            <a:ext cx="819900" cy="709800"/>
          </a:xfrm>
          <a:prstGeom prst="hexagon">
            <a:avLst>
              <a:gd name="adj" fmla="val 28678"/>
              <a:gd name="vf" fmla="val 115470"/>
            </a:avLst>
          </a:prstGeom>
          <a:solidFill>
            <a:srgbClr val="1847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9"/>
          <p:cNvSpPr/>
          <p:nvPr/>
        </p:nvSpPr>
        <p:spPr>
          <a:xfrm rot="10800000" flipH="1">
            <a:off x="8486775" y="3512175"/>
            <a:ext cx="358800" cy="310500"/>
          </a:xfrm>
          <a:prstGeom prst="hexagon">
            <a:avLst>
              <a:gd name="adj" fmla="val 28678"/>
              <a:gd name="vf" fmla="val 115470"/>
            </a:avLst>
          </a:prstGeom>
          <a:noFill/>
          <a:ln w="19050" cap="flat" cmpd="sng">
            <a:solidFill>
              <a:srgbClr val="00E1C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9"/>
          <p:cNvSpPr/>
          <p:nvPr/>
        </p:nvSpPr>
        <p:spPr>
          <a:xfrm>
            <a:off x="8772688" y="4461808"/>
            <a:ext cx="248073" cy="248058"/>
          </a:xfrm>
          <a:custGeom>
            <a:avLst/>
            <a:gdLst/>
            <a:ahLst/>
            <a:cxnLst/>
            <a:rect l="l" t="t" r="r" b="b"/>
            <a:pathLst>
              <a:path w="17000" h="16999" extrusionOk="0">
                <a:moveTo>
                  <a:pt x="8769" y="5740"/>
                </a:moveTo>
                <a:lnTo>
                  <a:pt x="9037" y="5788"/>
                </a:lnTo>
                <a:lnTo>
                  <a:pt x="9282" y="5862"/>
                </a:lnTo>
                <a:lnTo>
                  <a:pt x="9550" y="5935"/>
                </a:lnTo>
                <a:lnTo>
                  <a:pt x="9794" y="6057"/>
                </a:lnTo>
                <a:lnTo>
                  <a:pt x="10014" y="6204"/>
                </a:lnTo>
                <a:lnTo>
                  <a:pt x="10234" y="6350"/>
                </a:lnTo>
                <a:lnTo>
                  <a:pt x="10454" y="6546"/>
                </a:lnTo>
                <a:lnTo>
                  <a:pt x="10649" y="6765"/>
                </a:lnTo>
                <a:lnTo>
                  <a:pt x="10796" y="6985"/>
                </a:lnTo>
                <a:lnTo>
                  <a:pt x="10942" y="7205"/>
                </a:lnTo>
                <a:lnTo>
                  <a:pt x="11064" y="7449"/>
                </a:lnTo>
                <a:lnTo>
                  <a:pt x="11138" y="7718"/>
                </a:lnTo>
                <a:lnTo>
                  <a:pt x="11211" y="7962"/>
                </a:lnTo>
                <a:lnTo>
                  <a:pt x="11260" y="8231"/>
                </a:lnTo>
                <a:lnTo>
                  <a:pt x="11260" y="8499"/>
                </a:lnTo>
                <a:lnTo>
                  <a:pt x="11260" y="8768"/>
                </a:lnTo>
                <a:lnTo>
                  <a:pt x="11211" y="9037"/>
                </a:lnTo>
                <a:lnTo>
                  <a:pt x="11138" y="9281"/>
                </a:lnTo>
                <a:lnTo>
                  <a:pt x="11064" y="9550"/>
                </a:lnTo>
                <a:lnTo>
                  <a:pt x="10942" y="9794"/>
                </a:lnTo>
                <a:lnTo>
                  <a:pt x="10796" y="10014"/>
                </a:lnTo>
                <a:lnTo>
                  <a:pt x="10649" y="10233"/>
                </a:lnTo>
                <a:lnTo>
                  <a:pt x="10454" y="10453"/>
                </a:lnTo>
                <a:lnTo>
                  <a:pt x="10234" y="10649"/>
                </a:lnTo>
                <a:lnTo>
                  <a:pt x="10014" y="10795"/>
                </a:lnTo>
                <a:lnTo>
                  <a:pt x="9794" y="10942"/>
                </a:lnTo>
                <a:lnTo>
                  <a:pt x="9550" y="11064"/>
                </a:lnTo>
                <a:lnTo>
                  <a:pt x="9282" y="11137"/>
                </a:lnTo>
                <a:lnTo>
                  <a:pt x="9037" y="11210"/>
                </a:lnTo>
                <a:lnTo>
                  <a:pt x="8769" y="11259"/>
                </a:lnTo>
                <a:lnTo>
                  <a:pt x="8231" y="11259"/>
                </a:lnTo>
                <a:lnTo>
                  <a:pt x="7963" y="11210"/>
                </a:lnTo>
                <a:lnTo>
                  <a:pt x="7719" y="11137"/>
                </a:lnTo>
                <a:lnTo>
                  <a:pt x="7450" y="11064"/>
                </a:lnTo>
                <a:lnTo>
                  <a:pt x="7206" y="10942"/>
                </a:lnTo>
                <a:lnTo>
                  <a:pt x="6986" y="10795"/>
                </a:lnTo>
                <a:lnTo>
                  <a:pt x="6766" y="10649"/>
                </a:lnTo>
                <a:lnTo>
                  <a:pt x="6546" y="10453"/>
                </a:lnTo>
                <a:lnTo>
                  <a:pt x="6351" y="10233"/>
                </a:lnTo>
                <a:lnTo>
                  <a:pt x="6204" y="10014"/>
                </a:lnTo>
                <a:lnTo>
                  <a:pt x="6058" y="9794"/>
                </a:lnTo>
                <a:lnTo>
                  <a:pt x="5936" y="9550"/>
                </a:lnTo>
                <a:lnTo>
                  <a:pt x="5862" y="9281"/>
                </a:lnTo>
                <a:lnTo>
                  <a:pt x="5789" y="9037"/>
                </a:lnTo>
                <a:lnTo>
                  <a:pt x="5740" y="8768"/>
                </a:lnTo>
                <a:lnTo>
                  <a:pt x="5740" y="8499"/>
                </a:lnTo>
                <a:lnTo>
                  <a:pt x="5740" y="8231"/>
                </a:lnTo>
                <a:lnTo>
                  <a:pt x="5789" y="7962"/>
                </a:lnTo>
                <a:lnTo>
                  <a:pt x="5862" y="7718"/>
                </a:lnTo>
                <a:lnTo>
                  <a:pt x="5936" y="7449"/>
                </a:lnTo>
                <a:lnTo>
                  <a:pt x="6058" y="7205"/>
                </a:lnTo>
                <a:lnTo>
                  <a:pt x="6204" y="6985"/>
                </a:lnTo>
                <a:lnTo>
                  <a:pt x="6351" y="6765"/>
                </a:lnTo>
                <a:lnTo>
                  <a:pt x="6546" y="6546"/>
                </a:lnTo>
                <a:lnTo>
                  <a:pt x="6766" y="6350"/>
                </a:lnTo>
                <a:lnTo>
                  <a:pt x="6986" y="6204"/>
                </a:lnTo>
                <a:lnTo>
                  <a:pt x="7206" y="6057"/>
                </a:lnTo>
                <a:lnTo>
                  <a:pt x="7450" y="5935"/>
                </a:lnTo>
                <a:lnTo>
                  <a:pt x="7719" y="5862"/>
                </a:lnTo>
                <a:lnTo>
                  <a:pt x="7963" y="5788"/>
                </a:lnTo>
                <a:lnTo>
                  <a:pt x="8231" y="5740"/>
                </a:lnTo>
                <a:close/>
                <a:moveTo>
                  <a:pt x="7914" y="0"/>
                </a:moveTo>
                <a:lnTo>
                  <a:pt x="7743" y="25"/>
                </a:lnTo>
                <a:lnTo>
                  <a:pt x="7596" y="73"/>
                </a:lnTo>
                <a:lnTo>
                  <a:pt x="7474" y="147"/>
                </a:lnTo>
                <a:lnTo>
                  <a:pt x="7328" y="244"/>
                </a:lnTo>
                <a:lnTo>
                  <a:pt x="7230" y="342"/>
                </a:lnTo>
                <a:lnTo>
                  <a:pt x="7132" y="489"/>
                </a:lnTo>
                <a:lnTo>
                  <a:pt x="7084" y="635"/>
                </a:lnTo>
                <a:lnTo>
                  <a:pt x="7035" y="782"/>
                </a:lnTo>
                <a:lnTo>
                  <a:pt x="6839" y="2540"/>
                </a:lnTo>
                <a:lnTo>
                  <a:pt x="6497" y="2638"/>
                </a:lnTo>
                <a:lnTo>
                  <a:pt x="6131" y="2784"/>
                </a:lnTo>
                <a:lnTo>
                  <a:pt x="5789" y="2931"/>
                </a:lnTo>
                <a:lnTo>
                  <a:pt x="5447" y="3102"/>
                </a:lnTo>
                <a:lnTo>
                  <a:pt x="4079" y="2027"/>
                </a:lnTo>
                <a:lnTo>
                  <a:pt x="3933" y="1930"/>
                </a:lnTo>
                <a:lnTo>
                  <a:pt x="3786" y="1881"/>
                </a:lnTo>
                <a:lnTo>
                  <a:pt x="3640" y="1832"/>
                </a:lnTo>
                <a:lnTo>
                  <a:pt x="3493" y="1832"/>
                </a:lnTo>
                <a:lnTo>
                  <a:pt x="3322" y="1856"/>
                </a:lnTo>
                <a:lnTo>
                  <a:pt x="3176" y="1905"/>
                </a:lnTo>
                <a:lnTo>
                  <a:pt x="3029" y="1978"/>
                </a:lnTo>
                <a:lnTo>
                  <a:pt x="2907" y="2076"/>
                </a:lnTo>
                <a:lnTo>
                  <a:pt x="2077" y="2907"/>
                </a:lnTo>
                <a:lnTo>
                  <a:pt x="1979" y="3029"/>
                </a:lnTo>
                <a:lnTo>
                  <a:pt x="1906" y="3175"/>
                </a:lnTo>
                <a:lnTo>
                  <a:pt x="1857" y="3322"/>
                </a:lnTo>
                <a:lnTo>
                  <a:pt x="1833" y="3493"/>
                </a:lnTo>
                <a:lnTo>
                  <a:pt x="1833" y="3639"/>
                </a:lnTo>
                <a:lnTo>
                  <a:pt x="1881" y="3786"/>
                </a:lnTo>
                <a:lnTo>
                  <a:pt x="1930" y="3932"/>
                </a:lnTo>
                <a:lnTo>
                  <a:pt x="2028" y="4079"/>
                </a:lnTo>
                <a:lnTo>
                  <a:pt x="3103" y="5447"/>
                </a:lnTo>
                <a:lnTo>
                  <a:pt x="2932" y="5788"/>
                </a:lnTo>
                <a:lnTo>
                  <a:pt x="2785" y="6130"/>
                </a:lnTo>
                <a:lnTo>
                  <a:pt x="2639" y="6497"/>
                </a:lnTo>
                <a:lnTo>
                  <a:pt x="2541" y="6839"/>
                </a:lnTo>
                <a:lnTo>
                  <a:pt x="782" y="7034"/>
                </a:lnTo>
                <a:lnTo>
                  <a:pt x="636" y="7083"/>
                </a:lnTo>
                <a:lnTo>
                  <a:pt x="489" y="7132"/>
                </a:lnTo>
                <a:lnTo>
                  <a:pt x="343" y="7229"/>
                </a:lnTo>
                <a:lnTo>
                  <a:pt x="245" y="7327"/>
                </a:lnTo>
                <a:lnTo>
                  <a:pt x="147" y="7474"/>
                </a:lnTo>
                <a:lnTo>
                  <a:pt x="74" y="7596"/>
                </a:lnTo>
                <a:lnTo>
                  <a:pt x="25" y="7742"/>
                </a:lnTo>
                <a:lnTo>
                  <a:pt x="1" y="7913"/>
                </a:lnTo>
                <a:lnTo>
                  <a:pt x="1" y="9086"/>
                </a:lnTo>
                <a:lnTo>
                  <a:pt x="25" y="9257"/>
                </a:lnTo>
                <a:lnTo>
                  <a:pt x="74" y="9403"/>
                </a:lnTo>
                <a:lnTo>
                  <a:pt x="147" y="9525"/>
                </a:lnTo>
                <a:lnTo>
                  <a:pt x="245" y="9672"/>
                </a:lnTo>
                <a:lnTo>
                  <a:pt x="343" y="9769"/>
                </a:lnTo>
                <a:lnTo>
                  <a:pt x="489" y="9867"/>
                </a:lnTo>
                <a:lnTo>
                  <a:pt x="636" y="9916"/>
                </a:lnTo>
                <a:lnTo>
                  <a:pt x="782" y="9965"/>
                </a:lnTo>
                <a:lnTo>
                  <a:pt x="2541" y="10160"/>
                </a:lnTo>
                <a:lnTo>
                  <a:pt x="2639" y="10502"/>
                </a:lnTo>
                <a:lnTo>
                  <a:pt x="2785" y="10868"/>
                </a:lnTo>
                <a:lnTo>
                  <a:pt x="2932" y="11210"/>
                </a:lnTo>
                <a:lnTo>
                  <a:pt x="3103" y="11552"/>
                </a:lnTo>
                <a:lnTo>
                  <a:pt x="2028" y="12920"/>
                </a:lnTo>
                <a:lnTo>
                  <a:pt x="1930" y="13067"/>
                </a:lnTo>
                <a:lnTo>
                  <a:pt x="1881" y="13213"/>
                </a:lnTo>
                <a:lnTo>
                  <a:pt x="1833" y="13360"/>
                </a:lnTo>
                <a:lnTo>
                  <a:pt x="1833" y="13506"/>
                </a:lnTo>
                <a:lnTo>
                  <a:pt x="1857" y="13677"/>
                </a:lnTo>
                <a:lnTo>
                  <a:pt x="1906" y="13824"/>
                </a:lnTo>
                <a:lnTo>
                  <a:pt x="1979" y="13970"/>
                </a:lnTo>
                <a:lnTo>
                  <a:pt x="2077" y="14092"/>
                </a:lnTo>
                <a:lnTo>
                  <a:pt x="2907" y="14923"/>
                </a:lnTo>
                <a:lnTo>
                  <a:pt x="3029" y="15020"/>
                </a:lnTo>
                <a:lnTo>
                  <a:pt x="3176" y="15094"/>
                </a:lnTo>
                <a:lnTo>
                  <a:pt x="3322" y="15142"/>
                </a:lnTo>
                <a:lnTo>
                  <a:pt x="3493" y="15167"/>
                </a:lnTo>
                <a:lnTo>
                  <a:pt x="3640" y="15167"/>
                </a:lnTo>
                <a:lnTo>
                  <a:pt x="3786" y="15118"/>
                </a:lnTo>
                <a:lnTo>
                  <a:pt x="3933" y="15069"/>
                </a:lnTo>
                <a:lnTo>
                  <a:pt x="4079" y="14996"/>
                </a:lnTo>
                <a:lnTo>
                  <a:pt x="5447" y="13897"/>
                </a:lnTo>
                <a:lnTo>
                  <a:pt x="5789" y="14068"/>
                </a:lnTo>
                <a:lnTo>
                  <a:pt x="6131" y="14214"/>
                </a:lnTo>
                <a:lnTo>
                  <a:pt x="6497" y="14361"/>
                </a:lnTo>
                <a:lnTo>
                  <a:pt x="6839" y="14459"/>
                </a:lnTo>
                <a:lnTo>
                  <a:pt x="7035" y="16217"/>
                </a:lnTo>
                <a:lnTo>
                  <a:pt x="7084" y="16364"/>
                </a:lnTo>
                <a:lnTo>
                  <a:pt x="7132" y="16510"/>
                </a:lnTo>
                <a:lnTo>
                  <a:pt x="7230" y="16657"/>
                </a:lnTo>
                <a:lnTo>
                  <a:pt x="7328" y="16754"/>
                </a:lnTo>
                <a:lnTo>
                  <a:pt x="7474" y="16852"/>
                </a:lnTo>
                <a:lnTo>
                  <a:pt x="7596" y="16925"/>
                </a:lnTo>
                <a:lnTo>
                  <a:pt x="7743" y="16974"/>
                </a:lnTo>
                <a:lnTo>
                  <a:pt x="7914" y="16999"/>
                </a:lnTo>
                <a:lnTo>
                  <a:pt x="9086" y="16999"/>
                </a:lnTo>
                <a:lnTo>
                  <a:pt x="9257" y="16974"/>
                </a:lnTo>
                <a:lnTo>
                  <a:pt x="9404" y="16925"/>
                </a:lnTo>
                <a:lnTo>
                  <a:pt x="9526" y="16852"/>
                </a:lnTo>
                <a:lnTo>
                  <a:pt x="9672" y="16754"/>
                </a:lnTo>
                <a:lnTo>
                  <a:pt x="9770" y="16657"/>
                </a:lnTo>
                <a:lnTo>
                  <a:pt x="9868" y="16510"/>
                </a:lnTo>
                <a:lnTo>
                  <a:pt x="9917" y="16364"/>
                </a:lnTo>
                <a:lnTo>
                  <a:pt x="9965" y="16217"/>
                </a:lnTo>
                <a:lnTo>
                  <a:pt x="10161" y="14459"/>
                </a:lnTo>
                <a:lnTo>
                  <a:pt x="10503" y="14361"/>
                </a:lnTo>
                <a:lnTo>
                  <a:pt x="10869" y="14214"/>
                </a:lnTo>
                <a:lnTo>
                  <a:pt x="11211" y="14068"/>
                </a:lnTo>
                <a:lnTo>
                  <a:pt x="11553" y="13897"/>
                </a:lnTo>
                <a:lnTo>
                  <a:pt x="12921" y="14996"/>
                </a:lnTo>
                <a:lnTo>
                  <a:pt x="13067" y="15069"/>
                </a:lnTo>
                <a:lnTo>
                  <a:pt x="13214" y="15118"/>
                </a:lnTo>
                <a:lnTo>
                  <a:pt x="13360" y="15167"/>
                </a:lnTo>
                <a:lnTo>
                  <a:pt x="13507" y="15167"/>
                </a:lnTo>
                <a:lnTo>
                  <a:pt x="13678" y="15142"/>
                </a:lnTo>
                <a:lnTo>
                  <a:pt x="13824" y="15094"/>
                </a:lnTo>
                <a:lnTo>
                  <a:pt x="13971" y="15020"/>
                </a:lnTo>
                <a:lnTo>
                  <a:pt x="14093" y="14923"/>
                </a:lnTo>
                <a:lnTo>
                  <a:pt x="14923" y="14092"/>
                </a:lnTo>
                <a:lnTo>
                  <a:pt x="15021" y="13970"/>
                </a:lnTo>
                <a:lnTo>
                  <a:pt x="15094" y="13824"/>
                </a:lnTo>
                <a:lnTo>
                  <a:pt x="15143" y="13677"/>
                </a:lnTo>
                <a:lnTo>
                  <a:pt x="15168" y="13506"/>
                </a:lnTo>
                <a:lnTo>
                  <a:pt x="15168" y="13360"/>
                </a:lnTo>
                <a:lnTo>
                  <a:pt x="15119" y="13213"/>
                </a:lnTo>
                <a:lnTo>
                  <a:pt x="15070" y="13067"/>
                </a:lnTo>
                <a:lnTo>
                  <a:pt x="14997" y="12920"/>
                </a:lnTo>
                <a:lnTo>
                  <a:pt x="13898" y="11552"/>
                </a:lnTo>
                <a:lnTo>
                  <a:pt x="14068" y="11210"/>
                </a:lnTo>
                <a:lnTo>
                  <a:pt x="14215" y="10868"/>
                </a:lnTo>
                <a:lnTo>
                  <a:pt x="14362" y="10502"/>
                </a:lnTo>
                <a:lnTo>
                  <a:pt x="14459" y="10160"/>
                </a:lnTo>
                <a:lnTo>
                  <a:pt x="16218" y="9965"/>
                </a:lnTo>
                <a:lnTo>
                  <a:pt x="16364" y="9916"/>
                </a:lnTo>
                <a:lnTo>
                  <a:pt x="16511" y="9867"/>
                </a:lnTo>
                <a:lnTo>
                  <a:pt x="16657" y="9769"/>
                </a:lnTo>
                <a:lnTo>
                  <a:pt x="16755" y="9672"/>
                </a:lnTo>
                <a:lnTo>
                  <a:pt x="16853" y="9525"/>
                </a:lnTo>
                <a:lnTo>
                  <a:pt x="16926" y="9403"/>
                </a:lnTo>
                <a:lnTo>
                  <a:pt x="16975" y="9257"/>
                </a:lnTo>
                <a:lnTo>
                  <a:pt x="16999" y="9086"/>
                </a:lnTo>
                <a:lnTo>
                  <a:pt x="16999" y="7913"/>
                </a:lnTo>
                <a:lnTo>
                  <a:pt x="16975" y="7742"/>
                </a:lnTo>
                <a:lnTo>
                  <a:pt x="16926" y="7596"/>
                </a:lnTo>
                <a:lnTo>
                  <a:pt x="16853" y="7474"/>
                </a:lnTo>
                <a:lnTo>
                  <a:pt x="16755" y="7327"/>
                </a:lnTo>
                <a:lnTo>
                  <a:pt x="16657" y="7229"/>
                </a:lnTo>
                <a:lnTo>
                  <a:pt x="16511" y="7132"/>
                </a:lnTo>
                <a:lnTo>
                  <a:pt x="16364" y="7083"/>
                </a:lnTo>
                <a:lnTo>
                  <a:pt x="16218" y="7034"/>
                </a:lnTo>
                <a:lnTo>
                  <a:pt x="14459" y="6839"/>
                </a:lnTo>
                <a:lnTo>
                  <a:pt x="14362" y="6497"/>
                </a:lnTo>
                <a:lnTo>
                  <a:pt x="14215" y="6130"/>
                </a:lnTo>
                <a:lnTo>
                  <a:pt x="14068" y="5788"/>
                </a:lnTo>
                <a:lnTo>
                  <a:pt x="13898" y="5447"/>
                </a:lnTo>
                <a:lnTo>
                  <a:pt x="14997" y="4079"/>
                </a:lnTo>
                <a:lnTo>
                  <a:pt x="15070" y="3932"/>
                </a:lnTo>
                <a:lnTo>
                  <a:pt x="15119" y="3786"/>
                </a:lnTo>
                <a:lnTo>
                  <a:pt x="15168" y="3639"/>
                </a:lnTo>
                <a:lnTo>
                  <a:pt x="15168" y="3493"/>
                </a:lnTo>
                <a:lnTo>
                  <a:pt x="15143" y="3322"/>
                </a:lnTo>
                <a:lnTo>
                  <a:pt x="15094" y="3175"/>
                </a:lnTo>
                <a:lnTo>
                  <a:pt x="15021" y="3029"/>
                </a:lnTo>
                <a:lnTo>
                  <a:pt x="14923" y="2907"/>
                </a:lnTo>
                <a:lnTo>
                  <a:pt x="14093" y="2076"/>
                </a:lnTo>
                <a:lnTo>
                  <a:pt x="13971" y="1978"/>
                </a:lnTo>
                <a:lnTo>
                  <a:pt x="13824" y="1905"/>
                </a:lnTo>
                <a:lnTo>
                  <a:pt x="13678" y="1856"/>
                </a:lnTo>
                <a:lnTo>
                  <a:pt x="13507" y="1832"/>
                </a:lnTo>
                <a:lnTo>
                  <a:pt x="13360" y="1832"/>
                </a:lnTo>
                <a:lnTo>
                  <a:pt x="13214" y="1881"/>
                </a:lnTo>
                <a:lnTo>
                  <a:pt x="13067" y="1930"/>
                </a:lnTo>
                <a:lnTo>
                  <a:pt x="12921" y="2027"/>
                </a:lnTo>
                <a:lnTo>
                  <a:pt x="11553" y="3102"/>
                </a:lnTo>
                <a:lnTo>
                  <a:pt x="11211" y="2931"/>
                </a:lnTo>
                <a:lnTo>
                  <a:pt x="10869" y="2784"/>
                </a:lnTo>
                <a:lnTo>
                  <a:pt x="10503" y="2638"/>
                </a:lnTo>
                <a:lnTo>
                  <a:pt x="10161" y="2540"/>
                </a:lnTo>
                <a:lnTo>
                  <a:pt x="9965" y="782"/>
                </a:lnTo>
                <a:lnTo>
                  <a:pt x="9917" y="635"/>
                </a:lnTo>
                <a:lnTo>
                  <a:pt x="9868" y="489"/>
                </a:lnTo>
                <a:lnTo>
                  <a:pt x="9770" y="342"/>
                </a:lnTo>
                <a:lnTo>
                  <a:pt x="9672" y="244"/>
                </a:lnTo>
                <a:lnTo>
                  <a:pt x="9526" y="147"/>
                </a:lnTo>
                <a:lnTo>
                  <a:pt x="9404" y="73"/>
                </a:lnTo>
                <a:lnTo>
                  <a:pt x="9257" y="25"/>
                </a:lnTo>
                <a:lnTo>
                  <a:pt x="9086" y="0"/>
                </a:lnTo>
                <a:close/>
              </a:path>
            </a:pathLst>
          </a:custGeom>
          <a:solidFill>
            <a:srgbClr val="1847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12" name="Google Shape;312;p9"/>
          <p:cNvGrpSpPr/>
          <p:nvPr/>
        </p:nvGrpSpPr>
        <p:grpSpPr>
          <a:xfrm>
            <a:off x="7354067" y="3426715"/>
            <a:ext cx="455624" cy="437054"/>
            <a:chOff x="5241175" y="4959100"/>
            <a:chExt cx="539775" cy="517775"/>
          </a:xfrm>
        </p:grpSpPr>
        <p:sp>
          <p:nvSpPr>
            <p:cNvPr id="313" name="Google Shape;313;p9"/>
            <p:cNvSpPr/>
            <p:nvPr/>
          </p:nvSpPr>
          <p:spPr>
            <a:xfrm>
              <a:off x="5575150" y="4959100"/>
              <a:ext cx="161225" cy="178300"/>
            </a:xfrm>
            <a:custGeom>
              <a:avLst/>
              <a:gdLst/>
              <a:ahLst/>
              <a:cxnLst/>
              <a:rect l="l" t="t" r="r" b="b"/>
              <a:pathLst>
                <a:path w="6449" h="7132" extrusionOk="0">
                  <a:moveTo>
                    <a:pt x="4641" y="0"/>
                  </a:moveTo>
                  <a:lnTo>
                    <a:pt x="4470" y="25"/>
                  </a:lnTo>
                  <a:lnTo>
                    <a:pt x="4299" y="49"/>
                  </a:lnTo>
                  <a:lnTo>
                    <a:pt x="4128" y="98"/>
                  </a:lnTo>
                  <a:lnTo>
                    <a:pt x="3957" y="147"/>
                  </a:lnTo>
                  <a:lnTo>
                    <a:pt x="3786" y="220"/>
                  </a:lnTo>
                  <a:lnTo>
                    <a:pt x="3640" y="318"/>
                  </a:lnTo>
                  <a:lnTo>
                    <a:pt x="3517" y="415"/>
                  </a:lnTo>
                  <a:lnTo>
                    <a:pt x="3395" y="538"/>
                  </a:lnTo>
                  <a:lnTo>
                    <a:pt x="3273" y="660"/>
                  </a:lnTo>
                  <a:lnTo>
                    <a:pt x="3175" y="806"/>
                  </a:lnTo>
                  <a:lnTo>
                    <a:pt x="3078" y="953"/>
                  </a:lnTo>
                  <a:lnTo>
                    <a:pt x="3005" y="1099"/>
                  </a:lnTo>
                  <a:lnTo>
                    <a:pt x="2931" y="1270"/>
                  </a:lnTo>
                  <a:lnTo>
                    <a:pt x="2907" y="1441"/>
                  </a:lnTo>
                  <a:lnTo>
                    <a:pt x="2882" y="1612"/>
                  </a:lnTo>
                  <a:lnTo>
                    <a:pt x="2858" y="1808"/>
                  </a:lnTo>
                  <a:lnTo>
                    <a:pt x="2882" y="2076"/>
                  </a:lnTo>
                  <a:lnTo>
                    <a:pt x="2956" y="2345"/>
                  </a:lnTo>
                  <a:lnTo>
                    <a:pt x="3053" y="2589"/>
                  </a:lnTo>
                  <a:lnTo>
                    <a:pt x="3175" y="2809"/>
                  </a:lnTo>
                  <a:lnTo>
                    <a:pt x="0" y="6546"/>
                  </a:lnTo>
                  <a:lnTo>
                    <a:pt x="367" y="6814"/>
                  </a:lnTo>
                  <a:lnTo>
                    <a:pt x="709" y="7132"/>
                  </a:lnTo>
                  <a:lnTo>
                    <a:pt x="3884" y="3419"/>
                  </a:lnTo>
                  <a:lnTo>
                    <a:pt x="4055" y="3493"/>
                  </a:lnTo>
                  <a:lnTo>
                    <a:pt x="4250" y="3542"/>
                  </a:lnTo>
                  <a:lnTo>
                    <a:pt x="4445" y="3566"/>
                  </a:lnTo>
                  <a:lnTo>
                    <a:pt x="4641" y="3590"/>
                  </a:lnTo>
                  <a:lnTo>
                    <a:pt x="4836" y="3566"/>
                  </a:lnTo>
                  <a:lnTo>
                    <a:pt x="5007" y="3542"/>
                  </a:lnTo>
                  <a:lnTo>
                    <a:pt x="5178" y="3517"/>
                  </a:lnTo>
                  <a:lnTo>
                    <a:pt x="5349" y="3444"/>
                  </a:lnTo>
                  <a:lnTo>
                    <a:pt x="5496" y="3371"/>
                  </a:lnTo>
                  <a:lnTo>
                    <a:pt x="5642" y="3273"/>
                  </a:lnTo>
                  <a:lnTo>
                    <a:pt x="5789" y="3175"/>
                  </a:lnTo>
                  <a:lnTo>
                    <a:pt x="5911" y="3053"/>
                  </a:lnTo>
                  <a:lnTo>
                    <a:pt x="6033" y="2931"/>
                  </a:lnTo>
                  <a:lnTo>
                    <a:pt x="6131" y="2809"/>
                  </a:lnTo>
                  <a:lnTo>
                    <a:pt x="6228" y="2638"/>
                  </a:lnTo>
                  <a:lnTo>
                    <a:pt x="6302" y="2491"/>
                  </a:lnTo>
                  <a:lnTo>
                    <a:pt x="6350" y="2320"/>
                  </a:lnTo>
                  <a:lnTo>
                    <a:pt x="6399" y="2149"/>
                  </a:lnTo>
                  <a:lnTo>
                    <a:pt x="6424" y="1979"/>
                  </a:lnTo>
                  <a:lnTo>
                    <a:pt x="6448" y="1808"/>
                  </a:lnTo>
                  <a:lnTo>
                    <a:pt x="6424" y="1612"/>
                  </a:lnTo>
                  <a:lnTo>
                    <a:pt x="6399" y="1441"/>
                  </a:lnTo>
                  <a:lnTo>
                    <a:pt x="6350" y="1270"/>
                  </a:lnTo>
                  <a:lnTo>
                    <a:pt x="6302" y="1099"/>
                  </a:lnTo>
                  <a:lnTo>
                    <a:pt x="6228" y="953"/>
                  </a:lnTo>
                  <a:lnTo>
                    <a:pt x="6131" y="806"/>
                  </a:lnTo>
                  <a:lnTo>
                    <a:pt x="6033" y="660"/>
                  </a:lnTo>
                  <a:lnTo>
                    <a:pt x="5911" y="538"/>
                  </a:lnTo>
                  <a:lnTo>
                    <a:pt x="5789" y="415"/>
                  </a:lnTo>
                  <a:lnTo>
                    <a:pt x="5642" y="318"/>
                  </a:lnTo>
                  <a:lnTo>
                    <a:pt x="5496" y="220"/>
                  </a:lnTo>
                  <a:lnTo>
                    <a:pt x="5349" y="147"/>
                  </a:lnTo>
                  <a:lnTo>
                    <a:pt x="5178" y="98"/>
                  </a:lnTo>
                  <a:lnTo>
                    <a:pt x="5007" y="49"/>
                  </a:lnTo>
                  <a:lnTo>
                    <a:pt x="4836" y="25"/>
                  </a:lnTo>
                  <a:lnTo>
                    <a:pt x="4641" y="0"/>
                  </a:lnTo>
                  <a:close/>
                </a:path>
              </a:pathLst>
            </a:custGeom>
            <a:solidFill>
              <a:srgbClr val="1847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9"/>
            <p:cNvSpPr/>
            <p:nvPr/>
          </p:nvSpPr>
          <p:spPr>
            <a:xfrm>
              <a:off x="5330925" y="4985350"/>
              <a:ext cx="128250" cy="148400"/>
            </a:xfrm>
            <a:custGeom>
              <a:avLst/>
              <a:gdLst/>
              <a:ahLst/>
              <a:cxnLst/>
              <a:rect l="l" t="t" r="r" b="b"/>
              <a:pathLst>
                <a:path w="5130" h="5936" extrusionOk="0">
                  <a:moveTo>
                    <a:pt x="1563" y="0"/>
                  </a:moveTo>
                  <a:lnTo>
                    <a:pt x="1392" y="25"/>
                  </a:lnTo>
                  <a:lnTo>
                    <a:pt x="1221" y="74"/>
                  </a:lnTo>
                  <a:lnTo>
                    <a:pt x="1075" y="147"/>
                  </a:lnTo>
                  <a:lnTo>
                    <a:pt x="904" y="220"/>
                  </a:lnTo>
                  <a:lnTo>
                    <a:pt x="757" y="318"/>
                  </a:lnTo>
                  <a:lnTo>
                    <a:pt x="635" y="416"/>
                  </a:lnTo>
                  <a:lnTo>
                    <a:pt x="513" y="538"/>
                  </a:lnTo>
                  <a:lnTo>
                    <a:pt x="391" y="660"/>
                  </a:lnTo>
                  <a:lnTo>
                    <a:pt x="293" y="806"/>
                  </a:lnTo>
                  <a:lnTo>
                    <a:pt x="196" y="953"/>
                  </a:lnTo>
                  <a:lnTo>
                    <a:pt x="122" y="1099"/>
                  </a:lnTo>
                  <a:lnTo>
                    <a:pt x="74" y="1270"/>
                  </a:lnTo>
                  <a:lnTo>
                    <a:pt x="25" y="1466"/>
                  </a:lnTo>
                  <a:lnTo>
                    <a:pt x="0" y="1637"/>
                  </a:lnTo>
                  <a:lnTo>
                    <a:pt x="0" y="1808"/>
                  </a:lnTo>
                  <a:lnTo>
                    <a:pt x="0" y="2003"/>
                  </a:lnTo>
                  <a:lnTo>
                    <a:pt x="25" y="2174"/>
                  </a:lnTo>
                  <a:lnTo>
                    <a:pt x="74" y="2345"/>
                  </a:lnTo>
                  <a:lnTo>
                    <a:pt x="147" y="2492"/>
                  </a:lnTo>
                  <a:lnTo>
                    <a:pt x="220" y="2663"/>
                  </a:lnTo>
                  <a:lnTo>
                    <a:pt x="318" y="2785"/>
                  </a:lnTo>
                  <a:lnTo>
                    <a:pt x="415" y="2931"/>
                  </a:lnTo>
                  <a:lnTo>
                    <a:pt x="538" y="3053"/>
                  </a:lnTo>
                  <a:lnTo>
                    <a:pt x="660" y="3175"/>
                  </a:lnTo>
                  <a:lnTo>
                    <a:pt x="806" y="3273"/>
                  </a:lnTo>
                  <a:lnTo>
                    <a:pt x="953" y="3371"/>
                  </a:lnTo>
                  <a:lnTo>
                    <a:pt x="1099" y="3444"/>
                  </a:lnTo>
                  <a:lnTo>
                    <a:pt x="1270" y="3493"/>
                  </a:lnTo>
                  <a:lnTo>
                    <a:pt x="1466" y="3542"/>
                  </a:lnTo>
                  <a:lnTo>
                    <a:pt x="1710" y="3566"/>
                  </a:lnTo>
                  <a:lnTo>
                    <a:pt x="1979" y="3566"/>
                  </a:lnTo>
                  <a:lnTo>
                    <a:pt x="2223" y="3517"/>
                  </a:lnTo>
                  <a:lnTo>
                    <a:pt x="2467" y="3444"/>
                  </a:lnTo>
                  <a:lnTo>
                    <a:pt x="4396" y="5935"/>
                  </a:lnTo>
                  <a:lnTo>
                    <a:pt x="4738" y="5642"/>
                  </a:lnTo>
                  <a:lnTo>
                    <a:pt x="5129" y="5374"/>
                  </a:lnTo>
                  <a:lnTo>
                    <a:pt x="3200" y="2858"/>
                  </a:lnTo>
                  <a:lnTo>
                    <a:pt x="3322" y="2687"/>
                  </a:lnTo>
                  <a:lnTo>
                    <a:pt x="3419" y="2516"/>
                  </a:lnTo>
                  <a:lnTo>
                    <a:pt x="3493" y="2321"/>
                  </a:lnTo>
                  <a:lnTo>
                    <a:pt x="3542" y="2101"/>
                  </a:lnTo>
                  <a:lnTo>
                    <a:pt x="3566" y="1930"/>
                  </a:lnTo>
                  <a:lnTo>
                    <a:pt x="3566" y="1734"/>
                  </a:lnTo>
                  <a:lnTo>
                    <a:pt x="3566" y="1564"/>
                  </a:lnTo>
                  <a:lnTo>
                    <a:pt x="3517" y="1393"/>
                  </a:lnTo>
                  <a:lnTo>
                    <a:pt x="3468" y="1222"/>
                  </a:lnTo>
                  <a:lnTo>
                    <a:pt x="3419" y="1075"/>
                  </a:lnTo>
                  <a:lnTo>
                    <a:pt x="3346" y="904"/>
                  </a:lnTo>
                  <a:lnTo>
                    <a:pt x="3249" y="758"/>
                  </a:lnTo>
                  <a:lnTo>
                    <a:pt x="3151" y="635"/>
                  </a:lnTo>
                  <a:lnTo>
                    <a:pt x="3029" y="513"/>
                  </a:lnTo>
                  <a:lnTo>
                    <a:pt x="2907" y="391"/>
                  </a:lnTo>
                  <a:lnTo>
                    <a:pt x="2760" y="294"/>
                  </a:lnTo>
                  <a:lnTo>
                    <a:pt x="2614" y="196"/>
                  </a:lnTo>
                  <a:lnTo>
                    <a:pt x="2443" y="123"/>
                  </a:lnTo>
                  <a:lnTo>
                    <a:pt x="2272" y="74"/>
                  </a:lnTo>
                  <a:lnTo>
                    <a:pt x="2101" y="25"/>
                  </a:lnTo>
                  <a:lnTo>
                    <a:pt x="1930" y="0"/>
                  </a:lnTo>
                  <a:close/>
                </a:path>
              </a:pathLst>
            </a:custGeom>
            <a:solidFill>
              <a:srgbClr val="1847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9"/>
            <p:cNvSpPr/>
            <p:nvPr/>
          </p:nvSpPr>
          <p:spPr>
            <a:xfrm>
              <a:off x="5241175" y="5241175"/>
              <a:ext cx="180125" cy="109325"/>
            </a:xfrm>
            <a:custGeom>
              <a:avLst/>
              <a:gdLst/>
              <a:ahLst/>
              <a:cxnLst/>
              <a:rect l="l" t="t" r="r" b="b"/>
              <a:pathLst>
                <a:path w="7205" h="4373" extrusionOk="0">
                  <a:moveTo>
                    <a:pt x="6839" y="1"/>
                  </a:moveTo>
                  <a:lnTo>
                    <a:pt x="3224" y="1491"/>
                  </a:lnTo>
                  <a:lnTo>
                    <a:pt x="3102" y="1368"/>
                  </a:lnTo>
                  <a:lnTo>
                    <a:pt x="2980" y="1246"/>
                  </a:lnTo>
                  <a:lnTo>
                    <a:pt x="2858" y="1124"/>
                  </a:lnTo>
                  <a:lnTo>
                    <a:pt x="2687" y="1026"/>
                  </a:lnTo>
                  <a:lnTo>
                    <a:pt x="2540" y="953"/>
                  </a:lnTo>
                  <a:lnTo>
                    <a:pt x="2369" y="880"/>
                  </a:lnTo>
                  <a:lnTo>
                    <a:pt x="2198" y="831"/>
                  </a:lnTo>
                  <a:lnTo>
                    <a:pt x="2027" y="807"/>
                  </a:lnTo>
                  <a:lnTo>
                    <a:pt x="1856" y="782"/>
                  </a:lnTo>
                  <a:lnTo>
                    <a:pt x="1685" y="807"/>
                  </a:lnTo>
                  <a:lnTo>
                    <a:pt x="1514" y="807"/>
                  </a:lnTo>
                  <a:lnTo>
                    <a:pt x="1343" y="856"/>
                  </a:lnTo>
                  <a:lnTo>
                    <a:pt x="1172" y="904"/>
                  </a:lnTo>
                  <a:lnTo>
                    <a:pt x="1026" y="978"/>
                  </a:lnTo>
                  <a:lnTo>
                    <a:pt x="879" y="1051"/>
                  </a:lnTo>
                  <a:lnTo>
                    <a:pt x="733" y="1149"/>
                  </a:lnTo>
                  <a:lnTo>
                    <a:pt x="586" y="1271"/>
                  </a:lnTo>
                  <a:lnTo>
                    <a:pt x="464" y="1393"/>
                  </a:lnTo>
                  <a:lnTo>
                    <a:pt x="342" y="1515"/>
                  </a:lnTo>
                  <a:lnTo>
                    <a:pt x="244" y="1686"/>
                  </a:lnTo>
                  <a:lnTo>
                    <a:pt x="171" y="1832"/>
                  </a:lnTo>
                  <a:lnTo>
                    <a:pt x="98" y="2003"/>
                  </a:lnTo>
                  <a:lnTo>
                    <a:pt x="49" y="2174"/>
                  </a:lnTo>
                  <a:lnTo>
                    <a:pt x="25" y="2345"/>
                  </a:lnTo>
                  <a:lnTo>
                    <a:pt x="0" y="2516"/>
                  </a:lnTo>
                  <a:lnTo>
                    <a:pt x="0" y="2687"/>
                  </a:lnTo>
                  <a:lnTo>
                    <a:pt x="25" y="2858"/>
                  </a:lnTo>
                  <a:lnTo>
                    <a:pt x="73" y="3029"/>
                  </a:lnTo>
                  <a:lnTo>
                    <a:pt x="122" y="3200"/>
                  </a:lnTo>
                  <a:lnTo>
                    <a:pt x="195" y="3347"/>
                  </a:lnTo>
                  <a:lnTo>
                    <a:pt x="269" y="3518"/>
                  </a:lnTo>
                  <a:lnTo>
                    <a:pt x="366" y="3640"/>
                  </a:lnTo>
                  <a:lnTo>
                    <a:pt x="464" y="3786"/>
                  </a:lnTo>
                  <a:lnTo>
                    <a:pt x="611" y="3908"/>
                  </a:lnTo>
                  <a:lnTo>
                    <a:pt x="733" y="4031"/>
                  </a:lnTo>
                  <a:lnTo>
                    <a:pt x="904" y="4128"/>
                  </a:lnTo>
                  <a:lnTo>
                    <a:pt x="1050" y="4201"/>
                  </a:lnTo>
                  <a:lnTo>
                    <a:pt x="1221" y="4275"/>
                  </a:lnTo>
                  <a:lnTo>
                    <a:pt x="1392" y="4324"/>
                  </a:lnTo>
                  <a:lnTo>
                    <a:pt x="1563" y="4348"/>
                  </a:lnTo>
                  <a:lnTo>
                    <a:pt x="1734" y="4372"/>
                  </a:lnTo>
                  <a:lnTo>
                    <a:pt x="1905" y="4372"/>
                  </a:lnTo>
                  <a:lnTo>
                    <a:pt x="2076" y="4348"/>
                  </a:lnTo>
                  <a:lnTo>
                    <a:pt x="2247" y="4299"/>
                  </a:lnTo>
                  <a:lnTo>
                    <a:pt x="2418" y="4250"/>
                  </a:lnTo>
                  <a:lnTo>
                    <a:pt x="2565" y="4201"/>
                  </a:lnTo>
                  <a:lnTo>
                    <a:pt x="2711" y="4104"/>
                  </a:lnTo>
                  <a:lnTo>
                    <a:pt x="2858" y="4006"/>
                  </a:lnTo>
                  <a:lnTo>
                    <a:pt x="3004" y="3908"/>
                  </a:lnTo>
                  <a:lnTo>
                    <a:pt x="3126" y="3786"/>
                  </a:lnTo>
                  <a:lnTo>
                    <a:pt x="3248" y="3640"/>
                  </a:lnTo>
                  <a:lnTo>
                    <a:pt x="3346" y="3493"/>
                  </a:lnTo>
                  <a:lnTo>
                    <a:pt x="3468" y="3200"/>
                  </a:lnTo>
                  <a:lnTo>
                    <a:pt x="3541" y="2931"/>
                  </a:lnTo>
                  <a:lnTo>
                    <a:pt x="3590" y="2638"/>
                  </a:lnTo>
                  <a:lnTo>
                    <a:pt x="3566" y="2345"/>
                  </a:lnTo>
                  <a:lnTo>
                    <a:pt x="7205" y="856"/>
                  </a:lnTo>
                  <a:lnTo>
                    <a:pt x="6985" y="440"/>
                  </a:lnTo>
                  <a:lnTo>
                    <a:pt x="6839" y="1"/>
                  </a:lnTo>
                  <a:close/>
                </a:path>
              </a:pathLst>
            </a:custGeom>
            <a:solidFill>
              <a:srgbClr val="1847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9"/>
            <p:cNvSpPr/>
            <p:nvPr/>
          </p:nvSpPr>
          <p:spPr>
            <a:xfrm>
              <a:off x="5461575" y="5316900"/>
              <a:ext cx="89175" cy="159975"/>
            </a:xfrm>
            <a:custGeom>
              <a:avLst/>
              <a:gdLst/>
              <a:ahLst/>
              <a:cxnLst/>
              <a:rect l="l" t="t" r="r" b="b"/>
              <a:pathLst>
                <a:path w="3567" h="6399" extrusionOk="0">
                  <a:moveTo>
                    <a:pt x="1491" y="0"/>
                  </a:moveTo>
                  <a:lnTo>
                    <a:pt x="1393" y="2858"/>
                  </a:lnTo>
                  <a:lnTo>
                    <a:pt x="1198" y="2907"/>
                  </a:lnTo>
                  <a:lnTo>
                    <a:pt x="1002" y="3004"/>
                  </a:lnTo>
                  <a:lnTo>
                    <a:pt x="807" y="3102"/>
                  </a:lnTo>
                  <a:lnTo>
                    <a:pt x="636" y="3224"/>
                  </a:lnTo>
                  <a:lnTo>
                    <a:pt x="489" y="3346"/>
                  </a:lnTo>
                  <a:lnTo>
                    <a:pt x="392" y="3493"/>
                  </a:lnTo>
                  <a:lnTo>
                    <a:pt x="269" y="3639"/>
                  </a:lnTo>
                  <a:lnTo>
                    <a:pt x="196" y="3786"/>
                  </a:lnTo>
                  <a:lnTo>
                    <a:pt x="123" y="3932"/>
                  </a:lnTo>
                  <a:lnTo>
                    <a:pt x="74" y="4103"/>
                  </a:lnTo>
                  <a:lnTo>
                    <a:pt x="25" y="4274"/>
                  </a:lnTo>
                  <a:lnTo>
                    <a:pt x="1" y="4445"/>
                  </a:lnTo>
                  <a:lnTo>
                    <a:pt x="1" y="4616"/>
                  </a:lnTo>
                  <a:lnTo>
                    <a:pt x="1" y="4787"/>
                  </a:lnTo>
                  <a:lnTo>
                    <a:pt x="25" y="4958"/>
                  </a:lnTo>
                  <a:lnTo>
                    <a:pt x="74" y="5129"/>
                  </a:lnTo>
                  <a:lnTo>
                    <a:pt x="123" y="5276"/>
                  </a:lnTo>
                  <a:lnTo>
                    <a:pt x="196" y="5447"/>
                  </a:lnTo>
                  <a:lnTo>
                    <a:pt x="294" y="5593"/>
                  </a:lnTo>
                  <a:lnTo>
                    <a:pt x="416" y="5740"/>
                  </a:lnTo>
                  <a:lnTo>
                    <a:pt x="538" y="5886"/>
                  </a:lnTo>
                  <a:lnTo>
                    <a:pt x="660" y="6008"/>
                  </a:lnTo>
                  <a:lnTo>
                    <a:pt x="807" y="6106"/>
                  </a:lnTo>
                  <a:lnTo>
                    <a:pt x="953" y="6179"/>
                  </a:lnTo>
                  <a:lnTo>
                    <a:pt x="1124" y="6252"/>
                  </a:lnTo>
                  <a:lnTo>
                    <a:pt x="1271" y="6326"/>
                  </a:lnTo>
                  <a:lnTo>
                    <a:pt x="1442" y="6350"/>
                  </a:lnTo>
                  <a:lnTo>
                    <a:pt x="1613" y="6375"/>
                  </a:lnTo>
                  <a:lnTo>
                    <a:pt x="1784" y="6399"/>
                  </a:lnTo>
                  <a:lnTo>
                    <a:pt x="1955" y="6375"/>
                  </a:lnTo>
                  <a:lnTo>
                    <a:pt x="2126" y="6350"/>
                  </a:lnTo>
                  <a:lnTo>
                    <a:pt x="2297" y="6301"/>
                  </a:lnTo>
                  <a:lnTo>
                    <a:pt x="2468" y="6252"/>
                  </a:lnTo>
                  <a:lnTo>
                    <a:pt x="2614" y="6179"/>
                  </a:lnTo>
                  <a:lnTo>
                    <a:pt x="2785" y="6082"/>
                  </a:lnTo>
                  <a:lnTo>
                    <a:pt x="2932" y="5984"/>
                  </a:lnTo>
                  <a:lnTo>
                    <a:pt x="3054" y="5862"/>
                  </a:lnTo>
                  <a:lnTo>
                    <a:pt x="3176" y="5715"/>
                  </a:lnTo>
                  <a:lnTo>
                    <a:pt x="3273" y="5569"/>
                  </a:lnTo>
                  <a:lnTo>
                    <a:pt x="3371" y="5422"/>
                  </a:lnTo>
                  <a:lnTo>
                    <a:pt x="3444" y="5276"/>
                  </a:lnTo>
                  <a:lnTo>
                    <a:pt x="3493" y="5105"/>
                  </a:lnTo>
                  <a:lnTo>
                    <a:pt x="3542" y="4934"/>
                  </a:lnTo>
                  <a:lnTo>
                    <a:pt x="3567" y="4763"/>
                  </a:lnTo>
                  <a:lnTo>
                    <a:pt x="3567" y="4592"/>
                  </a:lnTo>
                  <a:lnTo>
                    <a:pt x="3567" y="4421"/>
                  </a:lnTo>
                  <a:lnTo>
                    <a:pt x="3542" y="4250"/>
                  </a:lnTo>
                  <a:lnTo>
                    <a:pt x="3493" y="4079"/>
                  </a:lnTo>
                  <a:lnTo>
                    <a:pt x="3420" y="3908"/>
                  </a:lnTo>
                  <a:lnTo>
                    <a:pt x="3347" y="3761"/>
                  </a:lnTo>
                  <a:lnTo>
                    <a:pt x="3273" y="3615"/>
                  </a:lnTo>
                  <a:lnTo>
                    <a:pt x="3151" y="3468"/>
                  </a:lnTo>
                  <a:lnTo>
                    <a:pt x="2980" y="3273"/>
                  </a:lnTo>
                  <a:lnTo>
                    <a:pt x="2761" y="3102"/>
                  </a:lnTo>
                  <a:lnTo>
                    <a:pt x="2541" y="2980"/>
                  </a:lnTo>
                  <a:lnTo>
                    <a:pt x="2321" y="2907"/>
                  </a:lnTo>
                  <a:lnTo>
                    <a:pt x="2419" y="25"/>
                  </a:lnTo>
                  <a:lnTo>
                    <a:pt x="2419" y="25"/>
                  </a:lnTo>
                  <a:lnTo>
                    <a:pt x="2126" y="49"/>
                  </a:lnTo>
                  <a:lnTo>
                    <a:pt x="1808" y="25"/>
                  </a:lnTo>
                  <a:lnTo>
                    <a:pt x="1491" y="0"/>
                  </a:lnTo>
                  <a:close/>
                </a:path>
              </a:pathLst>
            </a:custGeom>
            <a:solidFill>
              <a:srgbClr val="1847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9"/>
            <p:cNvSpPr/>
            <p:nvPr/>
          </p:nvSpPr>
          <p:spPr>
            <a:xfrm>
              <a:off x="5619100" y="5194175"/>
              <a:ext cx="161850" cy="89775"/>
            </a:xfrm>
            <a:custGeom>
              <a:avLst/>
              <a:gdLst/>
              <a:ahLst/>
              <a:cxnLst/>
              <a:rect l="l" t="t" r="r" b="b"/>
              <a:pathLst>
                <a:path w="6474" h="3591" extrusionOk="0">
                  <a:moveTo>
                    <a:pt x="4592" y="0"/>
                  </a:moveTo>
                  <a:lnTo>
                    <a:pt x="4422" y="25"/>
                  </a:lnTo>
                  <a:lnTo>
                    <a:pt x="4251" y="73"/>
                  </a:lnTo>
                  <a:lnTo>
                    <a:pt x="4080" y="122"/>
                  </a:lnTo>
                  <a:lnTo>
                    <a:pt x="3884" y="196"/>
                  </a:lnTo>
                  <a:lnTo>
                    <a:pt x="3713" y="293"/>
                  </a:lnTo>
                  <a:lnTo>
                    <a:pt x="3567" y="391"/>
                  </a:lnTo>
                  <a:lnTo>
                    <a:pt x="3420" y="513"/>
                  </a:lnTo>
                  <a:lnTo>
                    <a:pt x="3298" y="660"/>
                  </a:lnTo>
                  <a:lnTo>
                    <a:pt x="3200" y="806"/>
                  </a:lnTo>
                  <a:lnTo>
                    <a:pt x="3103" y="953"/>
                  </a:lnTo>
                  <a:lnTo>
                    <a:pt x="3029" y="1124"/>
                  </a:lnTo>
                  <a:lnTo>
                    <a:pt x="99" y="757"/>
                  </a:lnTo>
                  <a:lnTo>
                    <a:pt x="74" y="1221"/>
                  </a:lnTo>
                  <a:lnTo>
                    <a:pt x="1" y="1661"/>
                  </a:lnTo>
                  <a:lnTo>
                    <a:pt x="2907" y="2027"/>
                  </a:lnTo>
                  <a:lnTo>
                    <a:pt x="2932" y="2223"/>
                  </a:lnTo>
                  <a:lnTo>
                    <a:pt x="3005" y="2418"/>
                  </a:lnTo>
                  <a:lnTo>
                    <a:pt x="3078" y="2565"/>
                  </a:lnTo>
                  <a:lnTo>
                    <a:pt x="3152" y="2736"/>
                  </a:lnTo>
                  <a:lnTo>
                    <a:pt x="3249" y="2882"/>
                  </a:lnTo>
                  <a:lnTo>
                    <a:pt x="3371" y="3004"/>
                  </a:lnTo>
                  <a:lnTo>
                    <a:pt x="3493" y="3126"/>
                  </a:lnTo>
                  <a:lnTo>
                    <a:pt x="3616" y="3248"/>
                  </a:lnTo>
                  <a:lnTo>
                    <a:pt x="3762" y="3346"/>
                  </a:lnTo>
                  <a:lnTo>
                    <a:pt x="3909" y="3419"/>
                  </a:lnTo>
                  <a:lnTo>
                    <a:pt x="4080" y="3493"/>
                  </a:lnTo>
                  <a:lnTo>
                    <a:pt x="4251" y="3541"/>
                  </a:lnTo>
                  <a:lnTo>
                    <a:pt x="4422" y="3566"/>
                  </a:lnTo>
                  <a:lnTo>
                    <a:pt x="4592" y="3590"/>
                  </a:lnTo>
                  <a:lnTo>
                    <a:pt x="4763" y="3590"/>
                  </a:lnTo>
                  <a:lnTo>
                    <a:pt x="4934" y="3566"/>
                  </a:lnTo>
                  <a:lnTo>
                    <a:pt x="5105" y="3541"/>
                  </a:lnTo>
                  <a:lnTo>
                    <a:pt x="5276" y="3468"/>
                  </a:lnTo>
                  <a:lnTo>
                    <a:pt x="5447" y="3419"/>
                  </a:lnTo>
                  <a:lnTo>
                    <a:pt x="5618" y="3322"/>
                  </a:lnTo>
                  <a:lnTo>
                    <a:pt x="5765" y="3224"/>
                  </a:lnTo>
                  <a:lnTo>
                    <a:pt x="5887" y="3102"/>
                  </a:lnTo>
                  <a:lnTo>
                    <a:pt x="6009" y="2980"/>
                  </a:lnTo>
                  <a:lnTo>
                    <a:pt x="6131" y="2858"/>
                  </a:lnTo>
                  <a:lnTo>
                    <a:pt x="6204" y="2711"/>
                  </a:lnTo>
                  <a:lnTo>
                    <a:pt x="6302" y="2565"/>
                  </a:lnTo>
                  <a:lnTo>
                    <a:pt x="6351" y="2394"/>
                  </a:lnTo>
                  <a:lnTo>
                    <a:pt x="6400" y="2223"/>
                  </a:lnTo>
                  <a:lnTo>
                    <a:pt x="6449" y="2076"/>
                  </a:lnTo>
                  <a:lnTo>
                    <a:pt x="6473" y="1881"/>
                  </a:lnTo>
                  <a:lnTo>
                    <a:pt x="6473" y="1710"/>
                  </a:lnTo>
                  <a:lnTo>
                    <a:pt x="6449" y="1539"/>
                  </a:lnTo>
                  <a:lnTo>
                    <a:pt x="6424" y="1368"/>
                  </a:lnTo>
                  <a:lnTo>
                    <a:pt x="6351" y="1197"/>
                  </a:lnTo>
                  <a:lnTo>
                    <a:pt x="6278" y="1026"/>
                  </a:lnTo>
                  <a:lnTo>
                    <a:pt x="6204" y="855"/>
                  </a:lnTo>
                  <a:lnTo>
                    <a:pt x="6107" y="708"/>
                  </a:lnTo>
                  <a:lnTo>
                    <a:pt x="5985" y="586"/>
                  </a:lnTo>
                  <a:lnTo>
                    <a:pt x="5862" y="464"/>
                  </a:lnTo>
                  <a:lnTo>
                    <a:pt x="5740" y="342"/>
                  </a:lnTo>
                  <a:lnTo>
                    <a:pt x="5594" y="269"/>
                  </a:lnTo>
                  <a:lnTo>
                    <a:pt x="5447" y="171"/>
                  </a:lnTo>
                  <a:lnTo>
                    <a:pt x="5276" y="122"/>
                  </a:lnTo>
                  <a:lnTo>
                    <a:pt x="5105" y="73"/>
                  </a:lnTo>
                  <a:lnTo>
                    <a:pt x="4934" y="25"/>
                  </a:lnTo>
                  <a:lnTo>
                    <a:pt x="4763" y="25"/>
                  </a:lnTo>
                  <a:lnTo>
                    <a:pt x="4592" y="0"/>
                  </a:lnTo>
                  <a:close/>
                </a:path>
              </a:pathLst>
            </a:custGeom>
            <a:solidFill>
              <a:srgbClr val="1847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9"/>
            <p:cNvSpPr/>
            <p:nvPr/>
          </p:nvSpPr>
          <p:spPr>
            <a:xfrm>
              <a:off x="5420075" y="5116000"/>
              <a:ext cx="189300" cy="189925"/>
            </a:xfrm>
            <a:custGeom>
              <a:avLst/>
              <a:gdLst/>
              <a:ahLst/>
              <a:cxnLst/>
              <a:rect l="l" t="t" r="r" b="b"/>
              <a:pathLst>
                <a:path w="7572" h="7597" extrusionOk="0">
                  <a:moveTo>
                    <a:pt x="3786" y="1"/>
                  </a:moveTo>
                  <a:lnTo>
                    <a:pt x="3395" y="25"/>
                  </a:lnTo>
                  <a:lnTo>
                    <a:pt x="3028" y="74"/>
                  </a:lnTo>
                  <a:lnTo>
                    <a:pt x="2662" y="172"/>
                  </a:lnTo>
                  <a:lnTo>
                    <a:pt x="2320" y="294"/>
                  </a:lnTo>
                  <a:lnTo>
                    <a:pt x="1978" y="465"/>
                  </a:lnTo>
                  <a:lnTo>
                    <a:pt x="1661" y="660"/>
                  </a:lnTo>
                  <a:lnTo>
                    <a:pt x="1392" y="880"/>
                  </a:lnTo>
                  <a:lnTo>
                    <a:pt x="1123" y="1124"/>
                  </a:lnTo>
                  <a:lnTo>
                    <a:pt x="879" y="1393"/>
                  </a:lnTo>
                  <a:lnTo>
                    <a:pt x="659" y="1686"/>
                  </a:lnTo>
                  <a:lnTo>
                    <a:pt x="464" y="1979"/>
                  </a:lnTo>
                  <a:lnTo>
                    <a:pt x="293" y="2321"/>
                  </a:lnTo>
                  <a:lnTo>
                    <a:pt x="171" y="2663"/>
                  </a:lnTo>
                  <a:lnTo>
                    <a:pt x="73" y="3029"/>
                  </a:lnTo>
                  <a:lnTo>
                    <a:pt x="24" y="3420"/>
                  </a:lnTo>
                  <a:lnTo>
                    <a:pt x="0" y="3787"/>
                  </a:lnTo>
                  <a:lnTo>
                    <a:pt x="24" y="4177"/>
                  </a:lnTo>
                  <a:lnTo>
                    <a:pt x="73" y="4568"/>
                  </a:lnTo>
                  <a:lnTo>
                    <a:pt x="171" y="4934"/>
                  </a:lnTo>
                  <a:lnTo>
                    <a:pt x="293" y="5276"/>
                  </a:lnTo>
                  <a:lnTo>
                    <a:pt x="464" y="5594"/>
                  </a:lnTo>
                  <a:lnTo>
                    <a:pt x="659" y="5911"/>
                  </a:lnTo>
                  <a:lnTo>
                    <a:pt x="879" y="6204"/>
                  </a:lnTo>
                  <a:lnTo>
                    <a:pt x="1123" y="6473"/>
                  </a:lnTo>
                  <a:lnTo>
                    <a:pt x="1392" y="6717"/>
                  </a:lnTo>
                  <a:lnTo>
                    <a:pt x="1661" y="6937"/>
                  </a:lnTo>
                  <a:lnTo>
                    <a:pt x="1978" y="7133"/>
                  </a:lnTo>
                  <a:lnTo>
                    <a:pt x="2320" y="7279"/>
                  </a:lnTo>
                  <a:lnTo>
                    <a:pt x="2662" y="7426"/>
                  </a:lnTo>
                  <a:lnTo>
                    <a:pt x="3028" y="7499"/>
                  </a:lnTo>
                  <a:lnTo>
                    <a:pt x="3395" y="7572"/>
                  </a:lnTo>
                  <a:lnTo>
                    <a:pt x="3786" y="7597"/>
                  </a:lnTo>
                  <a:lnTo>
                    <a:pt x="4176" y="7572"/>
                  </a:lnTo>
                  <a:lnTo>
                    <a:pt x="4567" y="7499"/>
                  </a:lnTo>
                  <a:lnTo>
                    <a:pt x="4909" y="7426"/>
                  </a:lnTo>
                  <a:lnTo>
                    <a:pt x="5275" y="7279"/>
                  </a:lnTo>
                  <a:lnTo>
                    <a:pt x="5593" y="7133"/>
                  </a:lnTo>
                  <a:lnTo>
                    <a:pt x="5910" y="6937"/>
                  </a:lnTo>
                  <a:lnTo>
                    <a:pt x="6203" y="6717"/>
                  </a:lnTo>
                  <a:lnTo>
                    <a:pt x="6472" y="6473"/>
                  </a:lnTo>
                  <a:lnTo>
                    <a:pt x="6716" y="6204"/>
                  </a:lnTo>
                  <a:lnTo>
                    <a:pt x="6936" y="5911"/>
                  </a:lnTo>
                  <a:lnTo>
                    <a:pt x="7132" y="5594"/>
                  </a:lnTo>
                  <a:lnTo>
                    <a:pt x="7278" y="5276"/>
                  </a:lnTo>
                  <a:lnTo>
                    <a:pt x="7425" y="4934"/>
                  </a:lnTo>
                  <a:lnTo>
                    <a:pt x="7498" y="4568"/>
                  </a:lnTo>
                  <a:lnTo>
                    <a:pt x="7571" y="4177"/>
                  </a:lnTo>
                  <a:lnTo>
                    <a:pt x="7571" y="3787"/>
                  </a:lnTo>
                  <a:lnTo>
                    <a:pt x="7571" y="3420"/>
                  </a:lnTo>
                  <a:lnTo>
                    <a:pt x="7498" y="3029"/>
                  </a:lnTo>
                  <a:lnTo>
                    <a:pt x="7425" y="2663"/>
                  </a:lnTo>
                  <a:lnTo>
                    <a:pt x="7278" y="2321"/>
                  </a:lnTo>
                  <a:lnTo>
                    <a:pt x="7132" y="1979"/>
                  </a:lnTo>
                  <a:lnTo>
                    <a:pt x="6936" y="1686"/>
                  </a:lnTo>
                  <a:lnTo>
                    <a:pt x="6716" y="1393"/>
                  </a:lnTo>
                  <a:lnTo>
                    <a:pt x="6472" y="1124"/>
                  </a:lnTo>
                  <a:lnTo>
                    <a:pt x="6203" y="880"/>
                  </a:lnTo>
                  <a:lnTo>
                    <a:pt x="5910" y="660"/>
                  </a:lnTo>
                  <a:lnTo>
                    <a:pt x="5593" y="465"/>
                  </a:lnTo>
                  <a:lnTo>
                    <a:pt x="5275" y="294"/>
                  </a:lnTo>
                  <a:lnTo>
                    <a:pt x="4909" y="172"/>
                  </a:lnTo>
                  <a:lnTo>
                    <a:pt x="4567" y="74"/>
                  </a:lnTo>
                  <a:lnTo>
                    <a:pt x="4176" y="25"/>
                  </a:lnTo>
                  <a:lnTo>
                    <a:pt x="3786" y="1"/>
                  </a:lnTo>
                  <a:close/>
                </a:path>
              </a:pathLst>
            </a:custGeom>
            <a:solidFill>
              <a:srgbClr val="1847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9" name="Google Shape;319;p9"/>
          <p:cNvSpPr/>
          <p:nvPr/>
        </p:nvSpPr>
        <p:spPr>
          <a:xfrm>
            <a:off x="8081326" y="3153875"/>
            <a:ext cx="299952" cy="272838"/>
          </a:xfrm>
          <a:custGeom>
            <a:avLst/>
            <a:gdLst/>
            <a:ahLst/>
            <a:cxnLst/>
            <a:rect l="l" t="t" r="r" b="b"/>
            <a:pathLst>
              <a:path w="16218" h="14752" extrusionOk="0">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rgbClr val="3292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9"/>
          <p:cNvSpPr txBox="1">
            <a:spLocks noGrp="1"/>
          </p:cNvSpPr>
          <p:nvPr>
            <p:ph type="sldNum" idx="12"/>
          </p:nvPr>
        </p:nvSpPr>
        <p:spPr>
          <a:xfrm>
            <a:off x="13557" y="4785525"/>
            <a:ext cx="548700" cy="3579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21"/>
        <p:cNvGrpSpPr/>
        <p:nvPr/>
      </p:nvGrpSpPr>
      <p:grpSpPr>
        <a:xfrm>
          <a:off x="0" y="0"/>
          <a:ext cx="0" cy="0"/>
          <a:chOff x="0" y="0"/>
          <a:chExt cx="0" cy="0"/>
        </a:xfrm>
      </p:grpSpPr>
      <p:sp>
        <p:nvSpPr>
          <p:cNvPr id="322" name="Google Shape;322;p10"/>
          <p:cNvSpPr/>
          <p:nvPr/>
        </p:nvSpPr>
        <p:spPr>
          <a:xfrm rot="10800000" flipH="1">
            <a:off x="8218352" y="4121459"/>
            <a:ext cx="685200" cy="593400"/>
          </a:xfrm>
          <a:custGeom>
            <a:avLst/>
            <a:gdLst/>
            <a:ahLst/>
            <a:cxnLst/>
            <a:rect l="l" t="t" r="r" b="b"/>
            <a:pathLst>
              <a:path w="120000" h="120000" extrusionOk="0">
                <a:moveTo>
                  <a:pt x="30000" y="0"/>
                </a:moveTo>
                <a:lnTo>
                  <a:pt x="0" y="59994"/>
                </a:lnTo>
                <a:lnTo>
                  <a:pt x="30000" y="120000"/>
                </a:lnTo>
                <a:lnTo>
                  <a:pt x="90000" y="120000"/>
                </a:lnTo>
                <a:lnTo>
                  <a:pt x="120000" y="59994"/>
                </a:lnTo>
                <a:lnTo>
                  <a:pt x="90000" y="0"/>
                </a:lnTo>
                <a:lnTo>
                  <a:pt x="30000" y="0"/>
                </a:lnTo>
                <a:close/>
                <a:moveTo>
                  <a:pt x="38477" y="16950"/>
                </a:moveTo>
                <a:lnTo>
                  <a:pt x="81522" y="16950"/>
                </a:lnTo>
                <a:lnTo>
                  <a:pt x="103033" y="59994"/>
                </a:lnTo>
                <a:lnTo>
                  <a:pt x="81522" y="103038"/>
                </a:lnTo>
                <a:lnTo>
                  <a:pt x="38477" y="103038"/>
                </a:lnTo>
                <a:lnTo>
                  <a:pt x="16955" y="59994"/>
                </a:lnTo>
                <a:lnTo>
                  <a:pt x="38477" y="16950"/>
                </a:lnTo>
                <a:close/>
              </a:path>
            </a:pathLst>
          </a:custGeom>
          <a:gradFill>
            <a:gsLst>
              <a:gs pos="0">
                <a:srgbClr val="3393E2"/>
              </a:gs>
              <a:gs pos="100000">
                <a:srgbClr val="00E2C7"/>
              </a:gs>
            </a:gsLst>
            <a:lin ang="6983783" scaled="0"/>
          </a:gra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323" name="Google Shape;323;p10"/>
          <p:cNvSpPr/>
          <p:nvPr/>
        </p:nvSpPr>
        <p:spPr>
          <a:xfrm rot="5400000">
            <a:off x="388487" y="105212"/>
            <a:ext cx="944100" cy="1090200"/>
          </a:xfrm>
          <a:custGeom>
            <a:avLst/>
            <a:gdLst/>
            <a:ahLst/>
            <a:cxnLst/>
            <a:rect l="l" t="t" r="r" b="b"/>
            <a:pathLst>
              <a:path w="120000" h="120000" extrusionOk="0">
                <a:moveTo>
                  <a:pt x="60000" y="0"/>
                </a:moveTo>
                <a:lnTo>
                  <a:pt x="120000" y="30000"/>
                </a:lnTo>
                <a:lnTo>
                  <a:pt x="120000" y="90000"/>
                </a:lnTo>
                <a:lnTo>
                  <a:pt x="60000" y="120000"/>
                </a:lnTo>
                <a:lnTo>
                  <a:pt x="0" y="90000"/>
                </a:lnTo>
                <a:lnTo>
                  <a:pt x="0" y="30000"/>
                </a:lnTo>
                <a:close/>
              </a:path>
            </a:pathLst>
          </a:custGeom>
          <a:gradFill>
            <a:gsLst>
              <a:gs pos="0">
                <a:srgbClr val="3393E2"/>
              </a:gs>
              <a:gs pos="100000">
                <a:srgbClr val="00E2C7"/>
              </a:gs>
            </a:gsLst>
            <a:path path="circle">
              <a:fillToRect l="100000" b="100000"/>
            </a:path>
            <a:tileRect t="-100000" r="-100000"/>
          </a:gra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324" name="Google Shape;324;p10"/>
          <p:cNvSpPr/>
          <p:nvPr/>
        </p:nvSpPr>
        <p:spPr>
          <a:xfrm rot="10800000" flipH="1">
            <a:off x="-123825" y="847791"/>
            <a:ext cx="674400" cy="584400"/>
          </a:xfrm>
          <a:prstGeom prst="hexagon">
            <a:avLst>
              <a:gd name="adj" fmla="val 28678"/>
              <a:gd name="vf" fmla="val 115470"/>
            </a:avLst>
          </a:prstGeom>
          <a:noFill/>
          <a:ln w="9525" cap="flat" cmpd="sng">
            <a:solidFill>
              <a:srgbClr val="19BBD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10"/>
          <p:cNvSpPr/>
          <p:nvPr/>
        </p:nvSpPr>
        <p:spPr>
          <a:xfrm rot="10800000" flipH="1">
            <a:off x="503116" y="1161450"/>
            <a:ext cx="352800" cy="305400"/>
          </a:xfrm>
          <a:prstGeom prst="hexagon">
            <a:avLst>
              <a:gd name="adj" fmla="val 28678"/>
              <a:gd name="vf" fmla="val 115470"/>
            </a:avLst>
          </a:prstGeom>
          <a:solidFill>
            <a:srgbClr val="1847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10"/>
          <p:cNvSpPr/>
          <p:nvPr/>
        </p:nvSpPr>
        <p:spPr>
          <a:xfrm rot="10800000" flipH="1">
            <a:off x="1208424" y="-131812"/>
            <a:ext cx="674400" cy="584400"/>
          </a:xfrm>
          <a:prstGeom prst="hexagon">
            <a:avLst>
              <a:gd name="adj" fmla="val 28678"/>
              <a:gd name="vf" fmla="val 115470"/>
            </a:avLst>
          </a:prstGeom>
          <a:noFill/>
          <a:ln w="76200" cap="flat" cmpd="sng">
            <a:solidFill>
              <a:srgbClr val="184769"/>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10"/>
          <p:cNvSpPr/>
          <p:nvPr/>
        </p:nvSpPr>
        <p:spPr>
          <a:xfrm rot="10800000" flipH="1">
            <a:off x="247753" y="49693"/>
            <a:ext cx="295200" cy="255600"/>
          </a:xfrm>
          <a:prstGeom prst="hexagon">
            <a:avLst>
              <a:gd name="adj" fmla="val 28678"/>
              <a:gd name="vf" fmla="val 115470"/>
            </a:avLst>
          </a:prstGeom>
          <a:solidFill>
            <a:srgbClr val="00E1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10"/>
          <p:cNvSpPr/>
          <p:nvPr/>
        </p:nvSpPr>
        <p:spPr>
          <a:xfrm rot="10800000" flipH="1">
            <a:off x="8763568" y="4485979"/>
            <a:ext cx="543000" cy="470400"/>
          </a:xfrm>
          <a:prstGeom prst="hexagon">
            <a:avLst>
              <a:gd name="adj" fmla="val 28678"/>
              <a:gd name="vf" fmla="val 115470"/>
            </a:avLst>
          </a:prstGeom>
          <a:noFill/>
          <a:ln w="9525" cap="flat" cmpd="sng">
            <a:solidFill>
              <a:srgbClr val="18476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10"/>
          <p:cNvSpPr/>
          <p:nvPr/>
        </p:nvSpPr>
        <p:spPr>
          <a:xfrm rot="10800000" flipH="1">
            <a:off x="8523810" y="4741100"/>
            <a:ext cx="284100" cy="245700"/>
          </a:xfrm>
          <a:prstGeom prst="hexagon">
            <a:avLst>
              <a:gd name="adj" fmla="val 28678"/>
              <a:gd name="vf" fmla="val 115470"/>
            </a:avLst>
          </a:prstGeom>
          <a:solidFill>
            <a:srgbClr val="3292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10"/>
          <p:cNvSpPr/>
          <p:nvPr/>
        </p:nvSpPr>
        <p:spPr>
          <a:xfrm rot="10800000" flipH="1">
            <a:off x="8322785" y="3628023"/>
            <a:ext cx="543000" cy="470100"/>
          </a:xfrm>
          <a:prstGeom prst="hexagon">
            <a:avLst>
              <a:gd name="adj" fmla="val 28678"/>
              <a:gd name="vf" fmla="val 115470"/>
            </a:avLst>
          </a:prstGeom>
          <a:solidFill>
            <a:srgbClr val="1847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10"/>
          <p:cNvSpPr/>
          <p:nvPr/>
        </p:nvSpPr>
        <p:spPr>
          <a:xfrm rot="10800000" flipH="1">
            <a:off x="8763569" y="4009882"/>
            <a:ext cx="237600" cy="205800"/>
          </a:xfrm>
          <a:prstGeom prst="hexagon">
            <a:avLst>
              <a:gd name="adj" fmla="val 28678"/>
              <a:gd name="vf" fmla="val 115470"/>
            </a:avLst>
          </a:prstGeom>
          <a:noFill/>
          <a:ln w="19050" cap="flat" cmpd="sng">
            <a:solidFill>
              <a:srgbClr val="00E1C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10"/>
          <p:cNvSpPr txBox="1">
            <a:spLocks noGrp="1"/>
          </p:cNvSpPr>
          <p:nvPr>
            <p:ph type="sldNum" idx="12"/>
          </p:nvPr>
        </p:nvSpPr>
        <p:spPr>
          <a:xfrm>
            <a:off x="13557" y="4785525"/>
            <a:ext cx="548700" cy="3579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rgbClr val="0E293C"/>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732700" y="1735600"/>
            <a:ext cx="4944300" cy="645300"/>
          </a:xfrm>
          <a:prstGeom prst="rect">
            <a:avLst/>
          </a:prstGeom>
          <a:noFill/>
          <a:ln>
            <a:noFill/>
          </a:ln>
        </p:spPr>
        <p:txBody>
          <a:bodyPr spcFirstLastPara="1" wrap="square" lIns="91425" tIns="91425" rIns="91425" bIns="91425" anchor="b" anchorCtr="0">
            <a:noAutofit/>
          </a:bodyPr>
          <a:lstStyle>
            <a:lvl1pPr lvl="0">
              <a:spcBef>
                <a:spcPts val="0"/>
              </a:spcBef>
              <a:spcAft>
                <a:spcPts val="0"/>
              </a:spcAft>
              <a:buClr>
                <a:srgbClr val="19BBD5"/>
              </a:buClr>
              <a:buSzPts val="4000"/>
              <a:buFont typeface="Nixie One"/>
              <a:buNone/>
              <a:defRPr sz="4000">
                <a:solidFill>
                  <a:srgbClr val="19BBD5"/>
                </a:solidFill>
                <a:latin typeface="Nixie One"/>
                <a:ea typeface="Nixie One"/>
                <a:cs typeface="Nixie One"/>
                <a:sym typeface="Nixie One"/>
              </a:defRPr>
            </a:lvl1pPr>
            <a:lvl2pPr lvl="1">
              <a:spcBef>
                <a:spcPts val="0"/>
              </a:spcBef>
              <a:spcAft>
                <a:spcPts val="0"/>
              </a:spcAft>
              <a:buClr>
                <a:srgbClr val="19BBD5"/>
              </a:buClr>
              <a:buSzPts val="4000"/>
              <a:buFont typeface="Nixie One"/>
              <a:buNone/>
              <a:defRPr sz="4000">
                <a:solidFill>
                  <a:srgbClr val="19BBD5"/>
                </a:solidFill>
                <a:latin typeface="Nixie One"/>
                <a:ea typeface="Nixie One"/>
                <a:cs typeface="Nixie One"/>
                <a:sym typeface="Nixie One"/>
              </a:defRPr>
            </a:lvl2pPr>
            <a:lvl3pPr lvl="2">
              <a:spcBef>
                <a:spcPts val="0"/>
              </a:spcBef>
              <a:spcAft>
                <a:spcPts val="0"/>
              </a:spcAft>
              <a:buClr>
                <a:srgbClr val="19BBD5"/>
              </a:buClr>
              <a:buSzPts val="4000"/>
              <a:buFont typeface="Nixie One"/>
              <a:buNone/>
              <a:defRPr sz="4000">
                <a:solidFill>
                  <a:srgbClr val="19BBD5"/>
                </a:solidFill>
                <a:latin typeface="Nixie One"/>
                <a:ea typeface="Nixie One"/>
                <a:cs typeface="Nixie One"/>
                <a:sym typeface="Nixie One"/>
              </a:defRPr>
            </a:lvl3pPr>
            <a:lvl4pPr lvl="3">
              <a:spcBef>
                <a:spcPts val="0"/>
              </a:spcBef>
              <a:spcAft>
                <a:spcPts val="0"/>
              </a:spcAft>
              <a:buClr>
                <a:srgbClr val="19BBD5"/>
              </a:buClr>
              <a:buSzPts val="4000"/>
              <a:buFont typeface="Nixie One"/>
              <a:buNone/>
              <a:defRPr sz="4000">
                <a:solidFill>
                  <a:srgbClr val="19BBD5"/>
                </a:solidFill>
                <a:latin typeface="Nixie One"/>
                <a:ea typeface="Nixie One"/>
                <a:cs typeface="Nixie One"/>
                <a:sym typeface="Nixie One"/>
              </a:defRPr>
            </a:lvl4pPr>
            <a:lvl5pPr lvl="4">
              <a:spcBef>
                <a:spcPts val="0"/>
              </a:spcBef>
              <a:spcAft>
                <a:spcPts val="0"/>
              </a:spcAft>
              <a:buClr>
                <a:srgbClr val="19BBD5"/>
              </a:buClr>
              <a:buSzPts val="4000"/>
              <a:buFont typeface="Nixie One"/>
              <a:buNone/>
              <a:defRPr sz="4000">
                <a:solidFill>
                  <a:srgbClr val="19BBD5"/>
                </a:solidFill>
                <a:latin typeface="Nixie One"/>
                <a:ea typeface="Nixie One"/>
                <a:cs typeface="Nixie One"/>
                <a:sym typeface="Nixie One"/>
              </a:defRPr>
            </a:lvl5pPr>
            <a:lvl6pPr lvl="5">
              <a:spcBef>
                <a:spcPts val="0"/>
              </a:spcBef>
              <a:spcAft>
                <a:spcPts val="0"/>
              </a:spcAft>
              <a:buClr>
                <a:srgbClr val="19BBD5"/>
              </a:buClr>
              <a:buSzPts val="4000"/>
              <a:buFont typeface="Nixie One"/>
              <a:buNone/>
              <a:defRPr sz="4000">
                <a:solidFill>
                  <a:srgbClr val="19BBD5"/>
                </a:solidFill>
                <a:latin typeface="Nixie One"/>
                <a:ea typeface="Nixie One"/>
                <a:cs typeface="Nixie One"/>
                <a:sym typeface="Nixie One"/>
              </a:defRPr>
            </a:lvl6pPr>
            <a:lvl7pPr lvl="6">
              <a:spcBef>
                <a:spcPts val="0"/>
              </a:spcBef>
              <a:spcAft>
                <a:spcPts val="0"/>
              </a:spcAft>
              <a:buClr>
                <a:srgbClr val="19BBD5"/>
              </a:buClr>
              <a:buSzPts val="4000"/>
              <a:buFont typeface="Nixie One"/>
              <a:buNone/>
              <a:defRPr sz="4000">
                <a:solidFill>
                  <a:srgbClr val="19BBD5"/>
                </a:solidFill>
                <a:latin typeface="Nixie One"/>
                <a:ea typeface="Nixie One"/>
                <a:cs typeface="Nixie One"/>
                <a:sym typeface="Nixie One"/>
              </a:defRPr>
            </a:lvl7pPr>
            <a:lvl8pPr lvl="7">
              <a:spcBef>
                <a:spcPts val="0"/>
              </a:spcBef>
              <a:spcAft>
                <a:spcPts val="0"/>
              </a:spcAft>
              <a:buClr>
                <a:srgbClr val="19BBD5"/>
              </a:buClr>
              <a:buSzPts val="4000"/>
              <a:buFont typeface="Nixie One"/>
              <a:buNone/>
              <a:defRPr sz="4000">
                <a:solidFill>
                  <a:srgbClr val="19BBD5"/>
                </a:solidFill>
                <a:latin typeface="Nixie One"/>
                <a:ea typeface="Nixie One"/>
                <a:cs typeface="Nixie One"/>
                <a:sym typeface="Nixie One"/>
              </a:defRPr>
            </a:lvl8pPr>
            <a:lvl9pPr lvl="8">
              <a:spcBef>
                <a:spcPts val="0"/>
              </a:spcBef>
              <a:spcAft>
                <a:spcPts val="0"/>
              </a:spcAft>
              <a:buClr>
                <a:srgbClr val="19BBD5"/>
              </a:buClr>
              <a:buSzPts val="4000"/>
              <a:buFont typeface="Nixie One"/>
              <a:buNone/>
              <a:defRPr sz="4000">
                <a:solidFill>
                  <a:srgbClr val="19BBD5"/>
                </a:solidFill>
                <a:latin typeface="Nixie One"/>
                <a:ea typeface="Nixie One"/>
                <a:cs typeface="Nixie One"/>
                <a:sym typeface="Nixie One"/>
              </a:defRPr>
            </a:lvl9pPr>
          </a:lstStyle>
          <a:p>
            <a:endParaRPr/>
          </a:p>
        </p:txBody>
      </p:sp>
      <p:sp>
        <p:nvSpPr>
          <p:cNvPr id="7" name="Google Shape;7;p1"/>
          <p:cNvSpPr txBox="1">
            <a:spLocks noGrp="1"/>
          </p:cNvSpPr>
          <p:nvPr>
            <p:ph type="body" idx="1"/>
          </p:nvPr>
        </p:nvSpPr>
        <p:spPr>
          <a:xfrm>
            <a:off x="1732700" y="2255125"/>
            <a:ext cx="4944300" cy="1659900"/>
          </a:xfrm>
          <a:prstGeom prst="rect">
            <a:avLst/>
          </a:prstGeom>
          <a:noFill/>
          <a:ln>
            <a:noFill/>
          </a:ln>
        </p:spPr>
        <p:txBody>
          <a:bodyPr spcFirstLastPara="1" wrap="square" lIns="91425" tIns="91425" rIns="91425" bIns="91425" anchor="t" anchorCtr="0">
            <a:noAutofit/>
          </a:bodyPr>
          <a:lstStyle>
            <a:lvl1pPr marL="457200" lvl="0" indent="-317500">
              <a:spcBef>
                <a:spcPts val="600"/>
              </a:spcBef>
              <a:spcAft>
                <a:spcPts val="0"/>
              </a:spcAft>
              <a:buClr>
                <a:srgbClr val="19BBD5"/>
              </a:buClr>
              <a:buSzPts val="1400"/>
              <a:buFont typeface="Muli"/>
              <a:buChar char="◇"/>
              <a:defRPr>
                <a:solidFill>
                  <a:srgbClr val="C6DAEC"/>
                </a:solidFill>
                <a:latin typeface="Muli"/>
                <a:ea typeface="Muli"/>
                <a:cs typeface="Muli"/>
                <a:sym typeface="Muli"/>
              </a:defRPr>
            </a:lvl1pPr>
            <a:lvl2pPr marL="914400" lvl="1" indent="-317500">
              <a:spcBef>
                <a:spcPts val="0"/>
              </a:spcBef>
              <a:spcAft>
                <a:spcPts val="0"/>
              </a:spcAft>
              <a:buClr>
                <a:srgbClr val="19BBD5"/>
              </a:buClr>
              <a:buSzPts val="1400"/>
              <a:buFont typeface="Muli"/>
              <a:buChar char="￭"/>
              <a:defRPr>
                <a:solidFill>
                  <a:srgbClr val="C6DAEC"/>
                </a:solidFill>
                <a:latin typeface="Muli"/>
                <a:ea typeface="Muli"/>
                <a:cs typeface="Muli"/>
                <a:sym typeface="Muli"/>
              </a:defRPr>
            </a:lvl2pPr>
            <a:lvl3pPr marL="1371600" lvl="2" indent="-317500">
              <a:spcBef>
                <a:spcPts val="0"/>
              </a:spcBef>
              <a:spcAft>
                <a:spcPts val="0"/>
              </a:spcAft>
              <a:buClr>
                <a:srgbClr val="19BBD5"/>
              </a:buClr>
              <a:buSzPts val="1400"/>
              <a:buFont typeface="Muli"/>
              <a:buChar char="￮"/>
              <a:defRPr>
                <a:solidFill>
                  <a:srgbClr val="C6DAEC"/>
                </a:solidFill>
                <a:latin typeface="Muli"/>
                <a:ea typeface="Muli"/>
                <a:cs typeface="Muli"/>
                <a:sym typeface="Muli"/>
              </a:defRPr>
            </a:lvl3pPr>
            <a:lvl4pPr marL="1828800" lvl="3" indent="-317500">
              <a:spcBef>
                <a:spcPts val="0"/>
              </a:spcBef>
              <a:spcAft>
                <a:spcPts val="0"/>
              </a:spcAft>
              <a:buClr>
                <a:srgbClr val="19BBD5"/>
              </a:buClr>
              <a:buSzPts val="1400"/>
              <a:buFont typeface="Muli"/>
              <a:buChar char="●"/>
              <a:defRPr>
                <a:solidFill>
                  <a:srgbClr val="C6DAEC"/>
                </a:solidFill>
                <a:latin typeface="Muli"/>
                <a:ea typeface="Muli"/>
                <a:cs typeface="Muli"/>
                <a:sym typeface="Muli"/>
              </a:defRPr>
            </a:lvl4pPr>
            <a:lvl5pPr marL="2286000" lvl="4" indent="-317500">
              <a:spcBef>
                <a:spcPts val="0"/>
              </a:spcBef>
              <a:spcAft>
                <a:spcPts val="0"/>
              </a:spcAft>
              <a:buClr>
                <a:srgbClr val="19BBD5"/>
              </a:buClr>
              <a:buSzPts val="1400"/>
              <a:buFont typeface="Muli"/>
              <a:buChar char="○"/>
              <a:defRPr>
                <a:solidFill>
                  <a:srgbClr val="C6DAEC"/>
                </a:solidFill>
                <a:latin typeface="Muli"/>
                <a:ea typeface="Muli"/>
                <a:cs typeface="Muli"/>
                <a:sym typeface="Muli"/>
              </a:defRPr>
            </a:lvl5pPr>
            <a:lvl6pPr marL="2743200" lvl="5" indent="-317500">
              <a:spcBef>
                <a:spcPts val="0"/>
              </a:spcBef>
              <a:spcAft>
                <a:spcPts val="0"/>
              </a:spcAft>
              <a:buClr>
                <a:srgbClr val="C6DAEC"/>
              </a:buClr>
              <a:buSzPts val="1400"/>
              <a:buFont typeface="Muli"/>
              <a:buChar char="■"/>
              <a:defRPr>
                <a:solidFill>
                  <a:srgbClr val="C6DAEC"/>
                </a:solidFill>
                <a:latin typeface="Muli"/>
                <a:ea typeface="Muli"/>
                <a:cs typeface="Muli"/>
                <a:sym typeface="Muli"/>
              </a:defRPr>
            </a:lvl6pPr>
            <a:lvl7pPr marL="3200400" lvl="6" indent="-317500">
              <a:spcBef>
                <a:spcPts val="0"/>
              </a:spcBef>
              <a:spcAft>
                <a:spcPts val="0"/>
              </a:spcAft>
              <a:buClr>
                <a:srgbClr val="C6DAEC"/>
              </a:buClr>
              <a:buSzPts val="1400"/>
              <a:buFont typeface="Muli"/>
              <a:buChar char="●"/>
              <a:defRPr>
                <a:solidFill>
                  <a:srgbClr val="C6DAEC"/>
                </a:solidFill>
                <a:latin typeface="Muli"/>
                <a:ea typeface="Muli"/>
                <a:cs typeface="Muli"/>
                <a:sym typeface="Muli"/>
              </a:defRPr>
            </a:lvl7pPr>
            <a:lvl8pPr marL="3657600" lvl="7" indent="-317500">
              <a:spcBef>
                <a:spcPts val="0"/>
              </a:spcBef>
              <a:spcAft>
                <a:spcPts val="0"/>
              </a:spcAft>
              <a:buClr>
                <a:srgbClr val="C6DAEC"/>
              </a:buClr>
              <a:buSzPts val="1400"/>
              <a:buFont typeface="Muli"/>
              <a:buChar char="○"/>
              <a:defRPr>
                <a:solidFill>
                  <a:srgbClr val="C6DAEC"/>
                </a:solidFill>
                <a:latin typeface="Muli"/>
                <a:ea typeface="Muli"/>
                <a:cs typeface="Muli"/>
                <a:sym typeface="Muli"/>
              </a:defRPr>
            </a:lvl8pPr>
            <a:lvl9pPr marL="4114800" lvl="8" indent="-317500">
              <a:spcBef>
                <a:spcPts val="0"/>
              </a:spcBef>
              <a:spcAft>
                <a:spcPts val="0"/>
              </a:spcAft>
              <a:buClr>
                <a:srgbClr val="C6DAEC"/>
              </a:buClr>
              <a:buSzPts val="1400"/>
              <a:buFont typeface="Muli"/>
              <a:buChar char="■"/>
              <a:defRPr>
                <a:solidFill>
                  <a:srgbClr val="C6DAEC"/>
                </a:solidFill>
                <a:latin typeface="Muli"/>
                <a:ea typeface="Muli"/>
                <a:cs typeface="Muli"/>
                <a:sym typeface="Muli"/>
              </a:defRPr>
            </a:lvl9pPr>
          </a:lstStyle>
          <a:p>
            <a:endParaRPr/>
          </a:p>
        </p:txBody>
      </p:sp>
      <p:sp>
        <p:nvSpPr>
          <p:cNvPr id="8" name="Google Shape;8;p1"/>
          <p:cNvSpPr txBox="1">
            <a:spLocks noGrp="1"/>
          </p:cNvSpPr>
          <p:nvPr>
            <p:ph type="sldNum" idx="12"/>
          </p:nvPr>
        </p:nvSpPr>
        <p:spPr>
          <a:xfrm>
            <a:off x="13557" y="4785525"/>
            <a:ext cx="548700" cy="357900"/>
          </a:xfrm>
          <a:prstGeom prst="rect">
            <a:avLst/>
          </a:prstGeom>
          <a:noFill/>
          <a:ln>
            <a:noFill/>
          </a:ln>
        </p:spPr>
        <p:txBody>
          <a:bodyPr spcFirstLastPara="1" wrap="square" lIns="91425" tIns="91425" rIns="91425" bIns="91425" anchor="t" anchorCtr="0">
            <a:noAutofit/>
          </a:bodyPr>
          <a:lstStyle>
            <a:lvl1pPr lvl="0">
              <a:buNone/>
              <a:defRPr sz="1200">
                <a:solidFill>
                  <a:srgbClr val="19BBD5"/>
                </a:solidFill>
                <a:latin typeface="Nixie One"/>
                <a:ea typeface="Nixie One"/>
                <a:cs typeface="Nixie One"/>
                <a:sym typeface="Nixie One"/>
              </a:defRPr>
            </a:lvl1pPr>
            <a:lvl2pPr lvl="1">
              <a:buNone/>
              <a:defRPr sz="1200">
                <a:solidFill>
                  <a:srgbClr val="19BBD5"/>
                </a:solidFill>
                <a:latin typeface="Nixie One"/>
                <a:ea typeface="Nixie One"/>
                <a:cs typeface="Nixie One"/>
                <a:sym typeface="Nixie One"/>
              </a:defRPr>
            </a:lvl2pPr>
            <a:lvl3pPr lvl="2">
              <a:buNone/>
              <a:defRPr sz="1200">
                <a:solidFill>
                  <a:srgbClr val="19BBD5"/>
                </a:solidFill>
                <a:latin typeface="Nixie One"/>
                <a:ea typeface="Nixie One"/>
                <a:cs typeface="Nixie One"/>
                <a:sym typeface="Nixie One"/>
              </a:defRPr>
            </a:lvl3pPr>
            <a:lvl4pPr lvl="3">
              <a:buNone/>
              <a:defRPr sz="1200">
                <a:solidFill>
                  <a:srgbClr val="19BBD5"/>
                </a:solidFill>
                <a:latin typeface="Nixie One"/>
                <a:ea typeface="Nixie One"/>
                <a:cs typeface="Nixie One"/>
                <a:sym typeface="Nixie One"/>
              </a:defRPr>
            </a:lvl4pPr>
            <a:lvl5pPr lvl="4">
              <a:buNone/>
              <a:defRPr sz="1200">
                <a:solidFill>
                  <a:srgbClr val="19BBD5"/>
                </a:solidFill>
                <a:latin typeface="Nixie One"/>
                <a:ea typeface="Nixie One"/>
                <a:cs typeface="Nixie One"/>
                <a:sym typeface="Nixie One"/>
              </a:defRPr>
            </a:lvl5pPr>
            <a:lvl6pPr lvl="5">
              <a:buNone/>
              <a:defRPr sz="1200">
                <a:solidFill>
                  <a:srgbClr val="19BBD5"/>
                </a:solidFill>
                <a:latin typeface="Nixie One"/>
                <a:ea typeface="Nixie One"/>
                <a:cs typeface="Nixie One"/>
                <a:sym typeface="Nixie One"/>
              </a:defRPr>
            </a:lvl6pPr>
            <a:lvl7pPr lvl="6">
              <a:buNone/>
              <a:defRPr sz="1200">
                <a:solidFill>
                  <a:srgbClr val="19BBD5"/>
                </a:solidFill>
                <a:latin typeface="Nixie One"/>
                <a:ea typeface="Nixie One"/>
                <a:cs typeface="Nixie One"/>
                <a:sym typeface="Nixie One"/>
              </a:defRPr>
            </a:lvl7pPr>
            <a:lvl8pPr lvl="7">
              <a:buNone/>
              <a:defRPr sz="1200">
                <a:solidFill>
                  <a:srgbClr val="19BBD5"/>
                </a:solidFill>
                <a:latin typeface="Nixie One"/>
                <a:ea typeface="Nixie One"/>
                <a:cs typeface="Nixie One"/>
                <a:sym typeface="Nixie One"/>
              </a:defRPr>
            </a:lvl8pPr>
            <a:lvl9pPr lvl="8">
              <a:buNone/>
              <a:defRPr sz="1200">
                <a:solidFill>
                  <a:srgbClr val="19BBD5"/>
                </a:solidFill>
                <a:latin typeface="Nixie One"/>
                <a:ea typeface="Nixie One"/>
                <a:cs typeface="Nixie One"/>
                <a:sym typeface="Nixie One"/>
              </a:defRPr>
            </a:lvl9pPr>
          </a:lstStyle>
          <a:p>
            <a:pPr marL="0" lvl="0" indent="0" algn="l"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Lst>
  <mc:AlternateContent xmlns:mc="http://schemas.openxmlformats.org/markup-compatibility/2006" xmlns:p14="http://schemas.microsoft.com/office/powerpoint/2010/main">
    <mc:Choice Requires="p14">
      <p:transition spd="slow" p14:dur="15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9.xml"/><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9.xml"/><Relationship Id="rId4" Type="http://schemas.openxmlformats.org/officeDocument/2006/relationships/image" Target="../media/image11.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1.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Google Shape;337;p11"/>
          <p:cNvSpPr txBox="1">
            <a:spLocks noGrp="1"/>
          </p:cNvSpPr>
          <p:nvPr>
            <p:ph type="ctrTitle"/>
          </p:nvPr>
        </p:nvSpPr>
        <p:spPr>
          <a:xfrm>
            <a:off x="1400250" y="1991850"/>
            <a:ext cx="6343500" cy="1159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Merriweather"/>
                <a:ea typeface="Merriweather"/>
                <a:cs typeface="Merriweather"/>
                <a:sym typeface="Merriweather"/>
              </a:rPr>
              <a:t>Stratul de legatură de date</a:t>
            </a:r>
            <a:endParaRPr>
              <a:latin typeface="Merriweather"/>
              <a:ea typeface="Merriweather"/>
              <a:cs typeface="Merriweather"/>
              <a:sym typeface="Merriweathe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337"/>
                                        </p:tgtEl>
                                        <p:attrNameLst>
                                          <p:attrName>style.visibility</p:attrName>
                                        </p:attrNameLst>
                                      </p:cBhvr>
                                      <p:to>
                                        <p:strVal val="visible"/>
                                      </p:to>
                                    </p:set>
                                    <p:anim calcmode="lin" valueType="num">
                                      <p:cBhvr additive="base">
                                        <p:cTn id="7" dur="1000"/>
                                        <p:tgtEl>
                                          <p:spTgt spid="337"/>
                                        </p:tgtEl>
                                        <p:attrNameLst>
                                          <p:attrName>ppt_w</p:attrName>
                                        </p:attrNameLst>
                                      </p:cBhvr>
                                      <p:tavLst>
                                        <p:tav tm="0">
                                          <p:val>
                                            <p:strVal val="0"/>
                                          </p:val>
                                        </p:tav>
                                        <p:tav tm="100000">
                                          <p:val>
                                            <p:strVal val="#ppt_w"/>
                                          </p:val>
                                        </p:tav>
                                      </p:tavLst>
                                    </p:anim>
                                    <p:anim calcmode="lin" valueType="num">
                                      <p:cBhvr additive="base">
                                        <p:cTn id="8" dur="1000"/>
                                        <p:tgtEl>
                                          <p:spTgt spid="337"/>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sp>
        <p:nvSpPr>
          <p:cNvPr id="398" name="Google Shape;398;p20"/>
          <p:cNvSpPr txBox="1">
            <a:spLocks noGrp="1"/>
          </p:cNvSpPr>
          <p:nvPr>
            <p:ph type="sldNum" idx="12"/>
          </p:nvPr>
        </p:nvSpPr>
        <p:spPr>
          <a:xfrm>
            <a:off x="13557" y="4785525"/>
            <a:ext cx="548700" cy="357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fld id="{00000000-1234-1234-1234-123412341234}" type="slidenum">
              <a:rPr lang="en"/>
              <a:t>10</a:t>
            </a:fld>
            <a:endParaRPr/>
          </a:p>
        </p:txBody>
      </p:sp>
      <p:sp>
        <p:nvSpPr>
          <p:cNvPr id="399" name="Google Shape;399;p20"/>
          <p:cNvSpPr txBox="1"/>
          <p:nvPr/>
        </p:nvSpPr>
        <p:spPr>
          <a:xfrm>
            <a:off x="6685725" y="587800"/>
            <a:ext cx="2551800" cy="37140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1200"/>
              </a:spcBef>
              <a:spcAft>
                <a:spcPts val="0"/>
              </a:spcAft>
              <a:buNone/>
            </a:pPr>
            <a:r>
              <a:rPr lang="en" b="1">
                <a:solidFill>
                  <a:srgbClr val="00FF00"/>
                </a:solidFill>
              </a:rPr>
              <a:t>La fiecare salt de-a lungul căii, un router îndeplinește următoarele funcții de nivel 2:</a:t>
            </a:r>
            <a:endParaRPr b="1">
              <a:solidFill>
                <a:srgbClr val="00FF00"/>
              </a:solidFill>
            </a:endParaRPr>
          </a:p>
          <a:p>
            <a:pPr marL="0" lvl="0" indent="-228600" algn="l" rtl="0">
              <a:lnSpc>
                <a:spcPct val="100000"/>
              </a:lnSpc>
              <a:spcBef>
                <a:spcPts val="1200"/>
              </a:spcBef>
              <a:spcAft>
                <a:spcPts val="0"/>
              </a:spcAft>
              <a:buNone/>
            </a:pPr>
            <a:r>
              <a:rPr lang="en" b="1">
                <a:solidFill>
                  <a:srgbClr val="00FF00"/>
                </a:solidFill>
              </a:rPr>
              <a:t>·</a:t>
            </a:r>
            <a:r>
              <a:rPr lang="en" sz="700" b="1">
                <a:solidFill>
                  <a:srgbClr val="00FF00"/>
                </a:solidFill>
                <a:latin typeface="Times New Roman"/>
                <a:ea typeface="Times New Roman"/>
                <a:cs typeface="Times New Roman"/>
                <a:sym typeface="Times New Roman"/>
              </a:rPr>
              <a:t>        </a:t>
            </a:r>
            <a:r>
              <a:rPr lang="en" b="1">
                <a:solidFill>
                  <a:srgbClr val="00FF00"/>
                </a:solidFill>
              </a:rPr>
              <a:t>Acceptă un cadru dintr-un mediu</a:t>
            </a:r>
            <a:endParaRPr b="1">
              <a:solidFill>
                <a:srgbClr val="00FF00"/>
              </a:solidFill>
            </a:endParaRPr>
          </a:p>
          <a:p>
            <a:pPr marL="0" lvl="0" indent="-228600" algn="l" rtl="0">
              <a:lnSpc>
                <a:spcPct val="100000"/>
              </a:lnSpc>
              <a:spcBef>
                <a:spcPts val="1200"/>
              </a:spcBef>
              <a:spcAft>
                <a:spcPts val="0"/>
              </a:spcAft>
              <a:buNone/>
            </a:pPr>
            <a:r>
              <a:rPr lang="en" b="1">
                <a:solidFill>
                  <a:srgbClr val="00FF00"/>
                </a:solidFill>
              </a:rPr>
              <a:t>·</a:t>
            </a:r>
            <a:r>
              <a:rPr lang="en" sz="700" b="1">
                <a:solidFill>
                  <a:srgbClr val="00FF00"/>
                </a:solidFill>
                <a:latin typeface="Times New Roman"/>
                <a:ea typeface="Times New Roman"/>
                <a:cs typeface="Times New Roman"/>
                <a:sym typeface="Times New Roman"/>
              </a:rPr>
              <a:t>        </a:t>
            </a:r>
            <a:r>
              <a:rPr lang="en" b="1">
                <a:solidFill>
                  <a:srgbClr val="00FF00"/>
                </a:solidFill>
              </a:rPr>
              <a:t>Decapsulează cadrul</a:t>
            </a:r>
            <a:endParaRPr b="1">
              <a:solidFill>
                <a:srgbClr val="00FF00"/>
              </a:solidFill>
            </a:endParaRPr>
          </a:p>
          <a:p>
            <a:pPr marL="0" lvl="0" indent="-228600" algn="l" rtl="0">
              <a:lnSpc>
                <a:spcPct val="100000"/>
              </a:lnSpc>
              <a:spcBef>
                <a:spcPts val="1200"/>
              </a:spcBef>
              <a:spcAft>
                <a:spcPts val="0"/>
              </a:spcAft>
              <a:buNone/>
            </a:pPr>
            <a:r>
              <a:rPr lang="en" b="1">
                <a:solidFill>
                  <a:srgbClr val="00FF00"/>
                </a:solidFill>
              </a:rPr>
              <a:t>·</a:t>
            </a:r>
            <a:r>
              <a:rPr lang="en" sz="700" b="1">
                <a:solidFill>
                  <a:srgbClr val="00FF00"/>
                </a:solidFill>
                <a:latin typeface="Times New Roman"/>
                <a:ea typeface="Times New Roman"/>
                <a:cs typeface="Times New Roman"/>
                <a:sym typeface="Times New Roman"/>
              </a:rPr>
              <a:t>        </a:t>
            </a:r>
            <a:r>
              <a:rPr lang="en" b="1">
                <a:solidFill>
                  <a:srgbClr val="00FF00"/>
                </a:solidFill>
              </a:rPr>
              <a:t>Reîncapsulează pachetul într-un cadru nou</a:t>
            </a:r>
            <a:endParaRPr b="1">
              <a:solidFill>
                <a:srgbClr val="00FF00"/>
              </a:solidFill>
            </a:endParaRPr>
          </a:p>
          <a:p>
            <a:pPr marL="0" lvl="0" indent="-228600" algn="l" rtl="0">
              <a:lnSpc>
                <a:spcPct val="100000"/>
              </a:lnSpc>
              <a:spcBef>
                <a:spcPts val="1200"/>
              </a:spcBef>
              <a:spcAft>
                <a:spcPts val="1200"/>
              </a:spcAft>
              <a:buNone/>
            </a:pPr>
            <a:r>
              <a:rPr lang="en" b="1">
                <a:solidFill>
                  <a:srgbClr val="00FF00"/>
                </a:solidFill>
              </a:rPr>
              <a:t>·</a:t>
            </a:r>
            <a:r>
              <a:rPr lang="en" sz="700" b="1">
                <a:solidFill>
                  <a:srgbClr val="00FF00"/>
                </a:solidFill>
                <a:latin typeface="Times New Roman"/>
                <a:ea typeface="Times New Roman"/>
                <a:cs typeface="Times New Roman"/>
                <a:sym typeface="Times New Roman"/>
              </a:rPr>
              <a:t>        </a:t>
            </a:r>
            <a:r>
              <a:rPr lang="en" b="1">
                <a:solidFill>
                  <a:srgbClr val="00FF00"/>
                </a:solidFill>
              </a:rPr>
              <a:t>Redirecționează noul cadru adecvat mediului respectivului segment al rețelei fizice</a:t>
            </a:r>
            <a:endParaRPr b="1">
              <a:solidFill>
                <a:srgbClr val="00FF00"/>
              </a:solidFill>
            </a:endParaRPr>
          </a:p>
        </p:txBody>
      </p:sp>
      <p:pic>
        <p:nvPicPr>
          <p:cNvPr id="400" name="Google Shape;400;p20"/>
          <p:cNvPicPr preferRelativeResize="0"/>
          <p:nvPr/>
        </p:nvPicPr>
        <p:blipFill>
          <a:blip r:embed="rId3">
            <a:alphaModFix/>
          </a:blip>
          <a:stretch>
            <a:fillRect/>
          </a:stretch>
        </p:blipFill>
        <p:spPr>
          <a:xfrm>
            <a:off x="1790200" y="383375"/>
            <a:ext cx="4742700" cy="43767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400"/>
                                        </p:tgtEl>
                                        <p:attrNameLst>
                                          <p:attrName>style.visibility</p:attrName>
                                        </p:attrNameLst>
                                      </p:cBhvr>
                                      <p:to>
                                        <p:strVal val="visible"/>
                                      </p:to>
                                    </p:set>
                                    <p:anim calcmode="lin" valueType="num">
                                      <p:cBhvr additive="base">
                                        <p:cTn id="7" dur="1000"/>
                                        <p:tgtEl>
                                          <p:spTgt spid="400"/>
                                        </p:tgtEl>
                                        <p:attrNameLst>
                                          <p:attrName>ppt_y</p:attrName>
                                        </p:attrNameLst>
                                      </p:cBhvr>
                                      <p:tavLst>
                                        <p:tav tm="0">
                                          <p:val>
                                            <p:strVal val="#ppt_y+1"/>
                                          </p:val>
                                        </p:tav>
                                        <p:tav tm="100000">
                                          <p:val>
                                            <p:strVal val="#ppt_y"/>
                                          </p:val>
                                        </p:tav>
                                      </p:tavLst>
                                    </p:anim>
                                  </p:childTnLst>
                                </p:cTn>
                              </p:par>
                            </p:childTnLst>
                          </p:cTn>
                        </p:par>
                        <p:par>
                          <p:cTn id="8" fill="hold">
                            <p:stCondLst>
                              <p:cond delay="1000"/>
                            </p:stCondLst>
                            <p:childTnLst>
                              <p:par>
                                <p:cTn id="9" presetID="2" presetClass="entr" presetSubtype="1" fill="hold" nodeType="afterEffect">
                                  <p:stCondLst>
                                    <p:cond delay="0"/>
                                  </p:stCondLst>
                                  <p:childTnLst>
                                    <p:set>
                                      <p:cBhvr>
                                        <p:cTn id="10" dur="1" fill="hold">
                                          <p:stCondLst>
                                            <p:cond delay="0"/>
                                          </p:stCondLst>
                                        </p:cTn>
                                        <p:tgtEl>
                                          <p:spTgt spid="399"/>
                                        </p:tgtEl>
                                        <p:attrNameLst>
                                          <p:attrName>style.visibility</p:attrName>
                                        </p:attrNameLst>
                                      </p:cBhvr>
                                      <p:to>
                                        <p:strVal val="visible"/>
                                      </p:to>
                                    </p:set>
                                    <p:anim calcmode="lin" valueType="num">
                                      <p:cBhvr additive="base">
                                        <p:cTn id="11" dur="1000"/>
                                        <p:tgtEl>
                                          <p:spTgt spid="39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04"/>
        <p:cNvGrpSpPr/>
        <p:nvPr/>
      </p:nvGrpSpPr>
      <p:grpSpPr>
        <a:xfrm>
          <a:off x="0" y="0"/>
          <a:ext cx="0" cy="0"/>
          <a:chOff x="0" y="0"/>
          <a:chExt cx="0" cy="0"/>
        </a:xfrm>
      </p:grpSpPr>
      <p:sp>
        <p:nvSpPr>
          <p:cNvPr id="405" name="Google Shape;405;p21"/>
          <p:cNvSpPr txBox="1">
            <a:spLocks noGrp="1"/>
          </p:cNvSpPr>
          <p:nvPr>
            <p:ph type="sldNum" idx="12"/>
          </p:nvPr>
        </p:nvSpPr>
        <p:spPr>
          <a:xfrm>
            <a:off x="13557" y="4785525"/>
            <a:ext cx="548700" cy="357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fld id="{00000000-1234-1234-1234-123412341234}" type="slidenum">
              <a:rPr lang="en"/>
              <a:t>11</a:t>
            </a:fld>
            <a:endParaRPr/>
          </a:p>
        </p:txBody>
      </p:sp>
      <p:sp>
        <p:nvSpPr>
          <p:cNvPr id="406" name="Google Shape;406;p21"/>
          <p:cNvSpPr txBox="1"/>
          <p:nvPr/>
        </p:nvSpPr>
        <p:spPr>
          <a:xfrm>
            <a:off x="2030675" y="1001975"/>
            <a:ext cx="6599700" cy="30000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None/>
            </a:pPr>
            <a:r>
              <a:rPr lang="en" sz="1300" b="1">
                <a:solidFill>
                  <a:srgbClr val="FF00FF"/>
                </a:solidFill>
              </a:rPr>
              <a:t>Protocoalele de straturi de legătură de date nu sunt, în general, definite de Cerere de comentarii (RFC), spre deosebire de protocoalele straturilor superioare ale suitei TCP / IP. Internet Engineering Task Force (IETF) menține protocoalele și serviciile funcționale pentru suita de protocol TCP / IP în straturile superioare, dar acestea nu definesc funcțiile și funcționarea stratului de acces la rețea TCP / IP.</a:t>
            </a:r>
            <a:endParaRPr sz="1300" b="1">
              <a:solidFill>
                <a:srgbClr val="FF00FF"/>
              </a:solidFill>
            </a:endParaRPr>
          </a:p>
          <a:p>
            <a:pPr marL="0" lvl="0" indent="0" algn="l" rtl="0">
              <a:lnSpc>
                <a:spcPct val="115000"/>
              </a:lnSpc>
              <a:spcBef>
                <a:spcPts val="1200"/>
              </a:spcBef>
              <a:spcAft>
                <a:spcPts val="0"/>
              </a:spcAft>
              <a:buNone/>
            </a:pPr>
            <a:r>
              <a:rPr lang="en" sz="1300" b="1">
                <a:solidFill>
                  <a:srgbClr val="FF00FF"/>
                </a:solidFill>
              </a:rPr>
              <a:t>Organizațiile inginerești care definesc standarde deschise și protocoale care se aplică la nivelul de acces la rețea (de exemplu, straturile OSI fizice și de legătură de date) includ următoarele:</a:t>
            </a:r>
            <a:endParaRPr sz="1300" b="1">
              <a:solidFill>
                <a:srgbClr val="FF00FF"/>
              </a:solidFill>
            </a:endParaRPr>
          </a:p>
          <a:p>
            <a:pPr marL="0" lvl="0" indent="-228600" algn="l" rtl="0">
              <a:lnSpc>
                <a:spcPct val="115000"/>
              </a:lnSpc>
              <a:spcBef>
                <a:spcPts val="1200"/>
              </a:spcBef>
              <a:spcAft>
                <a:spcPts val="0"/>
              </a:spcAft>
              <a:buNone/>
            </a:pPr>
            <a:r>
              <a:rPr lang="en" sz="1300" b="1">
                <a:solidFill>
                  <a:srgbClr val="FFFFFF"/>
                </a:solidFill>
              </a:rPr>
              <a:t>·    </a:t>
            </a:r>
            <a:r>
              <a:rPr lang="en" sz="1300" b="1">
                <a:solidFill>
                  <a:srgbClr val="FF00FF"/>
                </a:solidFill>
              </a:rPr>
              <a:t>    </a:t>
            </a:r>
            <a:r>
              <a:rPr lang="en" sz="1300" b="1">
                <a:solidFill>
                  <a:srgbClr val="FFFFFF"/>
                </a:solidFill>
              </a:rPr>
              <a:t>Institutul de ingineri electrici și electronici (IEEE)</a:t>
            </a:r>
            <a:endParaRPr sz="1300" b="1">
              <a:solidFill>
                <a:srgbClr val="FFFFFF"/>
              </a:solidFill>
            </a:endParaRPr>
          </a:p>
          <a:p>
            <a:pPr marL="0" lvl="0" indent="-228600" algn="l" rtl="0">
              <a:lnSpc>
                <a:spcPct val="115000"/>
              </a:lnSpc>
              <a:spcBef>
                <a:spcPts val="1200"/>
              </a:spcBef>
              <a:spcAft>
                <a:spcPts val="0"/>
              </a:spcAft>
              <a:buNone/>
            </a:pPr>
            <a:r>
              <a:rPr lang="en" sz="1300" b="1">
                <a:solidFill>
                  <a:srgbClr val="FFFFFF"/>
                </a:solidFill>
              </a:rPr>
              <a:t>·        Uniunea Internațională a Telecomunicațiilor (UIT)</a:t>
            </a:r>
            <a:endParaRPr sz="1300" b="1">
              <a:solidFill>
                <a:srgbClr val="FFFFFF"/>
              </a:solidFill>
            </a:endParaRPr>
          </a:p>
          <a:p>
            <a:pPr marL="0" lvl="0" indent="-228600" algn="l" rtl="0">
              <a:lnSpc>
                <a:spcPct val="115000"/>
              </a:lnSpc>
              <a:spcBef>
                <a:spcPts val="1200"/>
              </a:spcBef>
              <a:spcAft>
                <a:spcPts val="0"/>
              </a:spcAft>
              <a:buNone/>
            </a:pPr>
            <a:r>
              <a:rPr lang="en" sz="1300" b="1">
                <a:solidFill>
                  <a:srgbClr val="FFFFFF"/>
                </a:solidFill>
              </a:rPr>
              <a:t>·        Organizația Internațională pentru Standardizare (ISO)</a:t>
            </a:r>
            <a:endParaRPr sz="1300" b="1">
              <a:solidFill>
                <a:srgbClr val="FFFFFF"/>
              </a:solidFill>
            </a:endParaRPr>
          </a:p>
          <a:p>
            <a:pPr marL="0" lvl="0" indent="-228600" algn="l" rtl="0">
              <a:lnSpc>
                <a:spcPct val="115000"/>
              </a:lnSpc>
              <a:spcBef>
                <a:spcPts val="1200"/>
              </a:spcBef>
              <a:spcAft>
                <a:spcPts val="0"/>
              </a:spcAft>
              <a:buNone/>
            </a:pPr>
            <a:r>
              <a:rPr lang="en" sz="1300" b="1">
                <a:solidFill>
                  <a:srgbClr val="FFFFFF"/>
                </a:solidFill>
              </a:rPr>
              <a:t>·        Institutul Național de Standardizare American (ANSI)</a:t>
            </a:r>
            <a:endParaRPr sz="1300" b="1">
              <a:solidFill>
                <a:srgbClr val="FFFFFF"/>
              </a:solidFill>
            </a:endParaRPr>
          </a:p>
          <a:p>
            <a:pPr marL="0" lvl="0" indent="0" algn="l" rtl="0">
              <a:lnSpc>
                <a:spcPct val="115000"/>
              </a:lnSpc>
              <a:spcBef>
                <a:spcPts val="1200"/>
              </a:spcBef>
              <a:spcAft>
                <a:spcPts val="1200"/>
              </a:spcAft>
              <a:buNone/>
            </a:pPr>
            <a:r>
              <a:rPr lang="en" sz="1300" b="1">
                <a:solidFill>
                  <a:srgbClr val="FF00FF"/>
                </a:solidFill>
              </a:rPr>
              <a:t> </a:t>
            </a:r>
            <a:endParaRPr sz="1300" b="1">
              <a:solidFill>
                <a:srgbClr val="FF00FF"/>
              </a:solidFill>
            </a:endParaRPr>
          </a:p>
        </p:txBody>
      </p:sp>
      <p:sp>
        <p:nvSpPr>
          <p:cNvPr id="407" name="Google Shape;407;p21"/>
          <p:cNvSpPr txBox="1"/>
          <p:nvPr/>
        </p:nvSpPr>
        <p:spPr>
          <a:xfrm>
            <a:off x="2324625" y="-146950"/>
            <a:ext cx="5110800" cy="30000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1200"/>
              </a:spcBef>
              <a:spcAft>
                <a:spcPts val="1200"/>
              </a:spcAft>
              <a:buNone/>
            </a:pPr>
            <a:r>
              <a:rPr lang="en" sz="2800" b="1">
                <a:solidFill>
                  <a:srgbClr val="1BD539"/>
                </a:solidFill>
                <a:latin typeface="Comic Sans MS"/>
                <a:ea typeface="Comic Sans MS"/>
                <a:cs typeface="Comic Sans MS"/>
                <a:sym typeface="Comic Sans MS"/>
              </a:rPr>
              <a:t>Standarde de straturi de legături de date</a:t>
            </a:r>
            <a:endParaRPr sz="2800" b="1">
              <a:solidFill>
                <a:srgbClr val="1BD539"/>
              </a:solidFill>
              <a:latin typeface="Comic Sans MS"/>
              <a:ea typeface="Comic Sans MS"/>
              <a:cs typeface="Comic Sans MS"/>
              <a:sym typeface="Comic Sans M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407"/>
                                        </p:tgtEl>
                                        <p:attrNameLst>
                                          <p:attrName>style.visibility</p:attrName>
                                        </p:attrNameLst>
                                      </p:cBhvr>
                                      <p:to>
                                        <p:strVal val="visible"/>
                                      </p:to>
                                    </p:set>
                                    <p:anim calcmode="lin" valueType="num">
                                      <p:cBhvr additive="base">
                                        <p:cTn id="7" dur="1000"/>
                                        <p:tgtEl>
                                          <p:spTgt spid="407"/>
                                        </p:tgtEl>
                                        <p:attrNameLst>
                                          <p:attrName>ppt_y</p:attrName>
                                        </p:attrNameLst>
                                      </p:cBhvr>
                                      <p:tavLst>
                                        <p:tav tm="0">
                                          <p:val>
                                            <p:strVal val="#ppt_y-1"/>
                                          </p:val>
                                        </p:tav>
                                        <p:tav tm="100000">
                                          <p:val>
                                            <p:strVal val="#ppt_y"/>
                                          </p:val>
                                        </p:tav>
                                      </p:tavLst>
                                    </p:anim>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406"/>
                                        </p:tgtEl>
                                        <p:attrNameLst>
                                          <p:attrName>style.visibility</p:attrName>
                                        </p:attrNameLst>
                                      </p:cBhvr>
                                      <p:to>
                                        <p:strVal val="visible"/>
                                      </p:to>
                                    </p:set>
                                    <p:anim calcmode="lin" valueType="num">
                                      <p:cBhvr additive="base">
                                        <p:cTn id="11" dur="1000"/>
                                        <p:tgtEl>
                                          <p:spTgt spid="40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sp>
        <p:nvSpPr>
          <p:cNvPr id="412" name="Google Shape;412;p22"/>
          <p:cNvSpPr txBox="1">
            <a:spLocks noGrp="1"/>
          </p:cNvSpPr>
          <p:nvPr>
            <p:ph type="body" idx="1"/>
          </p:nvPr>
        </p:nvSpPr>
        <p:spPr>
          <a:xfrm>
            <a:off x="2051200" y="2085600"/>
            <a:ext cx="6282300" cy="819900"/>
          </a:xfrm>
          <a:prstGeom prst="rect">
            <a:avLst/>
          </a:prstGeom>
        </p:spPr>
        <p:txBody>
          <a:bodyPr spcFirstLastPara="1" wrap="square" lIns="91425" tIns="91425" rIns="91425" bIns="91425" anchor="ctr" anchorCtr="0">
            <a:noAutofit/>
          </a:bodyPr>
          <a:lstStyle/>
          <a:p>
            <a:pPr marL="0" lvl="0" indent="0" algn="l" rtl="0">
              <a:spcBef>
                <a:spcPts val="600"/>
              </a:spcBef>
              <a:spcAft>
                <a:spcPts val="0"/>
              </a:spcAft>
              <a:buNone/>
            </a:pPr>
            <a:endParaRPr/>
          </a:p>
        </p:txBody>
      </p:sp>
      <p:sp>
        <p:nvSpPr>
          <p:cNvPr id="413" name="Google Shape;413;p22"/>
          <p:cNvSpPr txBox="1">
            <a:spLocks noGrp="1"/>
          </p:cNvSpPr>
          <p:nvPr>
            <p:ph type="sldNum" idx="12"/>
          </p:nvPr>
        </p:nvSpPr>
        <p:spPr>
          <a:xfrm>
            <a:off x="13557" y="4785525"/>
            <a:ext cx="548700" cy="357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fld id="{00000000-1234-1234-1234-123412341234}" type="slidenum">
              <a:rPr lang="en"/>
              <a:t>12</a:t>
            </a:fld>
            <a:endParaRPr/>
          </a:p>
        </p:txBody>
      </p:sp>
      <p:pic>
        <p:nvPicPr>
          <p:cNvPr id="414" name="Google Shape;414;p22"/>
          <p:cNvPicPr preferRelativeResize="0"/>
          <p:nvPr/>
        </p:nvPicPr>
        <p:blipFill>
          <a:blip r:embed="rId3">
            <a:alphaModFix/>
          </a:blip>
          <a:stretch>
            <a:fillRect/>
          </a:stretch>
        </p:blipFill>
        <p:spPr>
          <a:xfrm>
            <a:off x="1871800" y="88425"/>
            <a:ext cx="6774699" cy="4175150"/>
          </a:xfrm>
          <a:prstGeom prst="rect">
            <a:avLst/>
          </a:prstGeom>
          <a:noFill/>
          <a:ln>
            <a:noFill/>
          </a:ln>
        </p:spPr>
      </p:pic>
      <p:sp>
        <p:nvSpPr>
          <p:cNvPr id="415" name="Google Shape;415;p22"/>
          <p:cNvSpPr txBox="1"/>
          <p:nvPr/>
        </p:nvSpPr>
        <p:spPr>
          <a:xfrm>
            <a:off x="1977225" y="4263575"/>
            <a:ext cx="9351900" cy="30000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1200"/>
              </a:spcAft>
              <a:buNone/>
            </a:pPr>
            <a:r>
              <a:rPr lang="en" b="1">
                <a:solidFill>
                  <a:srgbClr val="00FF00"/>
                </a:solidFill>
              </a:rPr>
              <a:t>Logo-urile  organizațiilor  prezentate mai sus.</a:t>
            </a:r>
            <a:endParaRPr b="1">
              <a:solidFill>
                <a:srgbClr val="00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414"/>
                                        </p:tgtEl>
                                        <p:attrNameLst>
                                          <p:attrName>style.visibility</p:attrName>
                                        </p:attrNameLst>
                                      </p:cBhvr>
                                      <p:to>
                                        <p:strVal val="visible"/>
                                      </p:to>
                                    </p:set>
                                    <p:anim calcmode="lin" valueType="num">
                                      <p:cBhvr additive="base">
                                        <p:cTn id="7" dur="1000"/>
                                        <p:tgtEl>
                                          <p:spTgt spid="414"/>
                                        </p:tgtEl>
                                        <p:attrNameLst>
                                          <p:attrName>ppt_w</p:attrName>
                                        </p:attrNameLst>
                                      </p:cBhvr>
                                      <p:tavLst>
                                        <p:tav tm="0">
                                          <p:val>
                                            <p:strVal val="0"/>
                                          </p:val>
                                        </p:tav>
                                        <p:tav tm="100000">
                                          <p:val>
                                            <p:strVal val="#ppt_w"/>
                                          </p:val>
                                        </p:tav>
                                      </p:tavLst>
                                    </p:anim>
                                    <p:anim calcmode="lin" valueType="num">
                                      <p:cBhvr additive="base">
                                        <p:cTn id="8" dur="1000"/>
                                        <p:tgtEl>
                                          <p:spTgt spid="414"/>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415"/>
                                        </p:tgtEl>
                                        <p:attrNameLst>
                                          <p:attrName>style.visibility</p:attrName>
                                        </p:attrNameLst>
                                      </p:cBhvr>
                                      <p:to>
                                        <p:strVal val="visible"/>
                                      </p:to>
                                    </p:set>
                                    <p:anim calcmode="lin" valueType="num">
                                      <p:cBhvr additive="base">
                                        <p:cTn id="11" dur="1000"/>
                                        <p:tgtEl>
                                          <p:spTgt spid="415"/>
                                        </p:tgtEl>
                                        <p:attrNameLst>
                                          <p:attrName>ppt_w</p:attrName>
                                        </p:attrNameLst>
                                      </p:cBhvr>
                                      <p:tavLst>
                                        <p:tav tm="0">
                                          <p:val>
                                            <p:strVal val="0"/>
                                          </p:val>
                                        </p:tav>
                                        <p:tav tm="100000">
                                          <p:val>
                                            <p:strVal val="#ppt_w"/>
                                          </p:val>
                                        </p:tav>
                                      </p:tavLst>
                                    </p:anim>
                                    <p:anim calcmode="lin" valueType="num">
                                      <p:cBhvr additive="base">
                                        <p:cTn id="12" dur="1000"/>
                                        <p:tgtEl>
                                          <p:spTgt spid="415"/>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25"/>
        <p:cNvGrpSpPr/>
        <p:nvPr/>
      </p:nvGrpSpPr>
      <p:grpSpPr>
        <a:xfrm>
          <a:off x="0" y="0"/>
          <a:ext cx="0" cy="0"/>
          <a:chOff x="0" y="0"/>
          <a:chExt cx="0" cy="0"/>
        </a:xfrm>
      </p:grpSpPr>
      <p:sp>
        <p:nvSpPr>
          <p:cNvPr id="426" name="Google Shape;426;p24"/>
          <p:cNvSpPr txBox="1">
            <a:spLocks noGrp="1"/>
          </p:cNvSpPr>
          <p:nvPr>
            <p:ph type="sldNum" idx="12"/>
          </p:nvPr>
        </p:nvSpPr>
        <p:spPr>
          <a:xfrm>
            <a:off x="13557" y="4785525"/>
            <a:ext cx="548700" cy="357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fld id="{00000000-1234-1234-1234-123412341234}" type="slidenum">
              <a:rPr lang="en"/>
              <a:t>13</a:t>
            </a:fld>
            <a:endParaRPr/>
          </a:p>
        </p:txBody>
      </p:sp>
      <p:sp>
        <p:nvSpPr>
          <p:cNvPr id="427" name="Google Shape;427;p24"/>
          <p:cNvSpPr txBox="1"/>
          <p:nvPr/>
        </p:nvSpPr>
        <p:spPr>
          <a:xfrm>
            <a:off x="1345625" y="1255825"/>
            <a:ext cx="6319200" cy="3620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500"/>
              </a:spcBef>
              <a:spcAft>
                <a:spcPts val="0"/>
              </a:spcAft>
              <a:buNone/>
            </a:pPr>
            <a:r>
              <a:rPr lang="en" sz="1300" b="1" dirty="0">
                <a:solidFill>
                  <a:srgbClr val="00FF00"/>
                </a:solidFill>
              </a:rPr>
              <a:t>În </a:t>
            </a:r>
            <a:r>
              <a:rPr lang="en" sz="1300" b="1" dirty="0">
                <a:solidFill>
                  <a:srgbClr val="FF00FF"/>
                </a:solidFill>
              </a:rPr>
              <a:t>rețelele LAN</a:t>
            </a:r>
            <a:r>
              <a:rPr lang="en" sz="1300" b="1" dirty="0">
                <a:solidFill>
                  <a:srgbClr val="00FF00"/>
                </a:solidFill>
              </a:rPr>
              <a:t> multiaccess, dispozitivele finale (adică nodurile) sunt interconectate folosind topologii stea sau stele extinse.În acest tip de topologie, dispozitivele finale sunt conectate la un dispozitiv intermediar central, în acest caz, un comutator Ethernet. O stea extinsă extinde această topologie prin interconectarea mai multor comutatoare Ethernet. Topologia stelară și extinsă sunt ușor de instalat, foarte scalabile (ușor de adăugat și de eliminat dispozitivele finale) și ușor de depanat. Topologiile stelelor timpurii au interconectat dispozitivele finale folosind hub-uri Ethernet.</a:t>
            </a:r>
            <a:endParaRPr sz="1300" b="1" dirty="0">
              <a:solidFill>
                <a:srgbClr val="00FF00"/>
              </a:solidFill>
            </a:endParaRPr>
          </a:p>
          <a:p>
            <a:pPr marL="0" lvl="0" indent="0" algn="l" rtl="0">
              <a:lnSpc>
                <a:spcPct val="115000"/>
              </a:lnSpc>
              <a:spcBef>
                <a:spcPts val="1500"/>
              </a:spcBef>
              <a:spcAft>
                <a:spcPts val="1500"/>
              </a:spcAft>
              <a:buNone/>
            </a:pPr>
            <a:r>
              <a:rPr lang="en" sz="1300" b="1" dirty="0">
                <a:solidFill>
                  <a:srgbClr val="00FF00"/>
                </a:solidFill>
              </a:rPr>
              <a:t>Uneori, pot exista doar două dispozitive conectate pe LAN Ethernet. Un exemplu îl reprezintă două routere interconectate. Acesta ar fi un exemplu de Ethernet utilizat pe o topologie punct-la-punct.</a:t>
            </a:r>
            <a:endParaRPr sz="1300" b="1" dirty="0">
              <a:solidFill>
                <a:srgbClr val="00FF00"/>
              </a:solidFill>
            </a:endParaRPr>
          </a:p>
        </p:txBody>
      </p:sp>
      <p:sp>
        <p:nvSpPr>
          <p:cNvPr id="428" name="Google Shape;428;p24"/>
          <p:cNvSpPr txBox="1"/>
          <p:nvPr/>
        </p:nvSpPr>
        <p:spPr>
          <a:xfrm>
            <a:off x="2898350" y="574425"/>
            <a:ext cx="4409400" cy="3000000"/>
          </a:xfrm>
          <a:prstGeom prst="rect">
            <a:avLst/>
          </a:prstGeom>
          <a:noFill/>
          <a:ln>
            <a:noFill/>
          </a:ln>
        </p:spPr>
        <p:txBody>
          <a:bodyPr spcFirstLastPara="1" wrap="square" lIns="91425" tIns="91425" rIns="91425" bIns="91425" anchor="t" anchorCtr="0">
            <a:noAutofit/>
          </a:bodyPr>
          <a:lstStyle/>
          <a:p>
            <a:pPr marL="0" marR="381000" lvl="0" indent="0" algn="l" rtl="0">
              <a:lnSpc>
                <a:spcPct val="120000"/>
              </a:lnSpc>
              <a:spcBef>
                <a:spcPts val="0"/>
              </a:spcBef>
              <a:spcAft>
                <a:spcPts val="1200"/>
              </a:spcAft>
              <a:buNone/>
            </a:pPr>
            <a:r>
              <a:rPr lang="en" sz="3000" b="1">
                <a:solidFill>
                  <a:srgbClr val="FF0000"/>
                </a:solidFill>
                <a:latin typeface="Comic Sans MS"/>
                <a:ea typeface="Comic Sans MS"/>
                <a:cs typeface="Comic Sans MS"/>
                <a:sym typeface="Comic Sans MS"/>
              </a:rPr>
              <a:t>Topologii LAN</a:t>
            </a:r>
            <a:endParaRPr sz="3000" b="1">
              <a:solidFill>
                <a:srgbClr val="FF0000"/>
              </a:solidFill>
              <a:latin typeface="Comic Sans MS"/>
              <a:ea typeface="Comic Sans MS"/>
              <a:cs typeface="Comic Sans MS"/>
              <a:sym typeface="Comic Sans MS"/>
            </a:endParaRPr>
          </a:p>
        </p:txBody>
      </p:sp>
      <p:sp>
        <p:nvSpPr>
          <p:cNvPr id="429" name="Google Shape;429;p24"/>
          <p:cNvSpPr txBox="1"/>
          <p:nvPr/>
        </p:nvSpPr>
        <p:spPr>
          <a:xfrm>
            <a:off x="7882450" y="4034600"/>
            <a:ext cx="708000" cy="374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dirty="0">
              <a:latin typeface="Muli"/>
              <a:ea typeface="Muli"/>
              <a:cs typeface="Muli"/>
              <a:sym typeface="Mul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28"/>
                                        </p:tgtEl>
                                        <p:attrNameLst>
                                          <p:attrName>style.visibility</p:attrName>
                                        </p:attrNameLst>
                                      </p:cBhvr>
                                      <p:to>
                                        <p:strVal val="visible"/>
                                      </p:to>
                                    </p:set>
                                    <p:anim calcmode="lin" valueType="num">
                                      <p:cBhvr additive="base">
                                        <p:cTn id="7" dur="1200"/>
                                        <p:tgtEl>
                                          <p:spTgt spid="428"/>
                                        </p:tgtEl>
                                        <p:attrNameLst>
                                          <p:attrName>ppt_y</p:attrName>
                                        </p:attrNameLst>
                                      </p:cBhvr>
                                      <p:tavLst>
                                        <p:tav tm="0">
                                          <p:val>
                                            <p:strVal val="#ppt_y+1"/>
                                          </p:val>
                                        </p:tav>
                                        <p:tav tm="100000">
                                          <p:val>
                                            <p:strVal val="#ppt_y"/>
                                          </p:val>
                                        </p:tav>
                                      </p:tavLst>
                                    </p:anim>
                                  </p:childTnLst>
                                </p:cTn>
                              </p:par>
                              <p:par>
                                <p:cTn id="8" presetID="2" presetClass="entr" presetSubtype="1" fill="hold" nodeType="withEffect">
                                  <p:stCondLst>
                                    <p:cond delay="0"/>
                                  </p:stCondLst>
                                  <p:childTnLst>
                                    <p:set>
                                      <p:cBhvr>
                                        <p:cTn id="9" dur="1" fill="hold">
                                          <p:stCondLst>
                                            <p:cond delay="0"/>
                                          </p:stCondLst>
                                        </p:cTn>
                                        <p:tgtEl>
                                          <p:spTgt spid="427"/>
                                        </p:tgtEl>
                                        <p:attrNameLst>
                                          <p:attrName>style.visibility</p:attrName>
                                        </p:attrNameLst>
                                      </p:cBhvr>
                                      <p:to>
                                        <p:strVal val="visible"/>
                                      </p:to>
                                    </p:set>
                                    <p:anim calcmode="lin" valueType="num">
                                      <p:cBhvr additive="base">
                                        <p:cTn id="10" dur="1000"/>
                                        <p:tgtEl>
                                          <p:spTgt spid="4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33"/>
        <p:cNvGrpSpPr/>
        <p:nvPr/>
      </p:nvGrpSpPr>
      <p:grpSpPr>
        <a:xfrm>
          <a:off x="0" y="0"/>
          <a:ext cx="0" cy="0"/>
          <a:chOff x="0" y="0"/>
          <a:chExt cx="0" cy="0"/>
        </a:xfrm>
      </p:grpSpPr>
      <p:sp>
        <p:nvSpPr>
          <p:cNvPr id="434" name="Google Shape;434;p25"/>
          <p:cNvSpPr txBox="1">
            <a:spLocks noGrp="1"/>
          </p:cNvSpPr>
          <p:nvPr>
            <p:ph type="sldNum" idx="12"/>
          </p:nvPr>
        </p:nvSpPr>
        <p:spPr>
          <a:xfrm>
            <a:off x="13557" y="4785525"/>
            <a:ext cx="548700" cy="357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fld id="{00000000-1234-1234-1234-123412341234}" type="slidenum">
              <a:rPr lang="en"/>
              <a:t>14</a:t>
            </a:fld>
            <a:endParaRPr/>
          </a:p>
        </p:txBody>
      </p:sp>
      <p:sp>
        <p:nvSpPr>
          <p:cNvPr id="435" name="Google Shape;435;p25"/>
          <p:cNvSpPr txBox="1"/>
          <p:nvPr/>
        </p:nvSpPr>
        <p:spPr>
          <a:xfrm>
            <a:off x="2084125" y="400825"/>
            <a:ext cx="5651100" cy="30000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1500"/>
              </a:spcBef>
              <a:spcAft>
                <a:spcPts val="0"/>
              </a:spcAft>
              <a:buNone/>
            </a:pPr>
            <a:r>
              <a:rPr lang="en" sz="2800" b="1">
                <a:solidFill>
                  <a:srgbClr val="00FFFF"/>
                </a:solidFill>
                <a:latin typeface="Comic Sans MS"/>
                <a:ea typeface="Comic Sans MS"/>
                <a:cs typeface="Comic Sans MS"/>
                <a:sym typeface="Comic Sans MS"/>
              </a:rPr>
              <a:t>Topologii LAN vechi</a:t>
            </a:r>
            <a:endParaRPr sz="2800" b="1">
              <a:solidFill>
                <a:srgbClr val="00FFFF"/>
              </a:solidFill>
              <a:latin typeface="Comic Sans MS"/>
              <a:ea typeface="Comic Sans MS"/>
              <a:cs typeface="Comic Sans MS"/>
              <a:sym typeface="Comic Sans MS"/>
            </a:endParaRPr>
          </a:p>
          <a:p>
            <a:pPr marL="0" lvl="0" indent="0" algn="ctr" rtl="0">
              <a:lnSpc>
                <a:spcPct val="115000"/>
              </a:lnSpc>
              <a:spcBef>
                <a:spcPts val="1500"/>
              </a:spcBef>
              <a:spcAft>
                <a:spcPts val="0"/>
              </a:spcAft>
              <a:buNone/>
            </a:pPr>
            <a:endParaRPr sz="700" b="1">
              <a:solidFill>
                <a:srgbClr val="00FFFF"/>
              </a:solidFill>
            </a:endParaRPr>
          </a:p>
          <a:p>
            <a:pPr marL="0" lvl="0" indent="0" algn="l" rtl="0">
              <a:lnSpc>
                <a:spcPct val="115000"/>
              </a:lnSpc>
              <a:spcBef>
                <a:spcPts val="1500"/>
              </a:spcBef>
              <a:spcAft>
                <a:spcPts val="0"/>
              </a:spcAft>
              <a:buNone/>
            </a:pPr>
            <a:r>
              <a:rPr lang="en" sz="1300" b="1">
                <a:solidFill>
                  <a:srgbClr val="FFFF00"/>
                </a:solidFill>
              </a:rPr>
              <a:t>Tehnologiile Ethernet timpurii și vechile Token Ring LAN includ alte două tipuri de topologii:</a:t>
            </a:r>
            <a:endParaRPr sz="1300" b="1">
              <a:solidFill>
                <a:srgbClr val="FFFF00"/>
              </a:solidFill>
            </a:endParaRPr>
          </a:p>
          <a:p>
            <a:pPr marL="457200" lvl="0" indent="-311150" algn="l" rtl="0">
              <a:lnSpc>
                <a:spcPct val="115000"/>
              </a:lnSpc>
              <a:spcBef>
                <a:spcPts val="1500"/>
              </a:spcBef>
              <a:spcAft>
                <a:spcPts val="0"/>
              </a:spcAft>
              <a:buClr>
                <a:srgbClr val="FFFF00"/>
              </a:buClr>
              <a:buSzPts val="1300"/>
              <a:buChar char="●"/>
            </a:pPr>
            <a:r>
              <a:rPr lang="en" sz="1300" b="1">
                <a:solidFill>
                  <a:srgbClr val="FFFF00"/>
                </a:solidFill>
              </a:rPr>
              <a:t>Autobuz - Toate sistemele de capăt sunt înlănțuite între ele și terminate într-o anumită formă pe fiecare capăt. Dispozitivele de infrastructură, cum ar fi comutatoarele, nu sunt necesare pentru interconectarea dispozitivelor finale. Rețelele Ethernet vechi erau adesea topologii de autobuz care foloseau cabluri coaxiale, deoarece erau ieftine și ușor de configurat.</a:t>
            </a:r>
            <a:endParaRPr sz="1300" b="1">
              <a:solidFill>
                <a:srgbClr val="FFFF00"/>
              </a:solidFill>
            </a:endParaRPr>
          </a:p>
          <a:p>
            <a:pPr marL="457200" lvl="0" indent="-311150" algn="l" rtl="0">
              <a:lnSpc>
                <a:spcPct val="115000"/>
              </a:lnSpc>
              <a:spcBef>
                <a:spcPts val="0"/>
              </a:spcBef>
              <a:spcAft>
                <a:spcPts val="0"/>
              </a:spcAft>
              <a:buClr>
                <a:srgbClr val="FFFF00"/>
              </a:buClr>
              <a:buSzPts val="1300"/>
              <a:buChar char="●"/>
            </a:pPr>
            <a:r>
              <a:rPr lang="en" sz="1300" b="1">
                <a:solidFill>
                  <a:srgbClr val="FFFF00"/>
                </a:solidFill>
              </a:rPr>
              <a:t>Sistemele inel - capăt sunt conectate la vecinul lor respectiv formând un inel. Inelul nu trebuie terminat, spre deosebire de topologia autobuzului. Rețelele de interfață de date distribuite prin fibră (FDDI) și rețelele Token Ring au folosit topologii de inel.</a:t>
            </a:r>
            <a:endParaRPr sz="1300" b="1">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435"/>
                                        </p:tgtEl>
                                        <p:attrNameLst>
                                          <p:attrName>style.visibility</p:attrName>
                                        </p:attrNameLst>
                                      </p:cBhvr>
                                      <p:to>
                                        <p:strVal val="visible"/>
                                      </p:to>
                                    </p:set>
                                    <p:anim calcmode="lin" valueType="num">
                                      <p:cBhvr additive="base">
                                        <p:cTn id="7" dur="1000"/>
                                        <p:tgtEl>
                                          <p:spTgt spid="435"/>
                                        </p:tgtEl>
                                        <p:attrNameLst>
                                          <p:attrName>ppt_x</p:attrName>
                                        </p:attrNameLst>
                                      </p:cBhvr>
                                      <p:tavLst>
                                        <p:tav tm="0">
                                          <p:val>
                                            <p:strVal val="#ppt_x-1"/>
                                          </p:val>
                                        </p:tav>
                                        <p:tav tm="100000">
                                          <p:val>
                                            <p:strVal val="#ppt_x"/>
                                          </p:val>
                                        </p:tav>
                                      </p:tavLst>
                                    </p:anim>
                                  </p:childTnLst>
                                </p:cTn>
                              </p:par>
                              <p:par>
                                <p:cTn id="8" presetID="2" presetClass="entr" presetSubtype="2" fill="hold" nodeType="withEffect">
                                  <p:stCondLst>
                                    <p:cond delay="0"/>
                                  </p:stCondLst>
                                  <p:childTnLst>
                                    <p:set>
                                      <p:cBhvr>
                                        <p:cTn id="9" dur="1" fill="hold">
                                          <p:stCondLst>
                                            <p:cond delay="0"/>
                                          </p:stCondLst>
                                        </p:cTn>
                                        <p:tgtEl>
                                          <p:spTgt spid="435"/>
                                        </p:tgtEl>
                                        <p:attrNameLst>
                                          <p:attrName>style.visibility</p:attrName>
                                        </p:attrNameLst>
                                      </p:cBhvr>
                                      <p:to>
                                        <p:strVal val="visible"/>
                                      </p:to>
                                    </p:set>
                                    <p:anim calcmode="lin" valueType="num">
                                      <p:cBhvr additive="base">
                                        <p:cTn id="10" dur="1000"/>
                                        <p:tgtEl>
                                          <p:spTgt spid="435"/>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39"/>
        <p:cNvGrpSpPr/>
        <p:nvPr/>
      </p:nvGrpSpPr>
      <p:grpSpPr>
        <a:xfrm>
          <a:off x="0" y="0"/>
          <a:ext cx="0" cy="0"/>
          <a:chOff x="0" y="0"/>
          <a:chExt cx="0" cy="0"/>
        </a:xfrm>
      </p:grpSpPr>
      <p:sp>
        <p:nvSpPr>
          <p:cNvPr id="440" name="Google Shape;440;p26"/>
          <p:cNvSpPr txBox="1">
            <a:spLocks noGrp="1"/>
          </p:cNvSpPr>
          <p:nvPr>
            <p:ph type="sldNum" idx="12"/>
          </p:nvPr>
        </p:nvSpPr>
        <p:spPr>
          <a:xfrm>
            <a:off x="13557" y="4785525"/>
            <a:ext cx="548700" cy="357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fld id="{00000000-1234-1234-1234-123412341234}" type="slidenum">
              <a:rPr lang="en"/>
              <a:t>15</a:t>
            </a:fld>
            <a:endParaRPr/>
          </a:p>
        </p:txBody>
      </p:sp>
      <p:pic>
        <p:nvPicPr>
          <p:cNvPr id="441" name="Google Shape;441;p26"/>
          <p:cNvPicPr preferRelativeResize="0"/>
          <p:nvPr/>
        </p:nvPicPr>
        <p:blipFill>
          <a:blip r:embed="rId3">
            <a:alphaModFix/>
          </a:blip>
          <a:stretch>
            <a:fillRect/>
          </a:stretch>
        </p:blipFill>
        <p:spPr>
          <a:xfrm>
            <a:off x="1654893" y="216475"/>
            <a:ext cx="6569007" cy="4710550"/>
          </a:xfrm>
          <a:prstGeom prst="rect">
            <a:avLst/>
          </a:prstGeom>
          <a:noFill/>
          <a:ln>
            <a:noFill/>
          </a:ln>
        </p:spPr>
      </p:pic>
      <p:sp>
        <p:nvSpPr>
          <p:cNvPr id="442" name="Google Shape;442;p26"/>
          <p:cNvSpPr txBox="1"/>
          <p:nvPr/>
        </p:nvSpPr>
        <p:spPr>
          <a:xfrm>
            <a:off x="80350" y="1840925"/>
            <a:ext cx="1683300" cy="3086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500">
                <a:solidFill>
                  <a:srgbClr val="FFFF00"/>
                </a:solidFill>
                <a:latin typeface="Calibri"/>
                <a:ea typeface="Calibri"/>
                <a:cs typeface="Calibri"/>
                <a:sym typeface="Calibri"/>
              </a:rPr>
              <a:t>Aici sunt prezentate topologiile evinențiate mai sus.</a:t>
            </a:r>
            <a:endParaRPr sz="2500">
              <a:solidFill>
                <a:srgbClr val="FFFF00"/>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441"/>
                                        </p:tgtEl>
                                        <p:attrNameLst>
                                          <p:attrName>style.visibility</p:attrName>
                                        </p:attrNameLst>
                                      </p:cBhvr>
                                      <p:to>
                                        <p:strVal val="visible"/>
                                      </p:to>
                                    </p:set>
                                    <p:anim calcmode="lin" valueType="num">
                                      <p:cBhvr additive="base">
                                        <p:cTn id="7" dur="1000"/>
                                        <p:tgtEl>
                                          <p:spTgt spid="441"/>
                                        </p:tgtEl>
                                        <p:attrNameLst>
                                          <p:attrName>ppt_w</p:attrName>
                                        </p:attrNameLst>
                                      </p:cBhvr>
                                      <p:tavLst>
                                        <p:tav tm="0">
                                          <p:val>
                                            <p:strVal val="0"/>
                                          </p:val>
                                        </p:tav>
                                        <p:tav tm="100000">
                                          <p:val>
                                            <p:strVal val="#ppt_w"/>
                                          </p:val>
                                        </p:tav>
                                      </p:tavLst>
                                    </p:anim>
                                    <p:anim calcmode="lin" valueType="num">
                                      <p:cBhvr additive="base">
                                        <p:cTn id="8" dur="1000"/>
                                        <p:tgtEl>
                                          <p:spTgt spid="441"/>
                                        </p:tgtEl>
                                        <p:attrNameLst>
                                          <p:attrName>ppt_h</p:attrName>
                                        </p:attrNameLst>
                                      </p:cBhvr>
                                      <p:tavLst>
                                        <p:tav tm="0">
                                          <p:val>
                                            <p:strVal val="0"/>
                                          </p:val>
                                        </p:tav>
                                        <p:tav tm="100000">
                                          <p:val>
                                            <p:strVal val="#ppt_h"/>
                                          </p:val>
                                        </p:tav>
                                      </p:tavLst>
                                    </p:anim>
                                  </p:childTnLst>
                                </p:cTn>
                              </p:par>
                              <p:par>
                                <p:cTn id="9" presetID="2" presetClass="entr" presetSubtype="4" fill="hold" nodeType="withEffect">
                                  <p:stCondLst>
                                    <p:cond delay="0"/>
                                  </p:stCondLst>
                                  <p:childTnLst>
                                    <p:set>
                                      <p:cBhvr>
                                        <p:cTn id="10" dur="1" fill="hold">
                                          <p:stCondLst>
                                            <p:cond delay="0"/>
                                          </p:stCondLst>
                                        </p:cTn>
                                        <p:tgtEl>
                                          <p:spTgt spid="442"/>
                                        </p:tgtEl>
                                        <p:attrNameLst>
                                          <p:attrName>style.visibility</p:attrName>
                                        </p:attrNameLst>
                                      </p:cBhvr>
                                      <p:to>
                                        <p:strVal val="visible"/>
                                      </p:to>
                                    </p:set>
                                    <p:anim calcmode="lin" valueType="num">
                                      <p:cBhvr additive="base">
                                        <p:cTn id="11" dur="1000"/>
                                        <p:tgtEl>
                                          <p:spTgt spid="4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46"/>
        <p:cNvGrpSpPr/>
        <p:nvPr/>
      </p:nvGrpSpPr>
      <p:grpSpPr>
        <a:xfrm>
          <a:off x="0" y="0"/>
          <a:ext cx="0" cy="0"/>
          <a:chOff x="0" y="0"/>
          <a:chExt cx="0" cy="0"/>
        </a:xfrm>
      </p:grpSpPr>
      <p:sp>
        <p:nvSpPr>
          <p:cNvPr id="447" name="Google Shape;447;p27"/>
          <p:cNvSpPr txBox="1">
            <a:spLocks noGrp="1"/>
          </p:cNvSpPr>
          <p:nvPr>
            <p:ph type="sldNum" idx="12"/>
          </p:nvPr>
        </p:nvSpPr>
        <p:spPr>
          <a:xfrm>
            <a:off x="13557" y="4785525"/>
            <a:ext cx="548700" cy="357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fld id="{00000000-1234-1234-1234-123412341234}" type="slidenum">
              <a:rPr lang="en"/>
              <a:t>16</a:t>
            </a:fld>
            <a:endParaRPr/>
          </a:p>
        </p:txBody>
      </p:sp>
      <p:sp>
        <p:nvSpPr>
          <p:cNvPr id="448" name="Google Shape;448;p27"/>
          <p:cNvSpPr txBox="1"/>
          <p:nvPr/>
        </p:nvSpPr>
        <p:spPr>
          <a:xfrm>
            <a:off x="2244450" y="213750"/>
            <a:ext cx="6025200" cy="3000000"/>
          </a:xfrm>
          <a:prstGeom prst="rect">
            <a:avLst/>
          </a:prstGeom>
          <a:noFill/>
          <a:ln>
            <a:noFill/>
          </a:ln>
        </p:spPr>
        <p:txBody>
          <a:bodyPr spcFirstLastPara="1" wrap="square" lIns="91425" tIns="91425" rIns="91425" bIns="91425" anchor="t" anchorCtr="0">
            <a:noAutofit/>
          </a:bodyPr>
          <a:lstStyle/>
          <a:p>
            <a:pPr marL="0" marR="381000" lvl="0" indent="0" algn="ctr" rtl="0">
              <a:lnSpc>
                <a:spcPct val="120000"/>
              </a:lnSpc>
              <a:spcBef>
                <a:spcPts val="0"/>
              </a:spcBef>
              <a:spcAft>
                <a:spcPts val="1200"/>
              </a:spcAft>
              <a:buNone/>
            </a:pPr>
            <a:r>
              <a:rPr lang="en" sz="2800" b="1">
                <a:solidFill>
                  <a:srgbClr val="E06666"/>
                </a:solidFill>
                <a:latin typeface="Comic Sans MS"/>
                <a:ea typeface="Comic Sans MS"/>
                <a:cs typeface="Comic Sans MS"/>
                <a:sym typeface="Comic Sans MS"/>
              </a:rPr>
              <a:t>Comunicare duplex jumătate și completă</a:t>
            </a:r>
            <a:endParaRPr sz="2800" b="1">
              <a:solidFill>
                <a:srgbClr val="E06666"/>
              </a:solidFill>
              <a:latin typeface="Comic Sans MS"/>
              <a:ea typeface="Comic Sans MS"/>
              <a:cs typeface="Comic Sans MS"/>
              <a:sym typeface="Comic Sans MS"/>
            </a:endParaRPr>
          </a:p>
        </p:txBody>
      </p:sp>
      <p:sp>
        <p:nvSpPr>
          <p:cNvPr id="449" name="Google Shape;449;p27"/>
          <p:cNvSpPr txBox="1"/>
          <p:nvPr/>
        </p:nvSpPr>
        <p:spPr>
          <a:xfrm>
            <a:off x="1629875" y="1592775"/>
            <a:ext cx="6225600" cy="30000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500"/>
              </a:spcBef>
              <a:spcAft>
                <a:spcPts val="0"/>
              </a:spcAft>
              <a:buNone/>
            </a:pPr>
            <a:r>
              <a:rPr lang="en" sz="1700" b="1">
                <a:solidFill>
                  <a:srgbClr val="FFFF00"/>
                </a:solidFill>
              </a:rPr>
              <a:t>Comunicare semi-duplex</a:t>
            </a:r>
            <a:endParaRPr sz="1700" b="1">
              <a:solidFill>
                <a:srgbClr val="FFFF00"/>
              </a:solidFill>
            </a:endParaRPr>
          </a:p>
          <a:p>
            <a:pPr marL="0" lvl="0" indent="0" algn="l" rtl="0">
              <a:lnSpc>
                <a:spcPct val="115000"/>
              </a:lnSpc>
              <a:spcBef>
                <a:spcPts val="1500"/>
              </a:spcBef>
              <a:spcAft>
                <a:spcPts val="1500"/>
              </a:spcAft>
              <a:buNone/>
            </a:pPr>
            <a:r>
              <a:rPr lang="en" sz="1700">
                <a:solidFill>
                  <a:srgbClr val="FF0000"/>
                </a:solidFill>
              </a:rPr>
              <a:t>Ambele dispozitive pot transmite și primi pe suport media, dar nu pot face acest lucru simultan. WLAN-urile și topologiile de magistrală vechi cu hub-uri Ethernet utilizează modul semi-duplex. Half-duplex permite trimiterea sau recepționarea unui singur dispozitiv pe un mediu partajat. </a:t>
            </a:r>
            <a:endParaRPr sz="170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48"/>
                                        </p:tgtEl>
                                        <p:attrNameLst>
                                          <p:attrName>style.visibility</p:attrName>
                                        </p:attrNameLst>
                                      </p:cBhvr>
                                      <p:to>
                                        <p:strVal val="visible"/>
                                      </p:to>
                                    </p:set>
                                    <p:animEffect transition="in" filter="fade">
                                      <p:cBhvr>
                                        <p:cTn id="7" dur="1000"/>
                                        <p:tgtEl>
                                          <p:spTgt spid="448"/>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449"/>
                                        </p:tgtEl>
                                        <p:attrNameLst>
                                          <p:attrName>style.visibility</p:attrName>
                                        </p:attrNameLst>
                                      </p:cBhvr>
                                      <p:to>
                                        <p:strVal val="visible"/>
                                      </p:to>
                                    </p:set>
                                    <p:anim calcmode="lin" valueType="num">
                                      <p:cBhvr additive="base">
                                        <p:cTn id="11" dur="1000"/>
                                        <p:tgtEl>
                                          <p:spTgt spid="4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54"/>
        <p:cNvGrpSpPr/>
        <p:nvPr/>
      </p:nvGrpSpPr>
      <p:grpSpPr>
        <a:xfrm>
          <a:off x="0" y="0"/>
          <a:ext cx="0" cy="0"/>
          <a:chOff x="0" y="0"/>
          <a:chExt cx="0" cy="0"/>
        </a:xfrm>
      </p:grpSpPr>
      <p:sp>
        <p:nvSpPr>
          <p:cNvPr id="455" name="Google Shape;455;p28"/>
          <p:cNvSpPr txBox="1">
            <a:spLocks noGrp="1"/>
          </p:cNvSpPr>
          <p:nvPr>
            <p:ph type="sldNum" idx="12"/>
          </p:nvPr>
        </p:nvSpPr>
        <p:spPr>
          <a:xfrm>
            <a:off x="13557" y="4785525"/>
            <a:ext cx="548700" cy="357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fld id="{00000000-1234-1234-1234-123412341234}" type="slidenum">
              <a:rPr lang="en"/>
              <a:t>17</a:t>
            </a:fld>
            <a:endParaRPr/>
          </a:p>
        </p:txBody>
      </p:sp>
      <p:pic>
        <p:nvPicPr>
          <p:cNvPr id="456" name="Google Shape;456;p28"/>
          <p:cNvPicPr preferRelativeResize="0"/>
          <p:nvPr/>
        </p:nvPicPr>
        <p:blipFill rotWithShape="1">
          <a:blip r:embed="rId3">
            <a:alphaModFix/>
          </a:blip>
          <a:srcRect l="-2944"/>
          <a:stretch/>
        </p:blipFill>
        <p:spPr>
          <a:xfrm>
            <a:off x="2772050" y="3080175"/>
            <a:ext cx="5667375" cy="1914525"/>
          </a:xfrm>
          <a:prstGeom prst="rect">
            <a:avLst/>
          </a:prstGeom>
          <a:noFill/>
          <a:ln>
            <a:noFill/>
          </a:ln>
        </p:spPr>
      </p:pic>
      <p:pic>
        <p:nvPicPr>
          <p:cNvPr id="457" name="Google Shape;457;p28"/>
          <p:cNvPicPr preferRelativeResize="0"/>
          <p:nvPr/>
        </p:nvPicPr>
        <p:blipFill>
          <a:blip r:embed="rId4">
            <a:alphaModFix/>
          </a:blip>
          <a:stretch>
            <a:fillRect/>
          </a:stretch>
        </p:blipFill>
        <p:spPr>
          <a:xfrm>
            <a:off x="1154625" y="1059025"/>
            <a:ext cx="5553726" cy="2085975"/>
          </a:xfrm>
          <a:prstGeom prst="rect">
            <a:avLst/>
          </a:prstGeom>
          <a:noFill/>
          <a:ln>
            <a:noFill/>
          </a:ln>
        </p:spPr>
      </p:pic>
      <p:sp>
        <p:nvSpPr>
          <p:cNvPr id="458" name="Google Shape;458;p28"/>
          <p:cNvSpPr txBox="1"/>
          <p:nvPr/>
        </p:nvSpPr>
        <p:spPr>
          <a:xfrm>
            <a:off x="3013625" y="200425"/>
            <a:ext cx="4320900" cy="3000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b="1">
                <a:solidFill>
                  <a:srgbClr val="FF9900"/>
                </a:solidFill>
              </a:rPr>
              <a:t>Figurile prezente arată comunicarea semi-duplex.</a:t>
            </a:r>
            <a:endParaRPr sz="1800" b="1">
              <a:solidFill>
                <a:srgbClr val="FF99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457"/>
                                        </p:tgtEl>
                                        <p:attrNameLst>
                                          <p:attrName>style.visibility</p:attrName>
                                        </p:attrNameLst>
                                      </p:cBhvr>
                                      <p:to>
                                        <p:strVal val="visible"/>
                                      </p:to>
                                    </p:set>
                                    <p:anim calcmode="lin" valueType="num">
                                      <p:cBhvr additive="base">
                                        <p:cTn id="7" dur="1000"/>
                                        <p:tgtEl>
                                          <p:spTgt spid="457"/>
                                        </p:tgtEl>
                                        <p:attrNameLst>
                                          <p:attrName>ppt_x</p:attrName>
                                        </p:attrNameLst>
                                      </p:cBhvr>
                                      <p:tavLst>
                                        <p:tav tm="0">
                                          <p:val>
                                            <p:strVal val="#ppt_x+1"/>
                                          </p:val>
                                        </p:tav>
                                        <p:tav tm="100000">
                                          <p:val>
                                            <p:strVal val="#ppt_x"/>
                                          </p:val>
                                        </p:tav>
                                      </p:tavLst>
                                    </p:anim>
                                  </p:childTnLst>
                                </p:cTn>
                              </p:par>
                              <p:par>
                                <p:cTn id="8" presetID="2" presetClass="entr" presetSubtype="8" fill="hold" nodeType="withEffect">
                                  <p:stCondLst>
                                    <p:cond delay="0"/>
                                  </p:stCondLst>
                                  <p:childTnLst>
                                    <p:set>
                                      <p:cBhvr>
                                        <p:cTn id="9" dur="1" fill="hold">
                                          <p:stCondLst>
                                            <p:cond delay="0"/>
                                          </p:stCondLst>
                                        </p:cTn>
                                        <p:tgtEl>
                                          <p:spTgt spid="456"/>
                                        </p:tgtEl>
                                        <p:attrNameLst>
                                          <p:attrName>style.visibility</p:attrName>
                                        </p:attrNameLst>
                                      </p:cBhvr>
                                      <p:to>
                                        <p:strVal val="visible"/>
                                      </p:to>
                                    </p:set>
                                    <p:anim calcmode="lin" valueType="num">
                                      <p:cBhvr additive="base">
                                        <p:cTn id="10" dur="1000"/>
                                        <p:tgtEl>
                                          <p:spTgt spid="456"/>
                                        </p:tgtEl>
                                        <p:attrNameLst>
                                          <p:attrName>ppt_x</p:attrName>
                                        </p:attrNameLst>
                                      </p:cBhvr>
                                      <p:tavLst>
                                        <p:tav tm="0">
                                          <p:val>
                                            <p:strVal val="#ppt_x-1"/>
                                          </p:val>
                                        </p:tav>
                                        <p:tav tm="100000">
                                          <p:val>
                                            <p:strVal val="#ppt_x"/>
                                          </p:val>
                                        </p:tav>
                                      </p:tavLst>
                                    </p:anim>
                                  </p:childTnLst>
                                </p:cTn>
                              </p:par>
                              <p:par>
                                <p:cTn id="11" presetID="23" presetClass="entr" presetSubtype="16" fill="hold" nodeType="withEffect">
                                  <p:stCondLst>
                                    <p:cond delay="0"/>
                                  </p:stCondLst>
                                  <p:childTnLst>
                                    <p:set>
                                      <p:cBhvr>
                                        <p:cTn id="12" dur="1" fill="hold">
                                          <p:stCondLst>
                                            <p:cond delay="0"/>
                                          </p:stCondLst>
                                        </p:cTn>
                                        <p:tgtEl>
                                          <p:spTgt spid="458"/>
                                        </p:tgtEl>
                                        <p:attrNameLst>
                                          <p:attrName>style.visibility</p:attrName>
                                        </p:attrNameLst>
                                      </p:cBhvr>
                                      <p:to>
                                        <p:strVal val="visible"/>
                                      </p:to>
                                    </p:set>
                                    <p:anim calcmode="lin" valueType="num">
                                      <p:cBhvr additive="base">
                                        <p:cTn id="13" dur="1000"/>
                                        <p:tgtEl>
                                          <p:spTgt spid="458"/>
                                        </p:tgtEl>
                                        <p:attrNameLst>
                                          <p:attrName>ppt_w</p:attrName>
                                        </p:attrNameLst>
                                      </p:cBhvr>
                                      <p:tavLst>
                                        <p:tav tm="0">
                                          <p:val>
                                            <p:strVal val="0"/>
                                          </p:val>
                                        </p:tav>
                                        <p:tav tm="100000">
                                          <p:val>
                                            <p:strVal val="#ppt_w"/>
                                          </p:val>
                                        </p:tav>
                                      </p:tavLst>
                                    </p:anim>
                                    <p:anim calcmode="lin" valueType="num">
                                      <p:cBhvr additive="base">
                                        <p:cTn id="14" dur="1000"/>
                                        <p:tgtEl>
                                          <p:spTgt spid="458"/>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62"/>
        <p:cNvGrpSpPr/>
        <p:nvPr/>
      </p:nvGrpSpPr>
      <p:grpSpPr>
        <a:xfrm>
          <a:off x="0" y="0"/>
          <a:ext cx="0" cy="0"/>
          <a:chOff x="0" y="0"/>
          <a:chExt cx="0" cy="0"/>
        </a:xfrm>
      </p:grpSpPr>
      <p:sp>
        <p:nvSpPr>
          <p:cNvPr id="463" name="Google Shape;463;p29"/>
          <p:cNvSpPr txBox="1">
            <a:spLocks noGrp="1"/>
          </p:cNvSpPr>
          <p:nvPr>
            <p:ph type="sldNum" idx="12"/>
          </p:nvPr>
        </p:nvSpPr>
        <p:spPr>
          <a:xfrm>
            <a:off x="13557" y="4785525"/>
            <a:ext cx="548700" cy="357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fld id="{00000000-1234-1234-1234-123412341234}" type="slidenum">
              <a:rPr lang="en"/>
              <a:t>18</a:t>
            </a:fld>
            <a:endParaRPr/>
          </a:p>
        </p:txBody>
      </p:sp>
      <p:sp>
        <p:nvSpPr>
          <p:cNvPr id="464" name="Google Shape;464;p29"/>
          <p:cNvSpPr txBox="1"/>
          <p:nvPr/>
        </p:nvSpPr>
        <p:spPr>
          <a:xfrm>
            <a:off x="232950" y="1656500"/>
            <a:ext cx="3954600" cy="36339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500"/>
              </a:spcBef>
              <a:spcAft>
                <a:spcPts val="0"/>
              </a:spcAft>
              <a:buNone/>
            </a:pPr>
            <a:r>
              <a:rPr lang="en" sz="1800" b="1">
                <a:solidFill>
                  <a:srgbClr val="FF0000"/>
                </a:solidFill>
              </a:rPr>
              <a:t>Comunicare full-duplex</a:t>
            </a:r>
            <a:endParaRPr sz="1800" b="1">
              <a:solidFill>
                <a:srgbClr val="FF0000"/>
              </a:solidFill>
            </a:endParaRPr>
          </a:p>
          <a:p>
            <a:pPr marL="0" lvl="0" indent="0" algn="l" rtl="0">
              <a:lnSpc>
                <a:spcPct val="115000"/>
              </a:lnSpc>
              <a:spcBef>
                <a:spcPts val="1500"/>
              </a:spcBef>
              <a:spcAft>
                <a:spcPts val="1500"/>
              </a:spcAft>
              <a:buNone/>
            </a:pPr>
            <a:r>
              <a:rPr lang="en" b="1">
                <a:solidFill>
                  <a:srgbClr val="1155CC"/>
                </a:solidFill>
              </a:rPr>
              <a:t>Ambele dispozitive pot transmite și primi simultan pe suportul media partajat. Stratul de legătură de date presupune că media este disponibilă pentru transmisie pentru ambele noduri în orice moment. Comutatoarele Ethernet funcționează în mod full-duplex în mod implicit, dar pot funcționa în semi-duplex dacă se conectează la un dispozitiv, cum ar fi un hub Ethernet. </a:t>
            </a:r>
            <a:endParaRPr b="1">
              <a:solidFill>
                <a:srgbClr val="1155CC"/>
              </a:solidFill>
            </a:endParaRPr>
          </a:p>
        </p:txBody>
      </p:sp>
      <p:pic>
        <p:nvPicPr>
          <p:cNvPr id="465" name="Google Shape;465;p29"/>
          <p:cNvPicPr preferRelativeResize="0"/>
          <p:nvPr/>
        </p:nvPicPr>
        <p:blipFill>
          <a:blip r:embed="rId3">
            <a:alphaModFix/>
          </a:blip>
          <a:stretch>
            <a:fillRect/>
          </a:stretch>
        </p:blipFill>
        <p:spPr>
          <a:xfrm>
            <a:off x="4288475" y="935175"/>
            <a:ext cx="4756075" cy="38503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64"/>
                                        </p:tgtEl>
                                        <p:attrNameLst>
                                          <p:attrName>style.visibility</p:attrName>
                                        </p:attrNameLst>
                                      </p:cBhvr>
                                      <p:to>
                                        <p:strVal val="visible"/>
                                      </p:to>
                                    </p:set>
                                    <p:anim calcmode="lin" valueType="num">
                                      <p:cBhvr additive="base">
                                        <p:cTn id="7" dur="1000"/>
                                        <p:tgtEl>
                                          <p:spTgt spid="464"/>
                                        </p:tgtEl>
                                        <p:attrNameLst>
                                          <p:attrName>ppt_y</p:attrName>
                                        </p:attrNameLst>
                                      </p:cBhvr>
                                      <p:tavLst>
                                        <p:tav tm="0">
                                          <p:val>
                                            <p:strVal val="#ppt_y+1"/>
                                          </p:val>
                                        </p:tav>
                                        <p:tav tm="100000">
                                          <p:val>
                                            <p:strVal val="#ppt_y"/>
                                          </p:val>
                                        </p:tav>
                                      </p:tavLst>
                                    </p:anim>
                                  </p:childTnLst>
                                </p:cTn>
                              </p:par>
                              <p:par>
                                <p:cTn id="8" presetID="2" presetClass="entr" presetSubtype="1" fill="hold" nodeType="withEffect">
                                  <p:stCondLst>
                                    <p:cond delay="0"/>
                                  </p:stCondLst>
                                  <p:childTnLst>
                                    <p:set>
                                      <p:cBhvr>
                                        <p:cTn id="9" dur="1" fill="hold">
                                          <p:stCondLst>
                                            <p:cond delay="0"/>
                                          </p:stCondLst>
                                        </p:cTn>
                                        <p:tgtEl>
                                          <p:spTgt spid="465"/>
                                        </p:tgtEl>
                                        <p:attrNameLst>
                                          <p:attrName>style.visibility</p:attrName>
                                        </p:attrNameLst>
                                      </p:cBhvr>
                                      <p:to>
                                        <p:strVal val="visible"/>
                                      </p:to>
                                    </p:set>
                                    <p:anim calcmode="lin" valueType="num">
                                      <p:cBhvr additive="base">
                                        <p:cTn id="10" dur="1000"/>
                                        <p:tgtEl>
                                          <p:spTgt spid="4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69"/>
        <p:cNvGrpSpPr/>
        <p:nvPr/>
      </p:nvGrpSpPr>
      <p:grpSpPr>
        <a:xfrm>
          <a:off x="0" y="0"/>
          <a:ext cx="0" cy="0"/>
          <a:chOff x="0" y="0"/>
          <a:chExt cx="0" cy="0"/>
        </a:xfrm>
      </p:grpSpPr>
      <p:sp>
        <p:nvSpPr>
          <p:cNvPr id="470" name="Google Shape;470;p30"/>
          <p:cNvSpPr txBox="1"/>
          <p:nvPr/>
        </p:nvSpPr>
        <p:spPr>
          <a:xfrm>
            <a:off x="2875200" y="1703300"/>
            <a:ext cx="5501400" cy="2324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500"/>
              </a:spcBef>
              <a:spcAft>
                <a:spcPts val="0"/>
              </a:spcAft>
              <a:buNone/>
            </a:pPr>
            <a:r>
              <a:rPr lang="en" sz="1300" b="1">
                <a:solidFill>
                  <a:srgbClr val="00FF00"/>
                </a:solidFill>
              </a:rPr>
              <a:t>LAN-urile Ethernet și WLAN-urile sunt exemple de rețele multiaccess. O rețea multiaccess este o rețea care poate avea două sau mai multe dispozitive finale care încearcă să acceseze rețeaua simultan.</a:t>
            </a:r>
            <a:endParaRPr sz="1300" b="1">
              <a:solidFill>
                <a:srgbClr val="00FF00"/>
              </a:solidFill>
            </a:endParaRPr>
          </a:p>
          <a:p>
            <a:pPr marL="0" lvl="0" indent="0" algn="l" rtl="0">
              <a:lnSpc>
                <a:spcPct val="115000"/>
              </a:lnSpc>
              <a:spcBef>
                <a:spcPts val="1500"/>
              </a:spcBef>
              <a:spcAft>
                <a:spcPts val="0"/>
              </a:spcAft>
              <a:buNone/>
            </a:pPr>
            <a:r>
              <a:rPr lang="en" sz="1300" b="1">
                <a:solidFill>
                  <a:srgbClr val="00FF00"/>
                </a:solidFill>
              </a:rPr>
              <a:t>Unele rețele multiaccess necesită reguli pentru a reglementa modul în care dispozitivele partajează mediul fizic. Există două metode de bază de control al accesului pentru media partajată:</a:t>
            </a:r>
            <a:endParaRPr sz="1300" b="1">
              <a:solidFill>
                <a:srgbClr val="00FF00"/>
              </a:solidFill>
            </a:endParaRPr>
          </a:p>
          <a:p>
            <a:pPr marL="457200" lvl="0" indent="-311150" algn="l" rtl="0">
              <a:lnSpc>
                <a:spcPct val="115000"/>
              </a:lnSpc>
              <a:spcBef>
                <a:spcPts val="1500"/>
              </a:spcBef>
              <a:spcAft>
                <a:spcPts val="0"/>
              </a:spcAft>
              <a:buClr>
                <a:srgbClr val="00FF00"/>
              </a:buClr>
              <a:buSzPts val="1300"/>
              <a:buChar char="●"/>
            </a:pPr>
            <a:r>
              <a:rPr lang="en" sz="1300" b="1">
                <a:solidFill>
                  <a:srgbClr val="00FF00"/>
                </a:solidFill>
              </a:rPr>
              <a:t>Acces bazat pe litigii</a:t>
            </a:r>
            <a:endParaRPr sz="1300" b="1">
              <a:solidFill>
                <a:srgbClr val="00FF00"/>
              </a:solidFill>
            </a:endParaRPr>
          </a:p>
          <a:p>
            <a:pPr marL="457200" lvl="0" indent="-311150" algn="l" rtl="0">
              <a:lnSpc>
                <a:spcPct val="115000"/>
              </a:lnSpc>
              <a:spcBef>
                <a:spcPts val="0"/>
              </a:spcBef>
              <a:spcAft>
                <a:spcPts val="0"/>
              </a:spcAft>
              <a:buClr>
                <a:srgbClr val="00FF00"/>
              </a:buClr>
              <a:buSzPts val="1300"/>
              <a:buChar char="●"/>
            </a:pPr>
            <a:r>
              <a:rPr lang="en" sz="1300" b="1">
                <a:solidFill>
                  <a:srgbClr val="00FF00"/>
                </a:solidFill>
              </a:rPr>
              <a:t>Acces controlat</a:t>
            </a:r>
            <a:endParaRPr sz="1300" b="1">
              <a:solidFill>
                <a:srgbClr val="00FF00"/>
              </a:solidFill>
            </a:endParaRPr>
          </a:p>
          <a:p>
            <a:pPr marL="457200" lvl="0" indent="-311150" algn="l" rtl="0">
              <a:lnSpc>
                <a:spcPct val="115000"/>
              </a:lnSpc>
              <a:spcBef>
                <a:spcPts val="0"/>
              </a:spcBef>
              <a:spcAft>
                <a:spcPts val="0"/>
              </a:spcAft>
              <a:buClr>
                <a:srgbClr val="00FF00"/>
              </a:buClr>
              <a:buSzPts val="1300"/>
              <a:buChar char="●"/>
            </a:pPr>
            <a:r>
              <a:rPr lang="en" sz="1300" b="1">
                <a:solidFill>
                  <a:srgbClr val="00FF00"/>
                </a:solidFill>
              </a:rPr>
              <a:t>Acces bazat pe litigii </a:t>
            </a:r>
            <a:endParaRPr sz="1300" b="1">
              <a:solidFill>
                <a:srgbClr val="00FF00"/>
              </a:solidFill>
            </a:endParaRPr>
          </a:p>
          <a:p>
            <a:pPr marL="0" lvl="0" indent="0" algn="l" rtl="0">
              <a:lnSpc>
                <a:spcPct val="115000"/>
              </a:lnSpc>
              <a:spcBef>
                <a:spcPts val="3600"/>
              </a:spcBef>
              <a:spcAft>
                <a:spcPts val="1500"/>
              </a:spcAft>
              <a:buNone/>
            </a:pPr>
            <a:endParaRPr sz="1300" b="1">
              <a:solidFill>
                <a:srgbClr val="00FF00"/>
              </a:solidFill>
            </a:endParaRPr>
          </a:p>
        </p:txBody>
      </p:sp>
      <p:sp>
        <p:nvSpPr>
          <p:cNvPr id="471" name="Google Shape;471;p30"/>
          <p:cNvSpPr txBox="1"/>
          <p:nvPr/>
        </p:nvSpPr>
        <p:spPr>
          <a:xfrm>
            <a:off x="3099450" y="427500"/>
            <a:ext cx="4930500" cy="3000000"/>
          </a:xfrm>
          <a:prstGeom prst="rect">
            <a:avLst/>
          </a:prstGeom>
          <a:noFill/>
          <a:ln>
            <a:noFill/>
          </a:ln>
        </p:spPr>
        <p:txBody>
          <a:bodyPr spcFirstLastPara="1" wrap="square" lIns="91425" tIns="91425" rIns="91425" bIns="91425" anchor="t" anchorCtr="0">
            <a:noAutofit/>
          </a:bodyPr>
          <a:lstStyle/>
          <a:p>
            <a:pPr marL="0" marR="381000" lvl="0" indent="0" algn="ctr" rtl="0">
              <a:lnSpc>
                <a:spcPct val="120000"/>
              </a:lnSpc>
              <a:spcBef>
                <a:spcPts val="0"/>
              </a:spcBef>
              <a:spcAft>
                <a:spcPts val="1200"/>
              </a:spcAft>
              <a:buNone/>
            </a:pPr>
            <a:r>
              <a:rPr lang="en" sz="2800" b="1">
                <a:solidFill>
                  <a:srgbClr val="CC0000"/>
                </a:solidFill>
                <a:latin typeface="Comic Sans MS"/>
                <a:ea typeface="Comic Sans MS"/>
                <a:cs typeface="Comic Sans MS"/>
                <a:sym typeface="Comic Sans MS"/>
              </a:rPr>
              <a:t>Metode de control al accesului</a:t>
            </a:r>
            <a:endParaRPr sz="2800" b="1">
              <a:solidFill>
                <a:srgbClr val="CC0000"/>
              </a:solidFill>
              <a:latin typeface="Comic Sans MS"/>
              <a:ea typeface="Comic Sans MS"/>
              <a:cs typeface="Comic Sans MS"/>
              <a:sym typeface="Comic Sans MS"/>
            </a:endParaRPr>
          </a:p>
        </p:txBody>
      </p:sp>
      <p:sp>
        <p:nvSpPr>
          <p:cNvPr id="472" name="Google Shape;472;p30"/>
          <p:cNvSpPr txBox="1"/>
          <p:nvPr/>
        </p:nvSpPr>
        <p:spPr>
          <a:xfrm>
            <a:off x="3019300" y="1376050"/>
            <a:ext cx="708000" cy="80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Muli"/>
              <a:ea typeface="Muli"/>
              <a:cs typeface="Muli"/>
              <a:sym typeface="Mul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471"/>
                                        </p:tgtEl>
                                        <p:attrNameLst>
                                          <p:attrName>style.visibility</p:attrName>
                                        </p:attrNameLst>
                                      </p:cBhvr>
                                      <p:to>
                                        <p:strVal val="visible"/>
                                      </p:to>
                                    </p:set>
                                    <p:anim calcmode="lin" valueType="num">
                                      <p:cBhvr additive="base">
                                        <p:cTn id="7" dur="1000"/>
                                        <p:tgtEl>
                                          <p:spTgt spid="471"/>
                                        </p:tgtEl>
                                        <p:attrNameLst>
                                          <p:attrName>ppt_y</p:attrName>
                                        </p:attrNameLst>
                                      </p:cBhvr>
                                      <p:tavLst>
                                        <p:tav tm="0">
                                          <p:val>
                                            <p:strVal val="#ppt_y-1"/>
                                          </p:val>
                                        </p:tav>
                                        <p:tav tm="100000">
                                          <p:val>
                                            <p:strVal val="#ppt_y"/>
                                          </p:val>
                                        </p:tav>
                                      </p:tavLst>
                                    </p:anim>
                                  </p:childTnLst>
                                </p:cTn>
                              </p:par>
                              <p:par>
                                <p:cTn id="8" presetID="10" presetClass="entr" presetSubtype="0" fill="hold" nodeType="withEffect">
                                  <p:stCondLst>
                                    <p:cond delay="0"/>
                                  </p:stCondLst>
                                  <p:childTnLst>
                                    <p:set>
                                      <p:cBhvr>
                                        <p:cTn id="9" dur="1" fill="hold">
                                          <p:stCondLst>
                                            <p:cond delay="0"/>
                                          </p:stCondLst>
                                        </p:cTn>
                                        <p:tgtEl>
                                          <p:spTgt spid="470"/>
                                        </p:tgtEl>
                                        <p:attrNameLst>
                                          <p:attrName>style.visibility</p:attrName>
                                        </p:attrNameLst>
                                      </p:cBhvr>
                                      <p:to>
                                        <p:strVal val="visible"/>
                                      </p:to>
                                    </p:set>
                                    <p:animEffect transition="in" filter="fade">
                                      <p:cBhvr>
                                        <p:cTn id="10" dur="1000"/>
                                        <p:tgtEl>
                                          <p:spTgt spid="4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2" name="Google Shape;342;p12"/>
          <p:cNvSpPr txBox="1">
            <a:spLocks noGrp="1"/>
          </p:cNvSpPr>
          <p:nvPr>
            <p:ph type="body" idx="1"/>
          </p:nvPr>
        </p:nvSpPr>
        <p:spPr>
          <a:xfrm>
            <a:off x="969450" y="1642675"/>
            <a:ext cx="7205100" cy="3420600"/>
          </a:xfrm>
          <a:prstGeom prst="rect">
            <a:avLst/>
          </a:prstGeom>
        </p:spPr>
        <p:txBody>
          <a:bodyPr spcFirstLastPara="1" wrap="square" lIns="91425" tIns="91425" rIns="91425" bIns="91425" anchor="t" anchorCtr="0">
            <a:noAutofit/>
          </a:bodyPr>
          <a:lstStyle/>
          <a:p>
            <a:pPr marL="0" lvl="0" indent="0" algn="l" rtl="0">
              <a:lnSpc>
                <a:spcPct val="115000"/>
              </a:lnSpc>
              <a:spcBef>
                <a:spcPts val="1500"/>
              </a:spcBef>
              <a:spcAft>
                <a:spcPts val="0"/>
              </a:spcAft>
              <a:buNone/>
            </a:pPr>
            <a:r>
              <a:rPr lang="en" sz="1200" b="1">
                <a:solidFill>
                  <a:srgbClr val="00FF00"/>
                </a:solidFill>
                <a:latin typeface="Arial"/>
                <a:ea typeface="Arial"/>
                <a:cs typeface="Arial"/>
                <a:sym typeface="Arial"/>
              </a:rPr>
              <a:t> </a:t>
            </a:r>
            <a:r>
              <a:rPr lang="en" b="1">
                <a:solidFill>
                  <a:srgbClr val="FF0000"/>
                </a:solidFill>
                <a:latin typeface="Arial"/>
                <a:ea typeface="Arial"/>
                <a:cs typeface="Arial"/>
                <a:sym typeface="Arial"/>
              </a:rPr>
              <a:t>Stratul de legătură </a:t>
            </a:r>
            <a:r>
              <a:rPr lang="en" sz="1300" b="1">
                <a:solidFill>
                  <a:srgbClr val="FFFF00"/>
                </a:solidFill>
                <a:latin typeface="Arial"/>
                <a:ea typeface="Arial"/>
                <a:cs typeface="Arial"/>
                <a:sym typeface="Arial"/>
              </a:rPr>
              <a:t>de date este responsabil pentru comunicațiile plăcii de interfață de rețea (NIC) către interfața de rețea. Stratul de legătură de date face următoarele:</a:t>
            </a:r>
            <a:endParaRPr sz="1300" b="1">
              <a:solidFill>
                <a:srgbClr val="FFFF00"/>
              </a:solidFill>
              <a:latin typeface="Arial"/>
              <a:ea typeface="Arial"/>
              <a:cs typeface="Arial"/>
              <a:sym typeface="Arial"/>
            </a:endParaRPr>
          </a:p>
          <a:p>
            <a:pPr marL="457200" lvl="0" indent="-311150" algn="l" rtl="0">
              <a:lnSpc>
                <a:spcPct val="115000"/>
              </a:lnSpc>
              <a:spcBef>
                <a:spcPts val="1500"/>
              </a:spcBef>
              <a:spcAft>
                <a:spcPts val="0"/>
              </a:spcAft>
              <a:buClr>
                <a:srgbClr val="FFFF00"/>
              </a:buClr>
              <a:buSzPts val="1300"/>
              <a:buFont typeface="Arial"/>
              <a:buChar char="●"/>
            </a:pPr>
            <a:r>
              <a:rPr lang="en" sz="1300" b="1">
                <a:solidFill>
                  <a:srgbClr val="FFFF00"/>
                </a:solidFill>
                <a:latin typeface="Arial"/>
                <a:ea typeface="Arial"/>
                <a:cs typeface="Arial"/>
                <a:sym typeface="Arial"/>
              </a:rPr>
              <a:t>Permite straturilor superioare să acceseze mass-media. Protocolul de nivel superior nu este complet conștient de tipul de suport media utilizat pentru a transmite datele.</a:t>
            </a:r>
            <a:endParaRPr sz="1300" b="1">
              <a:solidFill>
                <a:srgbClr val="FFFF00"/>
              </a:solidFill>
              <a:latin typeface="Arial"/>
              <a:ea typeface="Arial"/>
              <a:cs typeface="Arial"/>
              <a:sym typeface="Arial"/>
            </a:endParaRPr>
          </a:p>
          <a:p>
            <a:pPr marL="457200" lvl="0" indent="-311150" algn="l" rtl="0">
              <a:lnSpc>
                <a:spcPct val="115000"/>
              </a:lnSpc>
              <a:spcBef>
                <a:spcPts val="0"/>
              </a:spcBef>
              <a:spcAft>
                <a:spcPts val="0"/>
              </a:spcAft>
              <a:buClr>
                <a:srgbClr val="FFFF00"/>
              </a:buClr>
              <a:buSzPts val="1300"/>
              <a:buFont typeface="Arial"/>
              <a:buChar char="●"/>
            </a:pPr>
            <a:r>
              <a:rPr lang="en" sz="1300" b="1">
                <a:solidFill>
                  <a:srgbClr val="FFFF00"/>
                </a:solidFill>
                <a:latin typeface="Arial"/>
                <a:ea typeface="Arial"/>
                <a:cs typeface="Arial"/>
                <a:sym typeface="Arial"/>
              </a:rPr>
              <a:t>Acceptă datele, de obicei pachetele de nivel 3 (de exemplu, IPv4 sau IPv6) și le încapsulează în cadre de nivel 2.</a:t>
            </a:r>
            <a:endParaRPr sz="1300" b="1">
              <a:solidFill>
                <a:srgbClr val="FFFF00"/>
              </a:solidFill>
              <a:latin typeface="Arial"/>
              <a:ea typeface="Arial"/>
              <a:cs typeface="Arial"/>
              <a:sym typeface="Arial"/>
            </a:endParaRPr>
          </a:p>
          <a:p>
            <a:pPr marL="457200" lvl="0" indent="-311150" algn="l" rtl="0">
              <a:lnSpc>
                <a:spcPct val="115000"/>
              </a:lnSpc>
              <a:spcBef>
                <a:spcPts val="0"/>
              </a:spcBef>
              <a:spcAft>
                <a:spcPts val="0"/>
              </a:spcAft>
              <a:buClr>
                <a:srgbClr val="FFFF00"/>
              </a:buClr>
              <a:buSzPts val="1300"/>
              <a:buFont typeface="Arial"/>
              <a:buChar char="●"/>
            </a:pPr>
            <a:r>
              <a:rPr lang="en" sz="1300" b="1">
                <a:solidFill>
                  <a:srgbClr val="FFFF00"/>
                </a:solidFill>
                <a:latin typeface="Arial"/>
                <a:ea typeface="Arial"/>
                <a:cs typeface="Arial"/>
                <a:sym typeface="Arial"/>
              </a:rPr>
              <a:t>Controlează modul în care datele sunt plasate și primite pe suportul media.</a:t>
            </a:r>
            <a:endParaRPr sz="1300" b="1">
              <a:solidFill>
                <a:srgbClr val="FFFF00"/>
              </a:solidFill>
              <a:latin typeface="Arial"/>
              <a:ea typeface="Arial"/>
              <a:cs typeface="Arial"/>
              <a:sym typeface="Arial"/>
            </a:endParaRPr>
          </a:p>
          <a:p>
            <a:pPr marL="457200" lvl="0" indent="-311150" algn="l" rtl="0">
              <a:lnSpc>
                <a:spcPct val="115000"/>
              </a:lnSpc>
              <a:spcBef>
                <a:spcPts val="0"/>
              </a:spcBef>
              <a:spcAft>
                <a:spcPts val="0"/>
              </a:spcAft>
              <a:buClr>
                <a:srgbClr val="FFFF00"/>
              </a:buClr>
              <a:buSzPts val="1300"/>
              <a:buFont typeface="Arial"/>
              <a:buChar char="●"/>
            </a:pPr>
            <a:r>
              <a:rPr lang="en" sz="1300" b="1">
                <a:solidFill>
                  <a:srgbClr val="FFFF00"/>
                </a:solidFill>
                <a:latin typeface="Arial"/>
                <a:ea typeface="Arial"/>
                <a:cs typeface="Arial"/>
                <a:sym typeface="Arial"/>
              </a:rPr>
              <a:t>Schimbă cadre între punctele finale prin intermediul rețelei media.</a:t>
            </a:r>
            <a:endParaRPr sz="1300" b="1">
              <a:solidFill>
                <a:srgbClr val="FFFF00"/>
              </a:solidFill>
              <a:latin typeface="Arial"/>
              <a:ea typeface="Arial"/>
              <a:cs typeface="Arial"/>
              <a:sym typeface="Arial"/>
            </a:endParaRPr>
          </a:p>
          <a:p>
            <a:pPr marL="457200" lvl="0" indent="-311150" algn="l" rtl="0">
              <a:lnSpc>
                <a:spcPct val="115000"/>
              </a:lnSpc>
              <a:spcBef>
                <a:spcPts val="0"/>
              </a:spcBef>
              <a:spcAft>
                <a:spcPts val="0"/>
              </a:spcAft>
              <a:buClr>
                <a:srgbClr val="FFFF00"/>
              </a:buClr>
              <a:buSzPts val="1300"/>
              <a:buFont typeface="Arial"/>
              <a:buChar char="●"/>
            </a:pPr>
            <a:r>
              <a:rPr lang="en" sz="1300" b="1">
                <a:solidFill>
                  <a:srgbClr val="FFFF00"/>
                </a:solidFill>
                <a:latin typeface="Arial"/>
                <a:ea typeface="Arial"/>
                <a:cs typeface="Arial"/>
                <a:sym typeface="Arial"/>
              </a:rPr>
              <a:t>Primește date încapsulate, de obicei pachete de nivel 3 și le direcționează către protocolul adecvat de strat superior.</a:t>
            </a:r>
            <a:endParaRPr sz="1300" b="1">
              <a:solidFill>
                <a:srgbClr val="FFFF00"/>
              </a:solidFill>
              <a:latin typeface="Arial"/>
              <a:ea typeface="Arial"/>
              <a:cs typeface="Arial"/>
              <a:sym typeface="Arial"/>
            </a:endParaRPr>
          </a:p>
          <a:p>
            <a:pPr marL="457200" lvl="0" indent="-311150" algn="l" rtl="0">
              <a:lnSpc>
                <a:spcPct val="115000"/>
              </a:lnSpc>
              <a:spcBef>
                <a:spcPts val="0"/>
              </a:spcBef>
              <a:spcAft>
                <a:spcPts val="0"/>
              </a:spcAft>
              <a:buClr>
                <a:srgbClr val="FFFF00"/>
              </a:buClr>
              <a:buSzPts val="1300"/>
              <a:buFont typeface="Arial"/>
              <a:buChar char="●"/>
            </a:pPr>
            <a:r>
              <a:rPr lang="en" sz="1300" b="1">
                <a:solidFill>
                  <a:srgbClr val="FFFF00"/>
                </a:solidFill>
                <a:latin typeface="Arial"/>
                <a:ea typeface="Arial"/>
                <a:cs typeface="Arial"/>
                <a:sym typeface="Arial"/>
              </a:rPr>
              <a:t>Efectuează detectarea erorilor și respinge orice cadru corupt.</a:t>
            </a:r>
            <a:endParaRPr sz="1300" b="1">
              <a:solidFill>
                <a:srgbClr val="FFFF00"/>
              </a:solidFill>
              <a:latin typeface="Arial"/>
              <a:ea typeface="Arial"/>
              <a:cs typeface="Arial"/>
              <a:sym typeface="Arial"/>
            </a:endParaRPr>
          </a:p>
          <a:p>
            <a:pPr marL="0" lvl="0" indent="0" algn="l" rtl="0">
              <a:spcBef>
                <a:spcPts val="1200"/>
              </a:spcBef>
              <a:spcAft>
                <a:spcPts val="0"/>
              </a:spcAft>
              <a:buNone/>
            </a:pPr>
            <a:endParaRPr sz="1300" b="1">
              <a:solidFill>
                <a:srgbClr val="00FF00"/>
              </a:solidFill>
              <a:latin typeface="Arial"/>
              <a:ea typeface="Arial"/>
              <a:cs typeface="Arial"/>
              <a:sym typeface="Arial"/>
            </a:endParaRPr>
          </a:p>
        </p:txBody>
      </p:sp>
      <p:sp>
        <p:nvSpPr>
          <p:cNvPr id="343" name="Google Shape;343;p12"/>
          <p:cNvSpPr txBox="1">
            <a:spLocks noGrp="1"/>
          </p:cNvSpPr>
          <p:nvPr>
            <p:ph type="sldNum" idx="12"/>
          </p:nvPr>
        </p:nvSpPr>
        <p:spPr>
          <a:xfrm>
            <a:off x="13557" y="4785525"/>
            <a:ext cx="548700" cy="357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fld id="{00000000-1234-1234-1234-123412341234}" type="slidenum">
              <a:rPr lang="en"/>
              <a:t>2</a:t>
            </a:fld>
            <a:endParaRPr/>
          </a:p>
        </p:txBody>
      </p:sp>
      <p:sp>
        <p:nvSpPr>
          <p:cNvPr id="344" name="Google Shape;344;p12"/>
          <p:cNvSpPr txBox="1"/>
          <p:nvPr/>
        </p:nvSpPr>
        <p:spPr>
          <a:xfrm>
            <a:off x="2404750" y="521025"/>
            <a:ext cx="4809600" cy="908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900" b="1">
                <a:solidFill>
                  <a:srgbClr val="00FFFF"/>
                </a:solidFill>
                <a:latin typeface="Comic Sans MS"/>
                <a:ea typeface="Comic Sans MS"/>
                <a:cs typeface="Comic Sans MS"/>
                <a:sym typeface="Comic Sans MS"/>
              </a:rPr>
              <a:t>Scopul stratului de legatură de date</a:t>
            </a:r>
            <a:endParaRPr sz="2900" b="1">
              <a:solidFill>
                <a:srgbClr val="00FFFF"/>
              </a:solidFill>
              <a:latin typeface="Comic Sans MS"/>
              <a:ea typeface="Comic Sans MS"/>
              <a:cs typeface="Comic Sans MS"/>
              <a:sym typeface="Comic Sans MS"/>
            </a:endParaRPr>
          </a:p>
        </p:txBody>
      </p:sp>
      <p:sp>
        <p:nvSpPr>
          <p:cNvPr id="345" name="Google Shape;345;p12"/>
          <p:cNvSpPr txBox="1"/>
          <p:nvPr/>
        </p:nvSpPr>
        <p:spPr>
          <a:xfrm>
            <a:off x="8441700" y="4518400"/>
            <a:ext cx="702300" cy="357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Muli"/>
                <a:ea typeface="Muli"/>
                <a:cs typeface="Muli"/>
                <a:sym typeface="Muli"/>
              </a:rPr>
              <a:t>And.A</a:t>
            </a:r>
            <a:endParaRPr>
              <a:latin typeface="Muli"/>
              <a:ea typeface="Muli"/>
              <a:cs typeface="Muli"/>
              <a:sym typeface="Mul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44"/>
                                        </p:tgtEl>
                                        <p:attrNameLst>
                                          <p:attrName>style.visibility</p:attrName>
                                        </p:attrNameLst>
                                      </p:cBhvr>
                                      <p:to>
                                        <p:strVal val="visible"/>
                                      </p:to>
                                    </p:set>
                                    <p:animEffect transition="in" filter="fade">
                                      <p:cBhvr>
                                        <p:cTn id="7" dur="1000"/>
                                        <p:tgtEl>
                                          <p:spTgt spid="344"/>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342"/>
                                        </p:tgtEl>
                                        <p:attrNameLst>
                                          <p:attrName>style.visibility</p:attrName>
                                        </p:attrNameLst>
                                      </p:cBhvr>
                                      <p:to>
                                        <p:strVal val="visible"/>
                                      </p:to>
                                    </p:set>
                                    <p:animEffect transition="in" filter="fade">
                                      <p:cBhvr>
                                        <p:cTn id="11" dur="1000"/>
                                        <p:tgtEl>
                                          <p:spTgt spid="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76"/>
        <p:cNvGrpSpPr/>
        <p:nvPr/>
      </p:nvGrpSpPr>
      <p:grpSpPr>
        <a:xfrm>
          <a:off x="0" y="0"/>
          <a:ext cx="0" cy="0"/>
          <a:chOff x="0" y="0"/>
          <a:chExt cx="0" cy="0"/>
        </a:xfrm>
      </p:grpSpPr>
      <p:sp>
        <p:nvSpPr>
          <p:cNvPr id="477" name="Google Shape;477;p31"/>
          <p:cNvSpPr txBox="1"/>
          <p:nvPr/>
        </p:nvSpPr>
        <p:spPr>
          <a:xfrm>
            <a:off x="2444850" y="-106875"/>
            <a:ext cx="6385800" cy="30000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500"/>
              </a:spcBef>
              <a:spcAft>
                <a:spcPts val="0"/>
              </a:spcAft>
              <a:buNone/>
            </a:pPr>
            <a:r>
              <a:rPr lang="en" sz="1700" b="1">
                <a:solidFill>
                  <a:srgbClr val="FF00FF"/>
                </a:solidFill>
              </a:rPr>
              <a:t>Acces bazat pe litigii </a:t>
            </a:r>
            <a:endParaRPr sz="1700" b="1">
              <a:solidFill>
                <a:srgbClr val="FF00FF"/>
              </a:solidFill>
            </a:endParaRPr>
          </a:p>
          <a:p>
            <a:pPr marL="0" lvl="0" indent="0" algn="l" rtl="0">
              <a:lnSpc>
                <a:spcPct val="115000"/>
              </a:lnSpc>
              <a:spcBef>
                <a:spcPts val="1500"/>
              </a:spcBef>
              <a:spcAft>
                <a:spcPts val="0"/>
              </a:spcAft>
              <a:buNone/>
            </a:pPr>
            <a:r>
              <a:rPr lang="en" sz="1300" b="1">
                <a:solidFill>
                  <a:srgbClr val="FFFF00"/>
                </a:solidFill>
              </a:rPr>
              <a:t>În rețelele multiaccess bazate pe conflict, toate nodurile funcționează în semi-duplex, concurând pentru utilizarea mediului. Cu toate acestea, un singur dispozitiv poate trimite simultan. Prin urmare, există un proces dacă mai multe dispozitive transmit în același timp. Exemple de metode de acces bazate pe litigii includ următoarele:</a:t>
            </a:r>
            <a:endParaRPr sz="1300" b="1">
              <a:solidFill>
                <a:srgbClr val="FFFF00"/>
              </a:solidFill>
            </a:endParaRPr>
          </a:p>
          <a:p>
            <a:pPr marL="457200" lvl="0" indent="-311150" algn="l" rtl="0">
              <a:lnSpc>
                <a:spcPct val="115000"/>
              </a:lnSpc>
              <a:spcBef>
                <a:spcPts val="1500"/>
              </a:spcBef>
              <a:spcAft>
                <a:spcPts val="0"/>
              </a:spcAft>
              <a:buClr>
                <a:srgbClr val="FFFF00"/>
              </a:buClr>
              <a:buSzPts val="1300"/>
              <a:buChar char="●"/>
            </a:pPr>
            <a:r>
              <a:rPr lang="en" sz="1300" b="1">
                <a:solidFill>
                  <a:srgbClr val="FFFF00"/>
                </a:solidFill>
              </a:rPr>
              <a:t>Accesul multiplu al operatorului prin detectarea coliziunilor (CSMA / CD) utilizat pe rețelele LAN Ethernet topologice cu autobuz vechi</a:t>
            </a:r>
            <a:endParaRPr sz="1300" b="1">
              <a:solidFill>
                <a:srgbClr val="FFFF00"/>
              </a:solidFill>
            </a:endParaRPr>
          </a:p>
          <a:p>
            <a:pPr marL="457200" lvl="0" indent="-311150" algn="l" rtl="0">
              <a:lnSpc>
                <a:spcPct val="115000"/>
              </a:lnSpc>
              <a:spcBef>
                <a:spcPts val="0"/>
              </a:spcBef>
              <a:spcAft>
                <a:spcPts val="0"/>
              </a:spcAft>
              <a:buClr>
                <a:srgbClr val="FFFF00"/>
              </a:buClr>
              <a:buSzPts val="1300"/>
              <a:buChar char="●"/>
            </a:pPr>
            <a:r>
              <a:rPr lang="en" sz="1300" b="1">
                <a:solidFill>
                  <a:srgbClr val="FFFF00"/>
                </a:solidFill>
              </a:rPr>
              <a:t>Operatorul detectează accesul multiplu cu evitarea coliziunilor (CSMA / CA) utilizate pe rețelele LAN fără fir</a:t>
            </a:r>
            <a:endParaRPr sz="1300" b="1">
              <a:solidFill>
                <a:srgbClr val="FFFF00"/>
              </a:solidFill>
            </a:endParaRPr>
          </a:p>
        </p:txBody>
      </p:sp>
      <p:sp>
        <p:nvSpPr>
          <p:cNvPr id="478" name="Google Shape;478;p31"/>
          <p:cNvSpPr txBox="1"/>
          <p:nvPr/>
        </p:nvSpPr>
        <p:spPr>
          <a:xfrm>
            <a:off x="2631750" y="2752075"/>
            <a:ext cx="6385800" cy="30000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500"/>
              </a:spcBef>
              <a:spcAft>
                <a:spcPts val="0"/>
              </a:spcAft>
              <a:buNone/>
            </a:pPr>
            <a:r>
              <a:rPr lang="en" sz="1700" b="1">
                <a:solidFill>
                  <a:srgbClr val="FF00FF"/>
                </a:solidFill>
              </a:rPr>
              <a:t>Acces controlat</a:t>
            </a:r>
            <a:endParaRPr sz="1700" b="1">
              <a:solidFill>
                <a:srgbClr val="FF00FF"/>
              </a:solidFill>
            </a:endParaRPr>
          </a:p>
          <a:p>
            <a:pPr marL="0" lvl="0" indent="0" algn="l" rtl="0">
              <a:lnSpc>
                <a:spcPct val="115000"/>
              </a:lnSpc>
              <a:spcBef>
                <a:spcPts val="1500"/>
              </a:spcBef>
              <a:spcAft>
                <a:spcPts val="0"/>
              </a:spcAft>
              <a:buNone/>
            </a:pPr>
            <a:r>
              <a:rPr lang="en" sz="1300" b="1">
                <a:solidFill>
                  <a:srgbClr val="00FF00"/>
                </a:solidFill>
              </a:rPr>
              <a:t>Într-o rețea multi-acces controlată, fiecare nod are timpul său propriu pentru a utiliza mediul. Aceste tipuri deterministe de rețele vechi sunt ineficiente, deoarece un dispozitiv trebuie să aștepte rândul său pentru a accesa mediul. Exemple de rețele multi-acces care utilizează acces controlat includ următoarele:</a:t>
            </a:r>
            <a:endParaRPr sz="1300" b="1">
              <a:solidFill>
                <a:srgbClr val="00FF00"/>
              </a:solidFill>
            </a:endParaRPr>
          </a:p>
          <a:p>
            <a:pPr marL="457200" lvl="0" indent="0" algn="l" rtl="0">
              <a:lnSpc>
                <a:spcPct val="115000"/>
              </a:lnSpc>
              <a:spcBef>
                <a:spcPts val="1500"/>
              </a:spcBef>
              <a:spcAft>
                <a:spcPts val="3600"/>
              </a:spcAft>
              <a:buNone/>
            </a:pPr>
            <a:r>
              <a:rPr lang="en" sz="1300" b="1">
                <a:solidFill>
                  <a:srgbClr val="00FF00"/>
                </a:solidFill>
              </a:rPr>
              <a:t>Legacy Token Ring       Legacy ARCNET</a:t>
            </a:r>
            <a:endParaRPr sz="1300" b="1">
              <a:solidFill>
                <a:srgbClr val="00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477"/>
                                        </p:tgtEl>
                                        <p:attrNameLst>
                                          <p:attrName>style.visibility</p:attrName>
                                        </p:attrNameLst>
                                      </p:cBhvr>
                                      <p:to>
                                        <p:strVal val="visible"/>
                                      </p:to>
                                    </p:set>
                                    <p:anim calcmode="lin" valueType="num">
                                      <p:cBhvr additive="base">
                                        <p:cTn id="7" dur="1000"/>
                                        <p:tgtEl>
                                          <p:spTgt spid="477"/>
                                        </p:tgtEl>
                                        <p:attrNameLst>
                                          <p:attrName>ppt_y</p:attrName>
                                        </p:attrNameLst>
                                      </p:cBhvr>
                                      <p:tavLst>
                                        <p:tav tm="0">
                                          <p:val>
                                            <p:strVal val="#ppt_y-1"/>
                                          </p:val>
                                        </p:tav>
                                        <p:tav tm="100000">
                                          <p:val>
                                            <p:strVal val="#ppt_y"/>
                                          </p:val>
                                        </p:tav>
                                      </p:tavLst>
                                    </p:anim>
                                  </p:childTnLst>
                                </p:cTn>
                              </p:par>
                              <p:par>
                                <p:cTn id="8" presetID="2" presetClass="entr" presetSubtype="4" fill="hold" nodeType="withEffect">
                                  <p:stCondLst>
                                    <p:cond delay="0"/>
                                  </p:stCondLst>
                                  <p:childTnLst>
                                    <p:set>
                                      <p:cBhvr>
                                        <p:cTn id="9" dur="1" fill="hold">
                                          <p:stCondLst>
                                            <p:cond delay="0"/>
                                          </p:stCondLst>
                                        </p:cTn>
                                        <p:tgtEl>
                                          <p:spTgt spid="478"/>
                                        </p:tgtEl>
                                        <p:attrNameLst>
                                          <p:attrName>style.visibility</p:attrName>
                                        </p:attrNameLst>
                                      </p:cBhvr>
                                      <p:to>
                                        <p:strVal val="visible"/>
                                      </p:to>
                                    </p:set>
                                    <p:anim calcmode="lin" valueType="num">
                                      <p:cBhvr additive="base">
                                        <p:cTn id="10" dur="1000"/>
                                        <p:tgtEl>
                                          <p:spTgt spid="4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82"/>
        <p:cNvGrpSpPr/>
        <p:nvPr/>
      </p:nvGrpSpPr>
      <p:grpSpPr>
        <a:xfrm>
          <a:off x="0" y="0"/>
          <a:ext cx="0" cy="0"/>
          <a:chOff x="0" y="0"/>
          <a:chExt cx="0" cy="0"/>
        </a:xfrm>
      </p:grpSpPr>
      <p:sp>
        <p:nvSpPr>
          <p:cNvPr id="483" name="Google Shape;483;p32"/>
          <p:cNvSpPr txBox="1">
            <a:spLocks noGrp="1"/>
          </p:cNvSpPr>
          <p:nvPr>
            <p:ph type="sldNum" idx="12"/>
          </p:nvPr>
        </p:nvSpPr>
        <p:spPr>
          <a:xfrm>
            <a:off x="13557" y="4785525"/>
            <a:ext cx="548700" cy="357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fld id="{00000000-1234-1234-1234-123412341234}" type="slidenum">
              <a:rPr lang="en"/>
              <a:t>21</a:t>
            </a:fld>
            <a:endParaRPr/>
          </a:p>
        </p:txBody>
      </p:sp>
      <p:pic>
        <p:nvPicPr>
          <p:cNvPr id="484" name="Google Shape;484;p32"/>
          <p:cNvPicPr preferRelativeResize="0"/>
          <p:nvPr/>
        </p:nvPicPr>
        <p:blipFill>
          <a:blip r:embed="rId3">
            <a:alphaModFix/>
          </a:blip>
          <a:stretch>
            <a:fillRect/>
          </a:stretch>
        </p:blipFill>
        <p:spPr>
          <a:xfrm>
            <a:off x="4838100" y="133625"/>
            <a:ext cx="4305900" cy="3032593"/>
          </a:xfrm>
          <a:prstGeom prst="rect">
            <a:avLst/>
          </a:prstGeom>
          <a:noFill/>
          <a:ln>
            <a:noFill/>
          </a:ln>
        </p:spPr>
      </p:pic>
      <p:pic>
        <p:nvPicPr>
          <p:cNvPr id="485" name="Google Shape;485;p32"/>
          <p:cNvPicPr preferRelativeResize="0"/>
          <p:nvPr/>
        </p:nvPicPr>
        <p:blipFill>
          <a:blip r:embed="rId4">
            <a:alphaModFix/>
          </a:blip>
          <a:stretch>
            <a:fillRect/>
          </a:stretch>
        </p:blipFill>
        <p:spPr>
          <a:xfrm>
            <a:off x="165125" y="1683276"/>
            <a:ext cx="4672975" cy="3260975"/>
          </a:xfrm>
          <a:prstGeom prst="rect">
            <a:avLst/>
          </a:prstGeom>
          <a:noFill/>
          <a:ln>
            <a:noFill/>
          </a:ln>
        </p:spPr>
      </p:pic>
      <p:sp>
        <p:nvSpPr>
          <p:cNvPr id="486" name="Google Shape;486;p32"/>
          <p:cNvSpPr txBox="1"/>
          <p:nvPr/>
        </p:nvSpPr>
        <p:spPr>
          <a:xfrm>
            <a:off x="1843650" y="1095500"/>
            <a:ext cx="2391300" cy="357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900" b="1">
              <a:solidFill>
                <a:srgbClr val="00FF00"/>
              </a:solidFill>
              <a:latin typeface="Muli"/>
              <a:ea typeface="Muli"/>
              <a:cs typeface="Muli"/>
              <a:sym typeface="Muli"/>
            </a:endParaRPr>
          </a:p>
        </p:txBody>
      </p:sp>
      <p:sp>
        <p:nvSpPr>
          <p:cNvPr id="487" name="Google Shape;487;p32"/>
          <p:cNvSpPr txBox="1"/>
          <p:nvPr/>
        </p:nvSpPr>
        <p:spPr>
          <a:xfrm>
            <a:off x="6265725" y="3326575"/>
            <a:ext cx="2391300" cy="357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2000" b="1">
              <a:solidFill>
                <a:srgbClr val="00FF00"/>
              </a:solidFill>
              <a:latin typeface="Muli"/>
              <a:ea typeface="Muli"/>
              <a:cs typeface="Muli"/>
              <a:sym typeface="Mul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484"/>
                                        </p:tgtEl>
                                        <p:attrNameLst>
                                          <p:attrName>style.visibility</p:attrName>
                                        </p:attrNameLst>
                                      </p:cBhvr>
                                      <p:to>
                                        <p:strVal val="visible"/>
                                      </p:to>
                                    </p:set>
                                    <p:anim calcmode="lin" valueType="num">
                                      <p:cBhvr additive="base">
                                        <p:cTn id="7" dur="1000"/>
                                        <p:tgtEl>
                                          <p:spTgt spid="484"/>
                                        </p:tgtEl>
                                        <p:attrNameLst>
                                          <p:attrName>ppt_x</p:attrName>
                                        </p:attrNameLst>
                                      </p:cBhvr>
                                      <p:tavLst>
                                        <p:tav tm="0">
                                          <p:val>
                                            <p:strVal val="#ppt_x-1"/>
                                          </p:val>
                                        </p:tav>
                                        <p:tav tm="100000">
                                          <p:val>
                                            <p:strVal val="#ppt_x"/>
                                          </p:val>
                                        </p:tav>
                                      </p:tavLst>
                                    </p:anim>
                                  </p:childTnLst>
                                </p:cTn>
                              </p:par>
                              <p:par>
                                <p:cTn id="8" presetID="2" presetClass="entr" presetSubtype="4" fill="hold" nodeType="withEffect">
                                  <p:stCondLst>
                                    <p:cond delay="0"/>
                                  </p:stCondLst>
                                  <p:childTnLst>
                                    <p:set>
                                      <p:cBhvr>
                                        <p:cTn id="9" dur="1" fill="hold">
                                          <p:stCondLst>
                                            <p:cond delay="0"/>
                                          </p:stCondLst>
                                        </p:cTn>
                                        <p:tgtEl>
                                          <p:spTgt spid="487"/>
                                        </p:tgtEl>
                                        <p:attrNameLst>
                                          <p:attrName>style.visibility</p:attrName>
                                        </p:attrNameLst>
                                      </p:cBhvr>
                                      <p:to>
                                        <p:strVal val="visible"/>
                                      </p:to>
                                    </p:set>
                                    <p:anim calcmode="lin" valueType="num">
                                      <p:cBhvr additive="base">
                                        <p:cTn id="10" dur="1000"/>
                                        <p:tgtEl>
                                          <p:spTgt spid="487"/>
                                        </p:tgtEl>
                                        <p:attrNameLst>
                                          <p:attrName>ppt_y</p:attrName>
                                        </p:attrNameLst>
                                      </p:cBhvr>
                                      <p:tavLst>
                                        <p:tav tm="0">
                                          <p:val>
                                            <p:strVal val="#ppt_y+1"/>
                                          </p:val>
                                        </p:tav>
                                        <p:tav tm="100000">
                                          <p:val>
                                            <p:strVal val="#ppt_y"/>
                                          </p:val>
                                        </p:tav>
                                      </p:tavLst>
                                    </p:anim>
                                  </p:childTnLst>
                                </p:cTn>
                              </p:par>
                              <p:par>
                                <p:cTn id="11" presetID="2" presetClass="entr" presetSubtype="1" fill="hold" nodeType="withEffect">
                                  <p:stCondLst>
                                    <p:cond delay="0"/>
                                  </p:stCondLst>
                                  <p:childTnLst>
                                    <p:set>
                                      <p:cBhvr>
                                        <p:cTn id="12" dur="1" fill="hold">
                                          <p:stCondLst>
                                            <p:cond delay="0"/>
                                          </p:stCondLst>
                                        </p:cTn>
                                        <p:tgtEl>
                                          <p:spTgt spid="486"/>
                                        </p:tgtEl>
                                        <p:attrNameLst>
                                          <p:attrName>style.visibility</p:attrName>
                                        </p:attrNameLst>
                                      </p:cBhvr>
                                      <p:to>
                                        <p:strVal val="visible"/>
                                      </p:to>
                                    </p:set>
                                    <p:anim calcmode="lin" valueType="num">
                                      <p:cBhvr additive="base">
                                        <p:cTn id="13" dur="1000"/>
                                        <p:tgtEl>
                                          <p:spTgt spid="486"/>
                                        </p:tgtEl>
                                        <p:attrNameLst>
                                          <p:attrName>ppt_y</p:attrName>
                                        </p:attrNameLst>
                                      </p:cBhvr>
                                      <p:tavLst>
                                        <p:tav tm="0">
                                          <p:val>
                                            <p:strVal val="#ppt_y-1"/>
                                          </p:val>
                                        </p:tav>
                                        <p:tav tm="100000">
                                          <p:val>
                                            <p:strVal val="#ppt_y"/>
                                          </p:val>
                                        </p:tav>
                                      </p:tavLst>
                                    </p:anim>
                                  </p:childTnLst>
                                </p:cTn>
                              </p:par>
                              <p:par>
                                <p:cTn id="14" presetID="2" presetClass="entr" presetSubtype="2" fill="hold" nodeType="withEffect">
                                  <p:stCondLst>
                                    <p:cond delay="0"/>
                                  </p:stCondLst>
                                  <p:childTnLst>
                                    <p:set>
                                      <p:cBhvr>
                                        <p:cTn id="15" dur="1" fill="hold">
                                          <p:stCondLst>
                                            <p:cond delay="0"/>
                                          </p:stCondLst>
                                        </p:cTn>
                                        <p:tgtEl>
                                          <p:spTgt spid="485"/>
                                        </p:tgtEl>
                                        <p:attrNameLst>
                                          <p:attrName>style.visibility</p:attrName>
                                        </p:attrNameLst>
                                      </p:cBhvr>
                                      <p:to>
                                        <p:strVal val="visible"/>
                                      </p:to>
                                    </p:set>
                                    <p:anim calcmode="lin" valueType="num">
                                      <p:cBhvr additive="base">
                                        <p:cTn id="16" dur="1000"/>
                                        <p:tgtEl>
                                          <p:spTgt spid="485"/>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91"/>
        <p:cNvGrpSpPr/>
        <p:nvPr/>
      </p:nvGrpSpPr>
      <p:grpSpPr>
        <a:xfrm>
          <a:off x="0" y="0"/>
          <a:ext cx="0" cy="0"/>
          <a:chOff x="0" y="0"/>
          <a:chExt cx="0" cy="0"/>
        </a:xfrm>
      </p:grpSpPr>
      <p:sp>
        <p:nvSpPr>
          <p:cNvPr id="492" name="Google Shape;492;p33"/>
          <p:cNvSpPr txBox="1">
            <a:spLocks noGrp="1"/>
          </p:cNvSpPr>
          <p:nvPr>
            <p:ph type="sldNum" idx="12"/>
          </p:nvPr>
        </p:nvSpPr>
        <p:spPr>
          <a:xfrm>
            <a:off x="13557" y="4785525"/>
            <a:ext cx="548700" cy="357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fld id="{00000000-1234-1234-1234-123412341234}" type="slidenum">
              <a:rPr lang="en"/>
              <a:t>22</a:t>
            </a:fld>
            <a:endParaRPr/>
          </a:p>
        </p:txBody>
      </p:sp>
      <p:sp>
        <p:nvSpPr>
          <p:cNvPr id="493" name="Google Shape;493;p33"/>
          <p:cNvSpPr txBox="1"/>
          <p:nvPr/>
        </p:nvSpPr>
        <p:spPr>
          <a:xfrm>
            <a:off x="1201475" y="925600"/>
            <a:ext cx="7792500" cy="1389300"/>
          </a:xfrm>
          <a:prstGeom prst="rect">
            <a:avLst/>
          </a:prstGeom>
          <a:noFill/>
          <a:ln>
            <a:noFill/>
          </a:ln>
        </p:spPr>
        <p:txBody>
          <a:bodyPr spcFirstLastPara="1" wrap="square" lIns="91425" tIns="91425" rIns="91425" bIns="91425" anchor="t" anchorCtr="0">
            <a:noAutofit/>
          </a:bodyPr>
          <a:lstStyle/>
          <a:p>
            <a:pPr marL="0" marR="12700" lvl="0" indent="0" algn="l" rtl="0">
              <a:lnSpc>
                <a:spcPct val="115000"/>
              </a:lnSpc>
              <a:spcBef>
                <a:spcPts val="1500"/>
              </a:spcBef>
              <a:spcAft>
                <a:spcPts val="0"/>
              </a:spcAft>
              <a:buNone/>
            </a:pPr>
            <a:r>
              <a:rPr lang="en" sz="1300" b="1">
                <a:solidFill>
                  <a:srgbClr val="FFFF00"/>
                </a:solidFill>
              </a:rPr>
              <a:t>Exemple de rețele de acces bazate pe litigii includ următoarele:</a:t>
            </a:r>
            <a:endParaRPr sz="1300" b="1">
              <a:solidFill>
                <a:srgbClr val="FFFF00"/>
              </a:solidFill>
            </a:endParaRPr>
          </a:p>
          <a:p>
            <a:pPr marL="469900" marR="12700" lvl="0" indent="-311150" algn="l" rtl="0">
              <a:lnSpc>
                <a:spcPct val="115000"/>
              </a:lnSpc>
              <a:spcBef>
                <a:spcPts val="1500"/>
              </a:spcBef>
              <a:spcAft>
                <a:spcPts val="0"/>
              </a:spcAft>
              <a:buClr>
                <a:srgbClr val="FFFF00"/>
              </a:buClr>
              <a:buSzPts val="1300"/>
              <a:buChar char="●"/>
            </a:pPr>
            <a:r>
              <a:rPr lang="en" sz="1300" b="1">
                <a:solidFill>
                  <a:srgbClr val="FFFF00"/>
                </a:solidFill>
              </a:rPr>
              <a:t>LAN fără fir (utilizează CSMA / CA)</a:t>
            </a:r>
            <a:endParaRPr sz="1300" b="1">
              <a:solidFill>
                <a:srgbClr val="FFFF00"/>
              </a:solidFill>
            </a:endParaRPr>
          </a:p>
          <a:p>
            <a:pPr marL="469900" marR="12700" lvl="0" indent="-311150" algn="l" rtl="0">
              <a:lnSpc>
                <a:spcPct val="115000"/>
              </a:lnSpc>
              <a:spcBef>
                <a:spcPts val="0"/>
              </a:spcBef>
              <a:spcAft>
                <a:spcPts val="0"/>
              </a:spcAft>
              <a:buClr>
                <a:srgbClr val="FFFF00"/>
              </a:buClr>
              <a:buSzPts val="1300"/>
              <a:buChar char="●"/>
            </a:pPr>
            <a:r>
              <a:rPr lang="en" sz="1300" b="1">
                <a:solidFill>
                  <a:srgbClr val="FFFF00"/>
                </a:solidFill>
              </a:rPr>
              <a:t>Vechi topologie de bus Ethernet LAN (utilizează CSMA / CD)</a:t>
            </a:r>
            <a:endParaRPr sz="1300" b="1">
              <a:solidFill>
                <a:srgbClr val="FFFF00"/>
              </a:solidFill>
            </a:endParaRPr>
          </a:p>
          <a:p>
            <a:pPr marL="469900" marR="12700" lvl="0" indent="-311150" algn="l" rtl="0">
              <a:lnSpc>
                <a:spcPct val="115000"/>
              </a:lnSpc>
              <a:spcBef>
                <a:spcPts val="0"/>
              </a:spcBef>
              <a:spcAft>
                <a:spcPts val="0"/>
              </a:spcAft>
              <a:buClr>
                <a:srgbClr val="FFFF00"/>
              </a:buClr>
              <a:buSzPts val="1300"/>
              <a:buChar char="●"/>
            </a:pPr>
            <a:r>
              <a:rPr lang="en" sz="1300" b="1">
                <a:solidFill>
                  <a:srgbClr val="FFFF00"/>
                </a:solidFill>
              </a:rPr>
              <a:t>Legacy Ethernet LAN folosind un hub (utilizează CSMA / CD)</a:t>
            </a:r>
            <a:endParaRPr sz="1300" b="1">
              <a:solidFill>
                <a:srgbClr val="FFFF00"/>
              </a:solidFill>
            </a:endParaRPr>
          </a:p>
          <a:p>
            <a:pPr marL="457200" marR="12700" lvl="0" indent="0" algn="l" rtl="0">
              <a:lnSpc>
                <a:spcPct val="115000"/>
              </a:lnSpc>
              <a:spcBef>
                <a:spcPts val="3600"/>
              </a:spcBef>
              <a:spcAft>
                <a:spcPts val="0"/>
              </a:spcAft>
              <a:buNone/>
            </a:pPr>
            <a:r>
              <a:rPr lang="en" sz="1300" b="1">
                <a:solidFill>
                  <a:srgbClr val="FFFF00"/>
                </a:solidFill>
              </a:rPr>
              <a:t>Aceste rețele funcționează în modul semi-duplex, ceea ce înseamnă că un singur dispozitiv poate trimite sau primi simultan. Acest lucru necesită un proces care să guverneze când un dispozitiv poate trimite și ce se întâmplă atunci când mai multe dispozitive trimit în același timp.</a:t>
            </a:r>
            <a:endParaRPr sz="1300" b="1">
              <a:solidFill>
                <a:srgbClr val="FFFF00"/>
              </a:solidFill>
            </a:endParaRPr>
          </a:p>
          <a:p>
            <a:pPr marL="457200" marR="12700" lvl="0" indent="0" algn="l" rtl="0">
              <a:lnSpc>
                <a:spcPct val="115000"/>
              </a:lnSpc>
              <a:spcBef>
                <a:spcPts val="3600"/>
              </a:spcBef>
              <a:spcAft>
                <a:spcPts val="3600"/>
              </a:spcAft>
              <a:buNone/>
            </a:pPr>
            <a:endParaRPr sz="1300" b="1">
              <a:solidFill>
                <a:srgbClr val="FFFF00"/>
              </a:solidFill>
            </a:endParaRPr>
          </a:p>
        </p:txBody>
      </p:sp>
      <p:sp>
        <p:nvSpPr>
          <p:cNvPr id="494" name="Google Shape;494;p33"/>
          <p:cNvSpPr txBox="1"/>
          <p:nvPr/>
        </p:nvSpPr>
        <p:spPr>
          <a:xfrm>
            <a:off x="2121275" y="-66800"/>
            <a:ext cx="5952900" cy="3000000"/>
          </a:xfrm>
          <a:prstGeom prst="rect">
            <a:avLst/>
          </a:prstGeom>
          <a:noFill/>
          <a:ln>
            <a:noFill/>
          </a:ln>
        </p:spPr>
        <p:txBody>
          <a:bodyPr spcFirstLastPara="1" wrap="square" lIns="91425" tIns="91425" rIns="91425" bIns="91425" anchor="t" anchorCtr="0">
            <a:noAutofit/>
          </a:bodyPr>
          <a:lstStyle/>
          <a:p>
            <a:pPr marL="0" marR="381000" lvl="0" indent="0" algn="ctr" rtl="0">
              <a:lnSpc>
                <a:spcPct val="120000"/>
              </a:lnSpc>
              <a:spcBef>
                <a:spcPts val="0"/>
              </a:spcBef>
              <a:spcAft>
                <a:spcPts val="1200"/>
              </a:spcAft>
              <a:buNone/>
            </a:pPr>
            <a:r>
              <a:rPr lang="en" sz="2800" b="1">
                <a:solidFill>
                  <a:srgbClr val="FF00FF"/>
                </a:solidFill>
              </a:rPr>
              <a:t>Acces bazat pe litigii - CSMA / CD</a:t>
            </a:r>
            <a:endParaRPr/>
          </a:p>
        </p:txBody>
      </p:sp>
      <p:sp>
        <p:nvSpPr>
          <p:cNvPr id="495" name="Google Shape;495;p33"/>
          <p:cNvSpPr txBox="1"/>
          <p:nvPr/>
        </p:nvSpPr>
        <p:spPr>
          <a:xfrm>
            <a:off x="102950" y="3718300"/>
            <a:ext cx="8407200" cy="3000000"/>
          </a:xfrm>
          <a:prstGeom prst="rect">
            <a:avLst/>
          </a:prstGeom>
          <a:noFill/>
          <a:ln>
            <a:noFill/>
          </a:ln>
        </p:spPr>
        <p:txBody>
          <a:bodyPr spcFirstLastPara="1" wrap="square" lIns="91425" tIns="91425" rIns="91425" bIns="91425" anchor="t" anchorCtr="0">
            <a:noAutofit/>
          </a:bodyPr>
          <a:lstStyle/>
          <a:p>
            <a:pPr marL="457200" marR="12700" lvl="0" indent="0" algn="l" rtl="0">
              <a:lnSpc>
                <a:spcPct val="115000"/>
              </a:lnSpc>
              <a:spcBef>
                <a:spcPts val="0"/>
              </a:spcBef>
              <a:spcAft>
                <a:spcPts val="3600"/>
              </a:spcAft>
              <a:buNone/>
            </a:pPr>
            <a:r>
              <a:rPr lang="en" sz="1300" b="1">
                <a:solidFill>
                  <a:srgbClr val="FFFF00"/>
                </a:solidFill>
              </a:rPr>
              <a:t>Dacă două dispozitive transmit simultan, se va produce o coliziune. Pentru rețele LAN vechi, ambele dispozitive vor detecta coliziunea în rețea. Aceasta este porțiunea de detectare a coliziunii (CD) din CSMA / CD. NIC compară datele transmise cu datele primite sau recunoscând că amplitudinea semnalului este mai mare decât în ​​mod normal pe suport. Datele trimise de ambele dispozitive vor fi corupte și vor trebui trimise din nou.</a:t>
            </a:r>
            <a:endParaRPr sz="1300" b="1">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494"/>
                                        </p:tgtEl>
                                        <p:attrNameLst>
                                          <p:attrName>style.visibility</p:attrName>
                                        </p:attrNameLst>
                                      </p:cBhvr>
                                      <p:to>
                                        <p:strVal val="visible"/>
                                      </p:to>
                                    </p:set>
                                    <p:anim calcmode="lin" valueType="num">
                                      <p:cBhvr additive="base">
                                        <p:cTn id="7" dur="1000"/>
                                        <p:tgtEl>
                                          <p:spTgt spid="494"/>
                                        </p:tgtEl>
                                        <p:attrNameLst>
                                          <p:attrName>ppt_x</p:attrName>
                                        </p:attrNameLst>
                                      </p:cBhvr>
                                      <p:tavLst>
                                        <p:tav tm="0">
                                          <p:val>
                                            <p:strVal val="#ppt_x+1"/>
                                          </p:val>
                                        </p:tav>
                                        <p:tav tm="100000">
                                          <p:val>
                                            <p:strVal val="#ppt_x"/>
                                          </p:val>
                                        </p:tav>
                                      </p:tavLst>
                                    </p:anim>
                                  </p:childTnLst>
                                </p:cTn>
                              </p:par>
                              <p:par>
                                <p:cTn id="8" presetID="2" presetClass="entr" presetSubtype="8" fill="hold" nodeType="withEffect">
                                  <p:stCondLst>
                                    <p:cond delay="0"/>
                                  </p:stCondLst>
                                  <p:childTnLst>
                                    <p:set>
                                      <p:cBhvr>
                                        <p:cTn id="9" dur="1" fill="hold">
                                          <p:stCondLst>
                                            <p:cond delay="0"/>
                                          </p:stCondLst>
                                        </p:cTn>
                                        <p:tgtEl>
                                          <p:spTgt spid="493"/>
                                        </p:tgtEl>
                                        <p:attrNameLst>
                                          <p:attrName>style.visibility</p:attrName>
                                        </p:attrNameLst>
                                      </p:cBhvr>
                                      <p:to>
                                        <p:strVal val="visible"/>
                                      </p:to>
                                    </p:set>
                                    <p:anim calcmode="lin" valueType="num">
                                      <p:cBhvr additive="base">
                                        <p:cTn id="10" dur="1000"/>
                                        <p:tgtEl>
                                          <p:spTgt spid="493"/>
                                        </p:tgtEl>
                                        <p:attrNameLst>
                                          <p:attrName>ppt_x</p:attrName>
                                        </p:attrNameLst>
                                      </p:cBhvr>
                                      <p:tavLst>
                                        <p:tav tm="0">
                                          <p:val>
                                            <p:strVal val="#ppt_x-1"/>
                                          </p:val>
                                        </p:tav>
                                        <p:tav tm="100000">
                                          <p:val>
                                            <p:strVal val="#ppt_x"/>
                                          </p:val>
                                        </p:tav>
                                      </p:tavLst>
                                    </p:anim>
                                  </p:childTnLst>
                                </p:cTn>
                              </p:par>
                              <p:par>
                                <p:cTn id="11" presetID="2" presetClass="entr" presetSubtype="2" fill="hold" nodeType="withEffect">
                                  <p:stCondLst>
                                    <p:cond delay="0"/>
                                  </p:stCondLst>
                                  <p:childTnLst>
                                    <p:set>
                                      <p:cBhvr>
                                        <p:cTn id="12" dur="1" fill="hold">
                                          <p:stCondLst>
                                            <p:cond delay="0"/>
                                          </p:stCondLst>
                                        </p:cTn>
                                        <p:tgtEl>
                                          <p:spTgt spid="495"/>
                                        </p:tgtEl>
                                        <p:attrNameLst>
                                          <p:attrName>style.visibility</p:attrName>
                                        </p:attrNameLst>
                                      </p:cBhvr>
                                      <p:to>
                                        <p:strVal val="visible"/>
                                      </p:to>
                                    </p:set>
                                    <p:anim calcmode="lin" valueType="num">
                                      <p:cBhvr additive="base">
                                        <p:cTn id="13" dur="1000"/>
                                        <p:tgtEl>
                                          <p:spTgt spid="495"/>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99"/>
        <p:cNvGrpSpPr/>
        <p:nvPr/>
      </p:nvGrpSpPr>
      <p:grpSpPr>
        <a:xfrm>
          <a:off x="0" y="0"/>
          <a:ext cx="0" cy="0"/>
          <a:chOff x="0" y="0"/>
          <a:chExt cx="0" cy="0"/>
        </a:xfrm>
      </p:grpSpPr>
      <p:sp>
        <p:nvSpPr>
          <p:cNvPr id="500" name="Google Shape;500;p34"/>
          <p:cNvSpPr txBox="1">
            <a:spLocks noGrp="1"/>
          </p:cNvSpPr>
          <p:nvPr>
            <p:ph type="sldNum" idx="12"/>
          </p:nvPr>
        </p:nvSpPr>
        <p:spPr>
          <a:xfrm>
            <a:off x="13557" y="4785525"/>
            <a:ext cx="548700" cy="357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fld id="{00000000-1234-1234-1234-123412341234}" type="slidenum">
              <a:rPr lang="en"/>
              <a:t>23</a:t>
            </a:fld>
            <a:endParaRPr/>
          </a:p>
        </p:txBody>
      </p:sp>
      <p:pic>
        <p:nvPicPr>
          <p:cNvPr id="501" name="Google Shape;501;p34"/>
          <p:cNvPicPr preferRelativeResize="0"/>
          <p:nvPr/>
        </p:nvPicPr>
        <p:blipFill>
          <a:blip r:embed="rId3">
            <a:alphaModFix/>
          </a:blip>
          <a:stretch>
            <a:fillRect/>
          </a:stretch>
        </p:blipFill>
        <p:spPr>
          <a:xfrm>
            <a:off x="1343550" y="908475"/>
            <a:ext cx="7626775" cy="405072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501"/>
                                        </p:tgtEl>
                                        <p:attrNameLst>
                                          <p:attrName>style.visibility</p:attrName>
                                        </p:attrNameLst>
                                      </p:cBhvr>
                                      <p:to>
                                        <p:strVal val="visible"/>
                                      </p:to>
                                    </p:set>
                                    <p:anim calcmode="lin" valueType="num">
                                      <p:cBhvr additive="base">
                                        <p:cTn id="7" dur="1000"/>
                                        <p:tgtEl>
                                          <p:spTgt spid="50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05"/>
        <p:cNvGrpSpPr/>
        <p:nvPr/>
      </p:nvGrpSpPr>
      <p:grpSpPr>
        <a:xfrm>
          <a:off x="0" y="0"/>
          <a:ext cx="0" cy="0"/>
          <a:chOff x="0" y="0"/>
          <a:chExt cx="0" cy="0"/>
        </a:xfrm>
      </p:grpSpPr>
      <p:sp>
        <p:nvSpPr>
          <p:cNvPr id="506" name="Google Shape;506;p35"/>
          <p:cNvSpPr txBox="1">
            <a:spLocks noGrp="1"/>
          </p:cNvSpPr>
          <p:nvPr>
            <p:ph type="sldNum" idx="12"/>
          </p:nvPr>
        </p:nvSpPr>
        <p:spPr>
          <a:xfrm>
            <a:off x="13557" y="4785525"/>
            <a:ext cx="548700" cy="357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fld id="{00000000-1234-1234-1234-123412341234}" type="slidenum">
              <a:rPr lang="en"/>
              <a:t>24</a:t>
            </a:fld>
            <a:endParaRPr/>
          </a:p>
        </p:txBody>
      </p:sp>
      <p:pic>
        <p:nvPicPr>
          <p:cNvPr id="507" name="Google Shape;507;p35"/>
          <p:cNvPicPr preferRelativeResize="0"/>
          <p:nvPr/>
        </p:nvPicPr>
        <p:blipFill>
          <a:blip r:embed="rId3">
            <a:alphaModFix/>
          </a:blip>
          <a:stretch>
            <a:fillRect/>
          </a:stretch>
        </p:blipFill>
        <p:spPr>
          <a:xfrm>
            <a:off x="2112275" y="727825"/>
            <a:ext cx="6665050" cy="38011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507"/>
                                        </p:tgtEl>
                                        <p:attrNameLst>
                                          <p:attrName>style.visibility</p:attrName>
                                        </p:attrNameLst>
                                      </p:cBhvr>
                                      <p:to>
                                        <p:strVal val="visible"/>
                                      </p:to>
                                    </p:set>
                                    <p:anim calcmode="lin" valueType="num">
                                      <p:cBhvr additive="base">
                                        <p:cTn id="7" dur="1000"/>
                                        <p:tgtEl>
                                          <p:spTgt spid="5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11"/>
        <p:cNvGrpSpPr/>
        <p:nvPr/>
      </p:nvGrpSpPr>
      <p:grpSpPr>
        <a:xfrm>
          <a:off x="0" y="0"/>
          <a:ext cx="0" cy="0"/>
          <a:chOff x="0" y="0"/>
          <a:chExt cx="0" cy="0"/>
        </a:xfrm>
      </p:grpSpPr>
      <p:sp>
        <p:nvSpPr>
          <p:cNvPr id="512" name="Google Shape;512;p36"/>
          <p:cNvSpPr txBox="1">
            <a:spLocks noGrp="1"/>
          </p:cNvSpPr>
          <p:nvPr>
            <p:ph type="sldNum" idx="12"/>
          </p:nvPr>
        </p:nvSpPr>
        <p:spPr>
          <a:xfrm>
            <a:off x="13557" y="4785525"/>
            <a:ext cx="548700" cy="357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fld id="{00000000-1234-1234-1234-123412341234}" type="slidenum">
              <a:rPr lang="en"/>
              <a:t>25</a:t>
            </a:fld>
            <a:endParaRPr/>
          </a:p>
        </p:txBody>
      </p:sp>
      <p:pic>
        <p:nvPicPr>
          <p:cNvPr id="513" name="Google Shape;513;p36"/>
          <p:cNvPicPr preferRelativeResize="0"/>
          <p:nvPr/>
        </p:nvPicPr>
        <p:blipFill>
          <a:blip r:embed="rId3">
            <a:alphaModFix/>
          </a:blip>
          <a:stretch>
            <a:fillRect/>
          </a:stretch>
        </p:blipFill>
        <p:spPr>
          <a:xfrm>
            <a:off x="2110850" y="613950"/>
            <a:ext cx="6826850" cy="41715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513"/>
                                        </p:tgtEl>
                                        <p:attrNameLst>
                                          <p:attrName>style.visibility</p:attrName>
                                        </p:attrNameLst>
                                      </p:cBhvr>
                                      <p:to>
                                        <p:strVal val="visible"/>
                                      </p:to>
                                    </p:set>
                                    <p:anim calcmode="lin" valueType="num">
                                      <p:cBhvr additive="base">
                                        <p:cTn id="7" dur="1000"/>
                                        <p:tgtEl>
                                          <p:spTgt spid="5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23"/>
        <p:cNvGrpSpPr/>
        <p:nvPr/>
      </p:nvGrpSpPr>
      <p:grpSpPr>
        <a:xfrm>
          <a:off x="0" y="0"/>
          <a:ext cx="0" cy="0"/>
          <a:chOff x="0" y="0"/>
          <a:chExt cx="0" cy="0"/>
        </a:xfrm>
      </p:grpSpPr>
      <p:sp>
        <p:nvSpPr>
          <p:cNvPr id="524" name="Google Shape;524;p38"/>
          <p:cNvSpPr txBox="1">
            <a:spLocks noGrp="1"/>
          </p:cNvSpPr>
          <p:nvPr>
            <p:ph type="sldNum" idx="12"/>
          </p:nvPr>
        </p:nvSpPr>
        <p:spPr>
          <a:xfrm>
            <a:off x="-80168" y="4476813"/>
            <a:ext cx="548700" cy="357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fld id="{00000000-1234-1234-1234-123412341234}" type="slidenum">
              <a:rPr lang="en" b="1">
                <a:solidFill>
                  <a:srgbClr val="FFFF00"/>
                </a:solidFill>
                <a:latin typeface="Arial"/>
                <a:ea typeface="Arial"/>
                <a:cs typeface="Arial"/>
                <a:sym typeface="Arial"/>
              </a:rPr>
              <a:t>26</a:t>
            </a:fld>
            <a:endParaRPr b="1">
              <a:solidFill>
                <a:srgbClr val="FFFF00"/>
              </a:solidFill>
              <a:latin typeface="Arial"/>
              <a:ea typeface="Arial"/>
              <a:cs typeface="Arial"/>
              <a:sym typeface="Arial"/>
            </a:endParaRPr>
          </a:p>
        </p:txBody>
      </p:sp>
      <p:sp>
        <p:nvSpPr>
          <p:cNvPr id="525" name="Google Shape;525;p38"/>
          <p:cNvSpPr txBox="1"/>
          <p:nvPr/>
        </p:nvSpPr>
        <p:spPr>
          <a:xfrm>
            <a:off x="1709800" y="763038"/>
            <a:ext cx="7067400" cy="30000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None/>
            </a:pPr>
            <a:r>
              <a:rPr lang="en" sz="1200" b="1">
                <a:solidFill>
                  <a:srgbClr val="FFFF00"/>
                </a:solidFill>
              </a:rPr>
              <a:t>Acest subiect discută în detaliu ce se întâmplă cu cadrul de legătură de date în timp ce se deplasează printr-o rețea. Informațiile atașate la un cadru sunt determinate de protocolul utilizat.</a:t>
            </a:r>
            <a:endParaRPr sz="1200" b="1">
              <a:solidFill>
                <a:srgbClr val="FFFF00"/>
              </a:solidFill>
            </a:endParaRPr>
          </a:p>
          <a:p>
            <a:pPr marL="0" lvl="0" indent="0" algn="l" rtl="0">
              <a:lnSpc>
                <a:spcPct val="115000"/>
              </a:lnSpc>
              <a:spcBef>
                <a:spcPts val="1200"/>
              </a:spcBef>
              <a:spcAft>
                <a:spcPts val="0"/>
              </a:spcAft>
              <a:buNone/>
            </a:pPr>
            <a:r>
              <a:rPr lang="en" sz="1200" b="1">
                <a:solidFill>
                  <a:srgbClr val="FFFF00"/>
                </a:solidFill>
              </a:rPr>
              <a:t>Protocolul de legătură de date este responsabil pentru comunicațiile NIC-NIC din cadrul aceleiași rețele. Deși există multe protocoale diferite de straturi de legătură de date care descriu cadrele de straturi de legătură de date, fiecare tip de cadru are trei părți de bază:</a:t>
            </a:r>
            <a:endParaRPr sz="1200" b="1">
              <a:solidFill>
                <a:srgbClr val="FFFF00"/>
              </a:solidFill>
            </a:endParaRPr>
          </a:p>
          <a:p>
            <a:pPr marL="0" lvl="0" indent="0" algn="l" rtl="0">
              <a:lnSpc>
                <a:spcPct val="115000"/>
              </a:lnSpc>
              <a:spcBef>
                <a:spcPts val="1000"/>
              </a:spcBef>
              <a:spcAft>
                <a:spcPts val="0"/>
              </a:spcAft>
              <a:buNone/>
            </a:pPr>
            <a:r>
              <a:rPr lang="en" sz="1200" b="1">
                <a:solidFill>
                  <a:srgbClr val="FFFF00"/>
                </a:solidFill>
              </a:rPr>
              <a:t> Antet ,Date ,  Remorc</a:t>
            </a:r>
            <a:endParaRPr sz="1200" b="1">
              <a:solidFill>
                <a:srgbClr val="FFFF00"/>
              </a:solidFill>
            </a:endParaRPr>
          </a:p>
          <a:p>
            <a:pPr marL="0" lvl="0" indent="0" algn="l" rtl="0">
              <a:lnSpc>
                <a:spcPct val="115000"/>
              </a:lnSpc>
              <a:spcBef>
                <a:spcPts val="1200"/>
              </a:spcBef>
              <a:spcAft>
                <a:spcPts val="0"/>
              </a:spcAft>
              <a:buNone/>
            </a:pPr>
            <a:r>
              <a:rPr lang="en" sz="1200" b="1">
                <a:solidFill>
                  <a:srgbClr val="FFFF00"/>
                </a:solidFill>
              </a:rPr>
              <a:t>Toate protocoalele stratului de legătură de date încapsulează datele în câmpul de date al cadrului. Cu toate acestea, structura cadrului și câmpurile conținute în antet și remorcă variază în funcție de protocol.</a:t>
            </a:r>
            <a:endParaRPr sz="1200" b="1">
              <a:solidFill>
                <a:srgbClr val="FFFF00"/>
              </a:solidFill>
            </a:endParaRPr>
          </a:p>
          <a:p>
            <a:pPr marL="0" lvl="0" indent="0" algn="l" rtl="0">
              <a:lnSpc>
                <a:spcPct val="115000"/>
              </a:lnSpc>
              <a:spcBef>
                <a:spcPts val="1200"/>
              </a:spcBef>
              <a:spcAft>
                <a:spcPts val="0"/>
              </a:spcAft>
              <a:buNone/>
            </a:pPr>
            <a:r>
              <a:rPr lang="en" sz="1200" b="1">
                <a:solidFill>
                  <a:srgbClr val="FFFF00"/>
                </a:solidFill>
              </a:rPr>
              <a:t>Nu există o structură de cadru care să răspundă nevoilor tuturor transporturilor de date pe toate tipurile de suporturi. În funcție de mediu, cantitatea de informații de control necesare în cadru variază pentru a se potrivi cerințelor de control al accesului media și topologia logică.</a:t>
            </a:r>
            <a:endParaRPr sz="1200" b="1">
              <a:solidFill>
                <a:srgbClr val="FFFF00"/>
              </a:solidFill>
            </a:endParaRPr>
          </a:p>
          <a:p>
            <a:pPr marL="0" lvl="0" indent="0" algn="l" rtl="0">
              <a:lnSpc>
                <a:spcPct val="115000"/>
              </a:lnSpc>
              <a:spcBef>
                <a:spcPts val="1200"/>
              </a:spcBef>
              <a:spcAft>
                <a:spcPts val="1000"/>
              </a:spcAft>
              <a:buNone/>
            </a:pPr>
            <a:r>
              <a:rPr lang="en" sz="1200" b="1">
                <a:solidFill>
                  <a:srgbClr val="FFFF00"/>
                </a:solidFill>
              </a:rPr>
              <a:t>După cum se arată în figură, într-un mediu fragil, sunt necesare mai multe controale pentru a asigura livrarea. Câmpurile antet și remorcă sunt mai mari, deoarece sunt necesare mai multe informații de control.</a:t>
            </a:r>
            <a:endParaRPr sz="1200" b="1">
              <a:solidFill>
                <a:srgbClr val="FFFF00"/>
              </a:solidFill>
            </a:endParaRPr>
          </a:p>
        </p:txBody>
      </p:sp>
      <p:sp>
        <p:nvSpPr>
          <p:cNvPr id="526" name="Google Shape;526;p38"/>
          <p:cNvSpPr txBox="1"/>
          <p:nvPr/>
        </p:nvSpPr>
        <p:spPr>
          <a:xfrm>
            <a:off x="3072000" y="0"/>
            <a:ext cx="3000000" cy="30000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1200"/>
              </a:spcBef>
              <a:spcAft>
                <a:spcPts val="1000"/>
              </a:spcAft>
              <a:buNone/>
            </a:pPr>
            <a:r>
              <a:rPr lang="en" sz="3000" b="1">
                <a:solidFill>
                  <a:srgbClr val="FF0000"/>
                </a:solidFill>
                <a:latin typeface="Comic Sans MS"/>
                <a:ea typeface="Comic Sans MS"/>
                <a:cs typeface="Comic Sans MS"/>
                <a:sym typeface="Comic Sans MS"/>
              </a:rPr>
              <a:t>Rama</a:t>
            </a:r>
            <a:endParaRPr sz="3000" b="1">
              <a:solidFill>
                <a:srgbClr val="FF0000"/>
              </a:solidFill>
              <a:latin typeface="Comic Sans MS"/>
              <a:ea typeface="Comic Sans MS"/>
              <a:cs typeface="Comic Sans MS"/>
              <a:sym typeface="Comic Sans M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526"/>
                                        </p:tgtEl>
                                        <p:attrNameLst>
                                          <p:attrName>style.visibility</p:attrName>
                                        </p:attrNameLst>
                                      </p:cBhvr>
                                      <p:to>
                                        <p:strVal val="visible"/>
                                      </p:to>
                                    </p:set>
                                    <p:anim calcmode="lin" valueType="num">
                                      <p:cBhvr additive="base">
                                        <p:cTn id="7" dur="1000"/>
                                        <p:tgtEl>
                                          <p:spTgt spid="526"/>
                                        </p:tgtEl>
                                        <p:attrNameLst>
                                          <p:attrName>ppt_x</p:attrName>
                                        </p:attrNameLst>
                                      </p:cBhvr>
                                      <p:tavLst>
                                        <p:tav tm="0">
                                          <p:val>
                                            <p:strVal val="#ppt_x-1"/>
                                          </p:val>
                                        </p:tav>
                                        <p:tav tm="100000">
                                          <p:val>
                                            <p:strVal val="#ppt_x"/>
                                          </p:val>
                                        </p:tav>
                                      </p:tavLst>
                                    </p:anim>
                                  </p:childTnLst>
                                </p:cTn>
                              </p:par>
                              <p:par>
                                <p:cTn id="8" presetID="2" presetClass="entr" presetSubtype="2" fill="hold" nodeType="withEffect">
                                  <p:stCondLst>
                                    <p:cond delay="0"/>
                                  </p:stCondLst>
                                  <p:childTnLst>
                                    <p:set>
                                      <p:cBhvr>
                                        <p:cTn id="9" dur="1" fill="hold">
                                          <p:stCondLst>
                                            <p:cond delay="0"/>
                                          </p:stCondLst>
                                        </p:cTn>
                                        <p:tgtEl>
                                          <p:spTgt spid="525"/>
                                        </p:tgtEl>
                                        <p:attrNameLst>
                                          <p:attrName>style.visibility</p:attrName>
                                        </p:attrNameLst>
                                      </p:cBhvr>
                                      <p:to>
                                        <p:strVal val="visible"/>
                                      </p:to>
                                    </p:set>
                                    <p:anim calcmode="lin" valueType="num">
                                      <p:cBhvr additive="base">
                                        <p:cTn id="10" dur="1000"/>
                                        <p:tgtEl>
                                          <p:spTgt spid="525"/>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31"/>
        <p:cNvGrpSpPr/>
        <p:nvPr/>
      </p:nvGrpSpPr>
      <p:grpSpPr>
        <a:xfrm>
          <a:off x="0" y="0"/>
          <a:ext cx="0" cy="0"/>
          <a:chOff x="0" y="0"/>
          <a:chExt cx="0" cy="0"/>
        </a:xfrm>
      </p:grpSpPr>
      <p:sp>
        <p:nvSpPr>
          <p:cNvPr id="532" name="Google Shape;532;p39"/>
          <p:cNvSpPr txBox="1">
            <a:spLocks noGrp="1"/>
          </p:cNvSpPr>
          <p:nvPr>
            <p:ph type="body" idx="1"/>
          </p:nvPr>
        </p:nvSpPr>
        <p:spPr>
          <a:xfrm>
            <a:off x="2631505" y="1978725"/>
            <a:ext cx="5169600" cy="819900"/>
          </a:xfrm>
          <a:prstGeom prst="rect">
            <a:avLst/>
          </a:prstGeom>
        </p:spPr>
        <p:txBody>
          <a:bodyPr spcFirstLastPara="1" wrap="square" lIns="91425" tIns="91425" rIns="91425" bIns="91425" anchor="ctr" anchorCtr="0">
            <a:noAutofit/>
          </a:bodyPr>
          <a:lstStyle/>
          <a:p>
            <a:pPr marL="0" lvl="0" indent="0" algn="l" rtl="0">
              <a:spcBef>
                <a:spcPts val="600"/>
              </a:spcBef>
              <a:spcAft>
                <a:spcPts val="0"/>
              </a:spcAft>
              <a:buNone/>
            </a:pPr>
            <a:endParaRPr/>
          </a:p>
        </p:txBody>
      </p:sp>
      <p:sp>
        <p:nvSpPr>
          <p:cNvPr id="533" name="Google Shape;533;p39"/>
          <p:cNvSpPr txBox="1">
            <a:spLocks noGrp="1"/>
          </p:cNvSpPr>
          <p:nvPr>
            <p:ph type="sldNum" idx="12"/>
          </p:nvPr>
        </p:nvSpPr>
        <p:spPr>
          <a:xfrm>
            <a:off x="13557" y="4785525"/>
            <a:ext cx="548700" cy="357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fld id="{00000000-1234-1234-1234-123412341234}" type="slidenum">
              <a:rPr lang="en"/>
              <a:t>27</a:t>
            </a:fld>
            <a:endParaRPr/>
          </a:p>
        </p:txBody>
      </p:sp>
      <p:pic>
        <p:nvPicPr>
          <p:cNvPr id="534" name="Google Shape;534;p39"/>
          <p:cNvPicPr preferRelativeResize="0"/>
          <p:nvPr/>
        </p:nvPicPr>
        <p:blipFill>
          <a:blip r:embed="rId3">
            <a:alphaModFix/>
          </a:blip>
          <a:stretch>
            <a:fillRect/>
          </a:stretch>
        </p:blipFill>
        <p:spPr>
          <a:xfrm>
            <a:off x="2003950" y="475750"/>
            <a:ext cx="6905476" cy="43777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534"/>
                                        </p:tgtEl>
                                        <p:attrNameLst>
                                          <p:attrName>style.visibility</p:attrName>
                                        </p:attrNameLst>
                                      </p:cBhvr>
                                      <p:to>
                                        <p:strVal val="visible"/>
                                      </p:to>
                                    </p:set>
                                    <p:anim calcmode="lin" valueType="num">
                                      <p:cBhvr additive="base">
                                        <p:cTn id="7" dur="1000"/>
                                        <p:tgtEl>
                                          <p:spTgt spid="534"/>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44"/>
        <p:cNvGrpSpPr/>
        <p:nvPr/>
      </p:nvGrpSpPr>
      <p:grpSpPr>
        <a:xfrm>
          <a:off x="0" y="0"/>
          <a:ext cx="0" cy="0"/>
          <a:chOff x="0" y="0"/>
          <a:chExt cx="0" cy="0"/>
        </a:xfrm>
      </p:grpSpPr>
      <p:sp>
        <p:nvSpPr>
          <p:cNvPr id="545" name="Google Shape;545;p41"/>
          <p:cNvSpPr txBox="1">
            <a:spLocks noGrp="1"/>
          </p:cNvSpPr>
          <p:nvPr>
            <p:ph type="sldNum" idx="12"/>
          </p:nvPr>
        </p:nvSpPr>
        <p:spPr>
          <a:xfrm>
            <a:off x="107057" y="4785600"/>
            <a:ext cx="548700" cy="357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fld id="{00000000-1234-1234-1234-123412341234}" type="slidenum">
              <a:rPr lang="en">
                <a:solidFill>
                  <a:srgbClr val="00FF00"/>
                </a:solidFill>
              </a:rPr>
              <a:t>28</a:t>
            </a:fld>
            <a:endParaRPr>
              <a:solidFill>
                <a:srgbClr val="00FF00"/>
              </a:solidFill>
            </a:endParaRPr>
          </a:p>
        </p:txBody>
      </p:sp>
      <p:sp>
        <p:nvSpPr>
          <p:cNvPr id="546" name="Google Shape;546;p41"/>
          <p:cNvSpPr txBox="1"/>
          <p:nvPr/>
        </p:nvSpPr>
        <p:spPr>
          <a:xfrm>
            <a:off x="2321525" y="1071750"/>
            <a:ext cx="6195900" cy="30000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None/>
            </a:pPr>
            <a:r>
              <a:rPr lang="en" sz="1300" b="1">
                <a:solidFill>
                  <a:srgbClr val="00FF00"/>
                </a:solidFill>
              </a:rPr>
              <a:t>layer-ul de legătură de date oferă adresarea utilizată în transportul unui cadru pe un suport local comun. </a:t>
            </a:r>
            <a:r>
              <a:rPr lang="en" sz="1300" b="1">
                <a:solidFill>
                  <a:srgbClr val="FF0000"/>
                </a:solidFill>
              </a:rPr>
              <a:t>Adresele dispozitivului din acest layer sunt denumite adrese fizice.</a:t>
            </a:r>
            <a:r>
              <a:rPr lang="en" sz="1300" b="1">
                <a:solidFill>
                  <a:srgbClr val="00FF00"/>
                </a:solidFill>
              </a:rPr>
              <a:t> Adresarea layer-ului de legătură de date este conținută în antetul cadrului și specifică nodul de destinație a cadrului din rețeaua locală. Este de obicei la începutul cadrului, astfel încât NIC poate determina rapid dacă se potrivește cu propria adresă de nivel 2 înainte de a accepta restul cadrului. Antetul cadrului poate conține, de asemenea, adresa sursă a cadrului.</a:t>
            </a:r>
            <a:endParaRPr sz="1300" b="1">
              <a:solidFill>
                <a:srgbClr val="00FF00"/>
              </a:solidFill>
            </a:endParaRPr>
          </a:p>
          <a:p>
            <a:pPr marL="0" lvl="0" indent="0" algn="l" rtl="0">
              <a:lnSpc>
                <a:spcPct val="115000"/>
              </a:lnSpc>
              <a:spcBef>
                <a:spcPts val="1200"/>
              </a:spcBef>
              <a:spcAft>
                <a:spcPts val="1200"/>
              </a:spcAft>
              <a:buNone/>
            </a:pPr>
            <a:r>
              <a:rPr lang="en" sz="1300" b="1">
                <a:solidFill>
                  <a:srgbClr val="FF0000"/>
                </a:solidFill>
              </a:rPr>
              <a:t>Spre deosebire de adresele logice ale layer-ului 3, care sunt ierarhice, adresele fizice nu indică în ce rețea se află dispozitivul. </a:t>
            </a:r>
            <a:r>
              <a:rPr lang="en" sz="1300" b="1">
                <a:solidFill>
                  <a:srgbClr val="00FF00"/>
                </a:solidFill>
              </a:rPr>
              <a:t>Mai degrabă, adresa fizică este unică pentru dispozitivul specific. Un dispozitiv va funcționa în continuare cu aceeași adresă fizică de layer 2 chiar dacă dispozitivul se mută într-o altă rețea sau subrețea. Prin urmare, adresele de layer 2 sunt folosite numai pentru a conecta dispozitive în același mediu partajat, pe aceeași rețea IP.</a:t>
            </a:r>
            <a:endParaRPr sz="1300" b="1">
              <a:solidFill>
                <a:srgbClr val="00FF00"/>
              </a:solidFill>
            </a:endParaRPr>
          </a:p>
        </p:txBody>
      </p:sp>
      <p:sp>
        <p:nvSpPr>
          <p:cNvPr id="547" name="Google Shape;547;p41"/>
          <p:cNvSpPr txBox="1"/>
          <p:nvPr/>
        </p:nvSpPr>
        <p:spPr>
          <a:xfrm>
            <a:off x="3460175" y="400800"/>
            <a:ext cx="4943100" cy="3000000"/>
          </a:xfrm>
          <a:prstGeom prst="rect">
            <a:avLst/>
          </a:prstGeom>
          <a:noFill/>
          <a:ln>
            <a:noFill/>
          </a:ln>
        </p:spPr>
        <p:txBody>
          <a:bodyPr spcFirstLastPara="1" wrap="square" lIns="91425" tIns="91425" rIns="91425" bIns="91425" anchor="t" anchorCtr="0">
            <a:noAutofit/>
          </a:bodyPr>
          <a:lstStyle/>
          <a:p>
            <a:pPr marL="0" marR="381000" lvl="0" indent="0" algn="l" rtl="0">
              <a:lnSpc>
                <a:spcPct val="120000"/>
              </a:lnSpc>
              <a:spcBef>
                <a:spcPts val="0"/>
              </a:spcBef>
              <a:spcAft>
                <a:spcPts val="1200"/>
              </a:spcAft>
              <a:buNone/>
            </a:pPr>
            <a:r>
              <a:rPr lang="en" sz="2800" b="1">
                <a:solidFill>
                  <a:srgbClr val="00FFFF"/>
                </a:solidFill>
                <a:latin typeface="Comic Sans MS"/>
                <a:ea typeface="Comic Sans MS"/>
                <a:cs typeface="Comic Sans MS"/>
                <a:sym typeface="Comic Sans MS"/>
              </a:rPr>
              <a:t>Straturi 2 Adrese</a:t>
            </a:r>
            <a:endParaRPr sz="2800" b="1">
              <a:solidFill>
                <a:srgbClr val="00FFFF"/>
              </a:solidFill>
              <a:latin typeface="Comic Sans MS"/>
              <a:ea typeface="Comic Sans MS"/>
              <a:cs typeface="Comic Sans MS"/>
              <a:sym typeface="Comic Sans MS"/>
            </a:endParaRPr>
          </a:p>
        </p:txBody>
      </p:sp>
      <p:sp>
        <p:nvSpPr>
          <p:cNvPr id="548" name="Google Shape;548;p41"/>
          <p:cNvSpPr txBox="1"/>
          <p:nvPr/>
        </p:nvSpPr>
        <p:spPr>
          <a:xfrm>
            <a:off x="655750" y="3994575"/>
            <a:ext cx="721500" cy="294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Muli"/>
                <a:ea typeface="Muli"/>
                <a:cs typeface="Muli"/>
                <a:sym typeface="Muli"/>
              </a:rPr>
              <a:t>C.M</a:t>
            </a:r>
            <a:endParaRPr>
              <a:latin typeface="Muli"/>
              <a:ea typeface="Muli"/>
              <a:cs typeface="Muli"/>
              <a:sym typeface="Mul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547"/>
                                        </p:tgtEl>
                                        <p:attrNameLst>
                                          <p:attrName>style.visibility</p:attrName>
                                        </p:attrNameLst>
                                      </p:cBhvr>
                                      <p:to>
                                        <p:strVal val="visible"/>
                                      </p:to>
                                    </p:set>
                                    <p:anim calcmode="lin" valueType="num">
                                      <p:cBhvr additive="base">
                                        <p:cTn id="7" dur="1000"/>
                                        <p:tgtEl>
                                          <p:spTgt spid="547"/>
                                        </p:tgtEl>
                                        <p:attrNameLst>
                                          <p:attrName>ppt_y</p:attrName>
                                        </p:attrNameLst>
                                      </p:cBhvr>
                                      <p:tavLst>
                                        <p:tav tm="0">
                                          <p:val>
                                            <p:strVal val="#ppt_y-1"/>
                                          </p:val>
                                        </p:tav>
                                        <p:tav tm="100000">
                                          <p:val>
                                            <p:strVal val="#ppt_y"/>
                                          </p:val>
                                        </p:tav>
                                      </p:tavLst>
                                    </p:anim>
                                  </p:childTnLst>
                                </p:cTn>
                              </p:par>
                              <p:par>
                                <p:cTn id="8" presetID="2" presetClass="entr" presetSubtype="4" fill="hold" nodeType="withEffect">
                                  <p:stCondLst>
                                    <p:cond delay="0"/>
                                  </p:stCondLst>
                                  <p:childTnLst>
                                    <p:set>
                                      <p:cBhvr>
                                        <p:cTn id="9" dur="1" fill="hold">
                                          <p:stCondLst>
                                            <p:cond delay="0"/>
                                          </p:stCondLst>
                                        </p:cTn>
                                        <p:tgtEl>
                                          <p:spTgt spid="546"/>
                                        </p:tgtEl>
                                        <p:attrNameLst>
                                          <p:attrName>style.visibility</p:attrName>
                                        </p:attrNameLst>
                                      </p:cBhvr>
                                      <p:to>
                                        <p:strVal val="visible"/>
                                      </p:to>
                                    </p:set>
                                    <p:anim calcmode="lin" valueType="num">
                                      <p:cBhvr additive="base">
                                        <p:cTn id="10" dur="1000"/>
                                        <p:tgtEl>
                                          <p:spTgt spid="5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52"/>
        <p:cNvGrpSpPr/>
        <p:nvPr/>
      </p:nvGrpSpPr>
      <p:grpSpPr>
        <a:xfrm>
          <a:off x="0" y="0"/>
          <a:ext cx="0" cy="0"/>
          <a:chOff x="0" y="0"/>
          <a:chExt cx="0" cy="0"/>
        </a:xfrm>
      </p:grpSpPr>
      <p:sp>
        <p:nvSpPr>
          <p:cNvPr id="553" name="Google Shape;553;p42"/>
          <p:cNvSpPr txBox="1">
            <a:spLocks noGrp="1"/>
          </p:cNvSpPr>
          <p:nvPr>
            <p:ph type="sldNum" idx="12"/>
          </p:nvPr>
        </p:nvSpPr>
        <p:spPr>
          <a:xfrm>
            <a:off x="13557" y="4785525"/>
            <a:ext cx="548700" cy="357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fld id="{00000000-1234-1234-1234-123412341234}" type="slidenum">
              <a:rPr lang="en"/>
              <a:t>29</a:t>
            </a:fld>
            <a:endParaRPr/>
          </a:p>
        </p:txBody>
      </p:sp>
      <p:sp>
        <p:nvSpPr>
          <p:cNvPr id="554" name="Google Shape;554;p42"/>
          <p:cNvSpPr txBox="1"/>
          <p:nvPr/>
        </p:nvSpPr>
        <p:spPr>
          <a:xfrm>
            <a:off x="2525025" y="-93525"/>
            <a:ext cx="4782900" cy="30000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None/>
            </a:pPr>
            <a:r>
              <a:rPr lang="en" sz="1300" b="1">
                <a:solidFill>
                  <a:srgbClr val="FF0000"/>
                </a:solidFill>
              </a:rPr>
              <a:t>Host-to_Router:</a:t>
            </a:r>
            <a:endParaRPr sz="1300" b="1">
              <a:solidFill>
                <a:srgbClr val="FF0000"/>
              </a:solidFill>
            </a:endParaRPr>
          </a:p>
          <a:p>
            <a:pPr marL="0" lvl="0" indent="0" algn="l" rtl="0">
              <a:spcBef>
                <a:spcPts val="1200"/>
              </a:spcBef>
              <a:spcAft>
                <a:spcPts val="0"/>
              </a:spcAft>
              <a:buNone/>
            </a:pPr>
            <a:r>
              <a:rPr lang="en" sz="1300" b="1">
                <a:solidFill>
                  <a:srgbClr val="FF0000"/>
                </a:solidFill>
              </a:rPr>
              <a:t>Gazda sursă încapsulează pachetul IP Layer 3 într-un cadru Layer 2. În antetul cadrului, gazda își adaugă adresa Layer 2 ca sursă și adresa Layer 2 pentru R1 ca destinație.</a:t>
            </a:r>
            <a:endParaRPr sz="1300" b="1">
              <a:solidFill>
                <a:srgbClr val="FF0000"/>
              </a:solidFill>
            </a:endParaRPr>
          </a:p>
        </p:txBody>
      </p:sp>
      <p:pic>
        <p:nvPicPr>
          <p:cNvPr id="555" name="Google Shape;555;p42"/>
          <p:cNvPicPr preferRelativeResize="0"/>
          <p:nvPr/>
        </p:nvPicPr>
        <p:blipFill>
          <a:blip r:embed="rId3">
            <a:alphaModFix/>
          </a:blip>
          <a:stretch>
            <a:fillRect/>
          </a:stretch>
        </p:blipFill>
        <p:spPr>
          <a:xfrm>
            <a:off x="1663192" y="1294500"/>
            <a:ext cx="7408075" cy="37634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555"/>
                                        </p:tgtEl>
                                        <p:attrNameLst>
                                          <p:attrName>style.visibility</p:attrName>
                                        </p:attrNameLst>
                                      </p:cBhvr>
                                      <p:to>
                                        <p:strVal val="visible"/>
                                      </p:to>
                                    </p:set>
                                    <p:anim calcmode="lin" valueType="num">
                                      <p:cBhvr additive="base">
                                        <p:cTn id="7" dur="1000"/>
                                        <p:tgtEl>
                                          <p:spTgt spid="555"/>
                                        </p:tgtEl>
                                        <p:attrNameLst>
                                          <p:attrName>ppt_y</p:attrName>
                                        </p:attrNameLst>
                                      </p:cBhvr>
                                      <p:tavLst>
                                        <p:tav tm="0">
                                          <p:val>
                                            <p:strVal val="#ppt_y-1"/>
                                          </p:val>
                                        </p:tav>
                                        <p:tav tm="100000">
                                          <p:val>
                                            <p:strVal val="#ppt_y"/>
                                          </p:val>
                                        </p:tav>
                                      </p:tavLst>
                                    </p:anim>
                                  </p:childTnLst>
                                </p:cTn>
                              </p:par>
                              <p:par>
                                <p:cTn id="8" presetID="2" presetClass="entr" presetSubtype="4" fill="hold" nodeType="withEffect">
                                  <p:stCondLst>
                                    <p:cond delay="0"/>
                                  </p:stCondLst>
                                  <p:childTnLst>
                                    <p:set>
                                      <p:cBhvr>
                                        <p:cTn id="9" dur="1" fill="hold">
                                          <p:stCondLst>
                                            <p:cond delay="0"/>
                                          </p:stCondLst>
                                        </p:cTn>
                                        <p:tgtEl>
                                          <p:spTgt spid="554"/>
                                        </p:tgtEl>
                                        <p:attrNameLst>
                                          <p:attrName>style.visibility</p:attrName>
                                        </p:attrNameLst>
                                      </p:cBhvr>
                                      <p:to>
                                        <p:strVal val="visible"/>
                                      </p:to>
                                    </p:set>
                                    <p:anim calcmode="lin" valueType="num">
                                      <p:cBhvr additive="base">
                                        <p:cTn id="10" dur="1000"/>
                                        <p:tgtEl>
                                          <p:spTgt spid="5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sp>
        <p:nvSpPr>
          <p:cNvPr id="350" name="Google Shape;350;p13"/>
          <p:cNvSpPr txBox="1">
            <a:spLocks noGrp="1"/>
          </p:cNvSpPr>
          <p:nvPr>
            <p:ph type="sldNum" idx="12"/>
          </p:nvPr>
        </p:nvSpPr>
        <p:spPr>
          <a:xfrm>
            <a:off x="13557" y="4785525"/>
            <a:ext cx="548700" cy="357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fld id="{00000000-1234-1234-1234-123412341234}" type="slidenum">
              <a:rPr lang="en"/>
              <a:t>3</a:t>
            </a:fld>
            <a:endParaRPr/>
          </a:p>
        </p:txBody>
      </p:sp>
      <p:sp>
        <p:nvSpPr>
          <p:cNvPr id="351" name="Google Shape;351;p13"/>
          <p:cNvSpPr txBox="1"/>
          <p:nvPr/>
        </p:nvSpPr>
        <p:spPr>
          <a:xfrm>
            <a:off x="2752100" y="1803575"/>
            <a:ext cx="2311200" cy="1188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Muli"/>
              <a:ea typeface="Muli"/>
              <a:cs typeface="Muli"/>
              <a:sym typeface="Muli"/>
            </a:endParaRPr>
          </a:p>
        </p:txBody>
      </p:sp>
      <p:pic>
        <p:nvPicPr>
          <p:cNvPr id="352" name="Google Shape;352;p13"/>
          <p:cNvPicPr preferRelativeResize="0"/>
          <p:nvPr/>
        </p:nvPicPr>
        <p:blipFill>
          <a:blip r:embed="rId3">
            <a:alphaModFix/>
          </a:blip>
          <a:stretch>
            <a:fillRect/>
          </a:stretch>
        </p:blipFill>
        <p:spPr>
          <a:xfrm>
            <a:off x="1858125" y="275025"/>
            <a:ext cx="6087224" cy="47080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52"/>
                                        </p:tgtEl>
                                        <p:attrNameLst>
                                          <p:attrName>style.visibility</p:attrName>
                                        </p:attrNameLst>
                                      </p:cBhvr>
                                      <p:to>
                                        <p:strVal val="visible"/>
                                      </p:to>
                                    </p:set>
                                    <p:animEffect transition="in" filter="fade">
                                      <p:cBhvr>
                                        <p:cTn id="7" dur="1000"/>
                                        <p:tgtEl>
                                          <p:spTgt spid="3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59"/>
        <p:cNvGrpSpPr/>
        <p:nvPr/>
      </p:nvGrpSpPr>
      <p:grpSpPr>
        <a:xfrm>
          <a:off x="0" y="0"/>
          <a:ext cx="0" cy="0"/>
          <a:chOff x="0" y="0"/>
          <a:chExt cx="0" cy="0"/>
        </a:xfrm>
      </p:grpSpPr>
      <p:sp>
        <p:nvSpPr>
          <p:cNvPr id="560" name="Google Shape;560;p43"/>
          <p:cNvSpPr txBox="1">
            <a:spLocks noGrp="1"/>
          </p:cNvSpPr>
          <p:nvPr>
            <p:ph type="sldNum" idx="12"/>
          </p:nvPr>
        </p:nvSpPr>
        <p:spPr>
          <a:xfrm>
            <a:off x="13557" y="4785525"/>
            <a:ext cx="548700" cy="357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fld id="{00000000-1234-1234-1234-123412341234}" type="slidenum">
              <a:rPr lang="en"/>
              <a:t>30</a:t>
            </a:fld>
            <a:endParaRPr/>
          </a:p>
        </p:txBody>
      </p:sp>
      <p:sp>
        <p:nvSpPr>
          <p:cNvPr id="561" name="Google Shape;561;p43"/>
          <p:cNvSpPr txBox="1"/>
          <p:nvPr/>
        </p:nvSpPr>
        <p:spPr>
          <a:xfrm>
            <a:off x="2689975" y="-53450"/>
            <a:ext cx="4537500" cy="30000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None/>
            </a:pPr>
            <a:r>
              <a:rPr lang="en" sz="1300" b="1">
                <a:solidFill>
                  <a:srgbClr val="FF9900"/>
                </a:solidFill>
              </a:rPr>
              <a:t>Router-to-Router:</a:t>
            </a:r>
            <a:endParaRPr sz="1300" b="1">
              <a:solidFill>
                <a:srgbClr val="FF9900"/>
              </a:solidFill>
            </a:endParaRPr>
          </a:p>
          <a:p>
            <a:pPr marL="0" lvl="0" indent="0" algn="l" rtl="0">
              <a:spcBef>
                <a:spcPts val="1200"/>
              </a:spcBef>
              <a:spcAft>
                <a:spcPts val="0"/>
              </a:spcAft>
              <a:buNone/>
            </a:pPr>
            <a:r>
              <a:rPr lang="en" sz="1300" b="1">
                <a:solidFill>
                  <a:srgbClr val="FF9900"/>
                </a:solidFill>
              </a:rPr>
              <a:t>R1 încapsulează pachetul IP Layer 3 într-un nou cadru Layer 2. În antetul cadrului, R1 își adaugă adresa Layer 2 ca sursă și adresa Layer 2 pentru R2 ca destinație.</a:t>
            </a:r>
            <a:endParaRPr sz="1300" b="1">
              <a:solidFill>
                <a:srgbClr val="FF9900"/>
              </a:solidFill>
            </a:endParaRPr>
          </a:p>
        </p:txBody>
      </p:sp>
      <p:pic>
        <p:nvPicPr>
          <p:cNvPr id="562" name="Google Shape;562;p43"/>
          <p:cNvPicPr preferRelativeResize="0"/>
          <p:nvPr/>
        </p:nvPicPr>
        <p:blipFill>
          <a:blip r:embed="rId3">
            <a:alphaModFix/>
          </a:blip>
          <a:stretch>
            <a:fillRect/>
          </a:stretch>
        </p:blipFill>
        <p:spPr>
          <a:xfrm>
            <a:off x="1492125" y="1236725"/>
            <a:ext cx="7471700" cy="37598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562"/>
                                        </p:tgtEl>
                                        <p:attrNameLst>
                                          <p:attrName>style.visibility</p:attrName>
                                        </p:attrNameLst>
                                      </p:cBhvr>
                                      <p:to>
                                        <p:strVal val="visible"/>
                                      </p:to>
                                    </p:set>
                                    <p:anim calcmode="lin" valueType="num">
                                      <p:cBhvr additive="base">
                                        <p:cTn id="7" dur="1000"/>
                                        <p:tgtEl>
                                          <p:spTgt spid="562"/>
                                        </p:tgtEl>
                                        <p:attrNameLst>
                                          <p:attrName>ppt_w</p:attrName>
                                        </p:attrNameLst>
                                      </p:cBhvr>
                                      <p:tavLst>
                                        <p:tav tm="0">
                                          <p:val>
                                            <p:strVal val="0"/>
                                          </p:val>
                                        </p:tav>
                                        <p:tav tm="100000">
                                          <p:val>
                                            <p:strVal val="#ppt_w"/>
                                          </p:val>
                                        </p:tav>
                                      </p:tavLst>
                                    </p:anim>
                                    <p:anim calcmode="lin" valueType="num">
                                      <p:cBhvr additive="base">
                                        <p:cTn id="8" dur="1000"/>
                                        <p:tgtEl>
                                          <p:spTgt spid="562"/>
                                        </p:tgtEl>
                                        <p:attrNameLst>
                                          <p:attrName>ppt_h</p:attrName>
                                        </p:attrNameLst>
                                      </p:cBhvr>
                                      <p:tavLst>
                                        <p:tav tm="0">
                                          <p:val>
                                            <p:strVal val="0"/>
                                          </p:val>
                                        </p:tav>
                                        <p:tav tm="100000">
                                          <p:val>
                                            <p:strVal val="#ppt_h"/>
                                          </p:val>
                                        </p:tav>
                                      </p:tavLst>
                                    </p:anim>
                                  </p:childTnLst>
                                </p:cTn>
                              </p:par>
                              <p:par>
                                <p:cTn id="9" presetID="2" presetClass="entr" presetSubtype="4" fill="hold" nodeType="withEffect">
                                  <p:stCondLst>
                                    <p:cond delay="0"/>
                                  </p:stCondLst>
                                  <p:childTnLst>
                                    <p:set>
                                      <p:cBhvr>
                                        <p:cTn id="10" dur="1" fill="hold">
                                          <p:stCondLst>
                                            <p:cond delay="0"/>
                                          </p:stCondLst>
                                        </p:cTn>
                                        <p:tgtEl>
                                          <p:spTgt spid="561"/>
                                        </p:tgtEl>
                                        <p:attrNameLst>
                                          <p:attrName>style.visibility</p:attrName>
                                        </p:attrNameLst>
                                      </p:cBhvr>
                                      <p:to>
                                        <p:strVal val="visible"/>
                                      </p:to>
                                    </p:set>
                                    <p:anim calcmode="lin" valueType="num">
                                      <p:cBhvr additive="base">
                                        <p:cTn id="11" dur="1000"/>
                                        <p:tgtEl>
                                          <p:spTgt spid="5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66"/>
        <p:cNvGrpSpPr/>
        <p:nvPr/>
      </p:nvGrpSpPr>
      <p:grpSpPr>
        <a:xfrm>
          <a:off x="0" y="0"/>
          <a:ext cx="0" cy="0"/>
          <a:chOff x="0" y="0"/>
          <a:chExt cx="0" cy="0"/>
        </a:xfrm>
      </p:grpSpPr>
      <p:sp>
        <p:nvSpPr>
          <p:cNvPr id="567" name="Google Shape;567;p44"/>
          <p:cNvSpPr txBox="1">
            <a:spLocks noGrp="1"/>
          </p:cNvSpPr>
          <p:nvPr>
            <p:ph type="sldNum" idx="12"/>
          </p:nvPr>
        </p:nvSpPr>
        <p:spPr>
          <a:xfrm>
            <a:off x="13557" y="4785525"/>
            <a:ext cx="548700" cy="357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fld id="{00000000-1234-1234-1234-123412341234}" type="slidenum">
              <a:rPr lang="en"/>
              <a:t>31</a:t>
            </a:fld>
            <a:endParaRPr/>
          </a:p>
        </p:txBody>
      </p:sp>
      <p:sp>
        <p:nvSpPr>
          <p:cNvPr id="568" name="Google Shape;568;p44"/>
          <p:cNvSpPr txBox="1"/>
          <p:nvPr/>
        </p:nvSpPr>
        <p:spPr>
          <a:xfrm>
            <a:off x="2513550" y="0"/>
            <a:ext cx="4849500" cy="30000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None/>
            </a:pPr>
            <a:r>
              <a:rPr lang="en" sz="1300" b="1">
                <a:solidFill>
                  <a:srgbClr val="9900FF"/>
                </a:solidFill>
              </a:rPr>
              <a:t>Router-to-Host:</a:t>
            </a:r>
            <a:endParaRPr sz="1300" b="1">
              <a:solidFill>
                <a:srgbClr val="9900FF"/>
              </a:solidFill>
            </a:endParaRPr>
          </a:p>
          <a:p>
            <a:pPr marL="0" lvl="0" indent="0" algn="l" rtl="0">
              <a:spcBef>
                <a:spcPts val="1200"/>
              </a:spcBef>
              <a:spcAft>
                <a:spcPts val="0"/>
              </a:spcAft>
              <a:buNone/>
            </a:pPr>
            <a:r>
              <a:rPr lang="en" sz="1300" b="1">
                <a:solidFill>
                  <a:srgbClr val="9900FF"/>
                </a:solidFill>
              </a:rPr>
              <a:t>R2 încapsulează pachetul IP Layer 3 într-un nou cadru Layer 2. În antetul cadrului, R2 își adaugă adresa Layer 2 ca sursă și adresa Layer 2 pentru server ca destinație.</a:t>
            </a:r>
            <a:endParaRPr sz="1300" b="1">
              <a:solidFill>
                <a:srgbClr val="9900FF"/>
              </a:solidFill>
            </a:endParaRPr>
          </a:p>
        </p:txBody>
      </p:sp>
      <p:pic>
        <p:nvPicPr>
          <p:cNvPr id="569" name="Google Shape;569;p44"/>
          <p:cNvPicPr preferRelativeResize="0"/>
          <p:nvPr/>
        </p:nvPicPr>
        <p:blipFill>
          <a:blip r:embed="rId3">
            <a:alphaModFix/>
          </a:blip>
          <a:stretch>
            <a:fillRect/>
          </a:stretch>
        </p:blipFill>
        <p:spPr>
          <a:xfrm>
            <a:off x="1539625" y="1309250"/>
            <a:ext cx="7411900" cy="371782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569"/>
                                        </p:tgtEl>
                                        <p:attrNameLst>
                                          <p:attrName>style.visibility</p:attrName>
                                        </p:attrNameLst>
                                      </p:cBhvr>
                                      <p:to>
                                        <p:strVal val="visible"/>
                                      </p:to>
                                    </p:set>
                                    <p:anim calcmode="lin" valueType="num">
                                      <p:cBhvr additive="base">
                                        <p:cTn id="7" dur="1000"/>
                                        <p:tgtEl>
                                          <p:spTgt spid="569"/>
                                        </p:tgtEl>
                                        <p:attrNameLst>
                                          <p:attrName>ppt_w</p:attrName>
                                        </p:attrNameLst>
                                      </p:cBhvr>
                                      <p:tavLst>
                                        <p:tav tm="0">
                                          <p:val>
                                            <p:strVal val="0"/>
                                          </p:val>
                                        </p:tav>
                                        <p:tav tm="100000">
                                          <p:val>
                                            <p:strVal val="#ppt_w"/>
                                          </p:val>
                                        </p:tav>
                                      </p:tavLst>
                                    </p:anim>
                                    <p:anim calcmode="lin" valueType="num">
                                      <p:cBhvr additive="base">
                                        <p:cTn id="8" dur="1000"/>
                                        <p:tgtEl>
                                          <p:spTgt spid="569"/>
                                        </p:tgtEl>
                                        <p:attrNameLst>
                                          <p:attrName>ppt_h</p:attrName>
                                        </p:attrNameLst>
                                      </p:cBhvr>
                                      <p:tavLst>
                                        <p:tav tm="0">
                                          <p:val>
                                            <p:strVal val="0"/>
                                          </p:val>
                                        </p:tav>
                                        <p:tav tm="100000">
                                          <p:val>
                                            <p:strVal val="#ppt_h"/>
                                          </p:val>
                                        </p:tav>
                                      </p:tavLst>
                                    </p:anim>
                                  </p:childTnLst>
                                </p:cTn>
                              </p:par>
                            </p:childTnLst>
                          </p:cTn>
                        </p:par>
                        <p:par>
                          <p:cTn id="9" fill="hold">
                            <p:stCondLst>
                              <p:cond delay="1000"/>
                            </p:stCondLst>
                            <p:childTnLst>
                              <p:par>
                                <p:cTn id="10" presetID="2" presetClass="entr" presetSubtype="1" fill="hold" nodeType="afterEffect">
                                  <p:stCondLst>
                                    <p:cond delay="0"/>
                                  </p:stCondLst>
                                  <p:childTnLst>
                                    <p:set>
                                      <p:cBhvr>
                                        <p:cTn id="11" dur="1" fill="hold">
                                          <p:stCondLst>
                                            <p:cond delay="0"/>
                                          </p:stCondLst>
                                        </p:cTn>
                                        <p:tgtEl>
                                          <p:spTgt spid="568"/>
                                        </p:tgtEl>
                                        <p:attrNameLst>
                                          <p:attrName>style.visibility</p:attrName>
                                        </p:attrNameLst>
                                      </p:cBhvr>
                                      <p:to>
                                        <p:strVal val="visible"/>
                                      </p:to>
                                    </p:set>
                                    <p:anim calcmode="lin" valueType="num">
                                      <p:cBhvr additive="base">
                                        <p:cTn id="12" dur="1000"/>
                                        <p:tgtEl>
                                          <p:spTgt spid="56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73"/>
        <p:cNvGrpSpPr/>
        <p:nvPr/>
      </p:nvGrpSpPr>
      <p:grpSpPr>
        <a:xfrm>
          <a:off x="0" y="0"/>
          <a:ext cx="0" cy="0"/>
          <a:chOff x="0" y="0"/>
          <a:chExt cx="0" cy="0"/>
        </a:xfrm>
      </p:grpSpPr>
      <p:sp>
        <p:nvSpPr>
          <p:cNvPr id="574" name="Google Shape;574;p45"/>
          <p:cNvSpPr txBox="1"/>
          <p:nvPr/>
        </p:nvSpPr>
        <p:spPr>
          <a:xfrm>
            <a:off x="2351350" y="440875"/>
            <a:ext cx="6559500" cy="3887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None/>
            </a:pPr>
            <a:r>
              <a:rPr lang="en" sz="1300" b="1">
                <a:solidFill>
                  <a:srgbClr val="FFD966"/>
                </a:solidFill>
              </a:rPr>
              <a:t>Adresa layer-ului de legătură de date este utilizată numai pentru livrarea locală. Adresele din acest layer nu au nicio semnificație dincolo de rețeaua locală. Comparați acest lucru cu nivelul 3, unde adresele din antetul pachetului sunt transportate de la gazda sursă la gazda de destinație, indiferent de numărul de salturi de rețea de-a lungul rutei.</a:t>
            </a:r>
            <a:endParaRPr sz="1300" b="1">
              <a:solidFill>
                <a:srgbClr val="FFD966"/>
              </a:solidFill>
            </a:endParaRPr>
          </a:p>
          <a:p>
            <a:pPr marL="0" lvl="0" indent="0" algn="l" rtl="0">
              <a:lnSpc>
                <a:spcPct val="115000"/>
              </a:lnSpc>
              <a:spcBef>
                <a:spcPts val="1200"/>
              </a:spcBef>
              <a:spcAft>
                <a:spcPts val="0"/>
              </a:spcAft>
              <a:buNone/>
            </a:pPr>
            <a:r>
              <a:rPr lang="en" sz="1300" b="1">
                <a:solidFill>
                  <a:srgbClr val="FFD966"/>
                </a:solidFill>
              </a:rPr>
              <a:t>Dacă datele trebuie să treacă pe un alt segment de rețea, este necesar un dispozitiv intermediar, cum ar fi un router. Routerul trebuie să accepte cadrul bazat pe adresa fizică și să decapsuleze cadrul pentru a examina adresa ierarhică, care este adresa IP. Folosind adresa IP, routerul poate determina locația în rețea a dispozitivului de destinație și cea mai bună cale pentru a ajunge la acesta. Când știe de unde să redirecționeze pachetul, routerul creează apoi un nou cadru pentru pachet, iar noul cadru este trimis către următorul segment de rețea către destinația sa finală.</a:t>
            </a:r>
            <a:endParaRPr sz="1300" b="1">
              <a:solidFill>
                <a:srgbClr val="FFD966"/>
              </a:solidFill>
            </a:endParaRPr>
          </a:p>
          <a:p>
            <a:pPr marL="0" lvl="0" indent="0" algn="l" rtl="0">
              <a:lnSpc>
                <a:spcPct val="115000"/>
              </a:lnSpc>
              <a:spcBef>
                <a:spcPts val="1200"/>
              </a:spcBef>
              <a:spcAft>
                <a:spcPts val="0"/>
              </a:spcAft>
              <a:buNone/>
            </a:pPr>
            <a:r>
              <a:rPr lang="en" sz="1300" b="1">
                <a:solidFill>
                  <a:srgbClr val="FFD966"/>
                </a:solidFill>
              </a:rPr>
              <a:t>Cadre LAN și WAN</a:t>
            </a:r>
            <a:endParaRPr sz="1300" b="1">
              <a:solidFill>
                <a:srgbClr val="FFD966"/>
              </a:solidFill>
            </a:endParaRPr>
          </a:p>
          <a:p>
            <a:pPr marL="0" lvl="0" indent="0" algn="l" rtl="0">
              <a:lnSpc>
                <a:spcPct val="115000"/>
              </a:lnSpc>
              <a:spcBef>
                <a:spcPts val="1200"/>
              </a:spcBef>
              <a:spcAft>
                <a:spcPts val="1200"/>
              </a:spcAft>
              <a:buNone/>
            </a:pPr>
            <a:r>
              <a:rPr lang="en" sz="1300" b="1">
                <a:solidFill>
                  <a:srgbClr val="FFD966"/>
                </a:solidFill>
              </a:rPr>
              <a:t>Protocoalele Ethernet sunt utilizate de rețelele LAN cu fir. Comunicațiile fără fir se încadrează în protocoalele WLAN (IEEE 802.11). Aceste protocoale au fost concepute pentru rețele cu acces multiplu.</a:t>
            </a:r>
            <a:endParaRPr sz="1300" b="1">
              <a:solidFill>
                <a:srgbClr val="FFD966"/>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574"/>
                                        </p:tgtEl>
                                        <p:attrNameLst>
                                          <p:attrName>style.visibility</p:attrName>
                                        </p:attrNameLst>
                                      </p:cBhvr>
                                      <p:to>
                                        <p:strVal val="visible"/>
                                      </p:to>
                                    </p:set>
                                    <p:anim calcmode="lin" valueType="num">
                                      <p:cBhvr additive="base">
                                        <p:cTn id="7" dur="1000"/>
                                        <p:tgtEl>
                                          <p:spTgt spid="574"/>
                                        </p:tgtEl>
                                        <p:attrNameLst>
                                          <p:attrName>ppt_w</p:attrName>
                                        </p:attrNameLst>
                                      </p:cBhvr>
                                      <p:tavLst>
                                        <p:tav tm="0">
                                          <p:val>
                                            <p:strVal val="0"/>
                                          </p:val>
                                        </p:tav>
                                        <p:tav tm="100000">
                                          <p:val>
                                            <p:strVal val="#ppt_w"/>
                                          </p:val>
                                        </p:tav>
                                      </p:tavLst>
                                    </p:anim>
                                    <p:anim calcmode="lin" valueType="num">
                                      <p:cBhvr additive="base">
                                        <p:cTn id="8" dur="1000"/>
                                        <p:tgtEl>
                                          <p:spTgt spid="574"/>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78"/>
        <p:cNvGrpSpPr/>
        <p:nvPr/>
      </p:nvGrpSpPr>
      <p:grpSpPr>
        <a:xfrm>
          <a:off x="0" y="0"/>
          <a:ext cx="0" cy="0"/>
          <a:chOff x="0" y="0"/>
          <a:chExt cx="0" cy="0"/>
        </a:xfrm>
      </p:grpSpPr>
      <p:sp>
        <p:nvSpPr>
          <p:cNvPr id="579" name="Google Shape;579;p46"/>
          <p:cNvSpPr txBox="1"/>
          <p:nvPr/>
        </p:nvSpPr>
        <p:spPr>
          <a:xfrm>
            <a:off x="2378050" y="293925"/>
            <a:ext cx="3000000" cy="30000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None/>
            </a:pPr>
            <a:r>
              <a:rPr lang="en" sz="1300" b="1">
                <a:solidFill>
                  <a:srgbClr val="00FFFF"/>
                </a:solidFill>
              </a:rPr>
              <a:t>WAN-urile foloseau în mod tradițional alte tipuri de protocoale pentru diferite tipuri de topologie point-to-point, hub-radius și full-mesh. Unele dintre protocoalele comune WAN de-a lungul anilor au inclus:</a:t>
            </a:r>
            <a:endParaRPr sz="1300" b="1">
              <a:solidFill>
                <a:srgbClr val="00FFFF"/>
              </a:solidFill>
            </a:endParaRPr>
          </a:p>
          <a:p>
            <a:pPr marL="0" lvl="0" indent="0" algn="l" rtl="0">
              <a:lnSpc>
                <a:spcPct val="115000"/>
              </a:lnSpc>
              <a:spcBef>
                <a:spcPts val="1200"/>
              </a:spcBef>
              <a:spcAft>
                <a:spcPts val="0"/>
              </a:spcAft>
              <a:buNone/>
            </a:pPr>
            <a:r>
              <a:rPr lang="en" sz="1300" b="1">
                <a:solidFill>
                  <a:srgbClr val="00FFFF"/>
                </a:solidFill>
              </a:rPr>
              <a:t>Protocol punct-la-punct (PPP)</a:t>
            </a:r>
            <a:endParaRPr sz="1300" b="1">
              <a:solidFill>
                <a:srgbClr val="00FFFF"/>
              </a:solidFill>
            </a:endParaRPr>
          </a:p>
          <a:p>
            <a:pPr marL="0" lvl="0" indent="0" algn="l" rtl="0">
              <a:lnSpc>
                <a:spcPct val="100000"/>
              </a:lnSpc>
              <a:spcBef>
                <a:spcPts val="1200"/>
              </a:spcBef>
              <a:spcAft>
                <a:spcPts val="0"/>
              </a:spcAft>
              <a:buNone/>
            </a:pPr>
            <a:r>
              <a:rPr lang="en" sz="1300" b="1">
                <a:solidFill>
                  <a:srgbClr val="00FFFF"/>
                </a:solidFill>
              </a:rPr>
              <a:t>Control la nivel înalt al legăturilor de date (HDLC)</a:t>
            </a:r>
            <a:endParaRPr sz="1300" b="1">
              <a:solidFill>
                <a:srgbClr val="00FFFF"/>
              </a:solidFill>
            </a:endParaRPr>
          </a:p>
          <a:p>
            <a:pPr marL="0" lvl="0" indent="0" algn="l" rtl="0">
              <a:lnSpc>
                <a:spcPct val="115000"/>
              </a:lnSpc>
              <a:spcBef>
                <a:spcPts val="1200"/>
              </a:spcBef>
              <a:spcAft>
                <a:spcPts val="0"/>
              </a:spcAft>
              <a:buNone/>
            </a:pPr>
            <a:r>
              <a:rPr lang="en" sz="1300" b="1">
                <a:solidFill>
                  <a:srgbClr val="00FFFF"/>
                </a:solidFill>
              </a:rPr>
              <a:t>Releu cadru</a:t>
            </a:r>
            <a:endParaRPr sz="1300" b="1">
              <a:solidFill>
                <a:srgbClr val="00FFFF"/>
              </a:solidFill>
            </a:endParaRPr>
          </a:p>
          <a:p>
            <a:pPr marL="0" lvl="0" indent="0" algn="l" rtl="0">
              <a:lnSpc>
                <a:spcPct val="115000"/>
              </a:lnSpc>
              <a:spcBef>
                <a:spcPts val="1200"/>
              </a:spcBef>
              <a:spcAft>
                <a:spcPts val="0"/>
              </a:spcAft>
              <a:buNone/>
            </a:pPr>
            <a:r>
              <a:rPr lang="en" sz="1300" b="1">
                <a:solidFill>
                  <a:srgbClr val="00FFFF"/>
                </a:solidFill>
              </a:rPr>
              <a:t>Mod de transfer asincron (ATM)</a:t>
            </a:r>
            <a:endParaRPr sz="1300" b="1">
              <a:solidFill>
                <a:srgbClr val="00FFFF"/>
              </a:solidFill>
            </a:endParaRPr>
          </a:p>
          <a:p>
            <a:pPr marL="0" lvl="0" indent="0" algn="l" rtl="0">
              <a:lnSpc>
                <a:spcPct val="115000"/>
              </a:lnSpc>
              <a:spcBef>
                <a:spcPts val="1200"/>
              </a:spcBef>
              <a:spcAft>
                <a:spcPts val="0"/>
              </a:spcAft>
              <a:buNone/>
            </a:pPr>
            <a:r>
              <a:rPr lang="en" sz="1300" b="1">
                <a:solidFill>
                  <a:srgbClr val="00FFFF"/>
                </a:solidFill>
              </a:rPr>
              <a:t>X.25</a:t>
            </a:r>
            <a:endParaRPr sz="1300" b="1">
              <a:solidFill>
                <a:srgbClr val="00FFFF"/>
              </a:solidFill>
            </a:endParaRPr>
          </a:p>
          <a:p>
            <a:pPr marL="0" lvl="0" indent="0" algn="l" rtl="0">
              <a:lnSpc>
                <a:spcPct val="115000"/>
              </a:lnSpc>
              <a:spcBef>
                <a:spcPts val="1200"/>
              </a:spcBef>
              <a:spcAft>
                <a:spcPts val="0"/>
              </a:spcAft>
              <a:buNone/>
            </a:pPr>
            <a:r>
              <a:rPr lang="en" sz="1300" b="1">
                <a:solidFill>
                  <a:srgbClr val="00FFFF"/>
                </a:solidFill>
              </a:rPr>
              <a:t>Aceste protocoale Layer 2 sunt acum înlocuite în WAN de Ethernet.</a:t>
            </a:r>
            <a:endParaRPr sz="1300" b="1">
              <a:solidFill>
                <a:srgbClr val="00FFFF"/>
              </a:solidFill>
            </a:endParaRPr>
          </a:p>
          <a:p>
            <a:pPr marL="0" lvl="0" indent="0" algn="l" rtl="0">
              <a:lnSpc>
                <a:spcPct val="115000"/>
              </a:lnSpc>
              <a:spcBef>
                <a:spcPts val="1200"/>
              </a:spcBef>
              <a:spcAft>
                <a:spcPts val="0"/>
              </a:spcAft>
              <a:buNone/>
            </a:pPr>
            <a:r>
              <a:rPr lang="en" sz="1300" b="1">
                <a:solidFill>
                  <a:srgbClr val="00FFFF"/>
                </a:solidFill>
              </a:rPr>
              <a:t> </a:t>
            </a:r>
            <a:endParaRPr sz="1300" b="1">
              <a:solidFill>
                <a:srgbClr val="00FFFF"/>
              </a:solidFill>
            </a:endParaRPr>
          </a:p>
          <a:p>
            <a:pPr marL="0" lvl="0" indent="0" algn="l" rtl="0">
              <a:lnSpc>
                <a:spcPct val="115000"/>
              </a:lnSpc>
              <a:spcBef>
                <a:spcPts val="1200"/>
              </a:spcBef>
              <a:spcAft>
                <a:spcPts val="0"/>
              </a:spcAft>
              <a:buNone/>
            </a:pPr>
            <a:r>
              <a:rPr lang="en" sz="1300"/>
              <a:t>Într-o rețea TCP / IP, toate protocoalele OSI Layer 2 funcționează cu IP la OSI Layer 3. Cu toate acestea, protocolul Layer 2 utilizat depinde de topologia logică și de suportul fizic.</a:t>
            </a:r>
            <a:endParaRPr sz="1300"/>
          </a:p>
          <a:p>
            <a:pPr marL="0" lvl="0" indent="0" algn="l" rtl="0">
              <a:lnSpc>
                <a:spcPct val="115000"/>
              </a:lnSpc>
              <a:spcBef>
                <a:spcPts val="1200"/>
              </a:spcBef>
              <a:spcAft>
                <a:spcPts val="0"/>
              </a:spcAft>
              <a:buNone/>
            </a:pPr>
            <a:r>
              <a:rPr lang="en" sz="1300"/>
              <a:t> </a:t>
            </a:r>
            <a:endParaRPr sz="1300"/>
          </a:p>
          <a:p>
            <a:pPr marL="0" lvl="0" indent="0" algn="l" rtl="0">
              <a:lnSpc>
                <a:spcPct val="115000"/>
              </a:lnSpc>
              <a:spcBef>
                <a:spcPts val="1200"/>
              </a:spcBef>
              <a:spcAft>
                <a:spcPts val="0"/>
              </a:spcAft>
              <a:buNone/>
            </a:pPr>
            <a:r>
              <a:rPr lang="en" sz="1300"/>
              <a:t>Fiecare protocol efectuează controlul accesului media pentru topologiile logice specificate de nivelul 2. Aceasta înseamnă că un număr de dispozitive de rețea diferite pot acționa ca noduri care funcționează la nivelul legăturii de date atunci când implementează aceste protocoale. Aceste dispozitive includ NIC-urile de pe computere, precum și interfețele de pe routere și comutatoarele de nivel 2.</a:t>
            </a:r>
            <a:endParaRPr sz="1300"/>
          </a:p>
          <a:p>
            <a:pPr marL="0" lvl="0" indent="0" algn="l" rtl="0">
              <a:lnSpc>
                <a:spcPct val="115000"/>
              </a:lnSpc>
              <a:spcBef>
                <a:spcPts val="1200"/>
              </a:spcBef>
              <a:spcAft>
                <a:spcPts val="1200"/>
              </a:spcAft>
              <a:buNone/>
            </a:pPr>
            <a:r>
              <a:rPr lang="en" sz="1300"/>
              <a:t> </a:t>
            </a:r>
            <a:endParaRPr sz="1300"/>
          </a:p>
        </p:txBody>
      </p:sp>
      <p:sp>
        <p:nvSpPr>
          <p:cNvPr id="580" name="Google Shape;580;p46"/>
          <p:cNvSpPr txBox="1"/>
          <p:nvPr/>
        </p:nvSpPr>
        <p:spPr>
          <a:xfrm>
            <a:off x="5677875" y="293925"/>
            <a:ext cx="3000000" cy="30000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1200"/>
              </a:spcBef>
              <a:spcAft>
                <a:spcPts val="0"/>
              </a:spcAft>
              <a:buNone/>
            </a:pPr>
            <a:r>
              <a:rPr lang="en" sz="1300" b="1">
                <a:solidFill>
                  <a:srgbClr val="FF0000"/>
                </a:solidFill>
              </a:rPr>
              <a:t>Protocolul Layer 2 care este utilizat pentru o anumită topologie de rețea este determinat de tehnologia utilizată pentru implementarea acestei topologii. Tehnologia utilizată este determinată de mărimea rețelei, în ceea ce privește numărul de gazde și aria geografică, precum și serviciile care trebuie furnizate prin rețea.</a:t>
            </a:r>
            <a:endParaRPr sz="1300" b="1">
              <a:solidFill>
                <a:srgbClr val="FF0000"/>
              </a:solidFill>
            </a:endParaRPr>
          </a:p>
          <a:p>
            <a:pPr marL="0" lvl="0" indent="0" algn="l" rtl="0">
              <a:lnSpc>
                <a:spcPct val="100000"/>
              </a:lnSpc>
              <a:spcBef>
                <a:spcPts val="1200"/>
              </a:spcBef>
              <a:spcAft>
                <a:spcPts val="0"/>
              </a:spcAft>
              <a:buNone/>
            </a:pPr>
            <a:r>
              <a:rPr lang="en" sz="1300" b="1">
                <a:solidFill>
                  <a:srgbClr val="FF0000"/>
                </a:solidFill>
              </a:rPr>
              <a:t>O rețea LAN utilizează de obicei o tehnologie cu lățime de bandă ridicată capabilă să suporte un număr mare de gazde. Zona geografică relativ mică a unei rețele LAN (o singură clădire sau un campus cu mai multe clădiri) și densitatea sa ridicată de utilizatori fac ca această tehnologie să fie rentabilă.</a:t>
            </a:r>
            <a:endParaRPr sz="1300" b="1">
              <a:solidFill>
                <a:srgbClr val="FF0000"/>
              </a:solidFill>
            </a:endParaRPr>
          </a:p>
          <a:p>
            <a:pPr marL="0" lvl="0" indent="0" algn="l" rtl="0">
              <a:lnSpc>
                <a:spcPct val="100000"/>
              </a:lnSpc>
              <a:spcBef>
                <a:spcPts val="1200"/>
              </a:spcBef>
              <a:spcAft>
                <a:spcPts val="0"/>
              </a:spcAft>
              <a:buNone/>
            </a:pPr>
            <a:r>
              <a:rPr lang="en" sz="1300"/>
              <a:t> </a:t>
            </a:r>
            <a:endParaRPr sz="1300"/>
          </a:p>
          <a:p>
            <a:pPr marL="0" lvl="0" indent="0" algn="l" rtl="0">
              <a:lnSpc>
                <a:spcPct val="100000"/>
              </a:lnSpc>
              <a:spcBef>
                <a:spcPts val="1200"/>
              </a:spcBef>
              <a:spcAft>
                <a:spcPts val="0"/>
              </a:spcAft>
              <a:buNone/>
            </a:pPr>
            <a:r>
              <a:rPr lang="en" sz="1300"/>
              <a:t>Cu toate acestea, utilizarea unei tehnologii cu lățime de bandă ridicată nu este de obicei rentabilă pentru rețelele WAN care acoperă zone geografice mari (orașe sau mai multe orașe, de exemplu). Costul legăturilor fizice pe distanțe lungi și tehnologia utilizată pentru a transporta semnalele pe acele distanțe duce, de obicei, la o capacitate mai mică de lățime de bandă.</a:t>
            </a:r>
            <a:endParaRPr sz="1300"/>
          </a:p>
          <a:p>
            <a:pPr marL="0" lvl="0" indent="0" algn="l" rtl="0">
              <a:lnSpc>
                <a:spcPct val="100000"/>
              </a:lnSpc>
              <a:spcBef>
                <a:spcPts val="1200"/>
              </a:spcBef>
              <a:spcAft>
                <a:spcPts val="0"/>
              </a:spcAft>
              <a:buNone/>
            </a:pPr>
            <a:r>
              <a:rPr lang="en" sz="1300"/>
              <a:t> </a:t>
            </a:r>
            <a:endParaRPr sz="1300"/>
          </a:p>
          <a:p>
            <a:pPr marL="0" lvl="0" indent="0" algn="l" rtl="0">
              <a:lnSpc>
                <a:spcPct val="100000"/>
              </a:lnSpc>
              <a:spcBef>
                <a:spcPts val="1200"/>
              </a:spcBef>
              <a:spcAft>
                <a:spcPts val="0"/>
              </a:spcAft>
              <a:buNone/>
            </a:pPr>
            <a:r>
              <a:rPr lang="en" sz="1300"/>
              <a:t>Diferența de lățime de bandă duce în mod normal la utilizarea diferitelor protocoale pentru rețele LAN și WAN.</a:t>
            </a:r>
            <a:endParaRPr sz="1300"/>
          </a:p>
          <a:p>
            <a:pPr marL="0" lvl="0" indent="0" algn="l" rtl="0">
              <a:lnSpc>
                <a:spcPct val="100000"/>
              </a:lnSpc>
              <a:spcBef>
                <a:spcPts val="1200"/>
              </a:spcBef>
              <a:spcAft>
                <a:spcPts val="0"/>
              </a:spcAft>
              <a:buNone/>
            </a:pPr>
            <a:r>
              <a:rPr lang="en" sz="1300"/>
              <a:t> </a:t>
            </a:r>
            <a:endParaRPr sz="1300"/>
          </a:p>
          <a:p>
            <a:pPr marL="0" lvl="0" indent="0" algn="l" rtl="0">
              <a:lnSpc>
                <a:spcPct val="100000"/>
              </a:lnSpc>
              <a:spcBef>
                <a:spcPts val="1200"/>
              </a:spcBef>
              <a:spcAft>
                <a:spcPts val="0"/>
              </a:spcAft>
              <a:buNone/>
            </a:pPr>
            <a:r>
              <a:rPr lang="en" sz="1300"/>
              <a:t>Protocoalele de straturi de legătură de date includ:</a:t>
            </a:r>
            <a:endParaRPr sz="1300"/>
          </a:p>
          <a:p>
            <a:pPr marL="0" lvl="0" indent="0" algn="l" rtl="0">
              <a:lnSpc>
                <a:spcPct val="100000"/>
              </a:lnSpc>
              <a:spcBef>
                <a:spcPts val="1200"/>
              </a:spcBef>
              <a:spcAft>
                <a:spcPts val="0"/>
              </a:spcAft>
              <a:buNone/>
            </a:pPr>
            <a:r>
              <a:rPr lang="en" sz="1300"/>
              <a:t> </a:t>
            </a:r>
            <a:endParaRPr sz="1300"/>
          </a:p>
          <a:p>
            <a:pPr marL="0" lvl="0" indent="0" algn="l" rtl="0">
              <a:lnSpc>
                <a:spcPct val="100000"/>
              </a:lnSpc>
              <a:spcBef>
                <a:spcPts val="1200"/>
              </a:spcBef>
              <a:spcAft>
                <a:spcPts val="0"/>
              </a:spcAft>
              <a:buNone/>
            </a:pPr>
            <a:r>
              <a:rPr lang="en" sz="1300"/>
              <a:t>Ethernet</a:t>
            </a:r>
            <a:endParaRPr sz="1300"/>
          </a:p>
          <a:p>
            <a:pPr marL="0" lvl="0" indent="0" algn="l" rtl="0">
              <a:lnSpc>
                <a:spcPct val="100000"/>
              </a:lnSpc>
              <a:spcBef>
                <a:spcPts val="1200"/>
              </a:spcBef>
              <a:spcAft>
                <a:spcPts val="0"/>
              </a:spcAft>
              <a:buNone/>
            </a:pPr>
            <a:r>
              <a:rPr lang="en" sz="1300"/>
              <a:t>802.11 Wireless</a:t>
            </a:r>
            <a:endParaRPr sz="1300"/>
          </a:p>
          <a:p>
            <a:pPr marL="0" lvl="0" indent="0" algn="l" rtl="0">
              <a:lnSpc>
                <a:spcPct val="100000"/>
              </a:lnSpc>
              <a:spcBef>
                <a:spcPts val="1200"/>
              </a:spcBef>
              <a:spcAft>
                <a:spcPts val="0"/>
              </a:spcAft>
              <a:buNone/>
            </a:pPr>
            <a:r>
              <a:rPr lang="en" sz="1300"/>
              <a:t>Protocol punct-la-punct (PPP)</a:t>
            </a:r>
            <a:endParaRPr sz="1300"/>
          </a:p>
          <a:p>
            <a:pPr marL="0" lvl="0" indent="0" algn="l" rtl="0">
              <a:lnSpc>
                <a:spcPct val="100000"/>
              </a:lnSpc>
              <a:spcBef>
                <a:spcPts val="1200"/>
              </a:spcBef>
              <a:spcAft>
                <a:spcPts val="0"/>
              </a:spcAft>
              <a:buNone/>
            </a:pPr>
            <a:r>
              <a:rPr lang="en" sz="1300"/>
              <a:t>Control la nivel înalt al legăturilor de date (HDLC)</a:t>
            </a:r>
            <a:endParaRPr sz="1300"/>
          </a:p>
          <a:p>
            <a:pPr marL="0" lvl="0" indent="0" algn="l" rtl="0">
              <a:lnSpc>
                <a:spcPct val="100000"/>
              </a:lnSpc>
              <a:spcBef>
                <a:spcPts val="1200"/>
              </a:spcBef>
              <a:spcAft>
                <a:spcPts val="1200"/>
              </a:spcAft>
              <a:buNone/>
            </a:pPr>
            <a:r>
              <a:rPr lang="en" sz="1300"/>
              <a:t>Releu cadru</a:t>
            </a:r>
            <a:endParaRPr sz="13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579"/>
                                        </p:tgtEl>
                                        <p:attrNameLst>
                                          <p:attrName>style.visibility</p:attrName>
                                        </p:attrNameLst>
                                      </p:cBhvr>
                                      <p:to>
                                        <p:strVal val="visible"/>
                                      </p:to>
                                    </p:set>
                                    <p:anim calcmode="lin" valueType="num">
                                      <p:cBhvr additive="base">
                                        <p:cTn id="7" dur="1000"/>
                                        <p:tgtEl>
                                          <p:spTgt spid="579"/>
                                        </p:tgtEl>
                                        <p:attrNameLst>
                                          <p:attrName>ppt_x</p:attrName>
                                        </p:attrNameLst>
                                      </p:cBhvr>
                                      <p:tavLst>
                                        <p:tav tm="0">
                                          <p:val>
                                            <p:strVal val="#ppt_x+1"/>
                                          </p:val>
                                        </p:tav>
                                        <p:tav tm="100000">
                                          <p:val>
                                            <p:strVal val="#ppt_x"/>
                                          </p:val>
                                        </p:tav>
                                      </p:tavLst>
                                    </p:anim>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580"/>
                                        </p:tgtEl>
                                        <p:attrNameLst>
                                          <p:attrName>style.visibility</p:attrName>
                                        </p:attrNameLst>
                                      </p:cBhvr>
                                      <p:to>
                                        <p:strVal val="visible"/>
                                      </p:to>
                                    </p:set>
                                    <p:anim calcmode="lin" valueType="num">
                                      <p:cBhvr additive="base">
                                        <p:cTn id="11" dur="1000"/>
                                        <p:tgtEl>
                                          <p:spTgt spid="580"/>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357" name="Google Shape;357;p14"/>
          <p:cNvSpPr txBox="1">
            <a:spLocks noGrp="1"/>
          </p:cNvSpPr>
          <p:nvPr>
            <p:ph type="sldNum" idx="12"/>
          </p:nvPr>
        </p:nvSpPr>
        <p:spPr>
          <a:xfrm>
            <a:off x="13557" y="4785525"/>
            <a:ext cx="548700" cy="357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fld id="{00000000-1234-1234-1234-123412341234}" type="slidenum">
              <a:rPr lang="en"/>
              <a:t>4</a:t>
            </a:fld>
            <a:endParaRPr/>
          </a:p>
        </p:txBody>
      </p:sp>
      <p:sp>
        <p:nvSpPr>
          <p:cNvPr id="358" name="Google Shape;358;p14"/>
          <p:cNvSpPr txBox="1"/>
          <p:nvPr/>
        </p:nvSpPr>
        <p:spPr>
          <a:xfrm>
            <a:off x="978300" y="915150"/>
            <a:ext cx="7187400" cy="33132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500"/>
              </a:spcBef>
              <a:spcAft>
                <a:spcPts val="0"/>
              </a:spcAft>
              <a:buNone/>
            </a:pPr>
            <a:r>
              <a:rPr lang="en" sz="1350" b="1">
                <a:solidFill>
                  <a:srgbClr val="FFFF00"/>
                </a:solidFill>
              </a:rPr>
              <a:t>În rețelele de calculatoare, un nod este un dispozitiv care poate primi, crea, stoca sau transmite date de-a lungul unei căi de comunicații. Un nod poate fi fie un dispozitiv final, cum ar fi un laptop sau un telefon mobil, fie un dispozitiv intermediar, cum ar fi un comutator Ethernet.</a:t>
            </a:r>
            <a:endParaRPr sz="1350" b="1">
              <a:solidFill>
                <a:srgbClr val="FFFF00"/>
              </a:solidFill>
            </a:endParaRPr>
          </a:p>
          <a:p>
            <a:pPr marL="0" lvl="0" indent="0" algn="l" rtl="0">
              <a:lnSpc>
                <a:spcPct val="115000"/>
              </a:lnSpc>
              <a:spcBef>
                <a:spcPts val="1500"/>
              </a:spcBef>
              <a:spcAft>
                <a:spcPts val="0"/>
              </a:spcAft>
              <a:buNone/>
            </a:pPr>
            <a:r>
              <a:rPr lang="en" sz="1350" b="1">
                <a:solidFill>
                  <a:srgbClr val="FFFF00"/>
                </a:solidFill>
              </a:rPr>
              <a:t>Fără stratul de legătură de date, protocoalele de nivel de rețea, cum ar fi IP, ar trebui să facă dispoziții pentru conectarea la fiecare tip de suport media care ar putea exista de-a lungul unei căi de livrare. În plus, de fiecare dată când o nouă tehnologie de rețea sau un mediu IP a fost dezvoltat, ar trebui să se adapteze.</a:t>
            </a:r>
            <a:endParaRPr sz="1350" b="1">
              <a:solidFill>
                <a:srgbClr val="FFFF00"/>
              </a:solidFill>
            </a:endParaRPr>
          </a:p>
          <a:p>
            <a:pPr marL="0" lvl="0" indent="0" algn="l" rtl="0">
              <a:lnSpc>
                <a:spcPct val="115000"/>
              </a:lnSpc>
              <a:spcBef>
                <a:spcPts val="1500"/>
              </a:spcBef>
              <a:spcAft>
                <a:spcPts val="1500"/>
              </a:spcAft>
              <a:buNone/>
            </a:pPr>
            <a:r>
              <a:rPr lang="en" sz="1350" b="1">
                <a:solidFill>
                  <a:srgbClr val="FFFF00"/>
                </a:solidFill>
              </a:rPr>
              <a:t>Figura afișează un exemplu de modul în care stratul de legătură de date adaugă destinația Ethernet de nivel 2 și informații sursă NIC la un pachet de nivel 3. Apoi, va converti aceste informații într-un format acceptat de stratul fizic (de exemplu, Stratul 1).</a:t>
            </a:r>
            <a:endParaRPr sz="1350" b="1">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58"/>
                                        </p:tgtEl>
                                        <p:attrNameLst>
                                          <p:attrName>style.visibility</p:attrName>
                                        </p:attrNameLst>
                                      </p:cBhvr>
                                      <p:to>
                                        <p:strVal val="visible"/>
                                      </p:to>
                                    </p:set>
                                    <p:animEffect transition="in" filter="fade">
                                      <p:cBhvr>
                                        <p:cTn id="7" dur="1000"/>
                                        <p:tgtEl>
                                          <p:spTgt spid="3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363" name="Google Shape;363;p15"/>
          <p:cNvSpPr txBox="1">
            <a:spLocks noGrp="1"/>
          </p:cNvSpPr>
          <p:nvPr>
            <p:ph type="sldNum" idx="12"/>
          </p:nvPr>
        </p:nvSpPr>
        <p:spPr>
          <a:xfrm>
            <a:off x="13557" y="4785525"/>
            <a:ext cx="548700" cy="357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fld id="{00000000-1234-1234-1234-123412341234}" type="slidenum">
              <a:rPr lang="en"/>
              <a:t>5</a:t>
            </a:fld>
            <a:endParaRPr/>
          </a:p>
        </p:txBody>
      </p:sp>
      <p:pic>
        <p:nvPicPr>
          <p:cNvPr id="364" name="Google Shape;364;p15"/>
          <p:cNvPicPr preferRelativeResize="0"/>
          <p:nvPr/>
        </p:nvPicPr>
        <p:blipFill>
          <a:blip r:embed="rId3">
            <a:alphaModFix/>
          </a:blip>
          <a:stretch>
            <a:fillRect/>
          </a:stretch>
        </p:blipFill>
        <p:spPr>
          <a:xfrm>
            <a:off x="937011" y="699925"/>
            <a:ext cx="7269975" cy="40856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64"/>
                                        </p:tgtEl>
                                        <p:attrNameLst>
                                          <p:attrName>style.visibility</p:attrName>
                                        </p:attrNameLst>
                                      </p:cBhvr>
                                      <p:to>
                                        <p:strVal val="visible"/>
                                      </p:to>
                                    </p:set>
                                    <p:animEffect transition="in" filter="fade">
                                      <p:cBhvr>
                                        <p:cTn id="7" dur="1000"/>
                                        <p:tgtEl>
                                          <p:spTgt spid="3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sp>
        <p:nvSpPr>
          <p:cNvPr id="369" name="Google Shape;369;p16"/>
          <p:cNvSpPr txBox="1">
            <a:spLocks noGrp="1"/>
          </p:cNvSpPr>
          <p:nvPr>
            <p:ph type="title"/>
          </p:nvPr>
        </p:nvSpPr>
        <p:spPr>
          <a:xfrm>
            <a:off x="2814825" y="113125"/>
            <a:ext cx="4944300" cy="6453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None/>
            </a:pPr>
            <a:r>
              <a:rPr lang="en" sz="2800" b="1">
                <a:solidFill>
                  <a:srgbClr val="00FFFF"/>
                </a:solidFill>
                <a:latin typeface="Comic Sans MS"/>
                <a:ea typeface="Comic Sans MS"/>
                <a:cs typeface="Comic Sans MS"/>
                <a:sym typeface="Comic Sans MS"/>
              </a:rPr>
              <a:t>IEEE 802 LAN / MAN Data Link Sublayers</a:t>
            </a:r>
            <a:endParaRPr sz="2800" b="1">
              <a:solidFill>
                <a:srgbClr val="00FFFF"/>
              </a:solidFill>
              <a:latin typeface="Comic Sans MS"/>
              <a:ea typeface="Comic Sans MS"/>
              <a:cs typeface="Comic Sans MS"/>
              <a:sym typeface="Comic Sans MS"/>
            </a:endParaRPr>
          </a:p>
          <a:p>
            <a:pPr marL="0" lvl="0" indent="0" algn="l" rtl="0">
              <a:spcBef>
                <a:spcPts val="600"/>
              </a:spcBef>
              <a:spcAft>
                <a:spcPts val="0"/>
              </a:spcAft>
              <a:buNone/>
            </a:pPr>
            <a:endParaRPr sz="2800" b="1">
              <a:solidFill>
                <a:srgbClr val="00FFFF"/>
              </a:solidFill>
              <a:latin typeface="Comic Sans MS"/>
              <a:ea typeface="Comic Sans MS"/>
              <a:cs typeface="Comic Sans MS"/>
              <a:sym typeface="Comic Sans MS"/>
            </a:endParaRPr>
          </a:p>
        </p:txBody>
      </p:sp>
      <p:sp>
        <p:nvSpPr>
          <p:cNvPr id="370" name="Google Shape;370;p16"/>
          <p:cNvSpPr txBox="1">
            <a:spLocks noGrp="1"/>
          </p:cNvSpPr>
          <p:nvPr>
            <p:ph type="sldNum" idx="12"/>
          </p:nvPr>
        </p:nvSpPr>
        <p:spPr>
          <a:xfrm>
            <a:off x="13557" y="4785525"/>
            <a:ext cx="548700" cy="357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fld id="{00000000-1234-1234-1234-123412341234}" type="slidenum">
              <a:rPr lang="en"/>
              <a:t>6</a:t>
            </a:fld>
            <a:endParaRPr/>
          </a:p>
        </p:txBody>
      </p:sp>
      <p:sp>
        <p:nvSpPr>
          <p:cNvPr id="371" name="Google Shape;371;p16"/>
          <p:cNvSpPr txBox="1"/>
          <p:nvPr/>
        </p:nvSpPr>
        <p:spPr>
          <a:xfrm>
            <a:off x="1078350" y="1344650"/>
            <a:ext cx="6586500" cy="30000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500"/>
              </a:spcBef>
              <a:spcAft>
                <a:spcPts val="0"/>
              </a:spcAft>
              <a:buNone/>
            </a:pPr>
            <a:r>
              <a:rPr lang="en" sz="1300" b="1">
                <a:solidFill>
                  <a:srgbClr val="00FFFF"/>
                </a:solidFill>
              </a:rPr>
              <a:t>Stratul de legătură de date IEEE 802 LAN / MAN </a:t>
            </a:r>
            <a:r>
              <a:rPr lang="en" sz="1300" b="1">
                <a:solidFill>
                  <a:srgbClr val="FFFF00"/>
                </a:solidFill>
              </a:rPr>
              <a:t>Sconstă din următoarele două substraturi:</a:t>
            </a:r>
            <a:endParaRPr sz="1300" b="1">
              <a:solidFill>
                <a:srgbClr val="FFFF00"/>
              </a:solidFill>
            </a:endParaRPr>
          </a:p>
          <a:p>
            <a:pPr marL="457200" lvl="0" indent="-311150" algn="l" rtl="0">
              <a:lnSpc>
                <a:spcPct val="115000"/>
              </a:lnSpc>
              <a:spcBef>
                <a:spcPts val="1500"/>
              </a:spcBef>
              <a:spcAft>
                <a:spcPts val="0"/>
              </a:spcAft>
              <a:buClr>
                <a:srgbClr val="FFFF00"/>
              </a:buClr>
              <a:buSzPts val="1300"/>
              <a:buChar char="●"/>
            </a:pPr>
            <a:r>
              <a:rPr lang="en" sz="1300" b="1">
                <a:solidFill>
                  <a:srgbClr val="FF00FF"/>
                </a:solidFill>
              </a:rPr>
              <a:t>Logical Link Control (LLC) </a:t>
            </a:r>
            <a:r>
              <a:rPr lang="en" sz="1300" b="1">
                <a:solidFill>
                  <a:srgbClr val="FFFF00"/>
                </a:solidFill>
              </a:rPr>
              <a:t> - Acest substrat IEEE 802.2 comunică între software-ul de rețea la straturile superioare și hardware-ul dispozitivului la straturile inferioare. Plasează informații în cadru care identifică ce protocol de strat de rețea este utilizat pentru cadru. Aceste informații permit mai multor protocoale de nivel 3, cum ar fi IPv4 și IPv6, să utilizeze aceeași interfață de rețea și suport media.</a:t>
            </a:r>
            <a:endParaRPr sz="1300" b="1">
              <a:solidFill>
                <a:srgbClr val="FFFF00"/>
              </a:solidFill>
            </a:endParaRPr>
          </a:p>
          <a:p>
            <a:pPr marL="457200" lvl="0" indent="-311150" algn="l" rtl="0">
              <a:lnSpc>
                <a:spcPct val="115000"/>
              </a:lnSpc>
              <a:spcBef>
                <a:spcPts val="0"/>
              </a:spcBef>
              <a:spcAft>
                <a:spcPts val="0"/>
              </a:spcAft>
              <a:buClr>
                <a:srgbClr val="FFFF00"/>
              </a:buClr>
              <a:buSzPts val="1300"/>
              <a:buChar char="●"/>
            </a:pPr>
            <a:r>
              <a:rPr lang="en" sz="1300" b="1">
                <a:solidFill>
                  <a:srgbClr val="FF00FF"/>
                </a:solidFill>
              </a:rPr>
              <a:t>Control acces media (MAC)</a:t>
            </a:r>
            <a:r>
              <a:rPr lang="en" sz="1300" b="1">
                <a:solidFill>
                  <a:srgbClr val="FFFF00"/>
                </a:solidFill>
              </a:rPr>
              <a:t>  - Implementează acest substrat (IEEE 802.3, 802.11 sau 802.15) în hardware. Este responsabil pentru încapsularea datelor și controlul accesului media. Oferă adresarea stratului de legătură de date și este integrat cu diverse tehnologii de strat fizic.</a:t>
            </a:r>
            <a:endParaRPr sz="1300" b="1">
              <a:solidFill>
                <a:srgbClr val="FFFF00"/>
              </a:solidFill>
            </a:endParaRPr>
          </a:p>
        </p:txBody>
      </p:sp>
      <p:sp>
        <p:nvSpPr>
          <p:cNvPr id="372" name="Google Shape;372;p16"/>
          <p:cNvSpPr txBox="1"/>
          <p:nvPr/>
        </p:nvSpPr>
        <p:spPr>
          <a:xfrm>
            <a:off x="7922325" y="4034675"/>
            <a:ext cx="1082100" cy="387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Muli"/>
                <a:ea typeface="Muli"/>
                <a:cs typeface="Muli"/>
                <a:sym typeface="Muli"/>
              </a:rPr>
              <a:t>H.C</a:t>
            </a:r>
            <a:endParaRPr>
              <a:latin typeface="Muli"/>
              <a:ea typeface="Muli"/>
              <a:cs typeface="Muli"/>
              <a:sym typeface="Muli"/>
            </a:endParaRPr>
          </a:p>
          <a:p>
            <a:pPr marL="0" lvl="0" indent="0" algn="l" rtl="0">
              <a:spcBef>
                <a:spcPts val="0"/>
              </a:spcBef>
              <a:spcAft>
                <a:spcPts val="0"/>
              </a:spcAft>
              <a:buNone/>
            </a:pPr>
            <a:endParaRPr>
              <a:latin typeface="Muli"/>
              <a:ea typeface="Muli"/>
              <a:cs typeface="Muli"/>
              <a:sym typeface="Mul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69"/>
                                        </p:tgtEl>
                                        <p:attrNameLst>
                                          <p:attrName>style.visibility</p:attrName>
                                        </p:attrNameLst>
                                      </p:cBhvr>
                                      <p:to>
                                        <p:strVal val="visible"/>
                                      </p:to>
                                    </p:set>
                                    <p:animEffect transition="in" filter="fade">
                                      <p:cBhvr>
                                        <p:cTn id="7" dur="1000"/>
                                        <p:tgtEl>
                                          <p:spTgt spid="369"/>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371"/>
                                        </p:tgtEl>
                                        <p:attrNameLst>
                                          <p:attrName>style.visibility</p:attrName>
                                        </p:attrNameLst>
                                      </p:cBhvr>
                                      <p:to>
                                        <p:strVal val="visible"/>
                                      </p:to>
                                    </p:set>
                                    <p:animEffect transition="in" filter="fade">
                                      <p:cBhvr>
                                        <p:cTn id="11" dur="1400"/>
                                        <p:tgtEl>
                                          <p:spTgt spid="3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76"/>
        <p:cNvGrpSpPr/>
        <p:nvPr/>
      </p:nvGrpSpPr>
      <p:grpSpPr>
        <a:xfrm>
          <a:off x="0" y="0"/>
          <a:ext cx="0" cy="0"/>
          <a:chOff x="0" y="0"/>
          <a:chExt cx="0" cy="0"/>
        </a:xfrm>
      </p:grpSpPr>
      <p:sp>
        <p:nvSpPr>
          <p:cNvPr id="377" name="Google Shape;377;p17"/>
          <p:cNvSpPr txBox="1">
            <a:spLocks noGrp="1"/>
          </p:cNvSpPr>
          <p:nvPr>
            <p:ph type="sldNum" idx="12"/>
          </p:nvPr>
        </p:nvSpPr>
        <p:spPr>
          <a:xfrm>
            <a:off x="13557" y="4785525"/>
            <a:ext cx="548700" cy="357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fld id="{00000000-1234-1234-1234-123412341234}" type="slidenum">
              <a:rPr lang="en"/>
              <a:t>7</a:t>
            </a:fld>
            <a:endParaRPr/>
          </a:p>
        </p:txBody>
      </p:sp>
      <p:pic>
        <p:nvPicPr>
          <p:cNvPr id="378" name="Google Shape;378;p17"/>
          <p:cNvPicPr preferRelativeResize="0"/>
          <p:nvPr/>
        </p:nvPicPr>
        <p:blipFill>
          <a:blip r:embed="rId3">
            <a:alphaModFix/>
          </a:blip>
          <a:stretch>
            <a:fillRect/>
          </a:stretch>
        </p:blipFill>
        <p:spPr>
          <a:xfrm>
            <a:off x="2782750" y="232938"/>
            <a:ext cx="6128200" cy="4677624"/>
          </a:xfrm>
          <a:prstGeom prst="rect">
            <a:avLst/>
          </a:prstGeom>
          <a:noFill/>
          <a:ln>
            <a:noFill/>
          </a:ln>
        </p:spPr>
      </p:pic>
      <p:sp>
        <p:nvSpPr>
          <p:cNvPr id="379" name="Google Shape;379;p17"/>
          <p:cNvSpPr txBox="1"/>
          <p:nvPr/>
        </p:nvSpPr>
        <p:spPr>
          <a:xfrm>
            <a:off x="-93525" y="1782800"/>
            <a:ext cx="3032700" cy="3761400"/>
          </a:xfrm>
          <a:prstGeom prst="rect">
            <a:avLst/>
          </a:prstGeom>
          <a:noFill/>
          <a:ln>
            <a:noFill/>
          </a:ln>
        </p:spPr>
        <p:txBody>
          <a:bodyPr spcFirstLastPara="1" wrap="square" lIns="91425" tIns="91425" rIns="91425" bIns="91425" anchor="t" anchorCtr="0">
            <a:noAutofit/>
          </a:bodyPr>
          <a:lstStyle/>
          <a:p>
            <a:pPr marL="228600" lvl="0" indent="0" algn="l" rtl="0">
              <a:lnSpc>
                <a:spcPct val="115000"/>
              </a:lnSpc>
              <a:spcBef>
                <a:spcPts val="1500"/>
              </a:spcBef>
              <a:spcAft>
                <a:spcPts val="0"/>
              </a:spcAft>
              <a:buNone/>
            </a:pPr>
            <a:r>
              <a:rPr lang="en" sz="1600" b="1">
                <a:solidFill>
                  <a:srgbClr val="FFFF00"/>
                </a:solidFill>
                <a:latin typeface="Calibri"/>
                <a:ea typeface="Calibri"/>
                <a:cs typeface="Calibri"/>
                <a:sym typeface="Calibri"/>
              </a:rPr>
              <a:t>Figura arată cele două substraturi </a:t>
            </a:r>
            <a:r>
              <a:rPr lang="en" sz="1600" b="1">
                <a:solidFill>
                  <a:srgbClr val="FF0000"/>
                </a:solidFill>
                <a:latin typeface="Calibri"/>
                <a:ea typeface="Calibri"/>
                <a:cs typeface="Calibri"/>
                <a:sym typeface="Calibri"/>
              </a:rPr>
              <a:t>(LLC și MAC)</a:t>
            </a:r>
            <a:r>
              <a:rPr lang="en" sz="1600" b="1">
                <a:solidFill>
                  <a:srgbClr val="FFFF00"/>
                </a:solidFill>
                <a:latin typeface="Calibri"/>
                <a:ea typeface="Calibri"/>
                <a:cs typeface="Calibri"/>
                <a:sym typeface="Calibri"/>
              </a:rPr>
              <a:t> ale stratului de legătură de date.</a:t>
            </a:r>
            <a:r>
              <a:rPr lang="en" sz="1600" b="1">
                <a:solidFill>
                  <a:srgbClr val="FF0000"/>
                </a:solidFill>
                <a:latin typeface="Calibri"/>
                <a:ea typeface="Calibri"/>
                <a:cs typeface="Calibri"/>
                <a:sym typeface="Calibri"/>
              </a:rPr>
              <a:t>Substratul LLC</a:t>
            </a:r>
            <a:r>
              <a:rPr lang="en" sz="1600" b="1">
                <a:solidFill>
                  <a:srgbClr val="FFFF00"/>
                </a:solidFill>
                <a:latin typeface="Calibri"/>
                <a:ea typeface="Calibri"/>
                <a:cs typeface="Calibri"/>
                <a:sym typeface="Calibri"/>
              </a:rPr>
              <a:t> preia datele protocolului de rețea, care este de obicei un pachet IPv4 sau IPv6 și adaugă informații de control Layer 2 pentru a ajuta la livrarea pachetului către nodul de destinație. </a:t>
            </a:r>
            <a:endParaRPr sz="1600" b="1">
              <a:solidFill>
                <a:srgbClr val="FFFF00"/>
              </a:solidFill>
              <a:latin typeface="Calibri"/>
              <a:ea typeface="Calibri"/>
              <a:cs typeface="Calibri"/>
              <a:sym typeface="Calibri"/>
            </a:endParaRPr>
          </a:p>
          <a:p>
            <a:pPr marL="228600" lvl="0" indent="0" algn="l" rtl="0">
              <a:lnSpc>
                <a:spcPct val="115000"/>
              </a:lnSpc>
              <a:spcBef>
                <a:spcPts val="1500"/>
              </a:spcBef>
              <a:spcAft>
                <a:spcPts val="1500"/>
              </a:spcAft>
              <a:buNone/>
            </a:pPr>
            <a:endParaRPr sz="1800" b="1">
              <a:solidFill>
                <a:srgbClr val="FFFF00"/>
              </a:solidFill>
              <a:latin typeface="Times New Roman"/>
              <a:ea typeface="Times New Roman"/>
              <a:cs typeface="Times New Roman"/>
              <a:sym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78"/>
                                        </p:tgtEl>
                                        <p:attrNameLst>
                                          <p:attrName>style.visibility</p:attrName>
                                        </p:attrNameLst>
                                      </p:cBhvr>
                                      <p:to>
                                        <p:strVal val="visible"/>
                                      </p:to>
                                    </p:set>
                                    <p:animEffect transition="in" filter="fade">
                                      <p:cBhvr>
                                        <p:cTn id="7" dur="1000"/>
                                        <p:tgtEl>
                                          <p:spTgt spid="378"/>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379"/>
                                        </p:tgtEl>
                                        <p:attrNameLst>
                                          <p:attrName>style.visibility</p:attrName>
                                        </p:attrNameLst>
                                      </p:cBhvr>
                                      <p:to>
                                        <p:strVal val="visible"/>
                                      </p:to>
                                    </p:set>
                                    <p:animEffect transition="in" filter="fade">
                                      <p:cBhvr>
                                        <p:cTn id="11" dur="1000"/>
                                        <p:tgtEl>
                                          <p:spTgt spid="3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sp>
        <p:nvSpPr>
          <p:cNvPr id="384" name="Google Shape;384;p18"/>
          <p:cNvSpPr txBox="1">
            <a:spLocks noGrp="1"/>
          </p:cNvSpPr>
          <p:nvPr>
            <p:ph type="sldNum" idx="12"/>
          </p:nvPr>
        </p:nvSpPr>
        <p:spPr>
          <a:xfrm>
            <a:off x="13557" y="4785525"/>
            <a:ext cx="548700" cy="357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fld id="{00000000-1234-1234-1234-123412341234}" type="slidenum">
              <a:rPr lang="en"/>
              <a:t>8</a:t>
            </a:fld>
            <a:endParaRPr/>
          </a:p>
        </p:txBody>
      </p:sp>
      <p:sp>
        <p:nvSpPr>
          <p:cNvPr id="385" name="Google Shape;385;p18"/>
          <p:cNvSpPr txBox="1"/>
          <p:nvPr/>
        </p:nvSpPr>
        <p:spPr>
          <a:xfrm>
            <a:off x="2003975" y="414150"/>
            <a:ext cx="5691300" cy="30000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500"/>
              </a:spcBef>
              <a:spcAft>
                <a:spcPts val="0"/>
              </a:spcAft>
              <a:buNone/>
            </a:pPr>
            <a:r>
              <a:rPr lang="en" sz="2000" b="1">
                <a:solidFill>
                  <a:srgbClr val="00FF00"/>
                </a:solidFill>
                <a:latin typeface="Calibri"/>
                <a:ea typeface="Calibri"/>
                <a:cs typeface="Calibri"/>
                <a:sym typeface="Calibri"/>
              </a:rPr>
              <a:t>Substratul MAC oferă încapsularea datelor:</a:t>
            </a:r>
            <a:endParaRPr sz="2000" b="1">
              <a:solidFill>
                <a:srgbClr val="00FF00"/>
              </a:solidFill>
              <a:latin typeface="Calibri"/>
              <a:ea typeface="Calibri"/>
              <a:cs typeface="Calibri"/>
              <a:sym typeface="Calibri"/>
            </a:endParaRPr>
          </a:p>
          <a:p>
            <a:pPr marL="457200" lvl="0" indent="-330200" algn="l" rtl="0">
              <a:lnSpc>
                <a:spcPct val="115000"/>
              </a:lnSpc>
              <a:spcBef>
                <a:spcPts val="1500"/>
              </a:spcBef>
              <a:spcAft>
                <a:spcPts val="0"/>
              </a:spcAft>
              <a:buClr>
                <a:srgbClr val="FF0000"/>
              </a:buClr>
              <a:buSzPts val="1600"/>
              <a:buFont typeface="Calibri"/>
              <a:buChar char="●"/>
            </a:pPr>
            <a:r>
              <a:rPr lang="en" sz="1600" b="1">
                <a:solidFill>
                  <a:srgbClr val="FF0000"/>
                </a:solidFill>
                <a:latin typeface="Calibri"/>
                <a:ea typeface="Calibri"/>
                <a:cs typeface="Calibri"/>
                <a:sym typeface="Calibri"/>
              </a:rPr>
              <a:t>Delimitarea cadrelor - Procesul de încadrare oferă delimitatori importanți pentru identificarea câmpurilor dintr-un cadru. Acești biți de delimitare asigură sincronizarea între nodurile de transmisie și recepție.</a:t>
            </a:r>
            <a:endParaRPr sz="1600" b="1">
              <a:solidFill>
                <a:srgbClr val="FF0000"/>
              </a:solidFill>
              <a:latin typeface="Calibri"/>
              <a:ea typeface="Calibri"/>
              <a:cs typeface="Calibri"/>
              <a:sym typeface="Calibri"/>
            </a:endParaRPr>
          </a:p>
          <a:p>
            <a:pPr marL="457200" lvl="0" indent="-330200" algn="l" rtl="0">
              <a:lnSpc>
                <a:spcPct val="115000"/>
              </a:lnSpc>
              <a:spcBef>
                <a:spcPts val="0"/>
              </a:spcBef>
              <a:spcAft>
                <a:spcPts val="0"/>
              </a:spcAft>
              <a:buClr>
                <a:srgbClr val="FF0000"/>
              </a:buClr>
              <a:buSzPts val="1600"/>
              <a:buFont typeface="Calibri"/>
              <a:buChar char="●"/>
            </a:pPr>
            <a:r>
              <a:rPr lang="en" sz="1600" b="1">
                <a:solidFill>
                  <a:srgbClr val="FF0000"/>
                </a:solidFill>
                <a:latin typeface="Calibri"/>
                <a:ea typeface="Calibri"/>
                <a:cs typeface="Calibri"/>
                <a:sym typeface="Calibri"/>
              </a:rPr>
              <a:t>Adresare - Oferă adresare sursă și destinație pentru transportul cadrului Layer 2 între dispozitive pe același mediu partajat.</a:t>
            </a:r>
            <a:endParaRPr sz="1600" b="1">
              <a:solidFill>
                <a:srgbClr val="FF0000"/>
              </a:solidFill>
              <a:latin typeface="Calibri"/>
              <a:ea typeface="Calibri"/>
              <a:cs typeface="Calibri"/>
              <a:sym typeface="Calibri"/>
            </a:endParaRPr>
          </a:p>
          <a:p>
            <a:pPr marL="457200" lvl="0" indent="-330200" algn="l" rtl="0">
              <a:lnSpc>
                <a:spcPct val="115000"/>
              </a:lnSpc>
              <a:spcBef>
                <a:spcPts val="0"/>
              </a:spcBef>
              <a:spcAft>
                <a:spcPts val="0"/>
              </a:spcAft>
              <a:buClr>
                <a:srgbClr val="FF0000"/>
              </a:buClr>
              <a:buSzPts val="1600"/>
              <a:buFont typeface="Calibri"/>
              <a:buChar char="●"/>
            </a:pPr>
            <a:r>
              <a:rPr lang="en" sz="1600" b="1">
                <a:solidFill>
                  <a:srgbClr val="FF0000"/>
                </a:solidFill>
                <a:latin typeface="Calibri"/>
                <a:ea typeface="Calibri"/>
                <a:cs typeface="Calibri"/>
                <a:sym typeface="Calibri"/>
              </a:rPr>
              <a:t>Detectare erori - Include o remorcă utilizată pentru detectarea erorilor de transmisie.</a:t>
            </a:r>
            <a:endParaRPr sz="1600" b="1">
              <a:solidFill>
                <a:srgbClr val="FF0000"/>
              </a:solidFill>
              <a:latin typeface="Calibri"/>
              <a:ea typeface="Calibri"/>
              <a:cs typeface="Calibri"/>
              <a:sym typeface="Calibri"/>
            </a:endParaRPr>
          </a:p>
          <a:p>
            <a:pPr marL="0" lvl="0" indent="0" algn="l" rtl="0">
              <a:spcBef>
                <a:spcPts val="1200"/>
              </a:spcBef>
              <a:spcAft>
                <a:spcPts val="0"/>
              </a:spcAft>
              <a:buNone/>
            </a:pPr>
            <a:r>
              <a:rPr lang="en" sz="1600" b="1">
                <a:solidFill>
                  <a:srgbClr val="FF0000"/>
                </a:solidFill>
                <a:latin typeface="Calibri"/>
                <a:ea typeface="Calibri"/>
                <a:cs typeface="Calibri"/>
                <a:sym typeface="Calibri"/>
              </a:rPr>
              <a:t>Substratul MAC oferă, de asemenea, controlul accesului media, permițând mai multor dispozitive să comunice pe un mediu partajat (semi-duplex). Comunicațiile full-duplex nu necesită control acces.</a:t>
            </a:r>
            <a:endParaRPr sz="1600" b="1">
              <a:solidFill>
                <a:srgbClr val="FF0000"/>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85"/>
                                        </p:tgtEl>
                                        <p:attrNameLst>
                                          <p:attrName>style.visibility</p:attrName>
                                        </p:attrNameLst>
                                      </p:cBhvr>
                                      <p:to>
                                        <p:strVal val="visible"/>
                                      </p:to>
                                    </p:set>
                                    <p:animEffect transition="in" filter="fade">
                                      <p:cBhvr>
                                        <p:cTn id="7" dur="1000"/>
                                        <p:tgtEl>
                                          <p:spTgt spid="385"/>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385"/>
                                        </p:tgtEl>
                                        <p:attrNameLst>
                                          <p:attrName>style.visibility</p:attrName>
                                        </p:attrNameLst>
                                      </p:cBhvr>
                                      <p:to>
                                        <p:strVal val="visible"/>
                                      </p:to>
                                    </p:set>
                                    <p:animEffect transition="in" filter="fade">
                                      <p:cBhvr>
                                        <p:cTn id="11" dur="1000"/>
                                        <p:tgtEl>
                                          <p:spTgt spid="3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sp>
        <p:nvSpPr>
          <p:cNvPr id="390" name="Google Shape;390;p19"/>
          <p:cNvSpPr txBox="1">
            <a:spLocks noGrp="1"/>
          </p:cNvSpPr>
          <p:nvPr>
            <p:ph type="body" idx="1"/>
          </p:nvPr>
        </p:nvSpPr>
        <p:spPr>
          <a:xfrm>
            <a:off x="2224875" y="2656100"/>
            <a:ext cx="6282300" cy="819900"/>
          </a:xfrm>
          <a:prstGeom prst="rect">
            <a:avLst/>
          </a:prstGeom>
        </p:spPr>
        <p:txBody>
          <a:bodyPr spcFirstLastPara="1" wrap="square" lIns="91425" tIns="91425" rIns="91425" bIns="91425" anchor="ctr" anchorCtr="0">
            <a:noAutofit/>
          </a:bodyPr>
          <a:lstStyle/>
          <a:p>
            <a:pPr marL="0" lvl="0" indent="0" algn="l" rtl="0">
              <a:lnSpc>
                <a:spcPct val="115000"/>
              </a:lnSpc>
              <a:spcBef>
                <a:spcPts val="1200"/>
              </a:spcBef>
              <a:spcAft>
                <a:spcPts val="0"/>
              </a:spcAft>
              <a:buNone/>
            </a:pPr>
            <a:r>
              <a:rPr lang="en" sz="1300" b="1">
                <a:solidFill>
                  <a:srgbClr val="00FFFF"/>
                </a:solidFill>
                <a:latin typeface="Arial"/>
                <a:ea typeface="Arial"/>
                <a:cs typeface="Arial"/>
                <a:sym typeface="Arial"/>
              </a:rPr>
              <a:t>Fiecare mediu de rețea pe care îl întâlnesc pachetele în timp ce călătoresc de la o gazdă locală la o gazdă la distanță poate avea caracteristici diferite.</a:t>
            </a:r>
            <a:endParaRPr sz="1300" b="1">
              <a:solidFill>
                <a:srgbClr val="00FFFF"/>
              </a:solidFill>
              <a:latin typeface="Arial"/>
              <a:ea typeface="Arial"/>
              <a:cs typeface="Arial"/>
              <a:sym typeface="Arial"/>
            </a:endParaRPr>
          </a:p>
          <a:p>
            <a:pPr marL="0" lvl="0" indent="0" algn="l" rtl="0">
              <a:lnSpc>
                <a:spcPct val="115000"/>
              </a:lnSpc>
              <a:spcBef>
                <a:spcPts val="1200"/>
              </a:spcBef>
              <a:spcAft>
                <a:spcPts val="0"/>
              </a:spcAft>
              <a:buNone/>
            </a:pPr>
            <a:r>
              <a:rPr lang="en" sz="1300" b="1">
                <a:solidFill>
                  <a:srgbClr val="00FFFF"/>
                </a:solidFill>
                <a:latin typeface="Arial"/>
                <a:ea typeface="Arial"/>
                <a:cs typeface="Arial"/>
                <a:sym typeface="Arial"/>
              </a:rPr>
              <a:t>De exemplu, o rețea LAN Ethernet constă de obicei din mai multe gazde care se luptă pentru accesul pe mediul de rețea. Substratul MAC rezolvă acest lucru. Cu legăturile seriale, metoda de acces poate consta doar dintr-o conexiune directă între doar două dispozitive, de obicei două routere. Prin urmare, acestea nu necesită tehnicile utilizate de substratul MAC IEEE 802.</a:t>
            </a:r>
            <a:endParaRPr sz="1300" b="1">
              <a:solidFill>
                <a:srgbClr val="00FFFF"/>
              </a:solidFill>
              <a:latin typeface="Arial"/>
              <a:ea typeface="Arial"/>
              <a:cs typeface="Arial"/>
              <a:sym typeface="Arial"/>
            </a:endParaRPr>
          </a:p>
          <a:p>
            <a:pPr marL="0" lvl="0" indent="0" algn="l" rtl="0">
              <a:lnSpc>
                <a:spcPct val="115000"/>
              </a:lnSpc>
              <a:spcBef>
                <a:spcPts val="1200"/>
              </a:spcBef>
              <a:spcAft>
                <a:spcPts val="0"/>
              </a:spcAft>
              <a:buNone/>
            </a:pPr>
            <a:r>
              <a:rPr lang="en" sz="1300" b="1">
                <a:solidFill>
                  <a:srgbClr val="00FFFF"/>
                </a:solidFill>
                <a:latin typeface="Arial"/>
                <a:ea typeface="Arial"/>
                <a:cs typeface="Arial"/>
                <a:sym typeface="Arial"/>
              </a:rPr>
              <a:t>Interfețele routerului încapsulează pachetul în cadrul corespunzător. Pentru a accesa fiecare legătură este utilizată o metodă adecvată de control al accesului media. În orice schimb dat de pachete de straturi de rețea, pot exista numeroase straturi de legături de date și tranziții media.</a:t>
            </a:r>
            <a:endParaRPr sz="1300" b="1">
              <a:solidFill>
                <a:srgbClr val="00FFFF"/>
              </a:solidFill>
              <a:latin typeface="Arial"/>
              <a:ea typeface="Arial"/>
              <a:cs typeface="Arial"/>
              <a:sym typeface="Arial"/>
            </a:endParaRPr>
          </a:p>
          <a:p>
            <a:pPr marL="0" lvl="0" indent="0" algn="l" rtl="0">
              <a:spcBef>
                <a:spcPts val="1200"/>
              </a:spcBef>
              <a:spcAft>
                <a:spcPts val="0"/>
              </a:spcAft>
              <a:buNone/>
            </a:pPr>
            <a:endParaRPr sz="1300" b="1">
              <a:solidFill>
                <a:srgbClr val="00FFFF"/>
              </a:solidFill>
              <a:latin typeface="Arial"/>
              <a:ea typeface="Arial"/>
              <a:cs typeface="Arial"/>
              <a:sym typeface="Arial"/>
            </a:endParaRPr>
          </a:p>
        </p:txBody>
      </p:sp>
      <p:sp>
        <p:nvSpPr>
          <p:cNvPr id="391" name="Google Shape;391;p19"/>
          <p:cNvSpPr txBox="1">
            <a:spLocks noGrp="1"/>
          </p:cNvSpPr>
          <p:nvPr>
            <p:ph type="sldNum" idx="12"/>
          </p:nvPr>
        </p:nvSpPr>
        <p:spPr>
          <a:xfrm>
            <a:off x="-120043" y="5506950"/>
            <a:ext cx="548700" cy="357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fld id="{00000000-1234-1234-1234-123412341234}" type="slidenum">
              <a:rPr lang="en"/>
              <a:t>9</a:t>
            </a:fld>
            <a:endParaRPr/>
          </a:p>
        </p:txBody>
      </p:sp>
      <p:sp>
        <p:nvSpPr>
          <p:cNvPr id="392" name="Google Shape;392;p19"/>
          <p:cNvSpPr txBox="1"/>
          <p:nvPr/>
        </p:nvSpPr>
        <p:spPr>
          <a:xfrm>
            <a:off x="2703750" y="-106875"/>
            <a:ext cx="4710000" cy="30000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1200"/>
              </a:spcBef>
              <a:spcAft>
                <a:spcPts val="1200"/>
              </a:spcAft>
              <a:buNone/>
            </a:pPr>
            <a:r>
              <a:rPr lang="en" sz="2800" b="1">
                <a:solidFill>
                  <a:srgbClr val="00FF00"/>
                </a:solidFill>
                <a:latin typeface="Comic Sans MS"/>
                <a:ea typeface="Comic Sans MS"/>
                <a:cs typeface="Comic Sans MS"/>
                <a:sym typeface="Comic Sans MS"/>
              </a:rPr>
              <a:t>Furnizarea accesului la mass-media</a:t>
            </a:r>
            <a:endParaRPr sz="2800" b="1">
              <a:solidFill>
                <a:srgbClr val="00FF00"/>
              </a:solidFill>
              <a:latin typeface="Comic Sans MS"/>
              <a:ea typeface="Comic Sans MS"/>
              <a:cs typeface="Comic Sans MS"/>
              <a:sym typeface="Comic Sans MS"/>
            </a:endParaRPr>
          </a:p>
        </p:txBody>
      </p:sp>
      <p:sp>
        <p:nvSpPr>
          <p:cNvPr id="393" name="Google Shape;393;p19"/>
          <p:cNvSpPr txBox="1"/>
          <p:nvPr/>
        </p:nvSpPr>
        <p:spPr>
          <a:xfrm>
            <a:off x="0" y="4315200"/>
            <a:ext cx="782100" cy="357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Muli"/>
                <a:ea typeface="Muli"/>
                <a:cs typeface="Muli"/>
                <a:sym typeface="Muli"/>
              </a:rPr>
              <a:t>C.N</a:t>
            </a:r>
            <a:endParaRPr>
              <a:latin typeface="Muli"/>
              <a:ea typeface="Muli"/>
              <a:cs typeface="Muli"/>
              <a:sym typeface="Mul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92"/>
                                        </p:tgtEl>
                                        <p:attrNameLst>
                                          <p:attrName>style.visibility</p:attrName>
                                        </p:attrNameLst>
                                      </p:cBhvr>
                                      <p:to>
                                        <p:strVal val="visible"/>
                                      </p:to>
                                    </p:set>
                                    <p:animEffect transition="in" filter="fade">
                                      <p:cBhvr>
                                        <p:cTn id="7" dur="1000"/>
                                        <p:tgtEl>
                                          <p:spTgt spid="392"/>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390"/>
                                        </p:tgtEl>
                                        <p:attrNameLst>
                                          <p:attrName>style.visibility</p:attrName>
                                        </p:attrNameLst>
                                      </p:cBhvr>
                                      <p:to>
                                        <p:strVal val="visible"/>
                                      </p:to>
                                    </p:set>
                                    <p:animEffect transition="in" filter="fade">
                                      <p:cBhvr>
                                        <p:cTn id="11" dur="1000"/>
                                        <p:tgtEl>
                                          <p:spTgt spid="3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Imogen template">
  <a:themeElements>
    <a:clrScheme name="Custom 347">
      <a:dk1>
        <a:srgbClr val="FFFFFF"/>
      </a:dk1>
      <a:lt1>
        <a:srgbClr val="0E293C"/>
      </a:lt1>
      <a:dk2>
        <a:srgbClr val="BBC9D3"/>
      </a:dk2>
      <a:lt2>
        <a:srgbClr val="184769"/>
      </a:lt2>
      <a:accent1>
        <a:srgbClr val="00E1C6"/>
      </a:accent1>
      <a:accent2>
        <a:srgbClr val="19BBD5"/>
      </a:accent2>
      <a:accent3>
        <a:srgbClr val="2C9DDE"/>
      </a:accent3>
      <a:accent4>
        <a:srgbClr val="3274E1"/>
      </a:accent4>
      <a:accent5>
        <a:srgbClr val="4C4ED5"/>
      </a:accent5>
      <a:accent6>
        <a:srgbClr val="5CF55F"/>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2868</Words>
  <Application>Microsoft Office PowerPoint</Application>
  <PresentationFormat>On-screen Show (16:9)</PresentationFormat>
  <Paragraphs>153</Paragraphs>
  <Slides>33</Slides>
  <Notes>33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33</vt:i4>
      </vt:variant>
    </vt:vector>
  </HeadingPairs>
  <TitlesOfParts>
    <vt:vector size="42" baseType="lpstr">
      <vt:lpstr>Merriweather</vt:lpstr>
      <vt:lpstr>Nixie One</vt:lpstr>
      <vt:lpstr>Muli</vt:lpstr>
      <vt:lpstr>Arial</vt:lpstr>
      <vt:lpstr>Times New Roman</vt:lpstr>
      <vt:lpstr>Calibri</vt:lpstr>
      <vt:lpstr>Comic Sans MS</vt:lpstr>
      <vt:lpstr>Helvetica Neue</vt:lpstr>
      <vt:lpstr>Imogen template</vt:lpstr>
      <vt:lpstr>Stratul de legatură de date</vt:lpstr>
      <vt:lpstr>PowerPoint Presentation</vt:lpstr>
      <vt:lpstr>PowerPoint Presentation</vt:lpstr>
      <vt:lpstr>PowerPoint Presentation</vt:lpstr>
      <vt:lpstr>PowerPoint Presentation</vt:lpstr>
      <vt:lpstr>IEEE 802 LAN / MAN Data Link Sublayers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Stratul de legatură de date</dc:title>
  <dc:creator>OK</dc:creator>
  <cp:lastModifiedBy>PECA Ludmila</cp:lastModifiedBy>
  <cp:revision>1</cp:revision>
  <dcterms:modified xsi:type="dcterms:W3CDTF">2020-11-09T06:20:16Z</dcterms:modified>
</cp:coreProperties>
</file>