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Limelight"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BC73A6-0255-4722-A2D1-039239D3B3E5}">
  <a:tblStyle styleId="{BFBC73A6-0255-4722-A2D1-039239D3B3E5}"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4eec15202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a4eec15202_2_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4eec15202_2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a4eec15202_2_1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4eec15202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a4eec15202_2_1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4eec15202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a4eec15202_2_1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4eec15202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a4eec15202_2_1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4eec15202_2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a4eec15202_2_1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4eec15202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a4eec15202_2_1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4eec15202_2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a4eec15202_2_1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eec15202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a4eec15202_2_1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4eec15202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a4eec15202_2_1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4eec15202_2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a4eec15202_2_1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4eec15202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a4eec15202_2_8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4eec15202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a4eec15202_2_1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4eec15202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a4eec15202_2_18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4eec15202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a4eec15202_2_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4eec15202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a4eec15202_2_1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4eec15202_2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a4eec15202_2_19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4eec15202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a4eec15202_2_10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4eec15202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a4eec15202_2_10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4eec15202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a4eec15202_2_1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4eec15202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a4eec15202_2_1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465435" y="2275033"/>
            <a:ext cx="8229600" cy="1815075"/>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461317" y="4107885"/>
            <a:ext cx="8237835" cy="610820"/>
          </a:xfrm>
          <a:prstGeom prst="rect">
            <a:avLst/>
          </a:prstGeom>
          <a:noFill/>
          <a:ln>
            <a:noFill/>
          </a:ln>
        </p:spPr>
        <p:txBody>
          <a:bodyPr spcFirstLastPara="1" wrap="square" lIns="68575" tIns="34275" rIns="68575" bIns="34275" anchor="t" anchorCtr="0">
            <a:noAutofit/>
          </a:bodyPr>
          <a:lstStyle>
            <a:lvl1pPr lvl="0" algn="r">
              <a:spcBef>
                <a:spcPts val="600"/>
              </a:spcBef>
              <a:spcAft>
                <a:spcPts val="0"/>
              </a:spcAft>
              <a:buClr>
                <a:schemeClr val="lt1"/>
              </a:buClr>
              <a:buSzPts val="2800"/>
              <a:buNone/>
              <a:defRPr sz="2800" b="0" i="0">
                <a:solidFill>
                  <a:schemeClr val="lt1"/>
                </a:solidFill>
              </a:defRPr>
            </a:lvl1pPr>
            <a:lvl2pPr lvl="1" algn="ctr">
              <a:spcBef>
                <a:spcPts val="600"/>
              </a:spcBef>
              <a:spcAft>
                <a:spcPts val="0"/>
              </a:spcAft>
              <a:buClr>
                <a:srgbClr val="888888"/>
              </a:buClr>
              <a:buSzPts val="2800"/>
              <a:buNone/>
              <a:defRPr>
                <a:solidFill>
                  <a:srgbClr val="888888"/>
                </a:solidFill>
              </a:defRPr>
            </a:lvl2pPr>
            <a:lvl3pPr lvl="2" algn="ctr">
              <a:spcBef>
                <a:spcPts val="50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0" name="Google Shape;60;p14"/>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9030" y="312741"/>
            <a:ext cx="8246070" cy="91623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448966" y="1502815"/>
            <a:ext cx="8246070" cy="3264448"/>
          </a:xfrm>
          <a:prstGeom prst="rect">
            <a:avLst/>
          </a:prstGeom>
          <a:noFill/>
          <a:ln>
            <a:noFill/>
          </a:ln>
        </p:spPr>
        <p:txBody>
          <a:bodyPr spcFirstLastPara="1" wrap="square" lIns="68575" tIns="34275" rIns="68575" bIns="34275" anchor="t" anchorCtr="0">
            <a:noAutofit/>
          </a:bodyPr>
          <a:lstStyle>
            <a:lvl1pPr marL="457200" lvl="0" indent="-406400" algn="l">
              <a:spcBef>
                <a:spcPts val="600"/>
              </a:spcBef>
              <a:spcAft>
                <a:spcPts val="0"/>
              </a:spcAft>
              <a:buClr>
                <a:srgbClr val="3F3F3F"/>
              </a:buClr>
              <a:buSzPts val="2800"/>
              <a:buChar char="•"/>
              <a:defRPr sz="2800">
                <a:solidFill>
                  <a:srgbClr val="3F3F3F"/>
                </a:solidFill>
              </a:defRPr>
            </a:lvl1pPr>
            <a:lvl2pPr marL="914400" lvl="1" indent="-406400" algn="l">
              <a:spcBef>
                <a:spcPts val="600"/>
              </a:spcBef>
              <a:spcAft>
                <a:spcPts val="0"/>
              </a:spcAft>
              <a:buClr>
                <a:srgbClr val="3F3F3F"/>
              </a:buClr>
              <a:buSzPts val="2800"/>
              <a:buChar char="–"/>
              <a:defRPr>
                <a:solidFill>
                  <a:srgbClr val="3F3F3F"/>
                </a:solidFill>
              </a:defRPr>
            </a:lvl2pPr>
            <a:lvl3pPr marL="1371600" lvl="2" indent="-381000" algn="l">
              <a:spcBef>
                <a:spcPts val="500"/>
              </a:spcBef>
              <a:spcAft>
                <a:spcPts val="0"/>
              </a:spcAft>
              <a:buClr>
                <a:srgbClr val="3F3F3F"/>
              </a:buClr>
              <a:buSzPts val="2400"/>
              <a:buChar char="•"/>
              <a:defRPr>
                <a:solidFill>
                  <a:srgbClr val="3F3F3F"/>
                </a:solidFill>
              </a:defRPr>
            </a:lvl3pPr>
            <a:lvl4pPr marL="1828800" lvl="3" indent="-355600" algn="l">
              <a:spcBef>
                <a:spcPts val="400"/>
              </a:spcBef>
              <a:spcAft>
                <a:spcPts val="0"/>
              </a:spcAft>
              <a:buClr>
                <a:srgbClr val="3F3F3F"/>
              </a:buClr>
              <a:buSzPts val="2000"/>
              <a:buChar char="–"/>
              <a:defRPr>
                <a:solidFill>
                  <a:srgbClr val="3F3F3F"/>
                </a:solidFill>
              </a:defRPr>
            </a:lvl4pPr>
            <a:lvl5pPr marL="2286000" lvl="4" indent="-355600" algn="l">
              <a:spcBef>
                <a:spcPts val="400"/>
              </a:spcBef>
              <a:spcAft>
                <a:spcPts val="0"/>
              </a:spcAft>
              <a:buClr>
                <a:srgbClr val="3F3F3F"/>
              </a:buClr>
              <a:buSzPts val="2000"/>
              <a:buChar char="»"/>
              <a:defRPr>
                <a:solidFill>
                  <a:srgbClr val="3F3F3F"/>
                </a:solidFill>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66" name="Google Shape;66;p15"/>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2739540" y="353881"/>
            <a:ext cx="5947260" cy="7635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2739540" y="1256203"/>
            <a:ext cx="5947260" cy="3511061"/>
          </a:xfrm>
          <a:prstGeom prst="rect">
            <a:avLst/>
          </a:prstGeom>
          <a:noFill/>
          <a:ln>
            <a:noFill/>
          </a:ln>
        </p:spPr>
        <p:txBody>
          <a:bodyPr spcFirstLastPara="1" wrap="square" lIns="68575" tIns="34275" rIns="68575" bIns="34275" anchor="t" anchorCtr="0">
            <a:noAutofit/>
          </a:bodyPr>
          <a:lstStyle>
            <a:lvl1pPr marL="457200" lvl="0" indent="-406400" algn="l">
              <a:spcBef>
                <a:spcPts val="600"/>
              </a:spcBef>
              <a:spcAft>
                <a:spcPts val="0"/>
              </a:spcAft>
              <a:buClr>
                <a:schemeClr val="lt1"/>
              </a:buClr>
              <a:buSzPts val="2800"/>
              <a:buChar char="•"/>
              <a:defRPr sz="2800">
                <a:solidFill>
                  <a:schemeClr val="lt1"/>
                </a:solidFill>
              </a:defRPr>
            </a:lvl1pPr>
            <a:lvl2pPr marL="914400" lvl="1" indent="-406400" algn="l">
              <a:spcBef>
                <a:spcPts val="600"/>
              </a:spcBef>
              <a:spcAft>
                <a:spcPts val="0"/>
              </a:spcAft>
              <a:buClr>
                <a:schemeClr val="lt1"/>
              </a:buClr>
              <a:buSzPts val="2800"/>
              <a:buChar char="–"/>
              <a:defRPr>
                <a:solidFill>
                  <a:schemeClr val="lt1"/>
                </a:solidFill>
              </a:defRPr>
            </a:lvl2pPr>
            <a:lvl3pPr marL="1371600" lvl="2" indent="-381000" algn="l">
              <a:spcBef>
                <a:spcPts val="50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77" name="Google Shape;77;p17"/>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722313" y="3305176"/>
            <a:ext cx="7772400" cy="1021556"/>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8"/>
          <p:cNvSpPr txBox="1">
            <a:spLocks noGrp="1"/>
          </p:cNvSpPr>
          <p:nvPr>
            <p:ph type="body" idx="1"/>
          </p:nvPr>
        </p:nvSpPr>
        <p:spPr>
          <a:xfrm>
            <a:off x="722313" y="2180035"/>
            <a:ext cx="7772400" cy="1125140"/>
          </a:xfrm>
          <a:prstGeom prst="rect">
            <a:avLst/>
          </a:prstGeom>
          <a:noFill/>
          <a:ln>
            <a:noFill/>
          </a:ln>
        </p:spPr>
        <p:txBody>
          <a:bodyPr spcFirstLastPara="1" wrap="square" lIns="68575" tIns="34275" rIns="68575" bIns="34275"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400"/>
              </a:spcBef>
              <a:spcAft>
                <a:spcPts val="0"/>
              </a:spcAft>
              <a:buClr>
                <a:srgbClr val="888888"/>
              </a:buClr>
              <a:buSzPts val="1800"/>
              <a:buNone/>
              <a:defRPr sz="1800">
                <a:solidFill>
                  <a:srgbClr val="888888"/>
                </a:solidFill>
              </a:defRPr>
            </a:lvl2pPr>
            <a:lvl3pPr marL="1371600" lvl="2" indent="-228600" algn="l">
              <a:spcBef>
                <a:spcPts val="300"/>
              </a:spcBef>
              <a:spcAft>
                <a:spcPts val="0"/>
              </a:spcAft>
              <a:buClr>
                <a:srgbClr val="888888"/>
              </a:buClr>
              <a:buSzPts val="1600"/>
              <a:buNone/>
              <a:defRPr sz="1600">
                <a:solidFill>
                  <a:srgbClr val="888888"/>
                </a:solidFill>
              </a:defRPr>
            </a:lvl3pPr>
            <a:lvl4pPr marL="1828800" lvl="3" indent="-228600" algn="l">
              <a:spcBef>
                <a:spcPts val="300"/>
              </a:spcBef>
              <a:spcAft>
                <a:spcPts val="0"/>
              </a:spcAft>
              <a:buClr>
                <a:srgbClr val="888888"/>
              </a:buClr>
              <a:buSzPts val="1400"/>
              <a:buNone/>
              <a:defRPr sz="1400">
                <a:solidFill>
                  <a:srgbClr val="888888"/>
                </a:solidFill>
              </a:defRPr>
            </a:lvl4pPr>
            <a:lvl5pPr marL="2286000" lvl="4" indent="-228600" algn="l">
              <a:spcBef>
                <a:spcPts val="300"/>
              </a:spcBef>
              <a:spcAft>
                <a:spcPts val="0"/>
              </a:spcAft>
              <a:buClr>
                <a:srgbClr val="888888"/>
              </a:buClr>
              <a:buSzPts val="1400"/>
              <a:buNone/>
              <a:defRPr sz="1400">
                <a:solidFill>
                  <a:srgbClr val="888888"/>
                </a:solidFill>
              </a:defRPr>
            </a:lvl5pPr>
            <a:lvl6pPr marL="2743200" lvl="5" indent="-228600" algn="l">
              <a:spcBef>
                <a:spcPts val="300"/>
              </a:spcBef>
              <a:spcAft>
                <a:spcPts val="0"/>
              </a:spcAft>
              <a:buClr>
                <a:srgbClr val="888888"/>
              </a:buClr>
              <a:buSzPts val="1400"/>
              <a:buNone/>
              <a:defRPr sz="1400">
                <a:solidFill>
                  <a:srgbClr val="888888"/>
                </a:solidFill>
              </a:defRPr>
            </a:lvl6pPr>
            <a:lvl7pPr marL="3200400" lvl="6" indent="-228600" algn="l">
              <a:spcBef>
                <a:spcPts val="300"/>
              </a:spcBef>
              <a:spcAft>
                <a:spcPts val="0"/>
              </a:spcAft>
              <a:buClr>
                <a:srgbClr val="888888"/>
              </a:buClr>
              <a:buSzPts val="1400"/>
              <a:buNone/>
              <a:defRPr sz="1400">
                <a:solidFill>
                  <a:srgbClr val="888888"/>
                </a:solidFill>
              </a:defRPr>
            </a:lvl7pPr>
            <a:lvl8pPr marL="3657600" lvl="7" indent="-228600" algn="l">
              <a:spcBef>
                <a:spcPts val="300"/>
              </a:spcBef>
              <a:spcAft>
                <a:spcPts val="0"/>
              </a:spcAft>
              <a:buClr>
                <a:srgbClr val="888888"/>
              </a:buClr>
              <a:buSzPts val="1400"/>
              <a:buNone/>
              <a:defRPr sz="1400">
                <a:solidFill>
                  <a:srgbClr val="888888"/>
                </a:solidFill>
              </a:defRPr>
            </a:lvl8pPr>
            <a:lvl9pPr marL="4114800" lvl="8" indent="-228600" algn="l">
              <a:spcBef>
                <a:spcPts val="300"/>
              </a:spcBef>
              <a:spcAft>
                <a:spcPts val="0"/>
              </a:spcAft>
              <a:buClr>
                <a:srgbClr val="888888"/>
              </a:buClr>
              <a:buSzPts val="1400"/>
              <a:buNone/>
              <a:defRPr sz="1400">
                <a:solidFill>
                  <a:srgbClr val="888888"/>
                </a:solidFill>
              </a:defRPr>
            </a:lvl9pPr>
          </a:lstStyle>
          <a:p>
            <a:endParaRPr/>
          </a:p>
        </p:txBody>
      </p:sp>
      <p:sp>
        <p:nvSpPr>
          <p:cNvPr id="83" name="Google Shape;83;p18"/>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Autofit/>
          </a:bodyPr>
          <a:lstStyle>
            <a:lvl1pPr marL="457200" lvl="0" indent="-406400" algn="l">
              <a:spcBef>
                <a:spcPts val="600"/>
              </a:spcBef>
              <a:spcAft>
                <a:spcPts val="0"/>
              </a:spcAft>
              <a:buClr>
                <a:schemeClr val="dk1"/>
              </a:buClr>
              <a:buSzPts val="2800"/>
              <a:buChar char="•"/>
              <a:defRPr sz="2800"/>
            </a:lvl1pPr>
            <a:lvl2pPr marL="914400" lvl="1" indent="-381000" algn="l">
              <a:spcBef>
                <a:spcPts val="5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89" name="Google Shape;89;p19"/>
          <p:cNvSpPr txBox="1">
            <a:spLocks noGrp="1"/>
          </p:cNvSpPr>
          <p:nvPr>
            <p:ph type="body" idx="2"/>
          </p:nvPr>
        </p:nvSpPr>
        <p:spPr>
          <a:xfrm>
            <a:off x="4648200" y="1200151"/>
            <a:ext cx="4038600" cy="3394472"/>
          </a:xfrm>
          <a:prstGeom prst="rect">
            <a:avLst/>
          </a:prstGeom>
          <a:noFill/>
          <a:ln>
            <a:noFill/>
          </a:ln>
        </p:spPr>
        <p:txBody>
          <a:bodyPr spcFirstLastPara="1" wrap="square" lIns="68575" tIns="34275" rIns="68575" bIns="34275" anchor="t" anchorCtr="0">
            <a:noAutofit/>
          </a:bodyPr>
          <a:lstStyle>
            <a:lvl1pPr marL="457200" lvl="0" indent="-406400" algn="l">
              <a:spcBef>
                <a:spcPts val="600"/>
              </a:spcBef>
              <a:spcAft>
                <a:spcPts val="0"/>
              </a:spcAft>
              <a:buClr>
                <a:schemeClr val="dk1"/>
              </a:buClr>
              <a:buSzPts val="2800"/>
              <a:buChar char="•"/>
              <a:defRPr sz="2800"/>
            </a:lvl1pPr>
            <a:lvl2pPr marL="914400" lvl="1" indent="-381000" algn="l">
              <a:spcBef>
                <a:spcPts val="50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400"/>
              </a:spcBef>
              <a:spcAft>
                <a:spcPts val="0"/>
              </a:spcAft>
              <a:buClr>
                <a:schemeClr val="dk1"/>
              </a:buClr>
              <a:buSzPts val="1800"/>
              <a:buChar char="–"/>
              <a:defRPr sz="1800"/>
            </a:lvl4pPr>
            <a:lvl5pPr marL="2286000" lvl="4" indent="-342900" algn="l">
              <a:spcBef>
                <a:spcPts val="400"/>
              </a:spcBef>
              <a:spcAft>
                <a:spcPts val="0"/>
              </a:spcAft>
              <a:buClr>
                <a:schemeClr val="dk1"/>
              </a:buClr>
              <a:buSzPts val="1800"/>
              <a:buChar char="»"/>
              <a:defRPr sz="1800"/>
            </a:lvl5pPr>
            <a:lvl6pPr marL="2743200" lvl="5" indent="-342900" algn="l">
              <a:spcBef>
                <a:spcPts val="400"/>
              </a:spcBef>
              <a:spcAft>
                <a:spcPts val="0"/>
              </a:spcAft>
              <a:buClr>
                <a:schemeClr val="dk1"/>
              </a:buClr>
              <a:buSzPts val="1800"/>
              <a:buChar char="•"/>
              <a:defRPr sz="1800"/>
            </a:lvl6pPr>
            <a:lvl7pPr marL="3200400" lvl="6" indent="-342900" algn="l">
              <a:spcBef>
                <a:spcPts val="400"/>
              </a:spcBef>
              <a:spcAft>
                <a:spcPts val="0"/>
              </a:spcAft>
              <a:buClr>
                <a:schemeClr val="dk1"/>
              </a:buClr>
              <a:buSzPts val="1800"/>
              <a:buChar char="•"/>
              <a:defRPr sz="1800"/>
            </a:lvl7pPr>
            <a:lvl8pPr marL="3657600" lvl="7" indent="-342900" algn="l">
              <a:spcBef>
                <a:spcPts val="400"/>
              </a:spcBef>
              <a:spcAft>
                <a:spcPts val="0"/>
              </a:spcAft>
              <a:buClr>
                <a:schemeClr val="dk1"/>
              </a:buClr>
              <a:buSzPts val="1800"/>
              <a:buChar char="•"/>
              <a:defRPr sz="1800"/>
            </a:lvl8pPr>
            <a:lvl9pPr marL="4114800" lvl="8" indent="-342900" algn="l">
              <a:spcBef>
                <a:spcPts val="400"/>
              </a:spcBef>
              <a:spcAft>
                <a:spcPts val="0"/>
              </a:spcAft>
              <a:buClr>
                <a:schemeClr val="dk1"/>
              </a:buClr>
              <a:buSzPts val="1800"/>
              <a:buChar char="•"/>
              <a:defRPr sz="1800"/>
            </a:lvl9pPr>
          </a:lstStyle>
          <a:p>
            <a:endParaRPr/>
          </a:p>
        </p:txBody>
      </p:sp>
      <p:sp>
        <p:nvSpPr>
          <p:cNvPr id="90" name="Google Shape;90;p19"/>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54903" y="307284"/>
            <a:ext cx="8229600" cy="91623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20"/>
          <p:cNvSpPr txBox="1">
            <a:spLocks noGrp="1"/>
          </p:cNvSpPr>
          <p:nvPr>
            <p:ph type="body" idx="1"/>
          </p:nvPr>
        </p:nvSpPr>
        <p:spPr>
          <a:xfrm>
            <a:off x="536879" y="1793943"/>
            <a:ext cx="4040188" cy="479822"/>
          </a:xfrm>
          <a:prstGeom prst="rect">
            <a:avLst/>
          </a:prstGeom>
          <a:noFill/>
          <a:ln>
            <a:noFill/>
          </a:ln>
        </p:spPr>
        <p:txBody>
          <a:bodyPr spcFirstLastPara="1" wrap="square" lIns="68575" tIns="34275" rIns="68575" bIns="34275" anchor="b" anchorCtr="0">
            <a:noAutofit/>
          </a:bodyPr>
          <a:lstStyle>
            <a:lvl1pPr marL="457200" lvl="0" indent="-228600" algn="ctr">
              <a:spcBef>
                <a:spcPts val="500"/>
              </a:spcBef>
              <a:spcAft>
                <a:spcPts val="0"/>
              </a:spcAft>
              <a:buClr>
                <a:srgbClr val="3F3F3F"/>
              </a:buClr>
              <a:buSzPts val="2400"/>
              <a:buNone/>
              <a:defRPr sz="2400" b="1">
                <a:solidFill>
                  <a:srgbClr val="3F3F3F"/>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300"/>
              </a:spcBef>
              <a:spcAft>
                <a:spcPts val="0"/>
              </a:spcAft>
              <a:buClr>
                <a:schemeClr val="dk1"/>
              </a:buClr>
              <a:buSzPts val="1600"/>
              <a:buNone/>
              <a:defRPr sz="1600" b="1"/>
            </a:lvl4pPr>
            <a:lvl5pPr marL="2286000" lvl="4" indent="-228600" algn="l">
              <a:spcBef>
                <a:spcPts val="300"/>
              </a:spcBef>
              <a:spcAft>
                <a:spcPts val="0"/>
              </a:spcAft>
              <a:buClr>
                <a:schemeClr val="dk1"/>
              </a:buClr>
              <a:buSzPts val="1600"/>
              <a:buNone/>
              <a:defRPr sz="1600" b="1"/>
            </a:lvl5pPr>
            <a:lvl6pPr marL="2743200" lvl="5" indent="-228600" algn="l">
              <a:spcBef>
                <a:spcPts val="300"/>
              </a:spcBef>
              <a:spcAft>
                <a:spcPts val="0"/>
              </a:spcAft>
              <a:buClr>
                <a:schemeClr val="dk1"/>
              </a:buClr>
              <a:buSzPts val="1600"/>
              <a:buNone/>
              <a:defRPr sz="1600" b="1"/>
            </a:lvl6pPr>
            <a:lvl7pPr marL="3200400" lvl="6" indent="-228600" algn="l">
              <a:spcBef>
                <a:spcPts val="300"/>
              </a:spcBef>
              <a:spcAft>
                <a:spcPts val="0"/>
              </a:spcAft>
              <a:buClr>
                <a:schemeClr val="dk1"/>
              </a:buClr>
              <a:buSzPts val="1600"/>
              <a:buNone/>
              <a:defRPr sz="1600" b="1"/>
            </a:lvl7pPr>
            <a:lvl8pPr marL="3657600" lvl="7" indent="-228600" algn="l">
              <a:spcBef>
                <a:spcPts val="300"/>
              </a:spcBef>
              <a:spcAft>
                <a:spcPts val="0"/>
              </a:spcAft>
              <a:buClr>
                <a:schemeClr val="dk1"/>
              </a:buClr>
              <a:buSzPts val="1600"/>
              <a:buNone/>
              <a:defRPr sz="1600" b="1"/>
            </a:lvl8pPr>
            <a:lvl9pPr marL="4114800" lvl="8" indent="-228600" algn="l">
              <a:spcBef>
                <a:spcPts val="300"/>
              </a:spcBef>
              <a:spcAft>
                <a:spcPts val="0"/>
              </a:spcAft>
              <a:buClr>
                <a:schemeClr val="dk1"/>
              </a:buClr>
              <a:buSzPts val="1600"/>
              <a:buNone/>
              <a:defRPr sz="1600" b="1"/>
            </a:lvl9pPr>
          </a:lstStyle>
          <a:p>
            <a:endParaRPr/>
          </a:p>
        </p:txBody>
      </p:sp>
      <p:sp>
        <p:nvSpPr>
          <p:cNvPr id="96" name="Google Shape;96;p20"/>
          <p:cNvSpPr txBox="1">
            <a:spLocks noGrp="1"/>
          </p:cNvSpPr>
          <p:nvPr>
            <p:ph type="body" idx="2"/>
          </p:nvPr>
        </p:nvSpPr>
        <p:spPr>
          <a:xfrm>
            <a:off x="536879" y="2266340"/>
            <a:ext cx="4040188" cy="2276294"/>
          </a:xfrm>
          <a:prstGeom prst="rect">
            <a:avLst/>
          </a:prstGeom>
          <a:noFill/>
          <a:ln>
            <a:noFill/>
          </a:ln>
        </p:spPr>
        <p:txBody>
          <a:bodyPr spcFirstLastPara="1" wrap="square" lIns="68575" tIns="34275" rIns="68575" bIns="34275" anchor="t" anchorCtr="0">
            <a:noAutofit/>
          </a:bodyPr>
          <a:lstStyle>
            <a:lvl1pPr marL="457200" lvl="0" indent="-381000" algn="ctr">
              <a:spcBef>
                <a:spcPts val="500"/>
              </a:spcBef>
              <a:spcAft>
                <a:spcPts val="0"/>
              </a:spcAft>
              <a:buClr>
                <a:srgbClr val="3F3F3F"/>
              </a:buClr>
              <a:buSzPts val="2400"/>
              <a:buChar char="•"/>
              <a:defRPr sz="2400">
                <a:solidFill>
                  <a:srgbClr val="3F3F3F"/>
                </a:solidFill>
              </a:defRPr>
            </a:lvl1pPr>
            <a:lvl2pPr marL="914400" lvl="1" indent="-355600" algn="ctr">
              <a:spcBef>
                <a:spcPts val="400"/>
              </a:spcBef>
              <a:spcAft>
                <a:spcPts val="0"/>
              </a:spcAft>
              <a:buClr>
                <a:srgbClr val="3F3F3F"/>
              </a:buClr>
              <a:buSzPts val="2000"/>
              <a:buChar char="–"/>
              <a:defRPr sz="2000">
                <a:solidFill>
                  <a:srgbClr val="3F3F3F"/>
                </a:solidFill>
              </a:defRPr>
            </a:lvl2pPr>
            <a:lvl3pPr marL="1371600" lvl="2" indent="-342900" algn="ctr">
              <a:spcBef>
                <a:spcPts val="400"/>
              </a:spcBef>
              <a:spcAft>
                <a:spcPts val="0"/>
              </a:spcAft>
              <a:buClr>
                <a:srgbClr val="3F3F3F"/>
              </a:buClr>
              <a:buSzPts val="1800"/>
              <a:buChar char="•"/>
              <a:defRPr sz="1800">
                <a:solidFill>
                  <a:srgbClr val="3F3F3F"/>
                </a:solidFill>
              </a:defRPr>
            </a:lvl3pPr>
            <a:lvl4pPr marL="1828800" lvl="3" indent="-330200" algn="ctr">
              <a:spcBef>
                <a:spcPts val="300"/>
              </a:spcBef>
              <a:spcAft>
                <a:spcPts val="0"/>
              </a:spcAft>
              <a:buClr>
                <a:srgbClr val="3F3F3F"/>
              </a:buClr>
              <a:buSzPts val="1600"/>
              <a:buChar char="–"/>
              <a:defRPr sz="1600">
                <a:solidFill>
                  <a:srgbClr val="3F3F3F"/>
                </a:solidFill>
              </a:defRPr>
            </a:lvl4pPr>
            <a:lvl5pPr marL="2286000" lvl="4" indent="-330200" algn="ctr">
              <a:spcBef>
                <a:spcPts val="300"/>
              </a:spcBef>
              <a:spcAft>
                <a:spcPts val="0"/>
              </a:spcAft>
              <a:buClr>
                <a:srgbClr val="3F3F3F"/>
              </a:buClr>
              <a:buSzPts val="1600"/>
              <a:buChar char="»"/>
              <a:defRPr sz="1600">
                <a:solidFill>
                  <a:srgbClr val="3F3F3F"/>
                </a:solidFill>
              </a:defRPr>
            </a:lvl5pPr>
            <a:lvl6pPr marL="2743200" lvl="5" indent="-330200" algn="l">
              <a:spcBef>
                <a:spcPts val="300"/>
              </a:spcBef>
              <a:spcAft>
                <a:spcPts val="0"/>
              </a:spcAft>
              <a:buClr>
                <a:schemeClr val="dk1"/>
              </a:buClr>
              <a:buSzPts val="1600"/>
              <a:buChar char="•"/>
              <a:defRPr sz="1600"/>
            </a:lvl6pPr>
            <a:lvl7pPr marL="3200400" lvl="6" indent="-330200" algn="l">
              <a:spcBef>
                <a:spcPts val="300"/>
              </a:spcBef>
              <a:spcAft>
                <a:spcPts val="0"/>
              </a:spcAft>
              <a:buClr>
                <a:schemeClr val="dk1"/>
              </a:buClr>
              <a:buSzPts val="1600"/>
              <a:buChar char="•"/>
              <a:defRPr sz="1600"/>
            </a:lvl7pPr>
            <a:lvl8pPr marL="3657600" lvl="7" indent="-330200" algn="l">
              <a:spcBef>
                <a:spcPts val="300"/>
              </a:spcBef>
              <a:spcAft>
                <a:spcPts val="0"/>
              </a:spcAft>
              <a:buClr>
                <a:schemeClr val="dk1"/>
              </a:buClr>
              <a:buSzPts val="1600"/>
              <a:buChar char="•"/>
              <a:defRPr sz="1600"/>
            </a:lvl8pPr>
            <a:lvl9pPr marL="4114800" lvl="8" indent="-330200" algn="l">
              <a:spcBef>
                <a:spcPts val="300"/>
              </a:spcBef>
              <a:spcAft>
                <a:spcPts val="0"/>
              </a:spcAft>
              <a:buClr>
                <a:schemeClr val="dk1"/>
              </a:buClr>
              <a:buSzPts val="1600"/>
              <a:buChar char="•"/>
              <a:defRPr sz="1600"/>
            </a:lvl9pPr>
          </a:lstStyle>
          <a:p>
            <a:endParaRPr/>
          </a:p>
        </p:txBody>
      </p:sp>
      <p:sp>
        <p:nvSpPr>
          <p:cNvPr id="97" name="Google Shape;97;p20"/>
          <p:cNvSpPr txBox="1">
            <a:spLocks noGrp="1"/>
          </p:cNvSpPr>
          <p:nvPr>
            <p:ph type="body" idx="3"/>
          </p:nvPr>
        </p:nvSpPr>
        <p:spPr>
          <a:xfrm>
            <a:off x="4572001" y="1793943"/>
            <a:ext cx="4041775" cy="479822"/>
          </a:xfrm>
          <a:prstGeom prst="rect">
            <a:avLst/>
          </a:prstGeom>
          <a:noFill/>
          <a:ln>
            <a:noFill/>
          </a:ln>
        </p:spPr>
        <p:txBody>
          <a:bodyPr spcFirstLastPara="1" wrap="square" lIns="68575" tIns="34275" rIns="68575" bIns="34275" anchor="b" anchorCtr="0">
            <a:noAutofit/>
          </a:bodyPr>
          <a:lstStyle>
            <a:lvl1pPr marL="457200" lvl="0" indent="-228600" algn="ctr">
              <a:spcBef>
                <a:spcPts val="500"/>
              </a:spcBef>
              <a:spcAft>
                <a:spcPts val="0"/>
              </a:spcAft>
              <a:buClr>
                <a:srgbClr val="3F3F3F"/>
              </a:buClr>
              <a:buSzPts val="2400"/>
              <a:buNone/>
              <a:defRPr sz="2400" b="1">
                <a:solidFill>
                  <a:srgbClr val="3F3F3F"/>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400"/>
              </a:spcBef>
              <a:spcAft>
                <a:spcPts val="0"/>
              </a:spcAft>
              <a:buClr>
                <a:schemeClr val="dk1"/>
              </a:buClr>
              <a:buSzPts val="1800"/>
              <a:buNone/>
              <a:defRPr sz="1800" b="1"/>
            </a:lvl3pPr>
            <a:lvl4pPr marL="1828800" lvl="3" indent="-228600" algn="l">
              <a:spcBef>
                <a:spcPts val="300"/>
              </a:spcBef>
              <a:spcAft>
                <a:spcPts val="0"/>
              </a:spcAft>
              <a:buClr>
                <a:schemeClr val="dk1"/>
              </a:buClr>
              <a:buSzPts val="1600"/>
              <a:buNone/>
              <a:defRPr sz="1600" b="1"/>
            </a:lvl4pPr>
            <a:lvl5pPr marL="2286000" lvl="4" indent="-228600" algn="l">
              <a:spcBef>
                <a:spcPts val="300"/>
              </a:spcBef>
              <a:spcAft>
                <a:spcPts val="0"/>
              </a:spcAft>
              <a:buClr>
                <a:schemeClr val="dk1"/>
              </a:buClr>
              <a:buSzPts val="1600"/>
              <a:buNone/>
              <a:defRPr sz="1600" b="1"/>
            </a:lvl5pPr>
            <a:lvl6pPr marL="2743200" lvl="5" indent="-228600" algn="l">
              <a:spcBef>
                <a:spcPts val="300"/>
              </a:spcBef>
              <a:spcAft>
                <a:spcPts val="0"/>
              </a:spcAft>
              <a:buClr>
                <a:schemeClr val="dk1"/>
              </a:buClr>
              <a:buSzPts val="1600"/>
              <a:buNone/>
              <a:defRPr sz="1600" b="1"/>
            </a:lvl6pPr>
            <a:lvl7pPr marL="3200400" lvl="6" indent="-228600" algn="l">
              <a:spcBef>
                <a:spcPts val="300"/>
              </a:spcBef>
              <a:spcAft>
                <a:spcPts val="0"/>
              </a:spcAft>
              <a:buClr>
                <a:schemeClr val="dk1"/>
              </a:buClr>
              <a:buSzPts val="1600"/>
              <a:buNone/>
              <a:defRPr sz="1600" b="1"/>
            </a:lvl7pPr>
            <a:lvl8pPr marL="3657600" lvl="7" indent="-228600" algn="l">
              <a:spcBef>
                <a:spcPts val="300"/>
              </a:spcBef>
              <a:spcAft>
                <a:spcPts val="0"/>
              </a:spcAft>
              <a:buClr>
                <a:schemeClr val="dk1"/>
              </a:buClr>
              <a:buSzPts val="1600"/>
              <a:buNone/>
              <a:defRPr sz="1600" b="1"/>
            </a:lvl8pPr>
            <a:lvl9pPr marL="4114800" lvl="8" indent="-228600" algn="l">
              <a:spcBef>
                <a:spcPts val="300"/>
              </a:spcBef>
              <a:spcAft>
                <a:spcPts val="0"/>
              </a:spcAft>
              <a:buClr>
                <a:schemeClr val="dk1"/>
              </a:buClr>
              <a:buSzPts val="1600"/>
              <a:buNone/>
              <a:defRPr sz="1600" b="1"/>
            </a:lvl9pPr>
          </a:lstStyle>
          <a:p>
            <a:endParaRPr/>
          </a:p>
        </p:txBody>
      </p:sp>
      <p:sp>
        <p:nvSpPr>
          <p:cNvPr id="98" name="Google Shape;98;p20"/>
          <p:cNvSpPr txBox="1">
            <a:spLocks noGrp="1"/>
          </p:cNvSpPr>
          <p:nvPr>
            <p:ph type="body" idx="4"/>
          </p:nvPr>
        </p:nvSpPr>
        <p:spPr>
          <a:xfrm>
            <a:off x="4572001" y="2266340"/>
            <a:ext cx="4041775" cy="2276294"/>
          </a:xfrm>
          <a:prstGeom prst="rect">
            <a:avLst/>
          </a:prstGeom>
          <a:noFill/>
          <a:ln>
            <a:noFill/>
          </a:ln>
        </p:spPr>
        <p:txBody>
          <a:bodyPr spcFirstLastPara="1" wrap="square" lIns="68575" tIns="34275" rIns="68575" bIns="34275" anchor="t" anchorCtr="0">
            <a:noAutofit/>
          </a:bodyPr>
          <a:lstStyle>
            <a:lvl1pPr marL="457200" lvl="0" indent="-381000" algn="ctr">
              <a:spcBef>
                <a:spcPts val="500"/>
              </a:spcBef>
              <a:spcAft>
                <a:spcPts val="0"/>
              </a:spcAft>
              <a:buClr>
                <a:srgbClr val="3F3F3F"/>
              </a:buClr>
              <a:buSzPts val="2400"/>
              <a:buChar char="•"/>
              <a:defRPr sz="2400">
                <a:solidFill>
                  <a:srgbClr val="3F3F3F"/>
                </a:solidFill>
              </a:defRPr>
            </a:lvl1pPr>
            <a:lvl2pPr marL="914400" lvl="1" indent="-355600" algn="ctr">
              <a:spcBef>
                <a:spcPts val="400"/>
              </a:spcBef>
              <a:spcAft>
                <a:spcPts val="0"/>
              </a:spcAft>
              <a:buClr>
                <a:srgbClr val="3F3F3F"/>
              </a:buClr>
              <a:buSzPts val="2000"/>
              <a:buChar char="–"/>
              <a:defRPr sz="2000">
                <a:solidFill>
                  <a:srgbClr val="3F3F3F"/>
                </a:solidFill>
              </a:defRPr>
            </a:lvl2pPr>
            <a:lvl3pPr marL="1371600" lvl="2" indent="-342900" algn="ctr">
              <a:spcBef>
                <a:spcPts val="400"/>
              </a:spcBef>
              <a:spcAft>
                <a:spcPts val="0"/>
              </a:spcAft>
              <a:buClr>
                <a:srgbClr val="3F3F3F"/>
              </a:buClr>
              <a:buSzPts val="1800"/>
              <a:buChar char="•"/>
              <a:defRPr sz="1800">
                <a:solidFill>
                  <a:srgbClr val="3F3F3F"/>
                </a:solidFill>
              </a:defRPr>
            </a:lvl3pPr>
            <a:lvl4pPr marL="1828800" lvl="3" indent="-330200" algn="ctr">
              <a:spcBef>
                <a:spcPts val="300"/>
              </a:spcBef>
              <a:spcAft>
                <a:spcPts val="0"/>
              </a:spcAft>
              <a:buClr>
                <a:srgbClr val="3F3F3F"/>
              </a:buClr>
              <a:buSzPts val="1600"/>
              <a:buChar char="–"/>
              <a:defRPr sz="1600">
                <a:solidFill>
                  <a:srgbClr val="3F3F3F"/>
                </a:solidFill>
              </a:defRPr>
            </a:lvl4pPr>
            <a:lvl5pPr marL="2286000" lvl="4" indent="-330200" algn="ctr">
              <a:spcBef>
                <a:spcPts val="300"/>
              </a:spcBef>
              <a:spcAft>
                <a:spcPts val="0"/>
              </a:spcAft>
              <a:buClr>
                <a:srgbClr val="3F3F3F"/>
              </a:buClr>
              <a:buSzPts val="1600"/>
              <a:buChar char="»"/>
              <a:defRPr sz="1600">
                <a:solidFill>
                  <a:srgbClr val="3F3F3F"/>
                </a:solidFill>
              </a:defRPr>
            </a:lvl5pPr>
            <a:lvl6pPr marL="2743200" lvl="5" indent="-330200" algn="l">
              <a:spcBef>
                <a:spcPts val="300"/>
              </a:spcBef>
              <a:spcAft>
                <a:spcPts val="0"/>
              </a:spcAft>
              <a:buClr>
                <a:schemeClr val="dk1"/>
              </a:buClr>
              <a:buSzPts val="1600"/>
              <a:buChar char="•"/>
              <a:defRPr sz="1600"/>
            </a:lvl6pPr>
            <a:lvl7pPr marL="3200400" lvl="6" indent="-330200" algn="l">
              <a:spcBef>
                <a:spcPts val="300"/>
              </a:spcBef>
              <a:spcAft>
                <a:spcPts val="0"/>
              </a:spcAft>
              <a:buClr>
                <a:schemeClr val="dk1"/>
              </a:buClr>
              <a:buSzPts val="1600"/>
              <a:buChar char="•"/>
              <a:defRPr sz="1600"/>
            </a:lvl7pPr>
            <a:lvl8pPr marL="3657600" lvl="7" indent="-330200" algn="l">
              <a:spcBef>
                <a:spcPts val="300"/>
              </a:spcBef>
              <a:spcAft>
                <a:spcPts val="0"/>
              </a:spcAft>
              <a:buClr>
                <a:schemeClr val="dk1"/>
              </a:buClr>
              <a:buSzPts val="1600"/>
              <a:buChar char="•"/>
              <a:defRPr sz="1600"/>
            </a:lvl8pPr>
            <a:lvl9pPr marL="4114800" lvl="8" indent="-330200" algn="l">
              <a:spcBef>
                <a:spcPts val="300"/>
              </a:spcBef>
              <a:spcAft>
                <a:spcPts val="0"/>
              </a:spcAft>
              <a:buClr>
                <a:schemeClr val="dk1"/>
              </a:buClr>
              <a:buSzPts val="1600"/>
              <a:buChar char="•"/>
              <a:defRPr sz="1600"/>
            </a:lvl9pPr>
          </a:lstStyle>
          <a:p>
            <a:endParaRPr/>
          </a:p>
        </p:txBody>
      </p:sp>
      <p:sp>
        <p:nvSpPr>
          <p:cNvPr id="99" name="Google Shape;99;p20"/>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02"/>
        <p:cNvGrpSpPr/>
        <p:nvPr/>
      </p:nvGrpSpPr>
      <p:grpSpPr>
        <a:xfrm>
          <a:off x="0" y="0"/>
          <a:ext cx="0" cy="0"/>
          <a:chOff x="0" y="0"/>
          <a:chExt cx="0" cy="0"/>
        </a:xfrm>
      </p:grpSpPr>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457202" y="204787"/>
            <a:ext cx="3008313" cy="871538"/>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txBox="1">
            <a:spLocks noGrp="1"/>
          </p:cNvSpPr>
          <p:nvPr>
            <p:ph type="body" idx="1"/>
          </p:nvPr>
        </p:nvSpPr>
        <p:spPr>
          <a:xfrm>
            <a:off x="3575050" y="204789"/>
            <a:ext cx="5111750" cy="4389835"/>
          </a:xfrm>
          <a:prstGeom prst="rect">
            <a:avLst/>
          </a:prstGeom>
          <a:noFill/>
          <a:ln>
            <a:noFill/>
          </a:ln>
        </p:spPr>
        <p:txBody>
          <a:bodyPr spcFirstLastPara="1" wrap="square" lIns="68575" tIns="34275" rIns="68575" bIns="34275" anchor="t" anchorCtr="0">
            <a:noAutofit/>
          </a:bodyPr>
          <a:lstStyle>
            <a:lvl1pPr marL="457200" lvl="0" indent="-431800" algn="l">
              <a:spcBef>
                <a:spcPts val="600"/>
              </a:spcBef>
              <a:spcAft>
                <a:spcPts val="0"/>
              </a:spcAft>
              <a:buClr>
                <a:schemeClr val="dk1"/>
              </a:buClr>
              <a:buSzPts val="3200"/>
              <a:buChar char="•"/>
              <a:defRPr sz="3200"/>
            </a:lvl1pPr>
            <a:lvl2pPr marL="914400" lvl="1" indent="-406400" algn="l">
              <a:spcBef>
                <a:spcPts val="600"/>
              </a:spcBef>
              <a:spcAft>
                <a:spcPts val="0"/>
              </a:spcAft>
              <a:buClr>
                <a:schemeClr val="dk1"/>
              </a:buClr>
              <a:buSzPts val="2800"/>
              <a:buChar char="–"/>
              <a:defRPr sz="2800"/>
            </a:lvl2pPr>
            <a:lvl3pPr marL="1371600" lvl="2" indent="-381000" algn="l">
              <a:spcBef>
                <a:spcPts val="50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9" name="Google Shape;109;p22"/>
          <p:cNvSpPr txBox="1">
            <a:spLocks noGrp="1"/>
          </p:cNvSpPr>
          <p:nvPr>
            <p:ph type="body" idx="2"/>
          </p:nvPr>
        </p:nvSpPr>
        <p:spPr>
          <a:xfrm>
            <a:off x="457202" y="1076326"/>
            <a:ext cx="3008313" cy="3518297"/>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900"/>
              <a:buNone/>
              <a:defRPr sz="900"/>
            </a:lvl4pPr>
            <a:lvl5pPr marL="2286000" lvl="4" indent="-228600" algn="l">
              <a:spcBef>
                <a:spcPts val="200"/>
              </a:spcBef>
              <a:spcAft>
                <a:spcPts val="0"/>
              </a:spcAft>
              <a:buClr>
                <a:schemeClr val="dk1"/>
              </a:buClr>
              <a:buSzPts val="900"/>
              <a:buNone/>
              <a:defRPr sz="900"/>
            </a:lvl5pPr>
            <a:lvl6pPr marL="2743200" lvl="5" indent="-228600" algn="l">
              <a:spcBef>
                <a:spcPts val="200"/>
              </a:spcBef>
              <a:spcAft>
                <a:spcPts val="0"/>
              </a:spcAft>
              <a:buClr>
                <a:schemeClr val="dk1"/>
              </a:buClr>
              <a:buSzPts val="900"/>
              <a:buNone/>
              <a:defRPr sz="900"/>
            </a:lvl6pPr>
            <a:lvl7pPr marL="3200400" lvl="6" indent="-228600" algn="l">
              <a:spcBef>
                <a:spcPts val="200"/>
              </a:spcBef>
              <a:spcAft>
                <a:spcPts val="0"/>
              </a:spcAft>
              <a:buClr>
                <a:schemeClr val="dk1"/>
              </a:buClr>
              <a:buSzPts val="900"/>
              <a:buNone/>
              <a:defRPr sz="900"/>
            </a:lvl7pPr>
            <a:lvl8pPr marL="3657600" lvl="7" indent="-228600" algn="l">
              <a:spcBef>
                <a:spcPts val="200"/>
              </a:spcBef>
              <a:spcAft>
                <a:spcPts val="0"/>
              </a:spcAft>
              <a:buClr>
                <a:schemeClr val="dk1"/>
              </a:buClr>
              <a:buSzPts val="900"/>
              <a:buNone/>
              <a:defRPr sz="900"/>
            </a:lvl8pPr>
            <a:lvl9pPr marL="4114800" lvl="8" indent="-228600" algn="l">
              <a:spcBef>
                <a:spcPts val="20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792288" y="3600450"/>
            <a:ext cx="5486400" cy="425054"/>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spcBef>
                <a:spcPts val="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6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body" idx="1"/>
          </p:nvPr>
        </p:nvSpPr>
        <p:spPr>
          <a:xfrm>
            <a:off x="1792288" y="4025503"/>
            <a:ext cx="5486400" cy="603647"/>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400"/>
              <a:buNone/>
              <a:defRPr sz="1400"/>
            </a:lvl1pPr>
            <a:lvl2pPr marL="914400" lvl="1" indent="-228600" algn="l">
              <a:spcBef>
                <a:spcPts val="20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900"/>
              <a:buNone/>
              <a:defRPr sz="900"/>
            </a:lvl4pPr>
            <a:lvl5pPr marL="2286000" lvl="4" indent="-228600" algn="l">
              <a:spcBef>
                <a:spcPts val="200"/>
              </a:spcBef>
              <a:spcAft>
                <a:spcPts val="0"/>
              </a:spcAft>
              <a:buClr>
                <a:schemeClr val="dk1"/>
              </a:buClr>
              <a:buSzPts val="900"/>
              <a:buNone/>
              <a:defRPr sz="900"/>
            </a:lvl5pPr>
            <a:lvl6pPr marL="2743200" lvl="5" indent="-228600" algn="l">
              <a:spcBef>
                <a:spcPts val="200"/>
              </a:spcBef>
              <a:spcAft>
                <a:spcPts val="0"/>
              </a:spcAft>
              <a:buClr>
                <a:schemeClr val="dk1"/>
              </a:buClr>
              <a:buSzPts val="900"/>
              <a:buNone/>
              <a:defRPr sz="900"/>
            </a:lvl6pPr>
            <a:lvl7pPr marL="3200400" lvl="6" indent="-228600" algn="l">
              <a:spcBef>
                <a:spcPts val="200"/>
              </a:spcBef>
              <a:spcAft>
                <a:spcPts val="0"/>
              </a:spcAft>
              <a:buClr>
                <a:schemeClr val="dk1"/>
              </a:buClr>
              <a:buSzPts val="900"/>
              <a:buNone/>
              <a:defRPr sz="900"/>
            </a:lvl7pPr>
            <a:lvl8pPr marL="3657600" lvl="7" indent="-228600" algn="l">
              <a:spcBef>
                <a:spcPts val="200"/>
              </a:spcBef>
              <a:spcAft>
                <a:spcPts val="0"/>
              </a:spcAft>
              <a:buClr>
                <a:schemeClr val="dk1"/>
              </a:buClr>
              <a:buSzPts val="900"/>
              <a:buNone/>
              <a:defRPr sz="900"/>
            </a:lvl8pPr>
            <a:lvl9pPr marL="4114800" lvl="8" indent="-228600" algn="l">
              <a:spcBef>
                <a:spcPts val="200"/>
              </a:spcBef>
              <a:spcAft>
                <a:spcPts val="0"/>
              </a:spcAft>
              <a:buClr>
                <a:schemeClr val="dk1"/>
              </a:buClr>
              <a:buSzPts val="900"/>
              <a:buNone/>
              <a:defRPr sz="900"/>
            </a:lvl9pPr>
          </a:lstStyle>
          <a:p>
            <a:endParaRPr/>
          </a:p>
        </p:txBody>
      </p:sp>
      <p:sp>
        <p:nvSpPr>
          <p:cNvPr id="117" name="Google Shape;117;p23"/>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2874764" y="-1217413"/>
            <a:ext cx="3394472" cy="82296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rot="5400000">
            <a:off x="5463778" y="1371601"/>
            <a:ext cx="4388644" cy="2057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rot="5400000">
            <a:off x="1272778" y="-609599"/>
            <a:ext cx="4388644" cy="60198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300"/>
              </a:spcBef>
              <a:spcAft>
                <a:spcPts val="0"/>
              </a:spcAft>
              <a:buClr>
                <a:schemeClr val="dk1"/>
              </a:buClr>
              <a:buSzPts val="1400"/>
              <a:buChar char="–"/>
              <a:defRPr/>
            </a:lvl2pPr>
            <a:lvl3pPr marL="1371600" lvl="2" indent="-317500" algn="l">
              <a:spcBef>
                <a:spcPts val="300"/>
              </a:spcBef>
              <a:spcAft>
                <a:spcPts val="0"/>
              </a:spcAft>
              <a:buClr>
                <a:schemeClr val="dk1"/>
              </a:buClr>
              <a:buSzPts val="1400"/>
              <a:buChar char="•"/>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29" name="Google Shape;129;p25"/>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
              <a:t>‹#›</a:t>
            </a:fld>
            <a:endParaRPr/>
          </a:p>
        </p:txBody>
      </p:sp>
      <p:pic>
        <p:nvPicPr>
          <p:cNvPr id="132" name="Google Shape;132;p25" descr="E:\websites\free-power-point-templates\2012\logos.png"/>
          <p:cNvPicPr preferRelativeResize="0"/>
          <p:nvPr/>
        </p:nvPicPr>
        <p:blipFill rotWithShape="1">
          <a:blip r:embed="rId2">
            <a:alphaModFix/>
          </a:blip>
          <a:srcRect/>
          <a:stretch/>
        </p:blipFill>
        <p:spPr>
          <a:xfrm>
            <a:off x="3808475" y="2326213"/>
            <a:ext cx="1463784" cy="526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Autofit/>
          </a:bodyPr>
          <a:lstStyle>
            <a:lvl1pPr marL="457200" marR="0" lvl="0"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
              <a:t>‹#›</a:t>
            </a:fld>
            <a:endParaRPr/>
          </a:p>
        </p:txBody>
      </p:sp>
      <p:sp>
        <p:nvSpPr>
          <p:cNvPr id="56" name="Google Shape;56;p13"/>
          <p:cNvSpPr txBox="1"/>
          <p:nvPr/>
        </p:nvSpPr>
        <p:spPr>
          <a:xfrm>
            <a:off x="-9150" y="5213747"/>
            <a:ext cx="8389625" cy="500233"/>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b="0" i="0" u="none" strike="noStrike" cap="none">
                <a:solidFill>
                  <a:srgbClr val="A5A5A5"/>
                </a:solidFill>
                <a:latin typeface="Calibri"/>
                <a:ea typeface="Calibri"/>
                <a:cs typeface="Calibri"/>
                <a:sym typeface="Calibri"/>
              </a:rPr>
              <a:t>This presentation uses a free template provided by FPPT.com</a:t>
            </a:r>
            <a:endParaRPr sz="1100"/>
          </a:p>
          <a:p>
            <a:pPr marL="0" marR="0" lvl="0" indent="0" algn="l" rtl="0">
              <a:spcBef>
                <a:spcPts val="0"/>
              </a:spcBef>
              <a:spcAft>
                <a:spcPts val="0"/>
              </a:spcAft>
              <a:buNone/>
            </a:pPr>
            <a:r>
              <a:rPr lang="it" sz="1400">
                <a:solidFill>
                  <a:srgbClr val="A5A5A5"/>
                </a:solidFill>
                <a:latin typeface="Calibri"/>
                <a:ea typeface="Calibri"/>
                <a:cs typeface="Calibri"/>
                <a:sym typeface="Calibri"/>
              </a:rPr>
              <a:t>www.free-power-point-templates.com</a:t>
            </a:r>
            <a:endParaRPr sz="11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ctrTitle"/>
          </p:nvPr>
        </p:nvSpPr>
        <p:spPr>
          <a:xfrm>
            <a:off x="4704347" y="2275033"/>
            <a:ext cx="3990688" cy="1707420"/>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4500"/>
              <a:buFont typeface="Calibri"/>
              <a:buNone/>
            </a:pPr>
            <a:r>
              <a:rPr lang="it" sz="4500">
                <a:solidFill>
                  <a:schemeClr val="lt1"/>
                </a:solidFill>
              </a:rPr>
              <a:t>Tema:5.0 introducerea </a:t>
            </a:r>
            <a:endParaRPr sz="45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p:nvPr/>
        </p:nvSpPr>
        <p:spPr>
          <a:xfrm>
            <a:off x="127363" y="1312817"/>
            <a:ext cx="9016637" cy="1989102"/>
          </a:xfrm>
          <a:prstGeom prst="rect">
            <a:avLst/>
          </a:prstGeom>
          <a:blipFill rotWithShape="1">
            <a:blip r:embed="rId3">
              <a:alphaModFix/>
            </a:blip>
            <a:stretch>
              <a:fillRect l="-455" t="-1148" r="-809" b="-229"/>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latin typeface="Calibri"/>
                <a:ea typeface="Calibri"/>
                <a:cs typeface="Calibri"/>
                <a:sym typeface="Calibri"/>
              </a:rPr>
              <a:t> </a:t>
            </a:r>
            <a:endParaRPr sz="1100"/>
          </a:p>
        </p:txBody>
      </p:sp>
      <p:pic>
        <p:nvPicPr>
          <p:cNvPr id="194" name="Google Shape;194;p35"/>
          <p:cNvPicPr preferRelativeResize="0"/>
          <p:nvPr/>
        </p:nvPicPr>
        <p:blipFill rotWithShape="1">
          <a:blip r:embed="rId4">
            <a:alphaModFix/>
          </a:blip>
          <a:srcRect/>
          <a:stretch/>
        </p:blipFill>
        <p:spPr>
          <a:xfrm>
            <a:off x="4814892" y="3145582"/>
            <a:ext cx="4329113" cy="1357312"/>
          </a:xfrm>
          <a:prstGeom prst="rect">
            <a:avLst/>
          </a:prstGeom>
          <a:noFill/>
          <a:ln>
            <a:noFill/>
          </a:ln>
        </p:spPr>
      </p:pic>
      <p:cxnSp>
        <p:nvCxnSpPr>
          <p:cNvPr id="195" name="Google Shape;195;p35"/>
          <p:cNvCxnSpPr/>
          <p:nvPr/>
        </p:nvCxnSpPr>
        <p:spPr>
          <a:xfrm>
            <a:off x="127363" y="3301919"/>
            <a:ext cx="4428309" cy="0"/>
          </a:xfrm>
          <a:prstGeom prst="straightConnector1">
            <a:avLst/>
          </a:prstGeom>
          <a:noFill/>
          <a:ln w="9525" cap="flat" cmpd="sng">
            <a:solidFill>
              <a:srgbClr val="4A7DBA"/>
            </a:solidFill>
            <a:prstDash val="solid"/>
            <a:round/>
            <a:headEnd type="none" w="sm" len="sm"/>
            <a:tailEnd type="none" w="sm" len="sm"/>
          </a:ln>
        </p:spPr>
      </p:cxnSp>
      <p:cxnSp>
        <p:nvCxnSpPr>
          <p:cNvPr id="196" name="Google Shape;196;p35"/>
          <p:cNvCxnSpPr>
            <a:stCxn id="193" idx="2"/>
          </p:cNvCxnSpPr>
          <p:nvPr/>
        </p:nvCxnSpPr>
        <p:spPr>
          <a:xfrm>
            <a:off x="4635681" y="3301919"/>
            <a:ext cx="0" cy="1704300"/>
          </a:xfrm>
          <a:prstGeom prst="straightConnector1">
            <a:avLst/>
          </a:prstGeom>
          <a:noFill/>
          <a:ln w="9525" cap="flat" cmpd="sng">
            <a:solidFill>
              <a:srgbClr val="4A7DBA"/>
            </a:solidFill>
            <a:prstDash val="solid"/>
            <a:round/>
            <a:headEnd type="none" w="sm" len="sm"/>
            <a:tailEnd type="none" w="sm" len="sm"/>
          </a:ln>
        </p:spPr>
      </p:cxnSp>
      <p:sp>
        <p:nvSpPr>
          <p:cNvPr id="197" name="Google Shape;197;p35"/>
          <p:cNvSpPr txBox="1"/>
          <p:nvPr/>
        </p:nvSpPr>
        <p:spPr>
          <a:xfrm>
            <a:off x="127363" y="3301919"/>
            <a:ext cx="4508318"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În contrast, notația pozițională binară funcționează așa cum este descris în tabel.</a:t>
            </a:r>
            <a:endParaRPr sz="1100"/>
          </a:p>
        </p:txBody>
      </p:sp>
      <p:pic>
        <p:nvPicPr>
          <p:cNvPr id="198" name="Google Shape;198;p35"/>
          <p:cNvPicPr preferRelativeResize="0"/>
          <p:nvPr/>
        </p:nvPicPr>
        <p:blipFill rotWithShape="1">
          <a:blip r:embed="rId5">
            <a:alphaModFix/>
          </a:blip>
          <a:srcRect/>
          <a:stretch/>
        </p:blipFill>
        <p:spPr>
          <a:xfrm>
            <a:off x="398009" y="3972207"/>
            <a:ext cx="4157663" cy="94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p:nvPr/>
        </p:nvSpPr>
        <p:spPr>
          <a:xfrm>
            <a:off x="0" y="1312817"/>
            <a:ext cx="9144000" cy="1938992"/>
          </a:xfrm>
          <a:prstGeom prst="rect">
            <a:avLst/>
          </a:prstGeom>
          <a:blipFill rotWithShape="1">
            <a:blip r:embed="rId3">
              <a:alphaModFix/>
            </a:blip>
            <a:stretch>
              <a:fillRect l="-399" t="-1178" b="-2827"/>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latin typeface="Calibri"/>
                <a:ea typeface="Calibri"/>
                <a:cs typeface="Calibri"/>
                <a:sym typeface="Calibri"/>
              </a:rPr>
              <a:t> </a:t>
            </a:r>
            <a:endParaRPr sz="1100"/>
          </a:p>
        </p:txBody>
      </p:sp>
      <p:pic>
        <p:nvPicPr>
          <p:cNvPr id="204" name="Google Shape;204;p36"/>
          <p:cNvPicPr preferRelativeResize="0"/>
          <p:nvPr/>
        </p:nvPicPr>
        <p:blipFill rotWithShape="1">
          <a:blip r:embed="rId4">
            <a:alphaModFix/>
          </a:blip>
          <a:srcRect/>
          <a:stretch/>
        </p:blipFill>
        <p:spPr>
          <a:xfrm>
            <a:off x="740952" y="3429000"/>
            <a:ext cx="7662096" cy="15381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2387237" y="156994"/>
            <a:ext cx="8229600" cy="85725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200"/>
              <a:buFont typeface="Times New Roman"/>
              <a:buNone/>
            </a:pPr>
            <a:r>
              <a:rPr lang="it" sz="2200" b="1">
                <a:latin typeface="Times New Roman"/>
                <a:ea typeface="Times New Roman"/>
                <a:cs typeface="Times New Roman"/>
                <a:sym typeface="Times New Roman"/>
              </a:rPr>
              <a:t>Conversia binar în zecimal</a:t>
            </a:r>
            <a:endParaRPr sz="2200" b="1">
              <a:latin typeface="Times New Roman"/>
              <a:ea typeface="Times New Roman"/>
              <a:cs typeface="Times New Roman"/>
              <a:sym typeface="Times New Roman"/>
            </a:endParaRPr>
          </a:p>
        </p:txBody>
      </p:sp>
      <p:sp>
        <p:nvSpPr>
          <p:cNvPr id="210" name="Google Shape;210;p37"/>
          <p:cNvSpPr txBox="1"/>
          <p:nvPr/>
        </p:nvSpPr>
        <p:spPr>
          <a:xfrm>
            <a:off x="0" y="1254035"/>
            <a:ext cx="9144000" cy="1938992"/>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Pentru a converti o adresă IPv4 binară la echivalentul său zecimal punctat, împărțiți adresa IPv4 în patru octeți de 8 biți. Apoi aplicați valoarea pozițională binară la primul număr binar de octet și calculați corespunzător.</a:t>
            </a:r>
            <a:endParaRPr sz="14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De exemplu, considerați că 11000000.10101000.00001011.00001010 este adresa IPv4 binară a unei gazde. Pentru a converti adresa binară în zecimal, începeți cu primul octet, așa cum se arată în tabel. Introduceți numărul binar de 8 biți sub valoarea pozițională a rândului 1 și apoi calculați pentru a produce numărul zecimal 192. Acest număr intră în primul octet al notației zecimale punctate.</a:t>
            </a:r>
            <a:endParaRPr sz="1100"/>
          </a:p>
        </p:txBody>
      </p:sp>
      <p:pic>
        <p:nvPicPr>
          <p:cNvPr id="211" name="Google Shape;211;p37"/>
          <p:cNvPicPr preferRelativeResize="0"/>
          <p:nvPr/>
        </p:nvPicPr>
        <p:blipFill rotWithShape="1">
          <a:blip r:embed="rId3">
            <a:alphaModFix/>
          </a:blip>
          <a:srcRect/>
          <a:stretch/>
        </p:blipFill>
        <p:spPr>
          <a:xfrm>
            <a:off x="1218519" y="3193027"/>
            <a:ext cx="6511426" cy="16824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p:nvPr/>
        </p:nvSpPr>
        <p:spPr>
          <a:xfrm>
            <a:off x="0" y="1324164"/>
            <a:ext cx="9065623"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Next convert the second octet of 10101000 as shown in the table. The resulting decimal value is 168, and it goes into the second octet.</a:t>
            </a:r>
            <a:endParaRPr sz="1100"/>
          </a:p>
        </p:txBody>
      </p:sp>
      <p:pic>
        <p:nvPicPr>
          <p:cNvPr id="217" name="Google Shape;217;p38"/>
          <p:cNvPicPr preferRelativeResize="0"/>
          <p:nvPr/>
        </p:nvPicPr>
        <p:blipFill rotWithShape="1">
          <a:blip r:embed="rId3">
            <a:alphaModFix/>
          </a:blip>
          <a:srcRect/>
          <a:stretch/>
        </p:blipFill>
        <p:spPr>
          <a:xfrm>
            <a:off x="2382542" y="1808912"/>
            <a:ext cx="4300538" cy="1107281"/>
          </a:xfrm>
          <a:prstGeom prst="rect">
            <a:avLst/>
          </a:prstGeom>
          <a:noFill/>
          <a:ln>
            <a:noFill/>
          </a:ln>
        </p:spPr>
      </p:pic>
      <p:sp>
        <p:nvSpPr>
          <p:cNvPr id="218" name="Google Shape;218;p38"/>
          <p:cNvSpPr txBox="1"/>
          <p:nvPr/>
        </p:nvSpPr>
        <p:spPr>
          <a:xfrm>
            <a:off x="34289" y="2916193"/>
            <a:ext cx="8997043"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Convertiți al treilea octet al 00001011 așa cum se arată în tabel</a:t>
            </a:r>
            <a:r>
              <a:rPr lang="it" sz="1400">
                <a:solidFill>
                  <a:schemeClr val="dk1"/>
                </a:solidFill>
                <a:latin typeface="Calibri"/>
                <a:ea typeface="Calibri"/>
                <a:cs typeface="Calibri"/>
                <a:sym typeface="Calibri"/>
              </a:rPr>
              <a:t>.</a:t>
            </a:r>
            <a:endParaRPr sz="1100"/>
          </a:p>
        </p:txBody>
      </p:sp>
      <p:pic>
        <p:nvPicPr>
          <p:cNvPr id="219" name="Google Shape;219;p38"/>
          <p:cNvPicPr preferRelativeResize="0"/>
          <p:nvPr/>
        </p:nvPicPr>
        <p:blipFill rotWithShape="1">
          <a:blip r:embed="rId4">
            <a:alphaModFix/>
          </a:blip>
          <a:srcRect/>
          <a:stretch/>
        </p:blipFill>
        <p:spPr>
          <a:xfrm>
            <a:off x="2382542" y="3400942"/>
            <a:ext cx="4300538" cy="11001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2671354" y="186385"/>
            <a:ext cx="8229600" cy="85725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200"/>
              <a:buFont typeface="Times New Roman"/>
              <a:buNone/>
            </a:pPr>
            <a:r>
              <a:rPr lang="it" sz="2200" b="1">
                <a:latin typeface="Times New Roman"/>
                <a:ea typeface="Times New Roman"/>
                <a:cs typeface="Times New Roman"/>
                <a:sym typeface="Times New Roman"/>
              </a:rPr>
              <a:t>Conversie de la zecimal la binar</a:t>
            </a:r>
            <a:endParaRPr sz="2200" b="1">
              <a:latin typeface="Times New Roman"/>
              <a:ea typeface="Times New Roman"/>
              <a:cs typeface="Times New Roman"/>
              <a:sym typeface="Times New Roman"/>
            </a:endParaRPr>
          </a:p>
        </p:txBody>
      </p:sp>
      <p:sp>
        <p:nvSpPr>
          <p:cNvPr id="225" name="Google Shape;225;p39"/>
          <p:cNvSpPr txBox="1"/>
          <p:nvPr/>
        </p:nvSpPr>
        <p:spPr>
          <a:xfrm>
            <a:off x="0" y="1293223"/>
            <a:ext cx="8690065" cy="152349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De asemenea, este necesar să înțelegeți cum să convertiți o adresă IPv4 zecimală punctată în binar. Un instrument util este tabelul valorilor poziționale binare.</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Este numărul zecimal al octetului (n) egal sau mai mare decât cel mai semnificativ bit (128)?</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Dacă nu, atunci introduceți 0 binar în valoarea de poziție 128.</a:t>
            </a:r>
            <a:endParaRPr sz="1100"/>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Dacă da, atunci adăugați un 1 binar în valoarea de poziție 128 și scădeți 128 din numărul zecimal.</a:t>
            </a:r>
            <a:endParaRPr sz="1100"/>
          </a:p>
        </p:txBody>
      </p:sp>
      <p:pic>
        <p:nvPicPr>
          <p:cNvPr id="226" name="Google Shape;226;p39"/>
          <p:cNvPicPr preferRelativeResize="0"/>
          <p:nvPr/>
        </p:nvPicPr>
        <p:blipFill rotWithShape="1">
          <a:blip r:embed="rId3">
            <a:alphaModFix/>
          </a:blip>
          <a:srcRect/>
          <a:stretch/>
        </p:blipFill>
        <p:spPr>
          <a:xfrm>
            <a:off x="2140369" y="2875846"/>
            <a:ext cx="4409327" cy="22676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2514600" y="156994"/>
            <a:ext cx="8229600" cy="85725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800"/>
              <a:buFont typeface="Times New Roman"/>
              <a:buNone/>
            </a:pPr>
            <a:r>
              <a:rPr lang="it" sz="1800" b="1">
                <a:latin typeface="Times New Roman"/>
                <a:ea typeface="Times New Roman"/>
                <a:cs typeface="Times New Roman"/>
                <a:sym typeface="Times New Roman"/>
              </a:rPr>
              <a:t>Exemplu de conversie de la zecimal la binar</a:t>
            </a:r>
            <a:endParaRPr sz="1800" b="1">
              <a:latin typeface="Times New Roman"/>
              <a:ea typeface="Times New Roman"/>
              <a:cs typeface="Times New Roman"/>
              <a:sym typeface="Times New Roman"/>
            </a:endParaRPr>
          </a:p>
        </p:txBody>
      </p:sp>
      <p:sp>
        <p:nvSpPr>
          <p:cNvPr id="232" name="Google Shape;232;p40"/>
          <p:cNvSpPr txBox="1"/>
          <p:nvPr/>
        </p:nvSpPr>
        <p:spPr>
          <a:xfrm>
            <a:off x="0" y="1254035"/>
            <a:ext cx="9144000" cy="318548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Pentru a ajuta la înțelegerea procesului, luați în considerare adresa IP 192.168.11.10.</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Primul octet numărul 192 este convertit în binar folosind procesul de notație pozițională explicat anterior.</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Este posibil să ocoliți procesul de scădere cu numere zecimale mai ușoare sau mai mici. De exemplu, observați că este destul de ușor să calculați al treilea octet transformat într-un număr binar fără a trece de fapt prin procesul de scădere (8 + 2 = 10). Valoarea binară a celui de-al treilea octet este 00001010.</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Al patrulea octet este 11 (8 + 2 + 1). Valoarea binară a celui de-al patrulea octet este 00001011.</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Conversia între binar și zecimal poate părea o provocare la început, dar cu practica ar trebui să devină mai ușoară în timp.</a:t>
            </a: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Deoarece nu există rest, introduceți 0 binar în valorile poziționale rămase.</a:t>
            </a:r>
            <a:endParaRPr sz="1100"/>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Valoarea binară a celui de-al doilea octet este 10101000.</a:t>
            </a:r>
            <a:endParaRPr sz="110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ctrTitle"/>
          </p:nvPr>
        </p:nvSpPr>
        <p:spPr>
          <a:xfrm>
            <a:off x="4957010" y="4066673"/>
            <a:ext cx="3994484" cy="774773"/>
          </a:xfrm>
          <a:prstGeom prst="rect">
            <a:avLst/>
          </a:prstGeom>
          <a:no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3200"/>
              <a:buFont typeface="Calibri"/>
              <a:buNone/>
            </a:pPr>
            <a:r>
              <a:rPr lang="it" sz="3200" b="1"/>
              <a:t>Conspect la Tema 5.2:</a:t>
            </a:r>
            <a:br>
              <a:rPr lang="it" sz="3200"/>
            </a:br>
            <a:r>
              <a:rPr lang="it" sz="3200" b="1"/>
              <a:t>Sistem de număr hexazecimal</a:t>
            </a:r>
            <a:br>
              <a:rPr lang="it" sz="3200"/>
            </a:br>
            <a:endParaRPr sz="3200"/>
          </a:p>
        </p:txBody>
      </p:sp>
      <p:sp>
        <p:nvSpPr>
          <p:cNvPr id="238" name="Google Shape;238;p41"/>
          <p:cNvSpPr txBox="1">
            <a:spLocks noGrp="1"/>
          </p:cNvSpPr>
          <p:nvPr>
            <p:ph type="subTitle" idx="1"/>
          </p:nvPr>
        </p:nvSpPr>
        <p:spPr>
          <a:xfrm>
            <a:off x="172559" y="5876528"/>
            <a:ext cx="8237835" cy="61082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Clr>
                <a:schemeClr val="lt1"/>
              </a:buClr>
              <a:buSzPts val="2800"/>
              <a:buNone/>
            </a:pP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356863" y="340866"/>
            <a:ext cx="5252100" cy="9162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3200"/>
              <a:buFont typeface="Calibri"/>
              <a:buNone/>
            </a:pPr>
            <a:r>
              <a:rPr lang="it" sz="3200" b="1"/>
              <a:t>Partea 1:</a:t>
            </a:r>
            <a:r>
              <a:rPr lang="it" sz="3200"/>
              <a:t> </a:t>
            </a:r>
            <a:r>
              <a:rPr lang="it" sz="3200" b="1"/>
              <a:t>Adrese hexazecimale și IPv6</a:t>
            </a:r>
            <a:endParaRPr sz="3200"/>
          </a:p>
        </p:txBody>
      </p:sp>
      <p:sp>
        <p:nvSpPr>
          <p:cNvPr id="244" name="Google Shape;244;p42"/>
          <p:cNvSpPr txBox="1">
            <a:spLocks noGrp="1"/>
          </p:cNvSpPr>
          <p:nvPr>
            <p:ph type="body" idx="1"/>
          </p:nvPr>
        </p:nvSpPr>
        <p:spPr>
          <a:xfrm>
            <a:off x="404566" y="1538340"/>
            <a:ext cx="8246100" cy="3264300"/>
          </a:xfrm>
          <a:prstGeom prst="rect">
            <a:avLst/>
          </a:prstGeom>
          <a:noFill/>
          <a:ln>
            <a:noFill/>
          </a:ln>
        </p:spPr>
        <p:txBody>
          <a:bodyPr spcFirstLastPara="1" wrap="square" lIns="68575" tIns="34275" rIns="68575" bIns="34275" anchor="t" anchorCtr="0">
            <a:noAutofit/>
          </a:bodyPr>
          <a:lstStyle/>
          <a:p>
            <a:pPr marL="342900" lvl="0" indent="-342900" algn="l" rtl="0">
              <a:lnSpc>
                <a:spcPct val="90000"/>
              </a:lnSpc>
              <a:spcBef>
                <a:spcPts val="0"/>
              </a:spcBef>
              <a:spcAft>
                <a:spcPts val="0"/>
              </a:spcAft>
              <a:buClr>
                <a:srgbClr val="3F3F3F"/>
              </a:buClr>
              <a:buSzPts val="2800"/>
              <a:buChar char="•"/>
            </a:pPr>
            <a:r>
              <a:rPr lang="it" sz="1100"/>
              <a:t>Pentru a înțelege adresele IPv6, trebuie să intelegem convertia din hexazecimal în zecimal și invers.</a:t>
            </a:r>
            <a:endParaRPr sz="1100"/>
          </a:p>
          <a:p>
            <a:pPr marL="342900" lvl="0" indent="-342900" algn="l" rtl="0">
              <a:lnSpc>
                <a:spcPct val="90000"/>
              </a:lnSpc>
              <a:spcBef>
                <a:spcPts val="600"/>
              </a:spcBef>
              <a:spcAft>
                <a:spcPts val="0"/>
              </a:spcAft>
              <a:buClr>
                <a:srgbClr val="3F3F3F"/>
              </a:buClr>
              <a:buSzPts val="2800"/>
              <a:buChar char="•"/>
            </a:pPr>
            <a:r>
              <a:rPr lang="it" sz="1100"/>
              <a:t>Zecimalul este un sistem numeric de bază zece,hexazecimal este un sistem de bază șaisprezece. Sistemul de bază de șaisprezece numere utilizează cifrele de la 0 la 9 și literele de la A la F. Figura arată valorile zecimale și hexazecimale echivalente pentru binarele 0000 la 1111.</a:t>
            </a:r>
            <a:endParaRPr sz="1100"/>
          </a:p>
          <a:p>
            <a:pPr marL="342900" lvl="0" indent="-165100" algn="l" rtl="0">
              <a:lnSpc>
                <a:spcPct val="90000"/>
              </a:lnSpc>
              <a:spcBef>
                <a:spcPts val="600"/>
              </a:spcBef>
              <a:spcAft>
                <a:spcPts val="0"/>
              </a:spcAft>
              <a:buClr>
                <a:srgbClr val="3F3F3F"/>
              </a:buClr>
              <a:buSzPts val="2800"/>
              <a:buNone/>
            </a:pP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3"/>
          <p:cNvPicPr preferRelativeResize="0">
            <a:picLocks noGrp="1"/>
          </p:cNvPicPr>
          <p:nvPr>
            <p:ph type="body" idx="1"/>
          </p:nvPr>
        </p:nvPicPr>
        <p:blipFill rotWithShape="1">
          <a:blip r:embed="rId3">
            <a:alphaModFix/>
          </a:blip>
          <a:srcRect/>
          <a:stretch/>
        </p:blipFill>
        <p:spPr>
          <a:xfrm>
            <a:off x="768096" y="1834816"/>
            <a:ext cx="4410434" cy="3017044"/>
          </a:xfrm>
          <a:prstGeom prst="rect">
            <a:avLst/>
          </a:prstGeom>
          <a:noFill/>
          <a:ln>
            <a:noFill/>
          </a:ln>
        </p:spPr>
      </p:pic>
      <p:sp>
        <p:nvSpPr>
          <p:cNvPr id="250" name="Google Shape;250;p43"/>
          <p:cNvSpPr/>
          <p:nvPr/>
        </p:nvSpPr>
        <p:spPr>
          <a:xfrm>
            <a:off x="5178530" y="1814078"/>
            <a:ext cx="3147323" cy="3329422"/>
          </a:xfrm>
          <a:prstGeom prst="rect">
            <a:avLst/>
          </a:prstGeom>
          <a:noFill/>
          <a:ln>
            <a:noFill/>
          </a:ln>
        </p:spPr>
        <p:txBody>
          <a:bodyPr spcFirstLastPara="1" wrap="square" lIns="68575" tIns="34275" rIns="68575" bIns="34275" anchor="t" anchorCtr="0">
            <a:noAutofit/>
          </a:bodyPr>
          <a:lstStyle/>
          <a:p>
            <a:pPr marL="0" marR="0" lvl="0" indent="0" algn="l" rtl="0">
              <a:lnSpc>
                <a:spcPct val="107000"/>
              </a:lnSpc>
              <a:spcBef>
                <a:spcPts val="0"/>
              </a:spcBef>
              <a:spcAft>
                <a:spcPts val="0"/>
              </a:spcAft>
              <a:buNone/>
            </a:pPr>
            <a:r>
              <a:rPr lang="it" sz="1800">
                <a:solidFill>
                  <a:schemeClr val="dk1"/>
                </a:solidFill>
                <a:latin typeface="Calibri"/>
                <a:ea typeface="Calibri"/>
                <a:cs typeface="Calibri"/>
                <a:sym typeface="Calibri"/>
              </a:rPr>
              <a:t>Sistemul de numerotare hexazecimală este utilizat în rețea pentru a reprezenta adresele IPv6 și adresele MAC Ethernet.</a:t>
            </a:r>
            <a:endParaRPr sz="18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it" sz="1800">
                <a:solidFill>
                  <a:schemeClr val="dk1"/>
                </a:solidFill>
                <a:latin typeface="Calibri"/>
                <a:ea typeface="Calibri"/>
                <a:cs typeface="Calibri"/>
                <a:sym typeface="Calibri"/>
              </a:rPr>
              <a:t>Adresele IPv6 au o lungime de 128 de biți și fiecare 4 biți este reprezentată de o singură cifră hexazecimală; pentru un total de 32 de valori hexazecimale.</a:t>
            </a:r>
            <a:endParaRPr sz="1800">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it"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body" idx="1"/>
          </p:nvPr>
        </p:nvSpPr>
        <p:spPr>
          <a:xfrm>
            <a:off x="448966" y="1502815"/>
            <a:ext cx="8246070" cy="3264448"/>
          </a:xfrm>
          <a:prstGeom prst="rect">
            <a:avLst/>
          </a:prstGeom>
          <a:noFill/>
          <a:ln>
            <a:noFill/>
          </a:ln>
        </p:spPr>
        <p:txBody>
          <a:bodyPr spcFirstLastPara="1" wrap="square" lIns="68575" tIns="34275" rIns="68575" bIns="34275" anchor="t" anchorCtr="0">
            <a:noAutofit/>
          </a:bodyPr>
          <a:lstStyle/>
          <a:p>
            <a:pPr marL="342900" lvl="0" indent="-342900" algn="l" rtl="0">
              <a:spcBef>
                <a:spcPts val="0"/>
              </a:spcBef>
              <a:spcAft>
                <a:spcPts val="0"/>
              </a:spcAft>
              <a:buClr>
                <a:srgbClr val="3F3F3F"/>
              </a:buClr>
              <a:buSzPts val="2800"/>
              <a:buChar char="•"/>
            </a:pPr>
            <a:r>
              <a:rPr lang="it" sz="1100"/>
              <a:t>Așa cum se arată în figură, formatul preferat pentru scrierea unei adrese IPv6 este x: x: x: x: x: x: x: x, fiecare „x” constând din patru valori hexazecimale sau 16 valori binare. </a:t>
            </a:r>
            <a:endParaRPr sz="1100"/>
          </a:p>
          <a:p>
            <a:pPr marL="342900" lvl="0" indent="-165100" algn="l" rtl="0">
              <a:spcBef>
                <a:spcPts val="600"/>
              </a:spcBef>
              <a:spcAft>
                <a:spcPts val="0"/>
              </a:spcAft>
              <a:buClr>
                <a:srgbClr val="3F3F3F"/>
              </a:buClr>
              <a:buSzPts val="2800"/>
              <a:buNone/>
            </a:pPr>
            <a:endParaRPr sz="1100"/>
          </a:p>
        </p:txBody>
      </p:sp>
      <p:pic>
        <p:nvPicPr>
          <p:cNvPr id="256" name="Google Shape;256;p44"/>
          <p:cNvPicPr preferRelativeResize="0"/>
          <p:nvPr/>
        </p:nvPicPr>
        <p:blipFill rotWithShape="1">
          <a:blip r:embed="rId3">
            <a:alphaModFix/>
          </a:blip>
          <a:srcRect/>
          <a:stretch/>
        </p:blipFill>
        <p:spPr>
          <a:xfrm>
            <a:off x="4413664" y="2787593"/>
            <a:ext cx="4116725" cy="22535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2347988" y="348836"/>
            <a:ext cx="8246070" cy="91623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lt1"/>
              </a:buClr>
              <a:buSzPts val="3200"/>
              <a:buFont typeface="Calibri"/>
              <a:buNone/>
            </a:pPr>
            <a:r>
              <a:rPr lang="it" sz="3200">
                <a:solidFill>
                  <a:schemeClr val="lt1"/>
                </a:solidFill>
              </a:rPr>
              <a:t>Introduction</a:t>
            </a:r>
            <a:br>
              <a:rPr lang="it" sz="3200"/>
            </a:br>
            <a:endParaRPr sz="3200"/>
          </a:p>
        </p:txBody>
      </p:sp>
      <p:sp>
        <p:nvSpPr>
          <p:cNvPr id="143" name="Google Shape;143;p27"/>
          <p:cNvSpPr txBox="1">
            <a:spLocks noGrp="1"/>
          </p:cNvSpPr>
          <p:nvPr>
            <p:ph type="body" idx="1"/>
          </p:nvPr>
        </p:nvSpPr>
        <p:spPr>
          <a:xfrm>
            <a:off x="856059" y="1624263"/>
            <a:ext cx="7429499" cy="3214974"/>
          </a:xfrm>
          <a:prstGeom prst="rect">
            <a:avLst/>
          </a:prstGeom>
          <a:noFill/>
          <a:ln>
            <a:noFill/>
          </a:ln>
        </p:spPr>
        <p:txBody>
          <a:bodyPr spcFirstLastPara="1" wrap="square" lIns="68575" tIns="34275" rIns="68575" bIns="34275" anchor="t" anchorCtr="0">
            <a:noAutofit/>
          </a:bodyPr>
          <a:lstStyle/>
          <a:p>
            <a:pPr marL="342900" lvl="0" indent="-342900" algn="l" rtl="0">
              <a:spcBef>
                <a:spcPts val="0"/>
              </a:spcBef>
              <a:spcAft>
                <a:spcPts val="0"/>
              </a:spcAft>
              <a:buClr>
                <a:srgbClr val="3F3F3F"/>
              </a:buClr>
              <a:buSzPts val="2400"/>
              <a:buChar char="•"/>
            </a:pPr>
            <a:r>
              <a:rPr lang="it" sz="2400">
                <a:latin typeface="Calibri"/>
                <a:ea typeface="Calibri"/>
                <a:cs typeface="Calibri"/>
                <a:sym typeface="Calibri"/>
              </a:rPr>
              <a:t>O adresă IPv4 pe 32 de biți a unui computer dintr-o rețea: 11000000.10101000.00001010.00001010. Este arătat în binar. Aceasta este adresa IPv4 pentru același computer în zecimale punctate: 192.168.10.10. Cu care ați prefera să lucrați? Adresele IPv6 sunt de 128 de biți! Pentru a face aceste adrese mai ușor de gestionat, IPv6 folosește un sistem hexazecimal de la 0 la 9 și literele A-F. </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body" idx="1"/>
          </p:nvPr>
        </p:nvSpPr>
        <p:spPr>
          <a:xfrm>
            <a:off x="448966" y="1502815"/>
            <a:ext cx="8246070" cy="3264448"/>
          </a:xfrm>
          <a:prstGeom prst="rect">
            <a:avLst/>
          </a:prstGeom>
          <a:noFill/>
          <a:ln>
            <a:noFill/>
          </a:ln>
        </p:spPr>
        <p:txBody>
          <a:bodyPr spcFirstLastPara="1" wrap="square" lIns="68575" tIns="34275" rIns="68575" bIns="34275" anchor="t" anchorCtr="0">
            <a:noAutofit/>
          </a:bodyPr>
          <a:lstStyle/>
          <a:p>
            <a:pPr marL="342900" lvl="0" indent="-342900" algn="l" rtl="0">
              <a:spcBef>
                <a:spcPts val="0"/>
              </a:spcBef>
              <a:spcAft>
                <a:spcPts val="0"/>
              </a:spcAft>
              <a:buClr>
                <a:srgbClr val="3F3F3F"/>
              </a:buClr>
              <a:buSzPts val="2800"/>
              <a:buChar char="•"/>
            </a:pPr>
            <a:r>
              <a:rPr lang="it" sz="1100"/>
              <a:t>Exemplul de topologie din figură afișează adrese hexazecimale IPv6.</a:t>
            </a:r>
            <a:br>
              <a:rPr lang="it" sz="1100"/>
            </a:br>
            <a:endParaRPr sz="1100"/>
          </a:p>
        </p:txBody>
      </p:sp>
      <p:pic>
        <p:nvPicPr>
          <p:cNvPr id="262" name="Google Shape;262;p45"/>
          <p:cNvPicPr preferRelativeResize="0"/>
          <p:nvPr/>
        </p:nvPicPr>
        <p:blipFill rotWithShape="1">
          <a:blip r:embed="rId3">
            <a:alphaModFix/>
          </a:blip>
          <a:srcRect/>
          <a:stretch/>
        </p:blipFill>
        <p:spPr>
          <a:xfrm>
            <a:off x="567314" y="2546835"/>
            <a:ext cx="7290054" cy="22204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4042610" y="312741"/>
            <a:ext cx="4662490" cy="91623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3200"/>
              <a:buFont typeface="Calibri"/>
              <a:buNone/>
            </a:pPr>
            <a:r>
              <a:rPr lang="it" sz="3200" b="1"/>
              <a:t>Partea 2: Conversii de la zecimal la hexazecimal</a:t>
            </a:r>
            <a:br>
              <a:rPr lang="it" sz="3200"/>
            </a:br>
            <a:endParaRPr sz="3200"/>
          </a:p>
        </p:txBody>
      </p:sp>
      <p:sp>
        <p:nvSpPr>
          <p:cNvPr id="268" name="Google Shape;268;p46"/>
          <p:cNvSpPr txBox="1">
            <a:spLocks noGrp="1"/>
          </p:cNvSpPr>
          <p:nvPr>
            <p:ph type="body" idx="1"/>
          </p:nvPr>
        </p:nvSpPr>
        <p:spPr>
          <a:xfrm>
            <a:off x="448966" y="1502815"/>
            <a:ext cx="8246070" cy="3264448"/>
          </a:xfrm>
          <a:prstGeom prst="rect">
            <a:avLst/>
          </a:prstGeom>
          <a:noFill/>
          <a:ln>
            <a:noFill/>
          </a:ln>
        </p:spPr>
        <p:txBody>
          <a:bodyPr spcFirstLastPara="1" wrap="square" lIns="68575" tIns="34275" rIns="68575" bIns="34275" anchor="t" anchorCtr="0">
            <a:noAutofit/>
          </a:bodyPr>
          <a:lstStyle/>
          <a:p>
            <a:pPr marL="342900" lvl="0" indent="-342900" algn="l" rtl="0">
              <a:spcBef>
                <a:spcPts val="0"/>
              </a:spcBef>
              <a:spcAft>
                <a:spcPts val="0"/>
              </a:spcAft>
              <a:buClr>
                <a:srgbClr val="3F3F3F"/>
              </a:buClr>
              <a:buSzPts val="3000"/>
              <a:buChar char="•"/>
            </a:pPr>
            <a:r>
              <a:rPr lang="it" sz="3000"/>
              <a:t>Convertiți numărul zecimal în șiruri binare de 8 biți.</a:t>
            </a:r>
            <a:endParaRPr sz="3000"/>
          </a:p>
          <a:p>
            <a:pPr marL="342900" lvl="0" indent="-342900" algn="l" rtl="0">
              <a:spcBef>
                <a:spcPts val="600"/>
              </a:spcBef>
              <a:spcAft>
                <a:spcPts val="0"/>
              </a:spcAft>
              <a:buClr>
                <a:srgbClr val="3F3F3F"/>
              </a:buClr>
              <a:buSzPts val="3000"/>
              <a:buChar char="•"/>
            </a:pPr>
            <a:r>
              <a:rPr lang="it" sz="3000"/>
              <a:t>Împărțiți șirurile binare în grupuri de patru începând din poziția din dreapta.</a:t>
            </a:r>
            <a:endParaRPr sz="3000"/>
          </a:p>
          <a:p>
            <a:pPr marL="342900" lvl="0" indent="-342900" algn="l" rtl="0">
              <a:spcBef>
                <a:spcPts val="600"/>
              </a:spcBef>
              <a:spcAft>
                <a:spcPts val="0"/>
              </a:spcAft>
              <a:buClr>
                <a:srgbClr val="3F3F3F"/>
              </a:buClr>
              <a:buSzPts val="3000"/>
              <a:buChar char="•"/>
            </a:pPr>
            <a:r>
              <a:rPr lang="it" sz="3000"/>
              <a:t>Convertiți fiecare patru numere binare în cifra lor hexazecimală echivalentă.</a:t>
            </a:r>
            <a:endParaRPr sz="3000"/>
          </a:p>
          <a:p>
            <a:pPr marL="0" lvl="0" indent="0" algn="l" rtl="0">
              <a:spcBef>
                <a:spcPts val="400"/>
              </a:spcBef>
              <a:spcAft>
                <a:spcPts val="0"/>
              </a:spcAft>
              <a:buClr>
                <a:srgbClr val="3F3F3F"/>
              </a:buClr>
              <a:buSzPts val="2100"/>
              <a:buNone/>
            </a:pPr>
            <a:endParaRPr sz="2100"/>
          </a:p>
          <a:p>
            <a:pPr marL="342900" lvl="0" indent="-165100" algn="l" rtl="0">
              <a:spcBef>
                <a:spcPts val="600"/>
              </a:spcBef>
              <a:spcAft>
                <a:spcPts val="0"/>
              </a:spcAft>
              <a:buClr>
                <a:srgbClr val="3F3F3F"/>
              </a:buClr>
              <a:buSzPts val="2800"/>
              <a:buNone/>
            </a:pP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8"/>
          <p:cNvPicPr preferRelativeResize="0">
            <a:picLocks noGrp="1"/>
          </p:cNvPicPr>
          <p:nvPr>
            <p:ph type="body" idx="1"/>
          </p:nvPr>
        </p:nvPicPr>
        <p:blipFill rotWithShape="1">
          <a:blip r:embed="rId3">
            <a:alphaModFix/>
          </a:blip>
          <a:srcRect/>
          <a:stretch/>
        </p:blipFill>
        <p:spPr>
          <a:xfrm>
            <a:off x="856058" y="2978181"/>
            <a:ext cx="7429500" cy="1648248"/>
          </a:xfrm>
          <a:prstGeom prst="rect">
            <a:avLst/>
          </a:prstGeom>
          <a:noFill/>
          <a:ln>
            <a:noFill/>
          </a:ln>
        </p:spPr>
      </p:pic>
      <p:sp>
        <p:nvSpPr>
          <p:cNvPr id="149" name="Google Shape;149;p28"/>
          <p:cNvSpPr/>
          <p:nvPr/>
        </p:nvSpPr>
        <p:spPr>
          <a:xfrm>
            <a:off x="856058" y="1409531"/>
            <a:ext cx="7429500" cy="1361911"/>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it" sz="2100">
                <a:solidFill>
                  <a:schemeClr val="dk1"/>
                </a:solidFill>
                <a:latin typeface="Calibri"/>
                <a:ea typeface="Calibri"/>
                <a:cs typeface="Calibri"/>
                <a:sym typeface="Calibri"/>
              </a:rPr>
              <a:t>În calitate de administrator de rețea, trebuie să știți cum să convertiți adresele binare în puncte zecimale și punctate puncte zecimale în binare. De asemenea, va trebui să știți cum să convertiți punctele zecimale în hexazecimale și invers.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459030" y="312741"/>
            <a:ext cx="8246070" cy="91623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3200"/>
              <a:buFont typeface="Calibri"/>
              <a:buNone/>
            </a:pPr>
            <a:br>
              <a:rPr lang="it" sz="3200">
                <a:solidFill>
                  <a:schemeClr val="lt1"/>
                </a:solidFill>
              </a:rPr>
            </a:br>
            <a:r>
              <a:rPr lang="it" sz="3200">
                <a:solidFill>
                  <a:schemeClr val="lt1"/>
                </a:solidFill>
              </a:rPr>
              <a:t>Sistem de numere binare</a:t>
            </a:r>
            <a:endParaRPr sz="3200">
              <a:solidFill>
                <a:schemeClr val="lt1"/>
              </a:solidFill>
            </a:endParaRPr>
          </a:p>
        </p:txBody>
      </p:sp>
      <p:sp>
        <p:nvSpPr>
          <p:cNvPr id="155" name="Google Shape;155;p29"/>
          <p:cNvSpPr txBox="1">
            <a:spLocks noGrp="1"/>
          </p:cNvSpPr>
          <p:nvPr>
            <p:ph type="body" idx="1"/>
          </p:nvPr>
        </p:nvSpPr>
        <p:spPr>
          <a:xfrm>
            <a:off x="448966" y="1502815"/>
            <a:ext cx="8246070" cy="3264448"/>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rgbClr val="3F3F3F"/>
              </a:buClr>
              <a:buSzPts val="2600"/>
              <a:buNone/>
            </a:pPr>
            <a:r>
              <a:rPr lang="it" sz="2600"/>
              <a:t>Binarul este un sistem de numerotare care constă din numerele 0 și 1 numite biți. În schimb, sistemul de numerotare zecimal este format din 10 cifre formate din numerele 0 - 9. Binarul este important pentru noi să înțelegem, deoarece gazdele, serverele și dispozitivele de rețea utilizează adresarea binară, în special adresele IPv4 binare, pentru a se identifica reciproc. Trebuie să cunoașteți adresarea binară și cum să faceți conversia între adresele IPv4 zecimale binare și punctate.</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958390" y="0"/>
            <a:ext cx="4951246" cy="125303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3300"/>
              <a:buFont typeface="Calibri"/>
              <a:buNone/>
            </a:pPr>
            <a:r>
              <a:rPr lang="it" sz="3300">
                <a:solidFill>
                  <a:schemeClr val="lt1"/>
                </a:solidFill>
              </a:rPr>
              <a:t>Sistem de numere hexazecimale</a:t>
            </a:r>
            <a:endParaRPr sz="3300">
              <a:solidFill>
                <a:schemeClr val="lt1"/>
              </a:solidFill>
            </a:endParaRPr>
          </a:p>
        </p:txBody>
      </p:sp>
      <p:sp>
        <p:nvSpPr>
          <p:cNvPr id="161" name="Google Shape;161;p30"/>
          <p:cNvSpPr txBox="1">
            <a:spLocks noGrp="1"/>
          </p:cNvSpPr>
          <p:nvPr>
            <p:ph type="body" idx="1"/>
          </p:nvPr>
        </p:nvSpPr>
        <p:spPr>
          <a:xfrm>
            <a:off x="448966" y="1502815"/>
            <a:ext cx="8246070" cy="3264448"/>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rgbClr val="3F3F3F"/>
              </a:buClr>
              <a:buSzPts val="2200"/>
              <a:buNone/>
            </a:pPr>
            <a:r>
              <a:rPr lang="it" sz="2200"/>
              <a:t>La fel cum zecimalul este un sistem numeric de bază zece, hexazecimal este un sistem de bază șaisprezece. Sistemul de bază de șaisprezece numere utilizează numerele de la 0 la 9 și literele de la A la F. Sistemul de numerotare hexazecimală este utilizat în rețea pentru a reprezenta adrese IPv6 și adrese MAC Ethernet. Adresele IPv6 au o lungime de 128 de biți și fiecare 4 biți este reprezentată de o singură cifră hexazecimală; pentru un total de 32 de valori hexazecimale. Pentru a converti hexazecimal în zecimal, trebuie mai întâi să convertiți hexazecimalul în binar, apoi să convertiți binarul în zecimal. Pentru a converti zecimalul în hexazecimal, trebuie să convertiți mai întâi zecimalul în binar.</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subTitle" idx="1"/>
          </p:nvPr>
        </p:nvSpPr>
        <p:spPr>
          <a:xfrm rot="-1303710">
            <a:off x="4892918" y="3226142"/>
            <a:ext cx="4290437" cy="61082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2700"/>
              <a:buNone/>
            </a:pPr>
            <a:r>
              <a:rPr lang="it" sz="2700">
                <a:solidFill>
                  <a:schemeClr val="dk1"/>
                </a:solidFill>
                <a:latin typeface="Limelight"/>
                <a:ea typeface="Limelight"/>
                <a:cs typeface="Limelight"/>
                <a:sym typeface="Limelight"/>
              </a:rPr>
              <a:t>5.1 Sistem de numere binare </a:t>
            </a:r>
            <a:endParaRPr sz="1100"/>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4741817" y="597865"/>
            <a:ext cx="3732712" cy="166312"/>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200"/>
              <a:buFont typeface="Times New Roman"/>
              <a:buNone/>
            </a:pPr>
            <a:r>
              <a:rPr lang="it" sz="2200" b="1">
                <a:latin typeface="Times New Roman"/>
                <a:ea typeface="Times New Roman"/>
                <a:cs typeface="Times New Roman"/>
                <a:sym typeface="Times New Roman"/>
              </a:rPr>
              <a:t>Adrese binare și IPv4</a:t>
            </a:r>
            <a:endParaRPr sz="1100"/>
          </a:p>
        </p:txBody>
      </p:sp>
      <p:sp>
        <p:nvSpPr>
          <p:cNvPr id="172" name="Google Shape;172;p32"/>
          <p:cNvSpPr txBox="1"/>
          <p:nvPr/>
        </p:nvSpPr>
        <p:spPr>
          <a:xfrm>
            <a:off x="0" y="1272925"/>
            <a:ext cx="4369500" cy="39369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it" sz="1300">
                <a:solidFill>
                  <a:schemeClr val="dk1"/>
                </a:solidFill>
                <a:latin typeface="Times New Roman"/>
                <a:ea typeface="Times New Roman"/>
                <a:cs typeface="Times New Roman"/>
                <a:sym typeface="Times New Roman"/>
              </a:rPr>
              <a:t>	Adresele IPv4 încep ca binare, o serie de numai 1s și 0s. Acestea sunt dificil de gestionat, astfel încât administratorii de rețea trebuie să le convertească în zecimal. Acest subiect vă arată câteva modalități de a face acest lucru.</a:t>
            </a:r>
            <a:endParaRPr sz="13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it" sz="1300">
                <a:solidFill>
                  <a:schemeClr val="dk1"/>
                </a:solidFill>
                <a:latin typeface="Times New Roman"/>
                <a:ea typeface="Times New Roman"/>
                <a:cs typeface="Times New Roman"/>
                <a:sym typeface="Times New Roman"/>
              </a:rPr>
              <a:t>	Binarul este un sistem de numerotare care constă din cifrele 0 și 1 numite biți. În schimb, sistemul de numerotare zecimal este format din 10 cifre formate din cifrele 0 - 9.</a:t>
            </a:r>
            <a:endParaRPr sz="13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it" sz="1300">
                <a:solidFill>
                  <a:schemeClr val="dk1"/>
                </a:solidFill>
                <a:latin typeface="Times New Roman"/>
                <a:ea typeface="Times New Roman"/>
                <a:cs typeface="Times New Roman"/>
                <a:sym typeface="Times New Roman"/>
              </a:rPr>
              <a:t>	Binarul este important pentru noi să înțelegem, deoarece gazdele, serverele și dispozitivele de rețea utilizează adresarea binară. Mai exact, utilizează adrese IPv4 binare, așa cum se arată în figură, pentru a se identifica reciproc.</a:t>
            </a:r>
            <a:endParaRPr sz="1000"/>
          </a:p>
        </p:txBody>
      </p:sp>
      <p:pic>
        <p:nvPicPr>
          <p:cNvPr id="173" name="Google Shape;173;p32"/>
          <p:cNvPicPr preferRelativeResize="0"/>
          <p:nvPr/>
        </p:nvPicPr>
        <p:blipFill rotWithShape="1">
          <a:blip r:embed="rId3">
            <a:alphaModFix/>
          </a:blip>
          <a:srcRect/>
          <a:stretch/>
        </p:blipFill>
        <p:spPr>
          <a:xfrm>
            <a:off x="4448542" y="1871339"/>
            <a:ext cx="4622972" cy="26010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p:nvPr/>
        </p:nvSpPr>
        <p:spPr>
          <a:xfrm>
            <a:off x="0" y="1254035"/>
            <a:ext cx="4800600" cy="3808735"/>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Fiecare adresă constă dintr-un șir de 32 de biți, împărțit în patru secțiuni numite octeți. Fiecare octet conține 8 biți (sau 1 octet) separați cu un punct. De exemplu, PC1 din figură i se atribuie adresa IPv4 11000000.10101000.00001010.00001010. Adresa sa de gateway implicită ar fi cea a interfeței R1 Gigabit Ethernet 11000000.10101000.00001010.00000001.</a:t>
            </a:r>
            <a:endParaRPr sz="14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Binarul funcționează bine cu gazde și dispozitive de rețea. Cu toate acestea, este foarte dificil pentru oameni să lucreze cu.</a:t>
            </a:r>
            <a:endParaRPr sz="14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Pentru ușurința utilizării de către oameni, adresele IPv4 sunt exprimate în mod obișnuit în notație zecimală punctată. PC1 primește adresa IPv4 192.168.10.10, iar adresa de gateway implicită este 192.168.10.1, așa cum se arată în figură.</a:t>
            </a:r>
            <a:endParaRPr sz="1100"/>
          </a:p>
        </p:txBody>
      </p:sp>
      <p:pic>
        <p:nvPicPr>
          <p:cNvPr id="179" name="Google Shape;179;p33"/>
          <p:cNvPicPr preferRelativeResize="0"/>
          <p:nvPr/>
        </p:nvPicPr>
        <p:blipFill rotWithShape="1">
          <a:blip r:embed="rId3">
            <a:alphaModFix/>
          </a:blip>
          <a:srcRect/>
          <a:stretch/>
        </p:blipFill>
        <p:spPr>
          <a:xfrm>
            <a:off x="4800600" y="1254035"/>
            <a:ext cx="4230836" cy="2343872"/>
          </a:xfrm>
          <a:prstGeom prst="rect">
            <a:avLst/>
          </a:prstGeom>
          <a:noFill/>
          <a:ln>
            <a:noFill/>
          </a:ln>
        </p:spPr>
      </p:pic>
      <p:cxnSp>
        <p:nvCxnSpPr>
          <p:cNvPr id="180" name="Google Shape;180;p33"/>
          <p:cNvCxnSpPr/>
          <p:nvPr/>
        </p:nvCxnSpPr>
        <p:spPr>
          <a:xfrm flipH="1">
            <a:off x="4673237" y="1254035"/>
            <a:ext cx="1" cy="3889465"/>
          </a:xfrm>
          <a:prstGeom prst="straightConnector1">
            <a:avLst/>
          </a:prstGeom>
          <a:noFill/>
          <a:ln w="9525" cap="flat" cmpd="sng">
            <a:solidFill>
              <a:srgbClr val="BD4B48"/>
            </a:solidFill>
            <a:prstDash val="solid"/>
            <a:round/>
            <a:headEnd type="none" w="sm" len="sm"/>
            <a:tailEnd type="none" w="sm" len="sm"/>
          </a:ln>
        </p:spPr>
      </p:cxnSp>
      <p:sp>
        <p:nvSpPr>
          <p:cNvPr id="181" name="Google Shape;181;p33"/>
          <p:cNvSpPr txBox="1"/>
          <p:nvPr/>
        </p:nvSpPr>
        <p:spPr>
          <a:xfrm>
            <a:off x="4800600" y="3597906"/>
            <a:ext cx="4343400" cy="152349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        Pentru o înțelegere solidă a adresării de rețea, este necesar să cunoașteți adresarea binară și să dobândiți abilități practice de conversie între adresele IPv4 zecimale binare și punctate.           </a:t>
            </a:r>
            <a:endParaRPr sz="1100"/>
          </a:p>
          <a:p>
            <a:pPr marL="0" marR="0" lvl="0" indent="0" algn="l" rtl="0">
              <a:spcBef>
                <a:spcPts val="0"/>
              </a:spcBef>
              <a:spcAft>
                <a:spcPts val="0"/>
              </a:spcAft>
              <a:buNone/>
            </a:pPr>
            <a:r>
              <a:rPr lang="it" sz="1400">
                <a:solidFill>
                  <a:schemeClr val="dk1"/>
                </a:solidFill>
                <a:latin typeface="Times New Roman"/>
                <a:ea typeface="Times New Roman"/>
                <a:cs typeface="Times New Roman"/>
                <a:sym typeface="Times New Roman"/>
              </a:rPr>
              <a:t>        Această secțiune va acoperi modul de conversie între sistemele de numerotare bază două (binară) și baza 10 (zecimală).</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4934494" y="441110"/>
            <a:ext cx="3197134" cy="391646"/>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2200"/>
              <a:buFont typeface="Times New Roman"/>
              <a:buNone/>
            </a:pPr>
            <a:r>
              <a:rPr lang="it" sz="2200" b="1">
                <a:latin typeface="Times New Roman"/>
                <a:ea typeface="Times New Roman"/>
                <a:cs typeface="Times New Roman"/>
                <a:sym typeface="Times New Roman"/>
              </a:rPr>
              <a:t>Notare pozițională binară</a:t>
            </a:r>
            <a:endParaRPr sz="2200" b="1">
              <a:latin typeface="Times New Roman"/>
              <a:ea typeface="Times New Roman"/>
              <a:cs typeface="Times New Roman"/>
              <a:sym typeface="Times New Roman"/>
            </a:endParaRPr>
          </a:p>
        </p:txBody>
      </p:sp>
      <p:sp>
        <p:nvSpPr>
          <p:cNvPr id="187" name="Google Shape;187;p34"/>
          <p:cNvSpPr txBox="1"/>
          <p:nvPr/>
        </p:nvSpPr>
        <p:spPr>
          <a:xfrm>
            <a:off x="0" y="1449977"/>
            <a:ext cx="8983980" cy="1315744"/>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Învățarea conversiei binare în zecimale necesită o înțelegere a notației poziționale. Notarea pozițională înseamnă că o cifră reprezintă valori diferite în funcție de „poziția” pe care cifra o ocupă în secvența numerelor. Cunoașteți deja cel mai obișnuit sistem de numerotare, sistemul de notație zecimal (baza 10).  </a:t>
            </a:r>
            <a:endParaRPr sz="140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it" sz="1400">
                <a:solidFill>
                  <a:schemeClr val="dk1"/>
                </a:solidFill>
                <a:latin typeface="Times New Roman"/>
                <a:ea typeface="Times New Roman"/>
                <a:cs typeface="Times New Roman"/>
                <a:sym typeface="Times New Roman"/>
              </a:rPr>
              <a:t>     Sistemul de notație pozițională zecimală funcționează așa cum este descris în tabel.</a:t>
            </a:r>
            <a:endParaRPr sz="1100"/>
          </a:p>
        </p:txBody>
      </p:sp>
      <p:graphicFrame>
        <p:nvGraphicFramePr>
          <p:cNvPr id="188" name="Google Shape;188;p34"/>
          <p:cNvGraphicFramePr/>
          <p:nvPr/>
        </p:nvGraphicFramePr>
        <p:xfrm>
          <a:off x="2432956" y="2970347"/>
          <a:ext cx="3000000" cy="3000000"/>
        </p:xfrm>
        <a:graphic>
          <a:graphicData uri="http://schemas.openxmlformats.org/drawingml/2006/table">
            <a:tbl>
              <a:tblPr firstRow="1" bandRow="1">
                <a:noFill/>
                <a:tableStyleId>{BFBC73A6-0255-4722-A2D1-039239D3B3E5}</a:tableStyleId>
              </a:tblPr>
              <a:tblGrid>
                <a:gridCol w="1894100">
                  <a:extLst>
                    <a:ext uri="{9D8B030D-6E8A-4147-A177-3AD203B41FA5}">
                      <a16:colId xmlns:a16="http://schemas.microsoft.com/office/drawing/2014/main" val="20000"/>
                    </a:ext>
                  </a:extLst>
                </a:gridCol>
                <a:gridCol w="578025">
                  <a:extLst>
                    <a:ext uri="{9D8B030D-6E8A-4147-A177-3AD203B41FA5}">
                      <a16:colId xmlns:a16="http://schemas.microsoft.com/office/drawing/2014/main" val="20001"/>
                    </a:ext>
                  </a:extLst>
                </a:gridCol>
                <a:gridCol w="558425">
                  <a:extLst>
                    <a:ext uri="{9D8B030D-6E8A-4147-A177-3AD203B41FA5}">
                      <a16:colId xmlns:a16="http://schemas.microsoft.com/office/drawing/2014/main" val="20002"/>
                    </a:ext>
                  </a:extLst>
                </a:gridCol>
                <a:gridCol w="548625">
                  <a:extLst>
                    <a:ext uri="{9D8B030D-6E8A-4147-A177-3AD203B41FA5}">
                      <a16:colId xmlns:a16="http://schemas.microsoft.com/office/drawing/2014/main" val="20003"/>
                    </a:ext>
                  </a:extLst>
                </a:gridCol>
                <a:gridCol w="538825">
                  <a:extLst>
                    <a:ext uri="{9D8B030D-6E8A-4147-A177-3AD203B41FA5}">
                      <a16:colId xmlns:a16="http://schemas.microsoft.com/office/drawing/2014/main" val="20004"/>
                    </a:ext>
                  </a:extLst>
                </a:gridCol>
              </a:tblGrid>
              <a:tr h="346950">
                <a:tc>
                  <a:txBody>
                    <a:bodyPr/>
                    <a:lstStyle/>
                    <a:p>
                      <a:pPr marL="0" marR="0" lvl="0" indent="0" algn="l" rtl="0">
                        <a:spcBef>
                          <a:spcPts val="0"/>
                        </a:spcBef>
                        <a:spcAft>
                          <a:spcPts val="0"/>
                        </a:spcAft>
                        <a:buNone/>
                      </a:pPr>
                      <a:r>
                        <a:rPr lang="it" sz="1400" b="1" i="0" u="none" strike="noStrike" cap="none">
                          <a:solidFill>
                            <a:schemeClr val="dk1"/>
                          </a:solidFill>
                          <a:latin typeface="Times New Roman"/>
                          <a:ea typeface="Times New Roman"/>
                          <a:cs typeface="Times New Roman"/>
                          <a:sym typeface="Times New Roman"/>
                        </a:rPr>
                        <a:t>Rădăcină</a:t>
                      </a:r>
                      <a:endParaRPr sz="1400" b="1">
                        <a:latin typeface="Times New Roman"/>
                        <a:ea typeface="Times New Roman"/>
                        <a:cs typeface="Times New Roman"/>
                        <a:sym typeface="Times New Roman"/>
                      </a:endParaRPr>
                    </a:p>
                  </a:txBody>
                  <a:tcPr marL="68600" marR="68600" marT="34300" marB="34300">
                    <a:solidFill>
                      <a:srgbClr val="D8D8D8"/>
                    </a:solidFill>
                  </a:tcPr>
                </a:tc>
                <a:tc>
                  <a:txBody>
                    <a:bodyPr/>
                    <a:lstStyle/>
                    <a:p>
                      <a:pPr marL="0" marR="0" lvl="0" indent="0" algn="ctr" rtl="0">
                        <a:spcBef>
                          <a:spcPts val="0"/>
                        </a:spcBef>
                        <a:spcAft>
                          <a:spcPts val="0"/>
                        </a:spcAft>
                        <a:buNone/>
                      </a:pPr>
                      <a:r>
                        <a:rPr lang="it" sz="1400" b="1"/>
                        <a:t>10</a:t>
                      </a:r>
                      <a:endParaRPr sz="1400" b="1"/>
                    </a:p>
                  </a:txBody>
                  <a:tcPr marL="68600" marR="68600" marT="34300" marB="34300">
                    <a:solidFill>
                      <a:srgbClr val="D8D8D8"/>
                    </a:solidFill>
                  </a:tcPr>
                </a:tc>
                <a:tc>
                  <a:txBody>
                    <a:bodyPr/>
                    <a:lstStyle/>
                    <a:p>
                      <a:pPr marL="0" marR="0" lvl="0" indent="0" algn="ctr" rtl="0">
                        <a:spcBef>
                          <a:spcPts val="0"/>
                        </a:spcBef>
                        <a:spcAft>
                          <a:spcPts val="0"/>
                        </a:spcAft>
                        <a:buNone/>
                      </a:pPr>
                      <a:r>
                        <a:rPr lang="it" sz="1400" b="1"/>
                        <a:t>10</a:t>
                      </a:r>
                      <a:endParaRPr sz="1400" b="1"/>
                    </a:p>
                  </a:txBody>
                  <a:tcPr marL="68600" marR="68600" marT="34300" marB="34300">
                    <a:solidFill>
                      <a:srgbClr val="D8D8D8"/>
                    </a:solidFill>
                  </a:tcPr>
                </a:tc>
                <a:tc>
                  <a:txBody>
                    <a:bodyPr/>
                    <a:lstStyle/>
                    <a:p>
                      <a:pPr marL="0" marR="0" lvl="0" indent="0" algn="ctr" rtl="0">
                        <a:spcBef>
                          <a:spcPts val="0"/>
                        </a:spcBef>
                        <a:spcAft>
                          <a:spcPts val="0"/>
                        </a:spcAft>
                        <a:buNone/>
                      </a:pPr>
                      <a:r>
                        <a:rPr lang="it" sz="1400" b="1"/>
                        <a:t>10</a:t>
                      </a:r>
                      <a:endParaRPr sz="1400" b="1"/>
                    </a:p>
                  </a:txBody>
                  <a:tcPr marL="68600" marR="68600" marT="34300" marB="34300">
                    <a:solidFill>
                      <a:srgbClr val="D8D8D8"/>
                    </a:solidFill>
                  </a:tcPr>
                </a:tc>
                <a:tc>
                  <a:txBody>
                    <a:bodyPr/>
                    <a:lstStyle/>
                    <a:p>
                      <a:pPr marL="0" marR="0" lvl="0" indent="0" algn="ctr" rtl="0">
                        <a:spcBef>
                          <a:spcPts val="0"/>
                        </a:spcBef>
                        <a:spcAft>
                          <a:spcPts val="0"/>
                        </a:spcAft>
                        <a:buNone/>
                      </a:pPr>
                      <a:r>
                        <a:rPr lang="it" sz="1400" b="1"/>
                        <a:t>10</a:t>
                      </a:r>
                      <a:endParaRPr sz="1400" b="1"/>
                    </a:p>
                  </a:txBody>
                  <a:tcPr marL="68600" marR="68600" marT="34300" marB="34300">
                    <a:solidFill>
                      <a:srgbClr val="D8D8D8"/>
                    </a:solidFill>
                  </a:tcPr>
                </a:tc>
                <a:extLst>
                  <a:ext uri="{0D108BD9-81ED-4DB2-BD59-A6C34878D82A}">
                    <a16:rowId xmlns:a16="http://schemas.microsoft.com/office/drawing/2014/main" val="10000"/>
                  </a:ext>
                </a:extLst>
              </a:tr>
              <a:tr h="274300">
                <a:tc>
                  <a:txBody>
                    <a:bodyPr/>
                    <a:lstStyle/>
                    <a:p>
                      <a:pPr marL="0" marR="0" lvl="0" indent="0" algn="l" rtl="0">
                        <a:spcBef>
                          <a:spcPts val="0"/>
                        </a:spcBef>
                        <a:spcAft>
                          <a:spcPts val="0"/>
                        </a:spcAft>
                        <a:buNone/>
                      </a:pPr>
                      <a:r>
                        <a:rPr lang="it" sz="1400" b="1">
                          <a:latin typeface="Times New Roman"/>
                          <a:ea typeface="Times New Roman"/>
                          <a:cs typeface="Times New Roman"/>
                          <a:sym typeface="Times New Roman"/>
                        </a:rPr>
                        <a:t>Poziția în număr</a:t>
                      </a:r>
                      <a:endParaRPr sz="1400" b="1">
                        <a:latin typeface="Times New Roman"/>
                        <a:ea typeface="Times New Roman"/>
                        <a:cs typeface="Times New Roman"/>
                        <a:sym typeface="Times New Roman"/>
                      </a:endParaRPr>
                    </a:p>
                  </a:txBody>
                  <a:tcPr marL="68600" marR="68600" marT="34300" marB="34300"/>
                </a:tc>
                <a:tc>
                  <a:txBody>
                    <a:bodyPr/>
                    <a:lstStyle/>
                    <a:p>
                      <a:pPr marL="0" marR="0" lvl="0" indent="0" algn="ctr" rtl="0">
                        <a:spcBef>
                          <a:spcPts val="0"/>
                        </a:spcBef>
                        <a:spcAft>
                          <a:spcPts val="0"/>
                        </a:spcAft>
                        <a:buNone/>
                      </a:pPr>
                      <a:r>
                        <a:rPr lang="it" sz="1400"/>
                        <a:t>3</a:t>
                      </a:r>
                      <a:endParaRPr sz="1400"/>
                    </a:p>
                  </a:txBody>
                  <a:tcPr marL="68600" marR="68600" marT="34300" marB="34300"/>
                </a:tc>
                <a:tc>
                  <a:txBody>
                    <a:bodyPr/>
                    <a:lstStyle/>
                    <a:p>
                      <a:pPr marL="0" marR="0" lvl="0" indent="0" algn="ctr" rtl="0">
                        <a:spcBef>
                          <a:spcPts val="0"/>
                        </a:spcBef>
                        <a:spcAft>
                          <a:spcPts val="0"/>
                        </a:spcAft>
                        <a:buNone/>
                      </a:pPr>
                      <a:r>
                        <a:rPr lang="it" sz="1400"/>
                        <a:t>2</a:t>
                      </a:r>
                      <a:endParaRPr sz="1400"/>
                    </a:p>
                  </a:txBody>
                  <a:tcPr marL="68600" marR="68600" marT="34300" marB="34300"/>
                </a:tc>
                <a:tc>
                  <a:txBody>
                    <a:bodyPr/>
                    <a:lstStyle/>
                    <a:p>
                      <a:pPr marL="0" marR="0" lvl="0" indent="0" algn="ctr" rtl="0">
                        <a:spcBef>
                          <a:spcPts val="0"/>
                        </a:spcBef>
                        <a:spcAft>
                          <a:spcPts val="0"/>
                        </a:spcAft>
                        <a:buNone/>
                      </a:pPr>
                      <a:r>
                        <a:rPr lang="it" sz="1400"/>
                        <a:t>1</a:t>
                      </a:r>
                      <a:endParaRPr sz="1400"/>
                    </a:p>
                  </a:txBody>
                  <a:tcPr marL="68600" marR="68600" marT="34300" marB="34300"/>
                </a:tc>
                <a:tc>
                  <a:txBody>
                    <a:bodyPr/>
                    <a:lstStyle/>
                    <a:p>
                      <a:pPr marL="0" marR="0" lvl="0" indent="0" algn="ctr" rtl="0">
                        <a:spcBef>
                          <a:spcPts val="0"/>
                        </a:spcBef>
                        <a:spcAft>
                          <a:spcPts val="0"/>
                        </a:spcAft>
                        <a:buNone/>
                      </a:pPr>
                      <a:r>
                        <a:rPr lang="it" sz="1400"/>
                        <a:t>0</a:t>
                      </a:r>
                      <a:endParaRPr sz="1400"/>
                    </a:p>
                  </a:txBody>
                  <a:tcPr marL="68600" marR="68600" marT="34300" marB="34300"/>
                </a:tc>
                <a:extLst>
                  <a:ext uri="{0D108BD9-81ED-4DB2-BD59-A6C34878D82A}">
                    <a16:rowId xmlns:a16="http://schemas.microsoft.com/office/drawing/2014/main" val="10001"/>
                  </a:ext>
                </a:extLst>
              </a:tr>
              <a:tr h="480050">
                <a:tc>
                  <a:txBody>
                    <a:bodyPr/>
                    <a:lstStyle/>
                    <a:p>
                      <a:pPr marL="0" marR="0" lvl="0" indent="0" algn="l" rtl="0">
                        <a:spcBef>
                          <a:spcPts val="0"/>
                        </a:spcBef>
                        <a:spcAft>
                          <a:spcPts val="0"/>
                        </a:spcAft>
                        <a:buNone/>
                      </a:pPr>
                      <a:r>
                        <a:rPr lang="it" sz="1400" b="1">
                          <a:latin typeface="Times New Roman"/>
                          <a:ea typeface="Times New Roman"/>
                          <a:cs typeface="Times New Roman"/>
                          <a:sym typeface="Times New Roman"/>
                        </a:rPr>
                        <a:t>Calculati</a:t>
                      </a:r>
                      <a:endParaRPr sz="1400" b="1">
                        <a:latin typeface="Times New Roman"/>
                        <a:ea typeface="Times New Roman"/>
                        <a:cs typeface="Times New Roman"/>
                        <a:sym typeface="Times New Roman"/>
                      </a:endParaRPr>
                    </a:p>
                  </a:txBody>
                  <a:tcPr marL="68600" marR="68600" marT="34300" marB="34300">
                    <a:solidFill>
                      <a:srgbClr val="D8D8D8"/>
                    </a:solidFill>
                  </a:tcPr>
                </a:tc>
                <a:tc>
                  <a:txBody>
                    <a:bodyPr/>
                    <a:lstStyle/>
                    <a:p>
                      <a:pPr marL="0" marR="0" lvl="0" indent="0" algn="l" rtl="0">
                        <a:spcBef>
                          <a:spcPts val="0"/>
                        </a:spcBef>
                        <a:spcAft>
                          <a:spcPts val="0"/>
                        </a:spcAft>
                        <a:buNone/>
                      </a:pPr>
                      <a:endParaRPr sz="1800"/>
                    </a:p>
                  </a:txBody>
                  <a:tcPr marL="68600" marR="68600" marT="34300" marB="34300"/>
                </a:tc>
                <a:tc>
                  <a:txBody>
                    <a:bodyPr/>
                    <a:lstStyle/>
                    <a:p>
                      <a:pPr marL="0" marR="0" lvl="0" indent="0" algn="l" rtl="0">
                        <a:spcBef>
                          <a:spcPts val="0"/>
                        </a:spcBef>
                        <a:spcAft>
                          <a:spcPts val="0"/>
                        </a:spcAft>
                        <a:buNone/>
                      </a:pPr>
                      <a:endParaRPr sz="1800"/>
                    </a:p>
                  </a:txBody>
                  <a:tcPr marL="68600" marR="68600" marT="34300" marB="34300"/>
                </a:tc>
                <a:tc>
                  <a:txBody>
                    <a:bodyPr/>
                    <a:lstStyle/>
                    <a:p>
                      <a:pPr marL="0" marR="0" lvl="0" indent="0" algn="l" rtl="0">
                        <a:spcBef>
                          <a:spcPts val="0"/>
                        </a:spcBef>
                        <a:spcAft>
                          <a:spcPts val="0"/>
                        </a:spcAft>
                        <a:buNone/>
                      </a:pPr>
                      <a:endParaRPr sz="1800"/>
                    </a:p>
                  </a:txBody>
                  <a:tcPr marL="68600" marR="68600" marT="34300" marB="34300"/>
                </a:tc>
                <a:tc>
                  <a:txBody>
                    <a:bodyPr/>
                    <a:lstStyle/>
                    <a:p>
                      <a:pPr marL="0" marR="0" lvl="0" indent="0" algn="l" rtl="0">
                        <a:spcBef>
                          <a:spcPts val="0"/>
                        </a:spcBef>
                        <a:spcAft>
                          <a:spcPts val="0"/>
                        </a:spcAft>
                        <a:buNone/>
                      </a:pPr>
                      <a:endParaRPr sz="1800"/>
                    </a:p>
                  </a:txBody>
                  <a:tcPr marL="68600" marR="68600" marT="34300" marB="34300"/>
                </a:tc>
                <a:extLst>
                  <a:ext uri="{0D108BD9-81ED-4DB2-BD59-A6C34878D82A}">
                    <a16:rowId xmlns:a16="http://schemas.microsoft.com/office/drawing/2014/main" val="10002"/>
                  </a:ext>
                </a:extLst>
              </a:tr>
              <a:tr h="346950">
                <a:tc>
                  <a:txBody>
                    <a:bodyPr/>
                    <a:lstStyle/>
                    <a:p>
                      <a:pPr marL="0" marR="0" lvl="0" indent="0" algn="l" rtl="0">
                        <a:spcBef>
                          <a:spcPts val="0"/>
                        </a:spcBef>
                        <a:spcAft>
                          <a:spcPts val="0"/>
                        </a:spcAft>
                        <a:buNone/>
                      </a:pPr>
                      <a:r>
                        <a:rPr lang="it" sz="1400" b="1">
                          <a:latin typeface="Times New Roman"/>
                          <a:ea typeface="Times New Roman"/>
                          <a:cs typeface="Times New Roman"/>
                          <a:sym typeface="Times New Roman"/>
                        </a:rPr>
                        <a:t>Valoarea poziției</a:t>
                      </a:r>
                      <a:endParaRPr sz="1400" b="1">
                        <a:latin typeface="Times New Roman"/>
                        <a:ea typeface="Times New Roman"/>
                        <a:cs typeface="Times New Roman"/>
                        <a:sym typeface="Times New Roman"/>
                      </a:endParaRPr>
                    </a:p>
                  </a:txBody>
                  <a:tcPr marL="68600" marR="68600" marT="34300" marB="34300"/>
                </a:tc>
                <a:tc>
                  <a:txBody>
                    <a:bodyPr/>
                    <a:lstStyle/>
                    <a:p>
                      <a:pPr marL="0" marR="0" lvl="0" indent="0" algn="ctr" rtl="0">
                        <a:spcBef>
                          <a:spcPts val="0"/>
                        </a:spcBef>
                        <a:spcAft>
                          <a:spcPts val="0"/>
                        </a:spcAft>
                        <a:buNone/>
                      </a:pPr>
                      <a:r>
                        <a:rPr lang="it" sz="1400">
                          <a:latin typeface="Times New Roman"/>
                          <a:ea typeface="Times New Roman"/>
                          <a:cs typeface="Times New Roman"/>
                          <a:sym typeface="Times New Roman"/>
                        </a:rPr>
                        <a:t>1000</a:t>
                      </a:r>
                      <a:endParaRPr sz="1400">
                        <a:latin typeface="Times New Roman"/>
                        <a:ea typeface="Times New Roman"/>
                        <a:cs typeface="Times New Roman"/>
                        <a:sym typeface="Times New Roman"/>
                      </a:endParaRPr>
                    </a:p>
                  </a:txBody>
                  <a:tcPr marL="68600" marR="68600" marT="34300" marB="34300"/>
                </a:tc>
                <a:tc>
                  <a:txBody>
                    <a:bodyPr/>
                    <a:lstStyle/>
                    <a:p>
                      <a:pPr marL="0" marR="0" lvl="0" indent="0" algn="ctr" rtl="0">
                        <a:spcBef>
                          <a:spcPts val="0"/>
                        </a:spcBef>
                        <a:spcAft>
                          <a:spcPts val="0"/>
                        </a:spcAft>
                        <a:buNone/>
                      </a:pPr>
                      <a:r>
                        <a:rPr lang="it" sz="1400">
                          <a:latin typeface="Times New Roman"/>
                          <a:ea typeface="Times New Roman"/>
                          <a:cs typeface="Times New Roman"/>
                          <a:sym typeface="Times New Roman"/>
                        </a:rPr>
                        <a:t>100</a:t>
                      </a:r>
                      <a:endParaRPr sz="1400">
                        <a:latin typeface="Times New Roman"/>
                        <a:ea typeface="Times New Roman"/>
                        <a:cs typeface="Times New Roman"/>
                        <a:sym typeface="Times New Roman"/>
                      </a:endParaRPr>
                    </a:p>
                  </a:txBody>
                  <a:tcPr marL="68600" marR="68600" marT="34300" marB="34300"/>
                </a:tc>
                <a:tc>
                  <a:txBody>
                    <a:bodyPr/>
                    <a:lstStyle/>
                    <a:p>
                      <a:pPr marL="0" marR="0" lvl="0" indent="0" algn="ctr" rtl="0">
                        <a:spcBef>
                          <a:spcPts val="0"/>
                        </a:spcBef>
                        <a:spcAft>
                          <a:spcPts val="0"/>
                        </a:spcAft>
                        <a:buNone/>
                      </a:pPr>
                      <a:r>
                        <a:rPr lang="it" sz="1400">
                          <a:latin typeface="Times New Roman"/>
                          <a:ea typeface="Times New Roman"/>
                          <a:cs typeface="Times New Roman"/>
                          <a:sym typeface="Times New Roman"/>
                        </a:rPr>
                        <a:t>10</a:t>
                      </a:r>
                      <a:endParaRPr sz="1400">
                        <a:latin typeface="Times New Roman"/>
                        <a:ea typeface="Times New Roman"/>
                        <a:cs typeface="Times New Roman"/>
                        <a:sym typeface="Times New Roman"/>
                      </a:endParaRPr>
                    </a:p>
                  </a:txBody>
                  <a:tcPr marL="68600" marR="68600" marT="34300" marB="34300"/>
                </a:tc>
                <a:tc>
                  <a:txBody>
                    <a:bodyPr/>
                    <a:lstStyle/>
                    <a:p>
                      <a:pPr marL="0" marR="0" lvl="0" indent="0" algn="ctr" rtl="0">
                        <a:spcBef>
                          <a:spcPts val="0"/>
                        </a:spcBef>
                        <a:spcAft>
                          <a:spcPts val="0"/>
                        </a:spcAft>
                        <a:buNone/>
                      </a:pPr>
                      <a:r>
                        <a:rPr lang="it" sz="1400">
                          <a:latin typeface="Times New Roman"/>
                          <a:ea typeface="Times New Roman"/>
                          <a:cs typeface="Times New Roman"/>
                          <a:sym typeface="Times New Roman"/>
                        </a:rPr>
                        <a:t>1</a:t>
                      </a:r>
                      <a:endParaRPr sz="1400">
                        <a:latin typeface="Times New Roman"/>
                        <a:ea typeface="Times New Roman"/>
                        <a:cs typeface="Times New Roman"/>
                        <a:sym typeface="Times New Roman"/>
                      </a:endParaRPr>
                    </a:p>
                  </a:txBody>
                  <a:tcPr marL="68600" marR="68600" marT="34300" marB="34300"/>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1643-plan-template-16x9">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1400</Words>
  <Application>Microsoft Office PowerPoint</Application>
  <PresentationFormat>On-screen Show (16:9)</PresentationFormat>
  <Paragraphs>79</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Limelight</vt:lpstr>
      <vt:lpstr>Arial</vt:lpstr>
      <vt:lpstr>Times New Roman</vt:lpstr>
      <vt:lpstr>Calibri</vt:lpstr>
      <vt:lpstr>Simple Light</vt:lpstr>
      <vt:lpstr>161643-plan-template-16x9</vt:lpstr>
      <vt:lpstr>Tema:5.0 introducerea </vt:lpstr>
      <vt:lpstr>Introduction </vt:lpstr>
      <vt:lpstr>PowerPoint Presentation</vt:lpstr>
      <vt:lpstr> Sistem de numere binare</vt:lpstr>
      <vt:lpstr>Sistem de numere hexazecimale</vt:lpstr>
      <vt:lpstr>PowerPoint Presentation</vt:lpstr>
      <vt:lpstr>Adrese binare și IPv4</vt:lpstr>
      <vt:lpstr>PowerPoint Presentation</vt:lpstr>
      <vt:lpstr>Notare pozițională binară</vt:lpstr>
      <vt:lpstr>PowerPoint Presentation</vt:lpstr>
      <vt:lpstr>PowerPoint Presentation</vt:lpstr>
      <vt:lpstr>Conversia binar în zecimal</vt:lpstr>
      <vt:lpstr>PowerPoint Presentation</vt:lpstr>
      <vt:lpstr>Conversie de la zecimal la binar</vt:lpstr>
      <vt:lpstr>Exemplu de conversie de la zecimal la binar</vt:lpstr>
      <vt:lpstr>Conspect la Tema 5.2: Sistem de număr hexazecimal </vt:lpstr>
      <vt:lpstr>Partea 1: Adrese hexazecimale și IPv6</vt:lpstr>
      <vt:lpstr>PowerPoint Presentation</vt:lpstr>
      <vt:lpstr>PowerPoint Presentation</vt:lpstr>
      <vt:lpstr>PowerPoint Presentation</vt:lpstr>
      <vt:lpstr>Partea 2: Conversii de la zecimal la hexazecimal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Tema:5.0 introducerea </dc:title>
  <cp:lastModifiedBy>RePack by Diakov</cp:lastModifiedBy>
  <cp:revision>1</cp:revision>
  <dcterms:modified xsi:type="dcterms:W3CDTF">2020-10-27T08:35:19Z</dcterms:modified>
</cp:coreProperties>
</file>