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5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AC92A-8B92-4379-8762-81B94511E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6D237-5B4E-462B-8678-19D8D4D5A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479EC-5F2F-442C-A536-55DBA03B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41E6D-D756-4328-AA93-EDD5029C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2576F-E7A4-4C8C-A1CE-DE801C89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9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6355-C316-40EC-AADC-E2D68B50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98B0F-502D-4F43-8D05-90582CFF4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A7FE2-F041-42C1-A499-62C2BC2C4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68A6-97E7-4E97-8AEA-421A89119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D9657-6852-4AC0-8219-540E4621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3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66329-CDB5-4452-B2FB-26700C730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273612-37CD-4DE6-81F9-15AAECFA2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A825-AB3A-4188-8E7F-FA229A2F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F5BB0-8E35-4781-98DE-60768573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BA9A1-C1BB-48F5-BFE7-BBB6DBFA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71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BADA-B128-46B6-847A-CCB631EEB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7843B-6BCF-4D82-9938-12060529C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667D4-B120-4A14-B42C-D8F24864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44EA-9AF4-4527-8B38-114A1456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E8766-C9F0-414D-ACC6-5036E68D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A107-C5E2-41BE-B174-14EF0090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FC6CF-D6D1-4519-874D-E43A985D6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56C4A-B4B3-4330-B434-DD0FE2C6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5CD27-6CAC-42CF-ADCB-FEC8F0E1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E9C33-F9B2-4947-9FD1-FC1B74EA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9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5C7EF-1733-4BB0-B8BA-9350F15B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86894-82B3-49C7-A141-F8B8D314D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DD0AC-C761-43E4-9018-F4E929A71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F1726-7F70-469C-8337-645A36B7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EE0A1-7F2A-4172-B382-00E3EC335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1A470-80A3-4F73-B8A0-AAF95B15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64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7A9C-B0B0-450A-ABEF-914A2E2E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D424C-7493-4E68-BE50-F6BBA7582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3FBAD-9DFD-4141-B820-2773B9899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A6F51-07A4-4A19-A61E-0C032F8AB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8B058-FBB4-41F3-A33C-9CF6D0497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AA7EF-E548-4709-9FE1-30C7A90D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61C4E-7919-403E-80B1-623D7A6EB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7FCD3A-D68A-49AB-A900-60A752052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19D13-66E4-459E-8A51-1494F8AD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8300F0-D190-4432-BF68-95FE3C57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AF6A6-3D79-4ADD-BEB1-D4A62680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97C2B-D51E-490C-9753-539C3E7F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42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F7B49-EA7A-42B3-A995-7BA5EAAE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09F235-51E5-4BD3-936B-504B7D0D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4EB7C-A287-4783-80C0-9F7D1EEC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6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A3A9-BB11-4930-B5FF-2C27671F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9E60D-0E44-4134-ADEE-85CC716A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BBDE-CD86-45A6-A2C5-BDE9EBB4D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893DC-E5D0-44EA-8A1E-4853870D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D3906-4E66-4F04-A377-C5258256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9972F-16CC-4F2F-B4D6-CCA32B36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3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472F-501D-4E8B-8D80-0C0B29BE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B7774-7F94-4727-B2D5-E9BEA7E84B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26823-1E9B-480E-82D2-A28242DA8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ABFAF-BDFB-4520-A330-891EAF3C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F1022-6535-43FF-BFE7-BE755384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69802-2557-4ABC-80B1-E459DD96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4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B8F5B-FAA9-4D2A-ABBB-662176B8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84B18-15B1-461C-9013-50B112049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4300-5DCA-4BAE-8278-E8DB184F7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D903-29E5-4DC2-B9DD-E0542C49F1FE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5DF16-7800-470C-AA19-3564CEA72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A7EC3-05A2-4F16-B4B3-C607CBCCE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7F890-8848-4F9C-821A-2ECC47E9D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4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emf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C79190-440B-425C-80C5-A2772A121936}"/>
              </a:ext>
            </a:extLst>
          </p:cNvPr>
          <p:cNvPicPr/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4" y="1104900"/>
            <a:ext cx="6442076" cy="40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D2643C-F6F8-450B-B8CC-BF3B1B0DB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610" y="0"/>
            <a:ext cx="2439377" cy="23749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A32DDA-A11A-40A9-8466-4633238841B1}"/>
                  </a:ext>
                </a:extLst>
              </p:cNvPr>
              <p:cNvSpPr txBox="1"/>
              <p:nvPr/>
            </p:nvSpPr>
            <p:spPr>
              <a:xfrm>
                <a:off x="6920932" y="2286000"/>
                <a:ext cx="6226576" cy="46488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𝑉𝑖𝑡𝑒𝑧𝑎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𝑢𝑛𝑔h𝑖𝑢𝑙𝑎𝑟𝑎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=0,27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2=8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=80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i="1" dirty="0" err="1">
                    <a:latin typeface="Cambria Math" panose="02040503050406030204" pitchFamily="18" charset="0"/>
                  </a:rPr>
                  <a:t>Acceleratia</a:t>
                </a:r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i="1" dirty="0" err="1">
                    <a:latin typeface="Cambria Math" panose="02040503050406030204" pitchFamily="18" charset="0"/>
                  </a:rPr>
                  <a:t>unghiulara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=8∗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i="1" dirty="0">
                    <a:latin typeface="Cambria Math" panose="02040503050406030204" pitchFamily="18" charset="0"/>
                  </a:rPr>
                  <a:t>6.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=4∗10=40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i="1" dirty="0">
                    <a:latin typeface="Cambria Math" panose="02040503050406030204" pitchFamily="18" charset="0"/>
                  </a:rPr>
                  <a:t>7.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r>
                  <a:rPr lang="en-US" i="1" dirty="0">
                    <a:latin typeface="Cambria Math" panose="02040503050406030204" pitchFamily="18" charset="0"/>
                  </a:rPr>
                  <a:t>8.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∗40=160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=80∗2=160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𝑛𝑀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=160∗4=640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/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  <m:sub/>
                    </m:sSub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A32DDA-A11A-40A9-8466-463323884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932" y="2286000"/>
                <a:ext cx="6226576" cy="4648837"/>
              </a:xfrm>
              <a:prstGeom prst="rect">
                <a:avLst/>
              </a:prstGeom>
              <a:blipFill>
                <a:blip r:embed="rId4"/>
                <a:stretch>
                  <a:fillRect l="-2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>
            <a:extLst>
              <a:ext uri="{FF2B5EF4-FFF2-40B4-BE49-F238E27FC236}">
                <a16:creationId xmlns:a16="http://schemas.microsoft.com/office/drawing/2014/main" id="{6A648F3C-4925-4786-B552-9ADE9D3E5B3E}"/>
              </a:ext>
            </a:extLst>
          </p:cNvPr>
          <p:cNvSpPr/>
          <p:nvPr/>
        </p:nvSpPr>
        <p:spPr>
          <a:xfrm rot="17624798">
            <a:off x="198123" y="1734825"/>
            <a:ext cx="1179443" cy="986252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EE27D0-04F6-4D23-873A-297620E2F274}"/>
                  </a:ext>
                </a:extLst>
              </p:cNvPr>
              <p:cNvSpPr txBox="1"/>
              <p:nvPr/>
            </p:nvSpPr>
            <p:spPr>
              <a:xfrm rot="19319089">
                <a:off x="39968" y="1274135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EE27D0-04F6-4D23-873A-297620E2F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19089">
                <a:off x="39968" y="1274135"/>
                <a:ext cx="6980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4CAA33-0E47-414F-83D5-FD20F07F7C1A}"/>
              </a:ext>
            </a:extLst>
          </p:cNvPr>
          <p:cNvCxnSpPr>
            <a:cxnSpLocks/>
          </p:cNvCxnSpPr>
          <p:nvPr/>
        </p:nvCxnSpPr>
        <p:spPr>
          <a:xfrm flipV="1">
            <a:off x="1822397" y="1547735"/>
            <a:ext cx="7104" cy="15139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07793D0-A3B5-4EC3-A8B2-47798F167E43}"/>
                  </a:ext>
                </a:extLst>
              </p:cNvPr>
              <p:cNvSpPr txBox="1"/>
              <p:nvPr/>
            </p:nvSpPr>
            <p:spPr>
              <a:xfrm>
                <a:off x="1842547" y="1332291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07793D0-A3B5-4EC3-A8B2-47798F167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547" y="1332291"/>
                <a:ext cx="6980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>
            <a:extLst>
              <a:ext uri="{FF2B5EF4-FFF2-40B4-BE49-F238E27FC236}">
                <a16:creationId xmlns:a16="http://schemas.microsoft.com/office/drawing/2014/main" id="{9BA3376B-D4C0-4C76-8E35-5B8C50B39EBE}"/>
              </a:ext>
            </a:extLst>
          </p:cNvPr>
          <p:cNvSpPr/>
          <p:nvPr/>
        </p:nvSpPr>
        <p:spPr>
          <a:xfrm rot="2917252" flipH="1">
            <a:off x="2419178" y="1671324"/>
            <a:ext cx="1173498" cy="986252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ADA63C-A48C-4063-9C47-3DCCB19B57B0}"/>
                  </a:ext>
                </a:extLst>
              </p:cNvPr>
              <p:cNvSpPr txBox="1"/>
              <p:nvPr/>
            </p:nvSpPr>
            <p:spPr>
              <a:xfrm rot="542412">
                <a:off x="2752728" y="1116848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ADA63C-A48C-4063-9C47-3DCCB19B5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2412">
                <a:off x="2752728" y="1116848"/>
                <a:ext cx="69800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01BE12A-45D5-4E89-B635-B5C533875D7C}"/>
                  </a:ext>
                </a:extLst>
              </p:cNvPr>
              <p:cNvSpPr txBox="1"/>
              <p:nvPr/>
            </p:nvSpPr>
            <p:spPr>
              <a:xfrm>
                <a:off x="6798081" y="419100"/>
                <a:ext cx="680250" cy="4730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01BE12A-45D5-4E89-B635-B5C533875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081" y="419100"/>
                <a:ext cx="680250" cy="4730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D56E9CD-9C93-4481-9A23-AB5D740D1199}"/>
              </a:ext>
            </a:extLst>
          </p:cNvPr>
          <p:cNvCxnSpPr>
            <a:cxnSpLocks/>
          </p:cNvCxnSpPr>
          <p:nvPr/>
        </p:nvCxnSpPr>
        <p:spPr>
          <a:xfrm flipH="1" flipV="1">
            <a:off x="2413001" y="2603501"/>
            <a:ext cx="423936" cy="4581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57F8476-70AD-4744-BE0B-6E8FD6F3E083}"/>
              </a:ext>
            </a:extLst>
          </p:cNvPr>
          <p:cNvCxnSpPr>
            <a:cxnSpLocks/>
          </p:cNvCxnSpPr>
          <p:nvPr/>
        </p:nvCxnSpPr>
        <p:spPr>
          <a:xfrm flipH="1" flipV="1">
            <a:off x="2540557" y="2056485"/>
            <a:ext cx="334336" cy="10051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3BDCF7-4087-450A-BF4B-D30243A96F1B}"/>
                  </a:ext>
                </a:extLst>
              </p:cNvPr>
              <p:cNvSpPr txBox="1"/>
              <p:nvPr/>
            </p:nvSpPr>
            <p:spPr>
              <a:xfrm>
                <a:off x="2547642" y="1988139"/>
                <a:ext cx="5037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3BDCF7-4087-450A-BF4B-D30243A96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642" y="1988139"/>
                <a:ext cx="50379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B286A3-FAF9-4EB3-A3E2-09D115F1ED6C}"/>
                  </a:ext>
                </a:extLst>
              </p:cNvPr>
              <p:cNvSpPr txBox="1"/>
              <p:nvPr/>
            </p:nvSpPr>
            <p:spPr>
              <a:xfrm>
                <a:off x="2277127" y="2623520"/>
                <a:ext cx="446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B286A3-FAF9-4EB3-A3E2-09D115F1E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127" y="2623520"/>
                <a:ext cx="44608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515FAD2-8809-41D0-B93A-9ED2F0555323}"/>
              </a:ext>
            </a:extLst>
          </p:cNvPr>
          <p:cNvCxnSpPr>
            <a:cxnSpLocks/>
          </p:cNvCxnSpPr>
          <p:nvPr/>
        </p:nvCxnSpPr>
        <p:spPr>
          <a:xfrm flipV="1">
            <a:off x="5094179" y="2203583"/>
            <a:ext cx="1166921" cy="8508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8C304BA-4BC1-4088-AAF5-CE1541C051D5}"/>
                  </a:ext>
                </a:extLst>
              </p:cNvPr>
              <p:cNvSpPr txBox="1"/>
              <p:nvPr/>
            </p:nvSpPr>
            <p:spPr>
              <a:xfrm>
                <a:off x="5330001" y="2128798"/>
                <a:ext cx="5037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8C304BA-4BC1-4088-AAF5-CE1541C05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001" y="2128798"/>
                <a:ext cx="50379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1CDE5BD-66B8-47F0-8ED7-1A03404DB602}"/>
              </a:ext>
            </a:extLst>
          </p:cNvPr>
          <p:cNvCxnSpPr>
            <a:cxnSpLocks/>
          </p:cNvCxnSpPr>
          <p:nvPr/>
        </p:nvCxnSpPr>
        <p:spPr>
          <a:xfrm>
            <a:off x="3600397" y="3061657"/>
            <a:ext cx="0" cy="10658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935880-CCA1-468A-AAA7-8910E8935EB3}"/>
              </a:ext>
            </a:extLst>
          </p:cNvPr>
          <p:cNvCxnSpPr>
            <a:cxnSpLocks/>
          </p:cNvCxnSpPr>
          <p:nvPr/>
        </p:nvCxnSpPr>
        <p:spPr>
          <a:xfrm flipH="1" flipV="1">
            <a:off x="1485900" y="1130300"/>
            <a:ext cx="3608280" cy="513080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17A3F62-2810-45CE-A009-8A572E3028CA}"/>
                  </a:ext>
                </a:extLst>
              </p:cNvPr>
              <p:cNvSpPr txBox="1"/>
              <p:nvPr/>
            </p:nvSpPr>
            <p:spPr>
              <a:xfrm>
                <a:off x="3558993" y="3952271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17A3F62-2810-45CE-A009-8A572E302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993" y="3952271"/>
                <a:ext cx="69800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5325FF4-346F-4DF3-9DFB-077CD40BCB61}"/>
              </a:ext>
            </a:extLst>
          </p:cNvPr>
          <p:cNvCxnSpPr>
            <a:cxnSpLocks/>
          </p:cNvCxnSpPr>
          <p:nvPr/>
        </p:nvCxnSpPr>
        <p:spPr>
          <a:xfrm flipH="1">
            <a:off x="5094180" y="1599898"/>
            <a:ext cx="608120" cy="146175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F1EE450-A3CC-4F16-A7E3-B58C4114FD87}"/>
              </a:ext>
            </a:extLst>
          </p:cNvPr>
          <p:cNvCxnSpPr>
            <a:cxnSpLocks/>
          </p:cNvCxnSpPr>
          <p:nvPr/>
        </p:nvCxnSpPr>
        <p:spPr>
          <a:xfrm flipH="1" flipV="1">
            <a:off x="4635500" y="1130300"/>
            <a:ext cx="1066800" cy="4695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C03C679-370F-4B46-BA55-70549C107C17}"/>
                  </a:ext>
                </a:extLst>
              </p:cNvPr>
              <p:cNvSpPr txBox="1"/>
              <p:nvPr/>
            </p:nvSpPr>
            <p:spPr>
              <a:xfrm>
                <a:off x="4313331" y="611327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C03C679-370F-4B46-BA55-70549C10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331" y="611327"/>
                <a:ext cx="698009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B6873C2-453B-4C0B-8FB7-350EB4750436}"/>
                  </a:ext>
                </a:extLst>
              </p:cNvPr>
              <p:cNvSpPr txBox="1"/>
              <p:nvPr/>
            </p:nvSpPr>
            <p:spPr>
              <a:xfrm>
                <a:off x="7850562" y="350843"/>
                <a:ext cx="872418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B6873C2-453B-4C0B-8FB7-350EB4750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62" y="350843"/>
                <a:ext cx="872418" cy="5259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38BD117-0F4C-4584-BD59-57AF0D0A2BC2}"/>
                  </a:ext>
                </a:extLst>
              </p:cNvPr>
              <p:cNvSpPr txBox="1"/>
              <p:nvPr/>
            </p:nvSpPr>
            <p:spPr>
              <a:xfrm>
                <a:off x="7897349" y="1062570"/>
                <a:ext cx="77219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38BD117-0F4C-4584-BD59-57AF0D0A2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349" y="1062570"/>
                <a:ext cx="772199" cy="5259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99E10DD-4CE5-4745-87D2-B93E10033D2B}"/>
                  </a:ext>
                </a:extLst>
              </p:cNvPr>
              <p:cNvSpPr txBox="1"/>
              <p:nvPr/>
            </p:nvSpPr>
            <p:spPr>
              <a:xfrm>
                <a:off x="6803666" y="1498080"/>
                <a:ext cx="1062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99E10DD-4CE5-4745-87D2-B93E10033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666" y="1498080"/>
                <a:ext cx="1062727" cy="276999"/>
              </a:xfrm>
              <a:prstGeom prst="rect">
                <a:avLst/>
              </a:prstGeom>
              <a:blipFill>
                <a:blip r:embed="rId16"/>
                <a:stretch>
                  <a:fillRect l="-2874" r="-4598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FAF7E65-05B9-4FE4-A8CC-1CEA36635E36}"/>
                  </a:ext>
                </a:extLst>
              </p:cNvPr>
              <p:cNvSpPr txBox="1"/>
              <p:nvPr/>
            </p:nvSpPr>
            <p:spPr>
              <a:xfrm>
                <a:off x="6815576" y="1799125"/>
                <a:ext cx="12642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FAF7E65-05B9-4FE4-A8CC-1CEA36635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576" y="1799125"/>
                <a:ext cx="1264257" cy="276999"/>
              </a:xfrm>
              <a:prstGeom prst="rect">
                <a:avLst/>
              </a:prstGeom>
              <a:blipFill>
                <a:blip r:embed="rId17"/>
                <a:stretch>
                  <a:fillRect l="-2415" t="-4348" r="-3865" b="-10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>
            <a:extLst>
              <a:ext uri="{FF2B5EF4-FFF2-40B4-BE49-F238E27FC236}">
                <a16:creationId xmlns:a16="http://schemas.microsoft.com/office/drawing/2014/main" id="{0C36058C-161B-40CE-8002-FDE2E6489B40}"/>
              </a:ext>
            </a:extLst>
          </p:cNvPr>
          <p:cNvSpPr/>
          <p:nvPr/>
        </p:nvSpPr>
        <p:spPr>
          <a:xfrm rot="17624798">
            <a:off x="-67116" y="1307816"/>
            <a:ext cx="1179443" cy="986252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6522E47-A429-4DE3-8208-40DB3E80DEDE}"/>
                  </a:ext>
                </a:extLst>
              </p:cNvPr>
              <p:cNvSpPr txBox="1"/>
              <p:nvPr/>
            </p:nvSpPr>
            <p:spPr>
              <a:xfrm rot="19319089">
                <a:off x="-151089" y="763767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6522E47-A429-4DE3-8208-40DB3E80D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19089">
                <a:off x="-151089" y="763767"/>
                <a:ext cx="698009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E05EA7B-80D3-425C-A2ED-8287A085AA8E}"/>
              </a:ext>
            </a:extLst>
          </p:cNvPr>
          <p:cNvCxnSpPr>
            <a:cxnSpLocks/>
          </p:cNvCxnSpPr>
          <p:nvPr/>
        </p:nvCxnSpPr>
        <p:spPr>
          <a:xfrm flipV="1">
            <a:off x="1822397" y="2247900"/>
            <a:ext cx="14045" cy="83915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C7D3244-1907-48F3-9968-33D9440F2AF4}"/>
                  </a:ext>
                </a:extLst>
              </p:cNvPr>
              <p:cNvSpPr txBox="1"/>
              <p:nvPr/>
            </p:nvSpPr>
            <p:spPr>
              <a:xfrm>
                <a:off x="1106066" y="2401692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C7D3244-1907-48F3-9968-33D9440F2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066" y="2401692"/>
                <a:ext cx="698009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>
            <a:extLst>
              <a:ext uri="{FF2B5EF4-FFF2-40B4-BE49-F238E27FC236}">
                <a16:creationId xmlns:a16="http://schemas.microsoft.com/office/drawing/2014/main" id="{66AABFC2-71F8-42B4-B2B6-D420C982AF28}"/>
              </a:ext>
            </a:extLst>
          </p:cNvPr>
          <p:cNvSpPr/>
          <p:nvPr/>
        </p:nvSpPr>
        <p:spPr>
          <a:xfrm rot="2937903" flipH="1">
            <a:off x="2600809" y="1073271"/>
            <a:ext cx="1021180" cy="986252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02B792F-8224-48F0-A3C4-98E6A3D5D70D}"/>
                  </a:ext>
                </a:extLst>
              </p:cNvPr>
              <p:cNvSpPr txBox="1"/>
              <p:nvPr/>
            </p:nvSpPr>
            <p:spPr>
              <a:xfrm rot="590000">
                <a:off x="2906559" y="573517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02B792F-8224-48F0-A3C4-98E6A3D5D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90000">
                <a:off x="2906559" y="573517"/>
                <a:ext cx="698009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16358A-F532-48D1-A2B6-13E562E8ED94}"/>
              </a:ext>
            </a:extLst>
          </p:cNvPr>
          <p:cNvCxnSpPr>
            <a:cxnSpLocks/>
          </p:cNvCxnSpPr>
          <p:nvPr/>
        </p:nvCxnSpPr>
        <p:spPr>
          <a:xfrm flipH="1">
            <a:off x="3558760" y="3061658"/>
            <a:ext cx="15968" cy="54951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98ED2C-F200-432D-A0EF-80B24E20DF1A}"/>
                  </a:ext>
                </a:extLst>
              </p:cNvPr>
              <p:cNvSpPr txBox="1"/>
              <p:nvPr/>
            </p:nvSpPr>
            <p:spPr>
              <a:xfrm>
                <a:off x="3790330" y="3226039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98ED2C-F200-432D-A0EF-80B24E20D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330" y="3226039"/>
                <a:ext cx="698009" cy="4308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CEF46AE-EF03-400A-8B4E-64D69281A5D0}"/>
              </a:ext>
            </a:extLst>
          </p:cNvPr>
          <p:cNvCxnSpPr>
            <a:cxnSpLocks/>
          </p:cNvCxnSpPr>
          <p:nvPr/>
        </p:nvCxnSpPr>
        <p:spPr>
          <a:xfrm flipH="1" flipV="1">
            <a:off x="5221736" y="1398206"/>
            <a:ext cx="486807" cy="21673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CA3C04E-0292-4269-BBA5-6B2344B7DB7B}"/>
                  </a:ext>
                </a:extLst>
              </p:cNvPr>
              <p:cNvSpPr txBox="1"/>
              <p:nvPr/>
            </p:nvSpPr>
            <p:spPr>
              <a:xfrm>
                <a:off x="5107401" y="798423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CA3C04E-0292-4269-BBA5-6B2344B7D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401" y="798423"/>
                <a:ext cx="698009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021D82B-2C67-45D3-AA02-042F2AEDD64B}"/>
              </a:ext>
            </a:extLst>
          </p:cNvPr>
          <p:cNvCxnSpPr>
            <a:cxnSpLocks/>
          </p:cNvCxnSpPr>
          <p:nvPr/>
        </p:nvCxnSpPr>
        <p:spPr>
          <a:xfrm flipH="1">
            <a:off x="5221736" y="1655155"/>
            <a:ext cx="466216" cy="110622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5B84AD1-5FD2-49AA-B17D-654663657684}"/>
              </a:ext>
            </a:extLst>
          </p:cNvPr>
          <p:cNvCxnSpPr/>
          <p:nvPr/>
        </p:nvCxnSpPr>
        <p:spPr>
          <a:xfrm flipH="1">
            <a:off x="4724400" y="1398206"/>
            <a:ext cx="605601" cy="153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47D4FEB-4B7B-46B8-B5BC-1E80A8AE9E56}"/>
              </a:ext>
            </a:extLst>
          </p:cNvPr>
          <p:cNvCxnSpPr/>
          <p:nvPr/>
        </p:nvCxnSpPr>
        <p:spPr>
          <a:xfrm flipH="1" flipV="1">
            <a:off x="4051300" y="2203583"/>
            <a:ext cx="1636652" cy="628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F0B5CE4-6017-4A02-BB4A-659893A5061A}"/>
              </a:ext>
            </a:extLst>
          </p:cNvPr>
          <p:cNvCxnSpPr>
            <a:cxnSpLocks/>
          </p:cNvCxnSpPr>
          <p:nvPr/>
        </p:nvCxnSpPr>
        <p:spPr>
          <a:xfrm flipH="1">
            <a:off x="4857922" y="1647905"/>
            <a:ext cx="850622" cy="91903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12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8CEC980-C38F-4222-A74A-802FCFB2B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49" y="784696"/>
            <a:ext cx="7702747" cy="430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7A98CB3-E58C-49E4-8953-DA84DA8C4497}"/>
              </a:ext>
            </a:extLst>
          </p:cNvPr>
          <p:cNvCxnSpPr/>
          <p:nvPr/>
        </p:nvCxnSpPr>
        <p:spPr>
          <a:xfrm>
            <a:off x="3988905" y="4439477"/>
            <a:ext cx="0" cy="1440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D600DD-7E60-40FA-8BEE-90136EC09C2B}"/>
              </a:ext>
            </a:extLst>
          </p:cNvPr>
          <p:cNvCxnSpPr>
            <a:cxnSpLocks/>
          </p:cNvCxnSpPr>
          <p:nvPr/>
        </p:nvCxnSpPr>
        <p:spPr>
          <a:xfrm>
            <a:off x="3975652" y="2751059"/>
            <a:ext cx="0" cy="9724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DCC783A6-836B-488A-B8DB-9A5E17DBDBA8}"/>
              </a:ext>
            </a:extLst>
          </p:cNvPr>
          <p:cNvSpPr/>
          <p:nvPr/>
        </p:nvSpPr>
        <p:spPr>
          <a:xfrm rot="17624798">
            <a:off x="3425687" y="1484825"/>
            <a:ext cx="1179443" cy="986252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6AED5318-5723-4551-A98F-DB068997ADC4}"/>
              </a:ext>
            </a:extLst>
          </p:cNvPr>
          <p:cNvSpPr/>
          <p:nvPr/>
        </p:nvSpPr>
        <p:spPr>
          <a:xfrm rot="1579497" flipH="1">
            <a:off x="6228365" y="1508160"/>
            <a:ext cx="1187700" cy="1095304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D50656E-93C8-4193-A820-BD853E0E91D0}"/>
              </a:ext>
            </a:extLst>
          </p:cNvPr>
          <p:cNvCxnSpPr>
            <a:cxnSpLocks/>
          </p:cNvCxnSpPr>
          <p:nvPr/>
        </p:nvCxnSpPr>
        <p:spPr>
          <a:xfrm>
            <a:off x="7620706" y="2185346"/>
            <a:ext cx="729086" cy="7512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F5CC39C-F641-4CCD-BC4D-CC1B763753AA}"/>
              </a:ext>
            </a:extLst>
          </p:cNvPr>
          <p:cNvCxnSpPr>
            <a:cxnSpLocks/>
          </p:cNvCxnSpPr>
          <p:nvPr/>
        </p:nvCxnSpPr>
        <p:spPr>
          <a:xfrm flipV="1">
            <a:off x="6086844" y="1298851"/>
            <a:ext cx="7104" cy="15139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6340765-47F0-46F8-A005-4D1D783C7720}"/>
              </a:ext>
            </a:extLst>
          </p:cNvPr>
          <p:cNvCxnSpPr>
            <a:cxnSpLocks/>
          </p:cNvCxnSpPr>
          <p:nvPr/>
        </p:nvCxnSpPr>
        <p:spPr>
          <a:xfrm flipV="1">
            <a:off x="3988905" y="1298851"/>
            <a:ext cx="2097939" cy="2424656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25" name="TextBox 1024">
                <a:extLst>
                  <a:ext uri="{FF2B5EF4-FFF2-40B4-BE49-F238E27FC236}">
                    <a16:creationId xmlns:a16="http://schemas.microsoft.com/office/drawing/2014/main" id="{178884E3-D8CD-4524-9212-4E840A212298}"/>
                  </a:ext>
                </a:extLst>
              </p:cNvPr>
              <p:cNvSpPr txBox="1"/>
              <p:nvPr/>
            </p:nvSpPr>
            <p:spPr>
              <a:xfrm rot="19319089">
                <a:off x="3267532" y="1024135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25" name="TextBox 1024">
                <a:extLst>
                  <a:ext uri="{FF2B5EF4-FFF2-40B4-BE49-F238E27FC236}">
                    <a16:creationId xmlns:a16="http://schemas.microsoft.com/office/drawing/2014/main" id="{178884E3-D8CD-4524-9212-4E840A212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19089">
                <a:off x="3267532" y="1024135"/>
                <a:ext cx="6980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8C0AB9-556A-4D90-9862-345FD564F4C9}"/>
                  </a:ext>
                </a:extLst>
              </p:cNvPr>
              <p:cNvSpPr txBox="1"/>
              <p:nvPr/>
            </p:nvSpPr>
            <p:spPr>
              <a:xfrm rot="709948">
                <a:off x="6807836" y="951176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8C0AB9-556A-4D90-9862-345FD564F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709948">
                <a:off x="6807836" y="951176"/>
                <a:ext cx="69800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8" name="Straight Connector 1027">
            <a:extLst>
              <a:ext uri="{FF2B5EF4-FFF2-40B4-BE49-F238E27FC236}">
                <a16:creationId xmlns:a16="http://schemas.microsoft.com/office/drawing/2014/main" id="{E020E76B-9BEF-48F5-B986-7E3585C89E9F}"/>
              </a:ext>
            </a:extLst>
          </p:cNvPr>
          <p:cNvCxnSpPr/>
          <p:nvPr/>
        </p:nvCxnSpPr>
        <p:spPr>
          <a:xfrm flipV="1">
            <a:off x="6983896" y="2185346"/>
            <a:ext cx="613446" cy="56571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573AA2-38F4-44FA-857B-7AE65B29C212}"/>
                  </a:ext>
                </a:extLst>
              </p:cNvPr>
              <p:cNvSpPr txBox="1"/>
              <p:nvPr/>
            </p:nvSpPr>
            <p:spPr>
              <a:xfrm>
                <a:off x="4024185" y="5448590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573AA2-38F4-44FA-857B-7AE65B29C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185" y="5448590"/>
                <a:ext cx="6980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1223D3-BA2C-439A-9D72-DD8B4AE5CB7C}"/>
                  </a:ext>
                </a:extLst>
              </p:cNvPr>
              <p:cNvSpPr txBox="1"/>
              <p:nvPr/>
            </p:nvSpPr>
            <p:spPr>
              <a:xfrm>
                <a:off x="3264391" y="3471513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1223D3-BA2C-439A-9D72-DD8B4AE5C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391" y="3471513"/>
                <a:ext cx="6980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54221B3-AFAF-4AB0-AAB2-6E052D9513D9}"/>
                  </a:ext>
                </a:extLst>
              </p:cNvPr>
              <p:cNvSpPr txBox="1"/>
              <p:nvPr/>
            </p:nvSpPr>
            <p:spPr>
              <a:xfrm>
                <a:off x="6047088" y="824953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54221B3-AFAF-4AB0-AAB2-6E052D951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088" y="824953"/>
                <a:ext cx="69800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E05EF07-9C2D-4FBD-95CF-F09DB3E63E67}"/>
                  </a:ext>
                </a:extLst>
              </p:cNvPr>
              <p:cNvSpPr txBox="1"/>
              <p:nvPr/>
            </p:nvSpPr>
            <p:spPr>
              <a:xfrm>
                <a:off x="8401504" y="2560966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E05EF07-9C2D-4FBD-95CF-F09DB3E63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1504" y="2560966"/>
                <a:ext cx="69800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0ED4C79-2FD3-4F4F-B500-4D99FC44E689}"/>
              </a:ext>
            </a:extLst>
          </p:cNvPr>
          <p:cNvCxnSpPr/>
          <p:nvPr/>
        </p:nvCxnSpPr>
        <p:spPr>
          <a:xfrm flipH="1" flipV="1">
            <a:off x="4137660" y="2369820"/>
            <a:ext cx="640080" cy="44019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CFECAA5-3849-44D2-B14E-D0EC4884D62E}"/>
              </a:ext>
            </a:extLst>
          </p:cNvPr>
          <p:cNvCxnSpPr>
            <a:cxnSpLocks/>
          </p:cNvCxnSpPr>
          <p:nvPr/>
        </p:nvCxnSpPr>
        <p:spPr>
          <a:xfrm flipH="1" flipV="1">
            <a:off x="4114296" y="1714500"/>
            <a:ext cx="694349" cy="107266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52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>
            <a:extLst>
              <a:ext uri="{FF2B5EF4-FFF2-40B4-BE49-F238E27FC236}">
                <a16:creationId xmlns:a16="http://schemas.microsoft.com/office/drawing/2014/main" id="{25741EDE-4FE7-4856-B80C-05325C951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398643"/>
            <a:ext cx="7808346" cy="419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66832F-C684-44B4-9797-49E663B45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3865" y="122583"/>
            <a:ext cx="2483080" cy="3306417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C3A9DA-BB8B-4946-B2E6-6AA8A43A8D9E}"/>
              </a:ext>
            </a:extLst>
          </p:cNvPr>
          <p:cNvCxnSpPr/>
          <p:nvPr/>
        </p:nvCxnSpPr>
        <p:spPr>
          <a:xfrm flipH="1" flipV="1">
            <a:off x="3578087" y="1908313"/>
            <a:ext cx="1086678" cy="9806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733A2A7-CDF5-40F3-95F0-539426D19A03}"/>
                  </a:ext>
                </a:extLst>
              </p:cNvPr>
              <p:cNvSpPr txBox="1"/>
              <p:nvPr/>
            </p:nvSpPr>
            <p:spPr>
              <a:xfrm>
                <a:off x="5384739" y="4843479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733A2A7-CDF5-40F3-95F0-539426D19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39" y="4843479"/>
                <a:ext cx="6980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FAC04-14EB-4444-AA0F-48707CF06017}"/>
              </a:ext>
            </a:extLst>
          </p:cNvPr>
          <p:cNvCxnSpPr/>
          <p:nvPr/>
        </p:nvCxnSpPr>
        <p:spPr>
          <a:xfrm>
            <a:off x="5261113" y="5353878"/>
            <a:ext cx="4863548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73DA734-9E19-403C-B3FF-1AD0326A68D4}"/>
              </a:ext>
            </a:extLst>
          </p:cNvPr>
          <p:cNvCxnSpPr>
            <a:cxnSpLocks/>
          </p:cNvCxnSpPr>
          <p:nvPr/>
        </p:nvCxnSpPr>
        <p:spPr>
          <a:xfrm flipH="1" flipV="1">
            <a:off x="5764696" y="5353878"/>
            <a:ext cx="1543877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A16215-B4A3-44C0-91C5-31073DAD6AB2}"/>
                  </a:ext>
                </a:extLst>
              </p:cNvPr>
              <p:cNvSpPr txBox="1"/>
              <p:nvPr/>
            </p:nvSpPr>
            <p:spPr>
              <a:xfrm>
                <a:off x="3229082" y="1344904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A16215-B4A3-44C0-91C5-31073DAD6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082" y="1344904"/>
                <a:ext cx="6980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B8743D9-9403-44FE-999E-C12CE1A02A55}"/>
              </a:ext>
            </a:extLst>
          </p:cNvPr>
          <p:cNvCxnSpPr/>
          <p:nvPr/>
        </p:nvCxnSpPr>
        <p:spPr>
          <a:xfrm flipV="1">
            <a:off x="2597426" y="0"/>
            <a:ext cx="5095461" cy="484347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8C6DFA-A69E-4DAF-8AEC-9FE3EAF09A41}"/>
              </a:ext>
            </a:extLst>
          </p:cNvPr>
          <p:cNvCxnSpPr>
            <a:cxnSpLocks/>
          </p:cNvCxnSpPr>
          <p:nvPr/>
        </p:nvCxnSpPr>
        <p:spPr>
          <a:xfrm flipV="1">
            <a:off x="7209184" y="122583"/>
            <a:ext cx="0" cy="635100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Arc 28">
            <a:extLst>
              <a:ext uri="{FF2B5EF4-FFF2-40B4-BE49-F238E27FC236}">
                <a16:creationId xmlns:a16="http://schemas.microsoft.com/office/drawing/2014/main" id="{2EF69A62-FE6B-494A-9A64-DB9EAD6C20CE}"/>
              </a:ext>
            </a:extLst>
          </p:cNvPr>
          <p:cNvSpPr/>
          <p:nvPr/>
        </p:nvSpPr>
        <p:spPr>
          <a:xfrm rot="14043685" flipH="1">
            <a:off x="6383018" y="-236254"/>
            <a:ext cx="1496880" cy="986252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0342D-5113-4DC4-A4D4-7709E97581BE}"/>
                  </a:ext>
                </a:extLst>
              </p:cNvPr>
              <p:cNvSpPr txBox="1"/>
              <p:nvPr/>
            </p:nvSpPr>
            <p:spPr>
              <a:xfrm>
                <a:off x="7229384" y="974342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0342D-5113-4DC4-A4D4-7709E9758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384" y="974342"/>
                <a:ext cx="69800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4E74492-CB48-4A13-991D-E17998050041}"/>
              </a:ext>
            </a:extLst>
          </p:cNvPr>
          <p:cNvCxnSpPr/>
          <p:nvPr/>
        </p:nvCxnSpPr>
        <p:spPr>
          <a:xfrm flipH="1">
            <a:off x="5923722" y="457200"/>
            <a:ext cx="1285462" cy="361121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7E88B5-0D59-4B1A-8AF8-2DF2C120AB74}"/>
              </a:ext>
            </a:extLst>
          </p:cNvPr>
          <p:cNvCxnSpPr>
            <a:cxnSpLocks/>
          </p:cNvCxnSpPr>
          <p:nvPr/>
        </p:nvCxnSpPr>
        <p:spPr>
          <a:xfrm flipH="1" flipV="1">
            <a:off x="4452730" y="3527499"/>
            <a:ext cx="1470993" cy="5839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DDC63E5-E51D-471C-937F-C4D7862E63A5}"/>
                  </a:ext>
                </a:extLst>
              </p:cNvPr>
              <p:cNvSpPr txBox="1"/>
              <p:nvPr/>
            </p:nvSpPr>
            <p:spPr>
              <a:xfrm>
                <a:off x="4102744" y="3630522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DDC63E5-E51D-471C-937F-C4D7862E6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744" y="3630522"/>
                <a:ext cx="69800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D5779212-0E34-4989-8A39-750277D591C2}"/>
              </a:ext>
            </a:extLst>
          </p:cNvPr>
          <p:cNvSpPr/>
          <p:nvPr/>
        </p:nvSpPr>
        <p:spPr>
          <a:xfrm flipH="1">
            <a:off x="6016701" y="4691269"/>
            <a:ext cx="805983" cy="1118800"/>
          </a:xfrm>
          <a:prstGeom prst="arc">
            <a:avLst>
              <a:gd name="adj1" fmla="val 15997977"/>
              <a:gd name="adj2" fmla="val 98647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FA1CCF8-7895-44F6-A9C4-B39D6A7988D5}"/>
                  </a:ext>
                </a:extLst>
              </p:cNvPr>
              <p:cNvSpPr txBox="1"/>
              <p:nvPr/>
            </p:nvSpPr>
            <p:spPr>
              <a:xfrm>
                <a:off x="5632462" y="4462383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FA1CCF8-7895-44F6-A9C4-B39D6A798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462" y="4462383"/>
                <a:ext cx="698009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4" name="TextBox 2053">
                <a:extLst>
                  <a:ext uri="{FF2B5EF4-FFF2-40B4-BE49-F238E27FC236}">
                    <a16:creationId xmlns:a16="http://schemas.microsoft.com/office/drawing/2014/main" id="{99E0550B-CDD5-4794-BF66-A19C92984B83}"/>
                  </a:ext>
                </a:extLst>
              </p:cNvPr>
              <p:cNvSpPr txBox="1"/>
              <p:nvPr/>
            </p:nvSpPr>
            <p:spPr>
              <a:xfrm>
                <a:off x="7927393" y="3162065"/>
                <a:ext cx="41542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∗40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54" name="TextBox 2053">
                <a:extLst>
                  <a:ext uri="{FF2B5EF4-FFF2-40B4-BE49-F238E27FC236}">
                    <a16:creationId xmlns:a16="http://schemas.microsoft.com/office/drawing/2014/main" id="{99E0550B-CDD5-4794-BF66-A19C92984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393" y="3162065"/>
                <a:ext cx="4154279" cy="276999"/>
              </a:xfrm>
              <a:prstGeom prst="rect">
                <a:avLst/>
              </a:prstGeom>
              <a:blipFill>
                <a:blip r:embed="rId10"/>
                <a:stretch>
                  <a:fillRect l="-440" t="-4444" r="-293" b="-3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5" name="Rectangle 2054">
                <a:extLst>
                  <a:ext uri="{FF2B5EF4-FFF2-40B4-BE49-F238E27FC236}">
                    <a16:creationId xmlns:a16="http://schemas.microsoft.com/office/drawing/2014/main" id="{8B2FCBB7-90B6-4550-8ECC-C8B7AEA84CC6}"/>
                  </a:ext>
                </a:extLst>
              </p:cNvPr>
              <p:cNvSpPr/>
              <p:nvPr/>
            </p:nvSpPr>
            <p:spPr>
              <a:xfrm>
                <a:off x="7876478" y="3472429"/>
                <a:ext cx="24201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55" name="Rectangle 2054">
                <a:extLst>
                  <a:ext uri="{FF2B5EF4-FFF2-40B4-BE49-F238E27FC236}">
                    <a16:creationId xmlns:a16="http://schemas.microsoft.com/office/drawing/2014/main" id="{8B2FCBB7-90B6-4550-8ECC-C8B7AEA84C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478" y="3472429"/>
                <a:ext cx="2420150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6" name="TextBox 2055">
                <a:extLst>
                  <a:ext uri="{FF2B5EF4-FFF2-40B4-BE49-F238E27FC236}">
                    <a16:creationId xmlns:a16="http://schemas.microsoft.com/office/drawing/2014/main" id="{7D9D19E0-267A-4A01-8A2B-16210525AF00}"/>
                  </a:ext>
                </a:extLst>
              </p:cNvPr>
              <p:cNvSpPr txBox="1"/>
              <p:nvPr/>
            </p:nvSpPr>
            <p:spPr>
              <a:xfrm>
                <a:off x="7533731" y="3763257"/>
                <a:ext cx="530465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80∗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0.71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=112,7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56" name="TextBox 2055">
                <a:extLst>
                  <a:ext uri="{FF2B5EF4-FFF2-40B4-BE49-F238E27FC236}">
                    <a16:creationId xmlns:a16="http://schemas.microsoft.com/office/drawing/2014/main" id="{7D9D19E0-267A-4A01-8A2B-16210525A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731" y="3763257"/>
                <a:ext cx="5304657" cy="5203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7" name="TextBox 2056">
            <a:extLst>
              <a:ext uri="{FF2B5EF4-FFF2-40B4-BE49-F238E27FC236}">
                <a16:creationId xmlns:a16="http://schemas.microsoft.com/office/drawing/2014/main" id="{6EDFE474-611C-4776-BC66-A71A575D935B}"/>
              </a:ext>
            </a:extLst>
          </p:cNvPr>
          <p:cNvSpPr txBox="1"/>
          <p:nvPr/>
        </p:nvSpPr>
        <p:spPr>
          <a:xfrm>
            <a:off x="9025839" y="4264769"/>
            <a:ext cx="206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CIV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8" name="TextBox 2057">
                <a:extLst>
                  <a:ext uri="{FF2B5EF4-FFF2-40B4-BE49-F238E27FC236}">
                    <a16:creationId xmlns:a16="http://schemas.microsoft.com/office/drawing/2014/main" id="{ED92D543-4BAA-4108-83EA-B1C0EEF766CD}"/>
                  </a:ext>
                </a:extLst>
              </p:cNvPr>
              <p:cNvSpPr txBox="1"/>
              <p:nvPr/>
            </p:nvSpPr>
            <p:spPr>
              <a:xfrm>
                <a:off x="8182981" y="4606975"/>
                <a:ext cx="3011600" cy="7518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b="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2058" name="TextBox 2057">
                <a:extLst>
                  <a:ext uri="{FF2B5EF4-FFF2-40B4-BE49-F238E27FC236}">
                    <a16:creationId xmlns:a16="http://schemas.microsoft.com/office/drawing/2014/main" id="{ED92D543-4BAA-4108-83EA-B1C0EEF76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2981" y="4606975"/>
                <a:ext cx="3011600" cy="75180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9" name="TextBox 2058">
            <a:extLst>
              <a:ext uri="{FF2B5EF4-FFF2-40B4-BE49-F238E27FC236}">
                <a16:creationId xmlns:a16="http://schemas.microsoft.com/office/drawing/2014/main" id="{BE39D47D-2EA5-4DE6-9967-BCDC6A82B8AB}"/>
              </a:ext>
            </a:extLst>
          </p:cNvPr>
          <p:cNvSpPr txBox="1"/>
          <p:nvPr/>
        </p:nvSpPr>
        <p:spPr>
          <a:xfrm>
            <a:off x="7290213" y="22576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</a:t>
            </a:r>
            <a:endParaRPr lang="ru-R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57F7188-8E26-42B8-A2BE-9AADEE6A0176}"/>
                  </a:ext>
                </a:extLst>
              </p:cNvPr>
              <p:cNvSpPr txBox="1"/>
              <p:nvPr/>
            </p:nvSpPr>
            <p:spPr>
              <a:xfrm>
                <a:off x="8122546" y="5466996"/>
                <a:ext cx="6280630" cy="16030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=2,67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𝑠𝑒𝑐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  <m:sub/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=33,5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=2,67∗33,5=89,45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4.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b="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900+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900</m:t>
                        </m:r>
                      </m:e>
                    </m:rad>
                  </m:oMath>
                </a14:m>
                <a:r>
                  <a:rPr lang="en-US" b="0" dirty="0"/>
                  <a:t>=42cm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𝐵𝑃</m:t>
                    </m:r>
                  </m:oMath>
                </a14:m>
                <a:r>
                  <a:rPr lang="en-US" b="0" dirty="0"/>
                  <a:t>=2,67*42 = 112,14 cm/s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57F7188-8E26-42B8-A2BE-9AADEE6A0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546" y="5466996"/>
                <a:ext cx="6280630" cy="1603003"/>
              </a:xfrm>
              <a:prstGeom prst="rect">
                <a:avLst/>
              </a:prstGeom>
              <a:blipFill>
                <a:blip r:embed="rId14"/>
                <a:stretch>
                  <a:fillRect l="-2231" t="-1141" r="-388" b="-7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0" name="TextBox 2059">
            <a:extLst>
              <a:ext uri="{FF2B5EF4-FFF2-40B4-BE49-F238E27FC236}">
                <a16:creationId xmlns:a16="http://schemas.microsoft.com/office/drawing/2014/main" id="{3F67B35C-947C-403A-95F6-53B4DCC60530}"/>
              </a:ext>
            </a:extLst>
          </p:cNvPr>
          <p:cNvSpPr txBox="1"/>
          <p:nvPr/>
        </p:nvSpPr>
        <p:spPr>
          <a:xfrm>
            <a:off x="5261113" y="1405229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 cm</a:t>
            </a:r>
            <a:endParaRPr lang="ru-RU" dirty="0"/>
          </a:p>
        </p:txBody>
      </p:sp>
      <p:sp>
        <p:nvSpPr>
          <p:cNvPr id="2061" name="TextBox 2060">
            <a:extLst>
              <a:ext uri="{FF2B5EF4-FFF2-40B4-BE49-F238E27FC236}">
                <a16:creationId xmlns:a16="http://schemas.microsoft.com/office/drawing/2014/main" id="{B2FBD3BA-BB6F-469E-8584-384564B0818A}"/>
              </a:ext>
            </a:extLst>
          </p:cNvPr>
          <p:cNvSpPr txBox="1"/>
          <p:nvPr/>
        </p:nvSpPr>
        <p:spPr>
          <a:xfrm rot="17334632">
            <a:off x="5888073" y="197702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33,5 cm</a:t>
            </a:r>
            <a:endParaRPr lang="ru-RU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660270A-C625-4981-85B4-391B9A186356}"/>
              </a:ext>
            </a:extLst>
          </p:cNvPr>
          <p:cNvCxnSpPr>
            <a:cxnSpLocks/>
          </p:cNvCxnSpPr>
          <p:nvPr/>
        </p:nvCxnSpPr>
        <p:spPr>
          <a:xfrm>
            <a:off x="1759419" y="256872"/>
            <a:ext cx="7059904" cy="6478545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78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9" grpId="0" animBg="1"/>
      <p:bldP spid="30" grpId="0"/>
      <p:bldP spid="35" grpId="0"/>
      <p:bldP spid="2054" grpId="0"/>
      <p:bldP spid="2055" grpId="0"/>
      <p:bldP spid="2056" grpId="0"/>
      <p:bldP spid="2057" grpId="0"/>
      <p:bldP spid="2058" grpId="0"/>
      <p:bldP spid="2059" grpId="0"/>
      <p:bldP spid="49" grpId="0"/>
      <p:bldP spid="2060" grpId="0"/>
      <p:bldP spid="20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D74A17-9055-4654-B968-E7A94E3A9E8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73" y="967822"/>
            <a:ext cx="6410740" cy="4922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9A328B-36A7-4340-AC92-BAF861B81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1117" y="-3728"/>
            <a:ext cx="1720883" cy="230960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CAA50E3-BA5F-4743-A1CD-48D498CCAAD0}"/>
              </a:ext>
            </a:extLst>
          </p:cNvPr>
          <p:cNvCxnSpPr>
            <a:cxnSpLocks/>
          </p:cNvCxnSpPr>
          <p:nvPr/>
        </p:nvCxnSpPr>
        <p:spPr>
          <a:xfrm flipH="1" flipV="1">
            <a:off x="5614197" y="1151075"/>
            <a:ext cx="1" cy="22779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D5D742-65C0-41C8-B1E3-02520D5E2D4F}"/>
                  </a:ext>
                </a:extLst>
              </p:cNvPr>
              <p:cNvSpPr txBox="1"/>
              <p:nvPr/>
            </p:nvSpPr>
            <p:spPr>
              <a:xfrm>
                <a:off x="5002463" y="935631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D5D742-65C0-41C8-B1E3-02520D5E2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463" y="935631"/>
                <a:ext cx="69800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6C3FAD-D93C-4CB2-97BB-60CFF93D455E}"/>
                  </a:ext>
                </a:extLst>
              </p:cNvPr>
              <p:cNvSpPr txBox="1"/>
              <p:nvPr/>
            </p:nvSpPr>
            <p:spPr>
              <a:xfrm>
                <a:off x="7909481" y="2305878"/>
                <a:ext cx="42825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∗35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6C3FAD-D93C-4CB2-97BB-60CFF93D4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81" y="2305878"/>
                <a:ext cx="4282519" cy="276999"/>
              </a:xfrm>
              <a:prstGeom prst="rect">
                <a:avLst/>
              </a:prstGeom>
              <a:blipFill>
                <a:blip r:embed="rId5"/>
                <a:stretch>
                  <a:fillRect l="-284" t="-4348" r="-284" b="-3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09B6BE34-E7FF-4F38-8AA0-354DBAE09BDD}"/>
              </a:ext>
            </a:extLst>
          </p:cNvPr>
          <p:cNvSpPr/>
          <p:nvPr/>
        </p:nvSpPr>
        <p:spPr>
          <a:xfrm>
            <a:off x="4200945" y="3308073"/>
            <a:ext cx="238525" cy="26835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4F462-684C-41E6-BDEA-6107341074B4}"/>
              </a:ext>
            </a:extLst>
          </p:cNvPr>
          <p:cNvSpPr txBox="1"/>
          <p:nvPr/>
        </p:nvSpPr>
        <p:spPr>
          <a:xfrm>
            <a:off x="3798271" y="2891869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</a:t>
            </a:r>
            <a:endParaRPr lang="ru-RU" sz="3200" b="1" dirty="0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F083467E-1266-428D-9592-D4E5F2C599CB}"/>
              </a:ext>
            </a:extLst>
          </p:cNvPr>
          <p:cNvSpPr/>
          <p:nvPr/>
        </p:nvSpPr>
        <p:spPr>
          <a:xfrm rot="10242680" flipH="1" flipV="1">
            <a:off x="3395488" y="2681181"/>
            <a:ext cx="1420725" cy="1245134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E520F0F-858D-42B3-8C48-060455948A9D}"/>
                  </a:ext>
                </a:extLst>
              </p:cNvPr>
              <p:cNvSpPr txBox="1"/>
              <p:nvPr/>
            </p:nvSpPr>
            <p:spPr>
              <a:xfrm>
                <a:off x="3999608" y="2121722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E520F0F-858D-42B3-8C48-060455948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608" y="2121722"/>
                <a:ext cx="6980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157158-AB95-4DFF-8543-4BA18E17D132}"/>
              </a:ext>
            </a:extLst>
          </p:cNvPr>
          <p:cNvCxnSpPr>
            <a:cxnSpLocks/>
            <a:endCxn id="11" idx="3"/>
          </p:cNvCxnSpPr>
          <p:nvPr/>
        </p:nvCxnSpPr>
        <p:spPr>
          <a:xfrm flipH="1">
            <a:off x="4235876" y="2582877"/>
            <a:ext cx="2231185" cy="95425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C038BBE-C035-4280-AF43-C8F3C456EE42}"/>
              </a:ext>
            </a:extLst>
          </p:cNvPr>
          <p:cNvCxnSpPr>
            <a:cxnSpLocks/>
          </p:cNvCxnSpPr>
          <p:nvPr/>
        </p:nvCxnSpPr>
        <p:spPr>
          <a:xfrm flipH="1" flipV="1">
            <a:off x="5351468" y="265043"/>
            <a:ext cx="1150524" cy="23178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A58F31E-6B4D-470E-BB14-7C377848845B}"/>
                  </a:ext>
                </a:extLst>
              </p:cNvPr>
              <p:cNvSpPr txBox="1"/>
              <p:nvPr/>
            </p:nvSpPr>
            <p:spPr>
              <a:xfrm>
                <a:off x="5324965" y="144199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A58F31E-6B4D-470E-BB14-7C3778488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965" y="144199"/>
                <a:ext cx="69800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87073D3-9DB1-4D4B-B1F2-76AFB0F6AD64}"/>
              </a:ext>
            </a:extLst>
          </p:cNvPr>
          <p:cNvSpPr txBox="1"/>
          <p:nvPr/>
        </p:nvSpPr>
        <p:spPr>
          <a:xfrm>
            <a:off x="8302375" y="2590801"/>
            <a:ext cx="206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CIV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DDF563-8542-4D0E-8677-626085BAB1BA}"/>
                  </a:ext>
                </a:extLst>
              </p:cNvPr>
              <p:cNvSpPr txBox="1"/>
              <p:nvPr/>
            </p:nvSpPr>
            <p:spPr>
              <a:xfrm>
                <a:off x="7459517" y="2933007"/>
                <a:ext cx="3011600" cy="7518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b="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9DDF563-8542-4D0E-8677-626085BAB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17" y="2933007"/>
                <a:ext cx="3011600" cy="7518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6ED1C83-09E9-4DD4-8B6E-A51000E46D86}"/>
                  </a:ext>
                </a:extLst>
              </p:cNvPr>
              <p:cNvSpPr txBox="1"/>
              <p:nvPr/>
            </p:nvSpPr>
            <p:spPr>
              <a:xfrm>
                <a:off x="7472161" y="3491250"/>
                <a:ext cx="4836644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𝑟𝑟𝑐𝑜𝑠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135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6ED1C83-09E9-4DD4-8B6E-A51000E46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161" y="3491250"/>
                <a:ext cx="4836644" cy="335413"/>
              </a:xfrm>
              <a:prstGeom prst="rect">
                <a:avLst/>
              </a:prstGeom>
              <a:blipFill>
                <a:blip r:embed="rId9"/>
                <a:stretch>
                  <a:fillRect l="-757" b="-12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1E09D7B-3F04-495D-AF29-9F60514C0D13}"/>
                  </a:ext>
                </a:extLst>
              </p:cNvPr>
              <p:cNvSpPr/>
              <p:nvPr/>
            </p:nvSpPr>
            <p:spPr>
              <a:xfrm>
                <a:off x="7162345" y="4002060"/>
                <a:ext cx="5079596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</m:d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=15∗1,85=27,8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1E09D7B-3F04-495D-AF29-9F60514C0D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345" y="4002060"/>
                <a:ext cx="5079596" cy="4277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FD60E67-CA76-49CA-99B3-27495A50280E}"/>
                  </a:ext>
                </a:extLst>
              </p:cNvPr>
              <p:cNvSpPr txBox="1"/>
              <p:nvPr/>
            </p:nvSpPr>
            <p:spPr>
              <a:xfrm>
                <a:off x="7353422" y="4408609"/>
                <a:ext cx="3632148" cy="899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𝑟𝑎𝑑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FD60E67-CA76-49CA-99B3-27495A502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422" y="4408609"/>
                <a:ext cx="3632148" cy="8993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166F25-07D5-44EB-9EB9-4A0B670BE86F}"/>
                  </a:ext>
                </a:extLst>
              </p:cNvPr>
              <p:cNvSpPr txBox="1"/>
              <p:nvPr/>
            </p:nvSpPr>
            <p:spPr>
              <a:xfrm>
                <a:off x="7405297" y="5140251"/>
                <a:ext cx="40904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=14∗27,8=389,2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166F25-07D5-44EB-9EB9-4A0B670BE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297" y="5140251"/>
                <a:ext cx="4090415" cy="276999"/>
              </a:xfrm>
              <a:prstGeom prst="rect">
                <a:avLst/>
              </a:prstGeom>
              <a:blipFill>
                <a:blip r:embed="rId12"/>
                <a:stretch>
                  <a:fillRect l="-447" t="-2174" r="-447" b="-3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14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/>
      <p:bldP spid="13" grpId="0" animBg="1"/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D25774-80D4-4CE3-B9B5-FA28B2E1E4E7}"/>
              </a:ext>
            </a:extLst>
          </p:cNvPr>
          <p:cNvPicPr/>
          <p:nvPr/>
        </p:nvPicPr>
        <p:blipFill>
          <a:blip r:embed="rId2" cstate="print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09" y="1027872"/>
            <a:ext cx="7748174" cy="3689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3D8FB5-E7A1-47B4-AF34-7E876000BA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637" y="0"/>
            <a:ext cx="2460364" cy="265043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BADB94-BABC-4866-BA69-79DD31953AD3}"/>
              </a:ext>
            </a:extLst>
          </p:cNvPr>
          <p:cNvCxnSpPr>
            <a:cxnSpLocks/>
          </p:cNvCxnSpPr>
          <p:nvPr/>
        </p:nvCxnSpPr>
        <p:spPr>
          <a:xfrm flipH="1" flipV="1">
            <a:off x="2539693" y="309718"/>
            <a:ext cx="1" cy="14363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99E901-22C6-43C7-BD51-5DFEFD5F8DA5}"/>
                  </a:ext>
                </a:extLst>
              </p:cNvPr>
              <p:cNvSpPr txBox="1"/>
              <p:nvPr/>
            </p:nvSpPr>
            <p:spPr>
              <a:xfrm>
                <a:off x="2539693" y="237908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299E901-22C6-43C7-BD51-5DFEFD5F8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693" y="237908"/>
                <a:ext cx="69800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03EC218-AD91-4ECB-8714-A6824A1F85D5}"/>
              </a:ext>
            </a:extLst>
          </p:cNvPr>
          <p:cNvCxnSpPr>
            <a:cxnSpLocks/>
          </p:cNvCxnSpPr>
          <p:nvPr/>
        </p:nvCxnSpPr>
        <p:spPr>
          <a:xfrm flipH="1">
            <a:off x="4964929" y="3248594"/>
            <a:ext cx="1490340" cy="525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E87AA8-1B09-47AE-A35E-E970965C36BF}"/>
                  </a:ext>
                </a:extLst>
              </p:cNvPr>
              <p:cNvSpPr txBox="1"/>
              <p:nvPr/>
            </p:nvSpPr>
            <p:spPr>
              <a:xfrm>
                <a:off x="4544337" y="3363113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E87AA8-1B09-47AE-A35E-E970965C3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337" y="3363113"/>
                <a:ext cx="6980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95A804-8441-42D9-8CFB-BE76A5BCC7D5}"/>
              </a:ext>
            </a:extLst>
          </p:cNvPr>
          <p:cNvCxnSpPr>
            <a:cxnSpLocks/>
          </p:cNvCxnSpPr>
          <p:nvPr/>
        </p:nvCxnSpPr>
        <p:spPr>
          <a:xfrm flipV="1">
            <a:off x="119270" y="1653262"/>
            <a:ext cx="8097078" cy="10927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E0FB7A5-BB50-44CA-99B4-F9A4CEDDC608}"/>
              </a:ext>
            </a:extLst>
          </p:cNvPr>
          <p:cNvCxnSpPr>
            <a:cxnSpLocks/>
          </p:cNvCxnSpPr>
          <p:nvPr/>
        </p:nvCxnSpPr>
        <p:spPr>
          <a:xfrm>
            <a:off x="6414055" y="309718"/>
            <a:ext cx="92765" cy="4767133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040FD6C8-48BE-40AA-A83A-DAADA7493118}"/>
              </a:ext>
            </a:extLst>
          </p:cNvPr>
          <p:cNvSpPr/>
          <p:nvPr/>
        </p:nvSpPr>
        <p:spPr>
          <a:xfrm rot="14043685" flipH="1">
            <a:off x="5706829" y="711438"/>
            <a:ext cx="1496880" cy="986252"/>
          </a:xfrm>
          <a:prstGeom prst="arc">
            <a:avLst>
              <a:gd name="adj1" fmla="val 16200000"/>
              <a:gd name="adj2" fmla="val 2082095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5C6ECF-4D90-4301-8A4B-15B4B789F5E4}"/>
                  </a:ext>
                </a:extLst>
              </p:cNvPr>
              <p:cNvSpPr txBox="1"/>
              <p:nvPr/>
            </p:nvSpPr>
            <p:spPr>
              <a:xfrm>
                <a:off x="5374526" y="996870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5C6ECF-4D90-4301-8A4B-15B4B789F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526" y="996870"/>
                <a:ext cx="6980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E071CAE4-0793-4AE7-A426-C6F8AF8D3E94}"/>
              </a:ext>
            </a:extLst>
          </p:cNvPr>
          <p:cNvSpPr txBox="1"/>
          <p:nvPr/>
        </p:nvSpPr>
        <p:spPr>
          <a:xfrm>
            <a:off x="6614024" y="1173456"/>
            <a:ext cx="61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P1</a:t>
            </a:r>
            <a:endParaRPr lang="ru-RU" sz="3200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8C2D44F-1B5C-48C1-80BB-F59C8B9138A5}"/>
              </a:ext>
            </a:extLst>
          </p:cNvPr>
          <p:cNvSpPr/>
          <p:nvPr/>
        </p:nvSpPr>
        <p:spPr>
          <a:xfrm>
            <a:off x="6414055" y="17092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B797FC7-D3FF-4C10-BC90-69ADFE98D56B}"/>
              </a:ext>
            </a:extLst>
          </p:cNvPr>
          <p:cNvSpPr/>
          <p:nvPr/>
        </p:nvSpPr>
        <p:spPr>
          <a:xfrm>
            <a:off x="6387551" y="3955041"/>
            <a:ext cx="199969" cy="2061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C08C07-B1ED-4603-83E9-184506C52436}"/>
              </a:ext>
            </a:extLst>
          </p:cNvPr>
          <p:cNvSpPr txBox="1"/>
          <p:nvPr/>
        </p:nvSpPr>
        <p:spPr>
          <a:xfrm>
            <a:off x="6549230" y="4237998"/>
            <a:ext cx="61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P2</a:t>
            </a:r>
            <a:endParaRPr lang="ru-RU" sz="3200" b="1" dirty="0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8825D538-8E9F-49B9-BCC6-B8EE18C2E463}"/>
              </a:ext>
            </a:extLst>
          </p:cNvPr>
          <p:cNvSpPr/>
          <p:nvPr/>
        </p:nvSpPr>
        <p:spPr>
          <a:xfrm rot="10242680" flipH="1" flipV="1">
            <a:off x="5726551" y="3725221"/>
            <a:ext cx="1420725" cy="1245134"/>
          </a:xfrm>
          <a:prstGeom prst="arc">
            <a:avLst>
              <a:gd name="adj1" fmla="val 16200000"/>
              <a:gd name="adj2" fmla="val 10706463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52C3064-B87A-4542-BC2E-E2B7BF26C64E}"/>
                  </a:ext>
                </a:extLst>
              </p:cNvPr>
              <p:cNvSpPr txBox="1"/>
              <p:nvPr/>
            </p:nvSpPr>
            <p:spPr>
              <a:xfrm>
                <a:off x="5404588" y="4773851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52C3064-B87A-4542-BC2E-E2B7BF26C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588" y="4773851"/>
                <a:ext cx="69800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9D4163A-24A7-42C8-828F-AC090CBB396B}"/>
              </a:ext>
            </a:extLst>
          </p:cNvPr>
          <p:cNvCxnSpPr>
            <a:cxnSpLocks/>
            <a:endCxn id="23" idx="4"/>
          </p:cNvCxnSpPr>
          <p:nvPr/>
        </p:nvCxnSpPr>
        <p:spPr>
          <a:xfrm flipH="1">
            <a:off x="6487536" y="3239275"/>
            <a:ext cx="1026447" cy="9219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D1EA470-CD91-4A5B-A90D-C8A61C92D5F0}"/>
              </a:ext>
            </a:extLst>
          </p:cNvPr>
          <p:cNvCxnSpPr>
            <a:cxnSpLocks/>
          </p:cNvCxnSpPr>
          <p:nvPr/>
        </p:nvCxnSpPr>
        <p:spPr>
          <a:xfrm flipH="1" flipV="1">
            <a:off x="6409403" y="1946335"/>
            <a:ext cx="1104583" cy="12720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424121A-A76D-431F-85E5-4612BE821018}"/>
                  </a:ext>
                </a:extLst>
              </p:cNvPr>
              <p:cNvSpPr txBox="1"/>
              <p:nvPr/>
            </p:nvSpPr>
            <p:spPr>
              <a:xfrm>
                <a:off x="6640276" y="1884517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424121A-A76D-431F-85E5-4612BE821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276" y="1884517"/>
                <a:ext cx="69800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9C5D5747-2F93-4E8B-82C4-49729A8CF29B}"/>
              </a:ext>
            </a:extLst>
          </p:cNvPr>
          <p:cNvSpPr txBox="1"/>
          <p:nvPr/>
        </p:nvSpPr>
        <p:spPr>
          <a:xfrm>
            <a:off x="962128" y="4055740"/>
            <a:ext cx="2060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CIV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6A4600-7085-44C7-8D51-23F953330604}"/>
                  </a:ext>
                </a:extLst>
              </p:cNvPr>
              <p:cNvSpPr txBox="1"/>
              <p:nvPr/>
            </p:nvSpPr>
            <p:spPr>
              <a:xfrm>
                <a:off x="119270" y="4397946"/>
                <a:ext cx="3011600" cy="10152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b="0" dirty="0"/>
                  <a:t>P1: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342900" indent="-342900">
                  <a:buAutoNum type="arabicPeriod"/>
                </a:pPr>
                <a:r>
                  <a:rPr lang="en-US" b="0" dirty="0"/>
                  <a:t>P2: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6A4600-7085-44C7-8D51-23F953330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70" y="4397946"/>
                <a:ext cx="3011600" cy="1015278"/>
              </a:xfrm>
              <a:prstGeom prst="rect">
                <a:avLst/>
              </a:prstGeom>
              <a:blipFill>
                <a:blip r:embed="rId9"/>
                <a:stretch>
                  <a:fillRect l="-4858" t="-41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1181165-029C-4214-8F30-67C1F7275373}"/>
              </a:ext>
            </a:extLst>
          </p:cNvPr>
          <p:cNvCxnSpPr>
            <a:cxnSpLocks/>
          </p:cNvCxnSpPr>
          <p:nvPr/>
        </p:nvCxnSpPr>
        <p:spPr>
          <a:xfrm>
            <a:off x="375409" y="876300"/>
            <a:ext cx="9356228" cy="365760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>
            <a:extLst>
              <a:ext uri="{FF2B5EF4-FFF2-40B4-BE49-F238E27FC236}">
                <a16:creationId xmlns:a16="http://schemas.microsoft.com/office/drawing/2014/main" id="{EDE59772-6602-4799-A438-B9FFFF689F67}"/>
              </a:ext>
            </a:extLst>
          </p:cNvPr>
          <p:cNvSpPr/>
          <p:nvPr/>
        </p:nvSpPr>
        <p:spPr>
          <a:xfrm flipH="1">
            <a:off x="4454412" y="2689194"/>
            <a:ext cx="805983" cy="1118800"/>
          </a:xfrm>
          <a:prstGeom prst="arc">
            <a:avLst>
              <a:gd name="adj1" fmla="val 15997977"/>
              <a:gd name="adj2" fmla="val 986477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52918C9-4E62-4A10-8E4F-E1860C5EDF64}"/>
                  </a:ext>
                </a:extLst>
              </p:cNvPr>
              <p:cNvSpPr txBox="1"/>
              <p:nvPr/>
            </p:nvSpPr>
            <p:spPr>
              <a:xfrm>
                <a:off x="4070173" y="2460308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52918C9-4E62-4A10-8E4F-E1860C5ED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173" y="2460308"/>
                <a:ext cx="698009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>
            <a:extLst>
              <a:ext uri="{FF2B5EF4-FFF2-40B4-BE49-F238E27FC236}">
                <a16:creationId xmlns:a16="http://schemas.microsoft.com/office/drawing/2014/main" id="{F69491D8-9D52-499F-AB67-585B071F3C19}"/>
              </a:ext>
            </a:extLst>
          </p:cNvPr>
          <p:cNvSpPr/>
          <p:nvPr/>
        </p:nvSpPr>
        <p:spPr>
          <a:xfrm rot="3118336" flipH="1" flipV="1">
            <a:off x="2163387" y="905945"/>
            <a:ext cx="830554" cy="838544"/>
          </a:xfrm>
          <a:prstGeom prst="arc">
            <a:avLst>
              <a:gd name="adj1" fmla="val 15997977"/>
              <a:gd name="adj2" fmla="val 1929508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129953-728E-415E-9A04-7AA7CBE56685}"/>
                  </a:ext>
                </a:extLst>
              </p:cNvPr>
              <p:cNvSpPr txBox="1"/>
              <p:nvPr/>
            </p:nvSpPr>
            <p:spPr>
              <a:xfrm>
                <a:off x="1911869" y="531055"/>
                <a:ext cx="39549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129953-728E-415E-9A04-7AA7CBE566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869" y="531055"/>
                <a:ext cx="395493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73833DF8-4528-4E97-8616-A9B7695E3D1F}"/>
                  </a:ext>
                </a:extLst>
              </p:cNvPr>
              <p:cNvSpPr/>
              <p:nvPr/>
            </p:nvSpPr>
            <p:spPr>
              <a:xfrm>
                <a:off x="9396441" y="3585709"/>
                <a:ext cx="24201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73833DF8-4528-4E97-8616-A9B7695E3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441" y="3585709"/>
                <a:ext cx="2420150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C16DCEBF-3E76-4BF0-BBB9-DBE9DE94C4CB}"/>
              </a:ext>
            </a:extLst>
          </p:cNvPr>
          <p:cNvSpPr txBox="1"/>
          <p:nvPr/>
        </p:nvSpPr>
        <p:spPr>
          <a:xfrm>
            <a:off x="9311973" y="3178447"/>
            <a:ext cx="251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proiectii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47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9" grpId="0" animBg="1"/>
      <p:bldP spid="20" grpId="0"/>
      <p:bldP spid="21" grpId="0"/>
      <p:bldP spid="23" grpId="0" animBg="1"/>
      <p:bldP spid="24" grpId="0"/>
      <p:bldP spid="25" grpId="0" animBg="1"/>
      <p:bldP spid="26" grpId="0"/>
      <p:bldP spid="34" grpId="0"/>
      <p:bldP spid="35" grpId="0"/>
      <p:bldP spid="36" grpId="0"/>
      <p:bldP spid="45" grpId="0" animBg="1"/>
      <p:bldP spid="46" grpId="0"/>
      <p:bldP spid="47" grpId="0" animBg="1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822D38-679B-418A-BF31-D5432A93E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574675"/>
            <a:ext cx="6115050" cy="4514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787191-E400-4A42-A6C7-E2A97E906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6817" y="31750"/>
            <a:ext cx="4705183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7A16A0-5BCF-403C-8D21-EE4724C4C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8100" y="749300"/>
            <a:ext cx="4533900" cy="2418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3829B-8718-4051-A652-890654966B4A}"/>
                  </a:ext>
                </a:extLst>
              </p:cNvPr>
              <p:cNvSpPr txBox="1"/>
              <p:nvPr/>
            </p:nvSpPr>
            <p:spPr>
              <a:xfrm>
                <a:off x="4633237" y="5165725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en-US" sz="2800" b="1" dirty="0"/>
                  <a:t>=0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3829B-8718-4051-A652-890654966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237" y="5165725"/>
                <a:ext cx="698009" cy="430887"/>
              </a:xfrm>
              <a:prstGeom prst="rect">
                <a:avLst/>
              </a:prstGeom>
              <a:blipFill>
                <a:blip r:embed="rId5"/>
                <a:stretch>
                  <a:fillRect t="-23944" r="-12174" b="-50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97F97EB7-C7BA-46A1-B29D-4211B417A1A0}"/>
              </a:ext>
            </a:extLst>
          </p:cNvPr>
          <p:cNvSpPr/>
          <p:nvPr/>
        </p:nvSpPr>
        <p:spPr>
          <a:xfrm>
            <a:off x="4038600" y="4699000"/>
            <a:ext cx="177800" cy="20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CC0DF3-6474-4218-8307-46AFD6721683}"/>
              </a:ext>
            </a:extLst>
          </p:cNvPr>
          <p:cNvSpPr txBox="1"/>
          <p:nvPr/>
        </p:nvSpPr>
        <p:spPr>
          <a:xfrm>
            <a:off x="4244324" y="4214137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P</a:t>
            </a:r>
            <a:endParaRPr lang="ru-RU" sz="3600" b="1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D38553C0-ECBA-4F13-8D5C-6388816CD52C}"/>
              </a:ext>
            </a:extLst>
          </p:cNvPr>
          <p:cNvSpPr/>
          <p:nvPr/>
        </p:nvSpPr>
        <p:spPr>
          <a:xfrm rot="16684188" flipV="1">
            <a:off x="3582048" y="4178032"/>
            <a:ext cx="1185673" cy="1245134"/>
          </a:xfrm>
          <a:prstGeom prst="arc">
            <a:avLst>
              <a:gd name="adj1" fmla="val 18381347"/>
              <a:gd name="adj2" fmla="val 10706463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4542C9-A416-4531-BB8F-A82FA2685395}"/>
                  </a:ext>
                </a:extLst>
              </p:cNvPr>
              <p:cNvSpPr txBox="1"/>
              <p:nvPr/>
            </p:nvSpPr>
            <p:spPr>
              <a:xfrm>
                <a:off x="3594100" y="5336461"/>
                <a:ext cx="2246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4542C9-A416-4531-BB8F-A82FA2685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100" y="5336461"/>
                <a:ext cx="224677" cy="276999"/>
              </a:xfrm>
              <a:prstGeom prst="rect">
                <a:avLst/>
              </a:prstGeom>
              <a:blipFill>
                <a:blip r:embed="rId6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08CE585-4C70-4D73-A04B-C3752C780E19}"/>
              </a:ext>
            </a:extLst>
          </p:cNvPr>
          <p:cNvCxnSpPr>
            <a:cxnSpLocks/>
          </p:cNvCxnSpPr>
          <p:nvPr/>
        </p:nvCxnSpPr>
        <p:spPr>
          <a:xfrm flipH="1">
            <a:off x="4216400" y="1993900"/>
            <a:ext cx="1524000" cy="280669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4D8290-85B1-44E5-9205-6EB3A76FEE27}"/>
              </a:ext>
            </a:extLst>
          </p:cNvPr>
          <p:cNvCxnSpPr>
            <a:cxnSpLocks/>
          </p:cNvCxnSpPr>
          <p:nvPr/>
        </p:nvCxnSpPr>
        <p:spPr>
          <a:xfrm>
            <a:off x="5740400" y="1993900"/>
            <a:ext cx="1917700" cy="1117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26D648-10F5-4D01-B075-83EA39B45658}"/>
                  </a:ext>
                </a:extLst>
              </p:cNvPr>
              <p:cNvSpPr txBox="1"/>
              <p:nvPr/>
            </p:nvSpPr>
            <p:spPr>
              <a:xfrm>
                <a:off x="7363475" y="2680613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426D648-10F5-4D01-B075-83EA39B45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475" y="2680613"/>
                <a:ext cx="69800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29CC71-177F-4024-A725-F2C1C543FA60}"/>
              </a:ext>
            </a:extLst>
          </p:cNvPr>
          <p:cNvCxnSpPr>
            <a:cxnSpLocks/>
            <a:endCxn id="8" idx="6"/>
          </p:cNvCxnSpPr>
          <p:nvPr/>
        </p:nvCxnSpPr>
        <p:spPr>
          <a:xfrm>
            <a:off x="2197100" y="2896056"/>
            <a:ext cx="2019300" cy="190454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323CFF4-EEB6-47EF-985F-9CA414CECB5B}"/>
              </a:ext>
            </a:extLst>
          </p:cNvPr>
          <p:cNvCxnSpPr>
            <a:cxnSpLocks/>
          </p:cNvCxnSpPr>
          <p:nvPr/>
        </p:nvCxnSpPr>
        <p:spPr>
          <a:xfrm flipV="1">
            <a:off x="2197100" y="1244540"/>
            <a:ext cx="1615916" cy="16406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20A0DB-4285-46EC-8797-04E66AF937C3}"/>
                  </a:ext>
                </a:extLst>
              </p:cNvPr>
              <p:cNvSpPr txBox="1"/>
              <p:nvPr/>
            </p:nvSpPr>
            <p:spPr>
              <a:xfrm>
                <a:off x="3245095" y="560304"/>
                <a:ext cx="6980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acc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20A0DB-4285-46EC-8797-04E66AF93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095" y="560304"/>
                <a:ext cx="69800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1CB2922-21DB-407F-BE8E-78F933CE3E68}"/>
                  </a:ext>
                </a:extLst>
              </p:cNvPr>
              <p:cNvSpPr txBox="1"/>
              <p:nvPr/>
            </p:nvSpPr>
            <p:spPr>
              <a:xfrm>
                <a:off x="7916715" y="1539404"/>
                <a:ext cx="3125536" cy="7386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𝐵𝑃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𝐶𝑃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1CB2922-21DB-407F-BE8E-78F933CE3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715" y="1539404"/>
                <a:ext cx="3125536" cy="7386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63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6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401</Words>
  <Application>Microsoft Office PowerPoint</Application>
  <PresentationFormat>Widescreen</PresentationFormat>
  <Paragraphs>85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Electron</dc:creator>
  <cp:lastModifiedBy>Electron</cp:lastModifiedBy>
  <cp:revision>19</cp:revision>
  <dcterms:created xsi:type="dcterms:W3CDTF">2020-04-13T06:35:50Z</dcterms:created>
  <dcterms:modified xsi:type="dcterms:W3CDTF">2020-04-13T10:28:36Z</dcterms:modified>
</cp:coreProperties>
</file>