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7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554183"/>
            <a:ext cx="8915399" cy="1787236"/>
          </a:xfrm>
        </p:spPr>
        <p:txBody>
          <a:bodyPr/>
          <a:lstStyle/>
          <a:p>
            <a:r>
              <a:rPr lang="en-US" dirty="0" err="1" smtClean="0"/>
              <a:t>Parcurgerea</a:t>
            </a:r>
            <a:r>
              <a:rPr lang="en-US" dirty="0" smtClean="0"/>
              <a:t> </a:t>
            </a:r>
            <a:r>
              <a:rPr lang="en-US" dirty="0" err="1" smtClean="0"/>
              <a:t>containerilor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144982"/>
            <a:ext cx="8915399" cy="314498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800" b="1" dirty="0" err="1" smtClean="0"/>
              <a:t>Modalit</a:t>
            </a:r>
            <a:r>
              <a:rPr lang="ro-MD" sz="2800" b="1" dirty="0"/>
              <a:t>ăți de parcurgere a </a:t>
            </a:r>
            <a:r>
              <a:rPr lang="ro-MD" sz="2800" b="1" dirty="0" smtClean="0"/>
              <a:t>colecțiilor</a:t>
            </a:r>
            <a:endParaRPr lang="en-US" sz="2800" b="1" dirty="0"/>
          </a:p>
          <a:p>
            <a:pPr marL="342900" indent="-342900">
              <a:buAutoNum type="arabicPeriod"/>
            </a:pPr>
            <a:r>
              <a:rPr lang="ro-MD" sz="2800" b="1" dirty="0" smtClean="0"/>
              <a:t> Enumerările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Iteratori</a:t>
            </a:r>
            <a:r>
              <a:rPr lang="en-US" sz="2800" b="1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 </a:t>
            </a:r>
            <a:r>
              <a:rPr lang="en-US" sz="2800" b="1" dirty="0" err="1"/>
              <a:t>ListIterator</a:t>
            </a:r>
            <a:r>
              <a:rPr lang="ro-MD" sz="2800" b="1" dirty="0" smtClean="0"/>
              <a:t>i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 </a:t>
            </a:r>
            <a:r>
              <a:rPr lang="en-US" sz="2800" b="1" dirty="0"/>
              <a:t>For-each</a:t>
            </a:r>
            <a:endParaRPr lang="en-US" sz="2800" b="1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23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35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9571"/>
            <a:ext cx="8915400" cy="506185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ro-MD" sz="2400" b="1" dirty="0" smtClean="0"/>
              <a:t>Metoda</a:t>
            </a:r>
            <a:r>
              <a:rPr lang="en-US" sz="2400" b="1" dirty="0" smtClean="0"/>
              <a:t> next</a:t>
            </a:r>
            <a:r>
              <a:rPr lang="ro-MD" sz="2400" b="1" dirty="0" smtClean="0"/>
              <a:t>()</a:t>
            </a:r>
            <a:r>
              <a:rPr lang="en-US" sz="2400" b="1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/>
              <a:t>întoarce</a:t>
            </a:r>
            <a:r>
              <a:rPr lang="en-US" sz="2400" dirty="0"/>
              <a:t> un </a:t>
            </a:r>
            <a:r>
              <a:rPr lang="en-US" sz="2400" dirty="0" err="1"/>
              <a:t>obiect</a:t>
            </a:r>
            <a:r>
              <a:rPr lang="en-US" sz="2400" dirty="0"/>
              <a:t> de tip Object</a:t>
            </a:r>
            <a:r>
              <a:rPr lang="en-US" sz="2400" dirty="0" smtClean="0"/>
              <a:t>.</a:t>
            </a:r>
            <a:r>
              <a:rPr lang="ro-MD" sz="2400" dirty="0" smtClean="0"/>
              <a:t> Pentru a păstra tipul obiectelor la declararea colecției se indică tipul obiectelor din colecție.</a:t>
            </a:r>
          </a:p>
          <a:p>
            <a:pPr>
              <a:lnSpc>
                <a:spcPct val="200000"/>
              </a:lnSpc>
            </a:pPr>
            <a:r>
              <a:rPr lang="ro-MD" sz="2400" dirty="0" smtClean="0"/>
              <a:t>Sintacsa: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/>
              <a:t>Collection&lt;</a:t>
            </a:r>
            <a:r>
              <a:rPr lang="ro-MD" sz="2400" b="1" dirty="0" smtClean="0"/>
              <a:t>Tip</a:t>
            </a:r>
            <a:r>
              <a:rPr lang="en-US" sz="2400" b="1" dirty="0" smtClean="0"/>
              <a:t>&gt; </a:t>
            </a:r>
            <a:r>
              <a:rPr lang="ro-MD" sz="2400" b="1" dirty="0" smtClean="0"/>
              <a:t>nume_col</a:t>
            </a:r>
            <a:r>
              <a:rPr lang="en-US" sz="2400" b="1" dirty="0" smtClean="0"/>
              <a:t> </a:t>
            </a:r>
            <a:r>
              <a:rPr lang="en-US" sz="2400" b="1" dirty="0"/>
              <a:t>= new </a:t>
            </a:r>
            <a:r>
              <a:rPr lang="en-US" sz="2400" b="1" dirty="0" err="1" smtClean="0"/>
              <a:t>ArrayList</a:t>
            </a:r>
            <a:r>
              <a:rPr lang="en-US" sz="2400" b="1" dirty="0" smtClean="0"/>
              <a:t>&lt;</a:t>
            </a:r>
            <a:r>
              <a:rPr lang="ro-MD" sz="2400" b="1" dirty="0" smtClean="0"/>
              <a:t>Tip</a:t>
            </a:r>
            <a:r>
              <a:rPr lang="en-US" sz="2400" b="1" dirty="0" smtClean="0"/>
              <a:t>&gt;();</a:t>
            </a:r>
            <a:endParaRPr lang="ro-MD" sz="2400" b="1" dirty="0"/>
          </a:p>
          <a:p>
            <a:pPr>
              <a:lnSpc>
                <a:spcPct val="200000"/>
              </a:lnSpc>
            </a:pPr>
            <a:r>
              <a:rPr lang="ro-MD" sz="2400" dirty="0" smtClean="0"/>
              <a:t>Pentru iteratori sintacsa: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/>
              <a:t>Iterator&lt;</a:t>
            </a:r>
            <a:r>
              <a:rPr lang="ro-MD" sz="2400" b="1" dirty="0" smtClean="0"/>
              <a:t>Tip</a:t>
            </a:r>
            <a:r>
              <a:rPr lang="en-US" sz="2400" b="1" dirty="0" smtClean="0"/>
              <a:t>&gt;</a:t>
            </a:r>
            <a:r>
              <a:rPr lang="ro-MD" sz="2400" b="1" dirty="0" smtClean="0"/>
              <a:t> nume_iter</a:t>
            </a:r>
            <a:r>
              <a:rPr lang="en-US" sz="2400" b="1" dirty="0" smtClean="0"/>
              <a:t>  </a:t>
            </a:r>
            <a:r>
              <a:rPr lang="en-US" sz="2400" b="1" dirty="0"/>
              <a:t>= </a:t>
            </a:r>
            <a:r>
              <a:rPr lang="ro-MD" sz="2400" b="1" dirty="0" smtClean="0"/>
              <a:t>nume_col</a:t>
            </a:r>
            <a:r>
              <a:rPr lang="en-US" sz="2400" b="1" dirty="0" smtClean="0"/>
              <a:t>.iterator</a:t>
            </a:r>
            <a:r>
              <a:rPr lang="en-US" sz="2400" b="1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32443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38546"/>
            <a:ext cx="8911687" cy="6373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00545"/>
            <a:ext cx="8915400" cy="59574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import </a:t>
            </a:r>
            <a:r>
              <a:rPr lang="en-US" dirty="0" smtClean="0"/>
              <a:t>java.</a:t>
            </a:r>
            <a:r>
              <a:rPr lang="ro-MD" dirty="0" smtClean="0"/>
              <a:t>*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/>
              <a:t>public </a:t>
            </a:r>
            <a:r>
              <a:rPr lang="en-US" dirty="0"/>
              <a:t>class NewMain2 {</a:t>
            </a:r>
          </a:p>
          <a:p>
            <a:r>
              <a:rPr lang="en-US" dirty="0"/>
              <a:t>  </a:t>
            </a:r>
            <a:r>
              <a:rPr lang="ro-MD" dirty="0" smtClean="0"/>
              <a:t>                            </a:t>
            </a:r>
            <a:r>
              <a:rPr lang="en-US" dirty="0" smtClean="0"/>
              <a:t>  </a:t>
            </a: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 </a:t>
            </a:r>
          </a:p>
          <a:p>
            <a:r>
              <a:rPr lang="en-US" dirty="0"/>
              <a:t>      </a:t>
            </a:r>
            <a:r>
              <a:rPr lang="ro-MD" dirty="0" smtClean="0"/>
              <a:t>                                       </a:t>
            </a:r>
            <a:r>
              <a:rPr lang="en-US" dirty="0" smtClean="0"/>
              <a:t>  </a:t>
            </a:r>
            <a:r>
              <a:rPr lang="en-US" dirty="0"/>
              <a:t>Collection c = new </a:t>
            </a:r>
            <a:r>
              <a:rPr lang="en-US" dirty="0" err="1"/>
              <a:t>ArrayList</a:t>
            </a:r>
            <a:r>
              <a:rPr lang="en-US" dirty="0"/>
              <a:t>();</a:t>
            </a:r>
          </a:p>
          <a:p>
            <a:r>
              <a:rPr lang="en-US" dirty="0"/>
              <a:t>      </a:t>
            </a:r>
            <a:r>
              <a:rPr lang="ro-MD" dirty="0" smtClean="0"/>
              <a:t>                                           </a:t>
            </a:r>
            <a:r>
              <a:rPr lang="en-US" dirty="0" smtClean="0"/>
              <a:t>  </a:t>
            </a:r>
            <a:r>
              <a:rPr lang="en-US" dirty="0" err="1"/>
              <a:t>c.add</a:t>
            </a:r>
            <a:r>
              <a:rPr lang="en-US" dirty="0"/>
              <a:t>("Test1");</a:t>
            </a:r>
          </a:p>
          <a:p>
            <a:r>
              <a:rPr lang="en-US" dirty="0"/>
              <a:t>      </a:t>
            </a:r>
            <a:r>
              <a:rPr lang="ro-MD" dirty="0" smtClean="0"/>
              <a:t>                                          </a:t>
            </a:r>
            <a:r>
              <a:rPr lang="en-US" dirty="0" smtClean="0"/>
              <a:t>   </a:t>
            </a:r>
            <a:r>
              <a:rPr lang="en-US" dirty="0" err="1"/>
              <a:t>c.add</a:t>
            </a:r>
            <a:r>
              <a:rPr lang="en-US" dirty="0"/>
              <a:t>("Test2");</a:t>
            </a:r>
          </a:p>
          <a:p>
            <a:r>
              <a:rPr lang="en-US" dirty="0"/>
              <a:t>        </a:t>
            </a:r>
            <a:r>
              <a:rPr lang="ro-MD" dirty="0" smtClean="0"/>
              <a:t>                                         </a:t>
            </a:r>
            <a:r>
              <a:rPr lang="en-US" dirty="0" smtClean="0"/>
              <a:t>  </a:t>
            </a:r>
            <a:r>
              <a:rPr lang="en-US" dirty="0" err="1"/>
              <a:t>c.add</a:t>
            </a:r>
            <a:r>
              <a:rPr lang="en-US" dirty="0"/>
              <a:t>("Test3");</a:t>
            </a:r>
          </a:p>
          <a:p>
            <a:r>
              <a:rPr lang="en-US" dirty="0"/>
              <a:t>        </a:t>
            </a:r>
            <a:r>
              <a:rPr lang="ro-MD" dirty="0" smtClean="0"/>
              <a:t>                                        </a:t>
            </a:r>
            <a:r>
              <a:rPr lang="en-US" dirty="0" smtClean="0"/>
              <a:t>   </a:t>
            </a:r>
            <a:r>
              <a:rPr lang="en-US" dirty="0" err="1"/>
              <a:t>c.add</a:t>
            </a:r>
            <a:r>
              <a:rPr lang="en-US" dirty="0" smtClean="0"/>
              <a:t>("1</a:t>
            </a:r>
            <a:r>
              <a:rPr lang="en-US" dirty="0" smtClean="0"/>
              <a:t>");    </a:t>
            </a:r>
            <a:endParaRPr lang="en-US" dirty="0"/>
          </a:p>
          <a:p>
            <a:r>
              <a:rPr lang="en-US" dirty="0"/>
              <a:t>       </a:t>
            </a:r>
            <a:r>
              <a:rPr lang="ro-MD" dirty="0" smtClean="0"/>
              <a:t>                                                </a:t>
            </a:r>
            <a:r>
              <a:rPr lang="en-US" dirty="0" smtClean="0"/>
              <a:t>   </a:t>
            </a:r>
            <a:r>
              <a:rPr lang="en-US" dirty="0" err="1"/>
              <a:t>System.out.println</a:t>
            </a:r>
            <a:r>
              <a:rPr lang="en-US" dirty="0"/>
              <a:t>(c);</a:t>
            </a:r>
          </a:p>
          <a:p>
            <a:r>
              <a:rPr lang="ro-MD" dirty="0" smtClean="0"/>
              <a:t>                                    </a:t>
            </a:r>
            <a:r>
              <a:rPr lang="en-US" dirty="0" smtClean="0"/>
              <a:t>Iterator </a:t>
            </a:r>
            <a:r>
              <a:rPr lang="en-US" dirty="0"/>
              <a:t>it  = </a:t>
            </a:r>
            <a:r>
              <a:rPr lang="en-US" dirty="0" err="1"/>
              <a:t>c.iterator</a:t>
            </a:r>
            <a:r>
              <a:rPr lang="en-US" dirty="0" smtClean="0"/>
              <a:t>();</a:t>
            </a:r>
            <a:endParaRPr lang="en-US" dirty="0"/>
          </a:p>
          <a:p>
            <a:r>
              <a:rPr lang="ro-MD" dirty="0" smtClean="0"/>
              <a:t>                                           </a:t>
            </a:r>
            <a:r>
              <a:rPr lang="en-US" dirty="0" smtClean="0"/>
              <a:t>while </a:t>
            </a:r>
            <a:r>
              <a:rPr lang="en-US" dirty="0"/>
              <a:t>(</a:t>
            </a:r>
            <a:r>
              <a:rPr lang="en-US" dirty="0" err="1"/>
              <a:t>it.hasNext</a:t>
            </a:r>
            <a:r>
              <a:rPr lang="en-US" dirty="0"/>
              <a:t>()) {   </a:t>
            </a:r>
          </a:p>
          <a:p>
            <a:r>
              <a:rPr lang="ro-MD" dirty="0" smtClean="0"/>
              <a:t>                                                   </a:t>
            </a:r>
            <a:r>
              <a:rPr lang="en-US" dirty="0" smtClean="0"/>
              <a:t>   </a:t>
            </a:r>
            <a:r>
              <a:rPr lang="en-US" dirty="0"/>
              <a:t>// String s = </a:t>
            </a:r>
            <a:r>
              <a:rPr lang="en-US" dirty="0" err="1"/>
              <a:t>it.next</a:t>
            </a:r>
            <a:r>
              <a:rPr lang="en-US" dirty="0"/>
              <a:t>();         // ERROR: </a:t>
            </a:r>
          </a:p>
          <a:p>
            <a:r>
              <a:rPr lang="en-US" dirty="0"/>
              <a:t> </a:t>
            </a:r>
            <a:r>
              <a:rPr lang="ro-MD" dirty="0" smtClean="0"/>
              <a:t>                                                      </a:t>
            </a:r>
            <a:r>
              <a:rPr lang="en-US" dirty="0" smtClean="0"/>
              <a:t>   </a:t>
            </a:r>
            <a:r>
              <a:rPr lang="en-US" dirty="0"/>
              <a:t>String s = (String)</a:t>
            </a:r>
            <a:r>
              <a:rPr lang="en-US" dirty="0" err="1"/>
              <a:t>it.next</a:t>
            </a:r>
            <a:r>
              <a:rPr lang="en-US" dirty="0"/>
              <a:t>(); </a:t>
            </a:r>
          </a:p>
          <a:p>
            <a:r>
              <a:rPr lang="en-US" dirty="0"/>
              <a:t> </a:t>
            </a:r>
            <a:r>
              <a:rPr lang="ro-MD" dirty="0" smtClean="0"/>
              <a:t>                                                      </a:t>
            </a:r>
            <a:r>
              <a:rPr lang="en-US" dirty="0" smtClean="0"/>
              <a:t>   </a:t>
            </a:r>
            <a:r>
              <a:rPr lang="en-US" dirty="0" err="1"/>
              <a:t>System.out.println</a:t>
            </a:r>
            <a:r>
              <a:rPr lang="en-US" dirty="0"/>
              <a:t>(s);</a:t>
            </a:r>
          </a:p>
          <a:p>
            <a:r>
              <a:rPr lang="ro-MD" dirty="0" smtClean="0"/>
              <a:t>               </a:t>
            </a:r>
            <a:r>
              <a:rPr lang="en-US" dirty="0" smtClean="0"/>
              <a:t>}  }}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2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53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D" sz="2400" dirty="0" smtClean="0"/>
              <a:t>Rezultatul realizării:</a:t>
            </a:r>
          </a:p>
          <a:p>
            <a:endParaRPr lang="ro-MD" sz="2400" dirty="0" smtClean="0"/>
          </a:p>
          <a:p>
            <a:r>
              <a:rPr lang="en-US" sz="2400" dirty="0"/>
              <a:t>[Test1, Test2, Test3, </a:t>
            </a:r>
            <a:r>
              <a:rPr lang="en-US" sz="2400" dirty="0" smtClean="0"/>
              <a:t>1</a:t>
            </a:r>
            <a:r>
              <a:rPr lang="en-US" sz="2400" dirty="0"/>
              <a:t>]</a:t>
            </a:r>
          </a:p>
          <a:p>
            <a:r>
              <a:rPr lang="en-US" sz="2400" dirty="0"/>
              <a:t>Test1</a:t>
            </a:r>
          </a:p>
          <a:p>
            <a:r>
              <a:rPr lang="en-US" sz="2400" dirty="0"/>
              <a:t>Test2</a:t>
            </a:r>
          </a:p>
          <a:p>
            <a:r>
              <a:rPr lang="en-US" sz="2400" dirty="0"/>
              <a:t>Test3</a:t>
            </a:r>
          </a:p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703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35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2229"/>
            <a:ext cx="8915400" cy="51380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import </a:t>
            </a:r>
            <a:r>
              <a:rPr lang="en-US" dirty="0" err="1" smtClean="0"/>
              <a:t>java.util</a:t>
            </a:r>
            <a:r>
              <a:rPr lang="en-US" dirty="0" smtClean="0"/>
              <a:t>.</a:t>
            </a:r>
            <a:r>
              <a:rPr lang="ro-MD" dirty="0" smtClean="0"/>
              <a:t>*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/>
              <a:t>public </a:t>
            </a:r>
            <a:r>
              <a:rPr lang="en-US" dirty="0"/>
              <a:t>class NewMain3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</a:t>
            </a:r>
            <a:r>
              <a:rPr lang="en-US" dirty="0" smtClean="0"/>
              <a:t>{       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                            </a:t>
            </a:r>
            <a:r>
              <a:rPr lang="en-US" dirty="0"/>
              <a:t>Collection&lt;String&gt; c = 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</a:p>
          <a:p>
            <a:r>
              <a:rPr lang="en-US" dirty="0" smtClean="0"/>
              <a:t>                                               </a:t>
            </a:r>
            <a:r>
              <a:rPr lang="en-US" dirty="0" err="1" smtClean="0"/>
              <a:t>c.add</a:t>
            </a:r>
            <a:r>
              <a:rPr lang="en-US" dirty="0"/>
              <a:t>("Test");</a:t>
            </a:r>
          </a:p>
          <a:p>
            <a:r>
              <a:rPr lang="en-US" dirty="0" smtClean="0"/>
              <a:t>                                               </a:t>
            </a:r>
            <a:r>
              <a:rPr lang="en-US" dirty="0" err="1" smtClean="0"/>
              <a:t>c.add</a:t>
            </a:r>
            <a:r>
              <a:rPr lang="en-US" dirty="0"/>
              <a:t>("2");  </a:t>
            </a:r>
          </a:p>
          <a:p>
            <a:r>
              <a:rPr lang="en-US" dirty="0" smtClean="0"/>
              <a:t>                                              //</a:t>
            </a:r>
            <a:r>
              <a:rPr lang="en-US" dirty="0" err="1"/>
              <a:t>c.add</a:t>
            </a:r>
            <a:r>
              <a:rPr lang="en-US" dirty="0"/>
              <a:t>(2);// ERROR!</a:t>
            </a:r>
          </a:p>
          <a:p>
            <a:r>
              <a:rPr lang="en-US" dirty="0" smtClean="0"/>
              <a:t>                        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(c</a:t>
            </a:r>
            <a:r>
              <a:rPr lang="en-US" dirty="0"/>
              <a:t>);</a:t>
            </a:r>
          </a:p>
          <a:p>
            <a:r>
              <a:rPr lang="en-US" dirty="0" smtClean="0"/>
              <a:t>                     Iterator&lt;String</a:t>
            </a:r>
            <a:r>
              <a:rPr lang="en-US" dirty="0"/>
              <a:t>&gt; it = </a:t>
            </a:r>
            <a:r>
              <a:rPr lang="en-US" dirty="0" err="1"/>
              <a:t>c.iterator</a:t>
            </a:r>
            <a:r>
              <a:rPr lang="en-US" dirty="0" smtClean="0"/>
              <a:t>();</a:t>
            </a:r>
            <a:endParaRPr lang="en-US" dirty="0"/>
          </a:p>
          <a:p>
            <a:r>
              <a:rPr lang="en-US" dirty="0" smtClean="0"/>
              <a:t>                              while </a:t>
            </a:r>
            <a:r>
              <a:rPr lang="en-US" dirty="0"/>
              <a:t>(</a:t>
            </a:r>
            <a:r>
              <a:rPr lang="en-US" dirty="0" err="1"/>
              <a:t>it.hasNext</a:t>
            </a:r>
            <a:r>
              <a:rPr lang="en-US" dirty="0"/>
              <a:t>()) {   </a:t>
            </a:r>
          </a:p>
          <a:p>
            <a:r>
              <a:rPr lang="en-US" dirty="0"/>
              <a:t>   </a:t>
            </a:r>
            <a:r>
              <a:rPr lang="en-US" dirty="0" smtClean="0"/>
              <a:t>                                               </a:t>
            </a:r>
            <a:r>
              <a:rPr lang="en-US" dirty="0"/>
              <a:t>String s = </a:t>
            </a:r>
            <a:r>
              <a:rPr lang="en-US" dirty="0" err="1"/>
              <a:t>it.next</a:t>
            </a:r>
            <a:r>
              <a:rPr lang="en-US" dirty="0"/>
              <a:t>();</a:t>
            </a:r>
          </a:p>
          <a:p>
            <a:r>
              <a:rPr lang="en-US" dirty="0"/>
              <a:t>   </a:t>
            </a:r>
            <a:r>
              <a:rPr lang="en-US" dirty="0" smtClean="0"/>
              <a:t>                                                 </a:t>
            </a:r>
            <a:r>
              <a:rPr lang="en-US" dirty="0" err="1"/>
              <a:t>System.out.println</a:t>
            </a:r>
            <a:r>
              <a:rPr lang="en-US" dirty="0"/>
              <a:t>(s);</a:t>
            </a:r>
          </a:p>
          <a:p>
            <a:r>
              <a:rPr lang="en-US" dirty="0" smtClean="0"/>
              <a:t>}    }}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78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24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Rezultatul</a:t>
            </a:r>
            <a:r>
              <a:rPr lang="en-US" sz="2400" dirty="0" smtClean="0"/>
              <a:t> </a:t>
            </a:r>
            <a:r>
              <a:rPr lang="en-US" sz="2400" dirty="0" err="1" smtClean="0"/>
              <a:t>realiz</a:t>
            </a:r>
            <a:r>
              <a:rPr lang="ro-MD" sz="2400" dirty="0"/>
              <a:t>ă</a:t>
            </a:r>
            <a:r>
              <a:rPr lang="en-US" sz="2400" dirty="0" err="1" smtClean="0"/>
              <a:t>rii</a:t>
            </a:r>
            <a:r>
              <a:rPr lang="ro-MD" sz="2400" dirty="0" smtClean="0"/>
              <a:t>:</a:t>
            </a:r>
          </a:p>
          <a:p>
            <a:endParaRPr lang="ro-MD" sz="2400" dirty="0"/>
          </a:p>
          <a:p>
            <a:r>
              <a:rPr lang="en-US" sz="2400" dirty="0"/>
              <a:t>[Test, 2]</a:t>
            </a:r>
          </a:p>
          <a:p>
            <a:r>
              <a:rPr lang="en-US" sz="2400" dirty="0"/>
              <a:t>Test</a:t>
            </a:r>
          </a:p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21090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4426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19200"/>
            <a:ext cx="8915400" cy="5638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import </a:t>
            </a:r>
            <a:r>
              <a:rPr lang="en-US" dirty="0" err="1"/>
              <a:t>java.util</a:t>
            </a:r>
            <a:r>
              <a:rPr lang="en-US" dirty="0" smtClean="0"/>
              <a:t>.*; </a:t>
            </a:r>
            <a:endParaRPr lang="en-US" dirty="0"/>
          </a:p>
          <a:p>
            <a:r>
              <a:rPr lang="ro-MD" dirty="0" smtClean="0"/>
              <a:t>     </a:t>
            </a:r>
            <a:r>
              <a:rPr lang="en-US" dirty="0" smtClean="0"/>
              <a:t>class </a:t>
            </a:r>
            <a:r>
              <a:rPr lang="en-US" dirty="0"/>
              <a:t>Person{</a:t>
            </a:r>
          </a:p>
          <a:p>
            <a:r>
              <a:rPr lang="en-US" dirty="0"/>
              <a:t>   </a:t>
            </a:r>
            <a:r>
              <a:rPr lang="ro-MD" dirty="0" smtClean="0"/>
              <a:t>           </a:t>
            </a:r>
            <a:r>
              <a:rPr lang="en-US" dirty="0" smtClean="0"/>
              <a:t> </a:t>
            </a:r>
            <a:r>
              <a:rPr lang="en-US" dirty="0"/>
              <a:t>String name;</a:t>
            </a:r>
          </a:p>
          <a:p>
            <a:r>
              <a:rPr lang="en-US" dirty="0"/>
              <a:t>  </a:t>
            </a:r>
            <a:r>
              <a:rPr lang="ro-MD" dirty="0" smtClean="0"/>
              <a:t>     </a:t>
            </a:r>
            <a:r>
              <a:rPr lang="en-US" dirty="0" smtClean="0"/>
              <a:t>  </a:t>
            </a:r>
            <a:r>
              <a:rPr lang="en-US" dirty="0"/>
              <a:t>Person(String name){</a:t>
            </a:r>
          </a:p>
          <a:p>
            <a:r>
              <a:rPr lang="en-US" dirty="0"/>
              <a:t>    </a:t>
            </a:r>
            <a:r>
              <a:rPr lang="ro-MD" dirty="0" smtClean="0"/>
              <a:t>     </a:t>
            </a:r>
            <a:r>
              <a:rPr lang="en-US" dirty="0" smtClean="0"/>
              <a:t>    </a:t>
            </a:r>
            <a:r>
              <a:rPr lang="en-US" dirty="0"/>
              <a:t>this.name = name</a:t>
            </a:r>
            <a:r>
              <a:rPr lang="en-US" dirty="0" smtClean="0"/>
              <a:t>;  }</a:t>
            </a:r>
            <a:endParaRPr lang="en-US" dirty="0"/>
          </a:p>
          <a:p>
            <a:r>
              <a:rPr lang="en-US" dirty="0"/>
              <a:t>  </a:t>
            </a:r>
            <a:r>
              <a:rPr lang="ro-MD" dirty="0" smtClean="0"/>
              <a:t>        </a:t>
            </a:r>
            <a:r>
              <a:rPr lang="en-US" dirty="0" smtClean="0"/>
              <a:t>  </a:t>
            </a:r>
            <a:r>
              <a:rPr lang="en-US" dirty="0"/>
              <a:t>public String </a:t>
            </a:r>
            <a:r>
              <a:rPr lang="en-US" dirty="0" err="1"/>
              <a:t>toString</a:t>
            </a:r>
            <a:r>
              <a:rPr lang="en-US" dirty="0"/>
              <a:t>(){</a:t>
            </a:r>
          </a:p>
          <a:p>
            <a:r>
              <a:rPr lang="en-US" dirty="0"/>
              <a:t>       </a:t>
            </a:r>
            <a:r>
              <a:rPr lang="ro-MD" dirty="0" smtClean="0"/>
              <a:t>            </a:t>
            </a:r>
            <a:r>
              <a:rPr lang="en-US" dirty="0" smtClean="0"/>
              <a:t> </a:t>
            </a:r>
            <a:r>
              <a:rPr lang="en-US" dirty="0"/>
              <a:t>return "Person:"+name</a:t>
            </a:r>
            <a:r>
              <a:rPr lang="en-US" dirty="0" smtClean="0"/>
              <a:t>;  }}</a:t>
            </a:r>
            <a:endParaRPr lang="ro-MD" dirty="0" smtClean="0"/>
          </a:p>
          <a:p>
            <a:r>
              <a:rPr lang="en-US" dirty="0"/>
              <a:t>public class </a:t>
            </a:r>
            <a:r>
              <a:rPr lang="en-US" dirty="0" err="1"/>
              <a:t>TestIterator</a:t>
            </a:r>
            <a:r>
              <a:rPr lang="en-US" dirty="0"/>
              <a:t> { </a:t>
            </a:r>
          </a:p>
          <a:p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/>
              <a:t>     </a:t>
            </a:r>
            <a:r>
              <a:rPr lang="ro-MD" dirty="0" smtClean="0"/>
              <a:t>        </a:t>
            </a:r>
            <a:r>
              <a:rPr lang="en-US" dirty="0" smtClean="0"/>
              <a:t>   </a:t>
            </a:r>
            <a:r>
              <a:rPr lang="en-US" dirty="0" err="1"/>
              <a:t>ArrayList</a:t>
            </a:r>
            <a:r>
              <a:rPr lang="en-US" dirty="0"/>
              <a:t>&lt;Person&gt; al = new </a:t>
            </a:r>
            <a:r>
              <a:rPr lang="en-US" dirty="0" err="1"/>
              <a:t>ArrayList</a:t>
            </a:r>
            <a:r>
              <a:rPr lang="en-US" dirty="0"/>
              <a:t>&lt;Person&gt;();</a:t>
            </a:r>
          </a:p>
          <a:p>
            <a:r>
              <a:rPr lang="en-US" dirty="0"/>
              <a:t>     </a:t>
            </a:r>
            <a:r>
              <a:rPr lang="ro-MD" dirty="0" smtClean="0"/>
              <a:t>                             </a:t>
            </a:r>
            <a:r>
              <a:rPr lang="en-US" dirty="0" smtClean="0"/>
              <a:t>   </a:t>
            </a:r>
            <a:r>
              <a:rPr lang="en-US" dirty="0" err="1"/>
              <a:t>al.add</a:t>
            </a:r>
            <a:r>
              <a:rPr lang="en-US" dirty="0"/>
              <a:t>(new Person("Alex"));</a:t>
            </a:r>
          </a:p>
          <a:p>
            <a:r>
              <a:rPr lang="en-US" dirty="0"/>
              <a:t>     </a:t>
            </a:r>
            <a:r>
              <a:rPr lang="ro-MD" dirty="0" smtClean="0"/>
              <a:t>                              </a:t>
            </a:r>
            <a:r>
              <a:rPr lang="en-US" dirty="0" smtClean="0"/>
              <a:t>   </a:t>
            </a:r>
            <a:r>
              <a:rPr lang="en-US" dirty="0" err="1"/>
              <a:t>al.add</a:t>
            </a:r>
            <a:r>
              <a:rPr lang="en-US" dirty="0"/>
              <a:t>(new Person("Dan"));</a:t>
            </a:r>
          </a:p>
          <a:p>
            <a:r>
              <a:rPr lang="en-US" dirty="0"/>
              <a:t>     </a:t>
            </a:r>
            <a:r>
              <a:rPr lang="ro-MD" dirty="0" smtClean="0"/>
              <a:t>                               </a:t>
            </a:r>
            <a:r>
              <a:rPr lang="en-US" dirty="0" smtClean="0"/>
              <a:t>   </a:t>
            </a:r>
            <a:r>
              <a:rPr lang="en-US" dirty="0" err="1"/>
              <a:t>al.add</a:t>
            </a:r>
            <a:r>
              <a:rPr lang="en-US" dirty="0"/>
              <a:t>(new Person("</a:t>
            </a:r>
            <a:r>
              <a:rPr lang="en-US" dirty="0" err="1"/>
              <a:t>Alin</a:t>
            </a:r>
            <a:r>
              <a:rPr lang="en-US" dirty="0"/>
              <a:t>"));</a:t>
            </a:r>
          </a:p>
          <a:p>
            <a:r>
              <a:rPr lang="en-US" dirty="0"/>
              <a:t>    </a:t>
            </a:r>
            <a:r>
              <a:rPr lang="ro-MD" dirty="0" smtClean="0"/>
              <a:t>               </a:t>
            </a:r>
            <a:r>
              <a:rPr lang="en-US" dirty="0" smtClean="0"/>
              <a:t>    </a:t>
            </a:r>
            <a:r>
              <a:rPr lang="en-US" dirty="0"/>
              <a:t>for (Iterator&lt;Person&gt; </a:t>
            </a:r>
            <a:r>
              <a:rPr lang="en-US" dirty="0" err="1"/>
              <a:t>iter</a:t>
            </a:r>
            <a:r>
              <a:rPr lang="en-US" dirty="0"/>
              <a:t> = </a:t>
            </a:r>
            <a:r>
              <a:rPr lang="en-US" dirty="0" err="1"/>
              <a:t>al.iterator</a:t>
            </a:r>
            <a:r>
              <a:rPr lang="en-US" dirty="0" smtClean="0"/>
              <a:t>();  </a:t>
            </a:r>
            <a:r>
              <a:rPr lang="en-US" dirty="0" err="1"/>
              <a:t>iter.hasNext</a:t>
            </a:r>
            <a:r>
              <a:rPr lang="en-US" dirty="0"/>
              <a:t>();) {</a:t>
            </a:r>
          </a:p>
          <a:p>
            <a:r>
              <a:rPr lang="en-US" dirty="0"/>
              <a:t>         </a:t>
            </a:r>
            <a:r>
              <a:rPr lang="ro-MD" dirty="0" smtClean="0"/>
              <a:t>                     </a:t>
            </a:r>
            <a:r>
              <a:rPr lang="en-US" dirty="0" smtClean="0"/>
              <a:t>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iter.next</a:t>
            </a:r>
            <a:r>
              <a:rPr lang="en-US" dirty="0"/>
              <a:t>());</a:t>
            </a:r>
          </a:p>
          <a:p>
            <a:r>
              <a:rPr lang="en-US" dirty="0"/>
              <a:t>        }}}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63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58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run-single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/>
              <a:t>[</a:t>
            </a:r>
            <a:r>
              <a:rPr lang="en-US" sz="2400" dirty="0" err="1"/>
              <a:t>Person:Alex</a:t>
            </a:r>
            <a:r>
              <a:rPr lang="en-US" sz="2400" dirty="0"/>
              <a:t>, </a:t>
            </a:r>
            <a:r>
              <a:rPr lang="en-US" sz="2400" dirty="0" err="1"/>
              <a:t>Person:Dan</a:t>
            </a:r>
            <a:r>
              <a:rPr lang="en-US" sz="2400" dirty="0"/>
              <a:t>, </a:t>
            </a:r>
            <a:r>
              <a:rPr lang="en-US" sz="2400" dirty="0" err="1"/>
              <a:t>Person:Alin</a:t>
            </a:r>
            <a:r>
              <a:rPr lang="en-US" sz="2400" dirty="0" smtClean="0"/>
              <a:t>]</a:t>
            </a:r>
          </a:p>
          <a:p>
            <a:endParaRPr lang="en-US" sz="2400" dirty="0"/>
          </a:p>
          <a:p>
            <a:r>
              <a:rPr lang="en-US" sz="2400" dirty="0" err="1"/>
              <a:t>Person:Alex</a:t>
            </a:r>
            <a:endParaRPr lang="en-US" sz="2400" dirty="0"/>
          </a:p>
          <a:p>
            <a:r>
              <a:rPr lang="en-US" sz="2400" dirty="0" err="1"/>
              <a:t>Person:Dan</a:t>
            </a:r>
            <a:endParaRPr lang="en-US" sz="2400" dirty="0"/>
          </a:p>
          <a:p>
            <a:r>
              <a:rPr lang="en-US" sz="2400" dirty="0" err="1"/>
              <a:t>Person:Alin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0827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71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ListIterator</a:t>
            </a:r>
            <a:r>
              <a:rPr lang="ro-MD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3371"/>
            <a:ext cx="8915400" cy="53122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 smtClean="0"/>
              <a:t>colec</a:t>
            </a:r>
            <a:r>
              <a:rPr lang="ro-MD" dirty="0" smtClean="0"/>
              <a:t>ției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utilizeaza</a:t>
            </a:r>
            <a:r>
              <a:rPr lang="en-US" dirty="0"/>
              <a:t> </a:t>
            </a:r>
            <a:r>
              <a:rPr lang="en-US" dirty="0" err="1" smtClean="0"/>
              <a:t>metodele</a:t>
            </a:r>
            <a:r>
              <a:rPr lang="ro-MD" dirty="0"/>
              <a:t> </a:t>
            </a:r>
            <a:r>
              <a:rPr lang="ro-MD" dirty="0" smtClean="0"/>
              <a:t>intrrfeții</a:t>
            </a:r>
          </a:p>
          <a:p>
            <a:pPr>
              <a:lnSpc>
                <a:spcPct val="150000"/>
              </a:lnSpc>
            </a:pPr>
            <a:r>
              <a:rPr lang="en-US" dirty="0"/>
              <a:t> </a:t>
            </a:r>
            <a:r>
              <a:rPr lang="en-US" b="1" dirty="0" err="1" smtClean="0"/>
              <a:t>java.util.ListIterator</a:t>
            </a:r>
            <a:r>
              <a:rPr lang="ro-MD" b="1" dirty="0" smtClean="0"/>
              <a:t> </a:t>
            </a:r>
            <a:r>
              <a:rPr lang="ro-MD" dirty="0" smtClean="0"/>
              <a:t>cu metodele</a:t>
            </a:r>
            <a:r>
              <a:rPr lang="ro-MD" b="1" dirty="0" smtClean="0"/>
              <a:t>: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i="1" dirty="0" err="1">
                <a:solidFill>
                  <a:srgbClr val="C00000"/>
                </a:solidFill>
              </a:rPr>
              <a:t>boolean</a:t>
            </a:r>
            <a:r>
              <a:rPr lang="en-US" b="1" i="1" dirty="0">
                <a:solidFill>
                  <a:srgbClr val="C00000"/>
                </a:solidFill>
              </a:rPr>
              <a:t>  </a:t>
            </a:r>
            <a:r>
              <a:rPr lang="en-US" b="1" i="1" dirty="0" err="1">
                <a:solidFill>
                  <a:srgbClr val="C00000"/>
                </a:solidFill>
              </a:rPr>
              <a:t>hasNext</a:t>
            </a:r>
            <a:r>
              <a:rPr lang="en-US" b="1" i="1" dirty="0">
                <a:solidFill>
                  <a:srgbClr val="C00000"/>
                </a:solidFill>
              </a:rPr>
              <a:t>() </a:t>
            </a:r>
            <a:r>
              <a:rPr lang="en-US" i="1" dirty="0"/>
              <a:t>:</a:t>
            </a:r>
            <a:r>
              <a:rPr lang="en-US" dirty="0"/>
              <a:t> </a:t>
            </a:r>
            <a:r>
              <a:rPr lang="en-US" dirty="0" err="1"/>
              <a:t>verifica</a:t>
            </a:r>
            <a:r>
              <a:rPr lang="en-US" dirty="0"/>
              <a:t>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colectia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are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neparcurse</a:t>
            </a:r>
            <a:r>
              <a:rPr lang="en-US" dirty="0"/>
              <a:t> in </a:t>
            </a:r>
            <a:r>
              <a:rPr lang="en-US" dirty="0" err="1"/>
              <a:t>directia</a:t>
            </a:r>
            <a:r>
              <a:rPr lang="en-US" dirty="0"/>
              <a:t> de la </a:t>
            </a:r>
            <a:r>
              <a:rPr lang="en-US" dirty="0" err="1"/>
              <a:t>inceput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sfarsit</a:t>
            </a:r>
            <a:r>
              <a:rPr lang="en-US" dirty="0"/>
              <a:t> </a:t>
            </a:r>
            <a:br>
              <a:rPr lang="en-US" dirty="0"/>
            </a:br>
            <a:r>
              <a:rPr lang="en-US" b="1" i="1" dirty="0" err="1">
                <a:solidFill>
                  <a:srgbClr val="C00000"/>
                </a:solidFill>
              </a:rPr>
              <a:t>boolean</a:t>
            </a:r>
            <a:r>
              <a:rPr lang="en-US" b="1" i="1" dirty="0">
                <a:solidFill>
                  <a:srgbClr val="C00000"/>
                </a:solidFill>
              </a:rPr>
              <a:t>  </a:t>
            </a:r>
            <a:r>
              <a:rPr lang="en-US" b="1" i="1" dirty="0" err="1">
                <a:solidFill>
                  <a:srgbClr val="C00000"/>
                </a:solidFill>
              </a:rPr>
              <a:t>hasPrevious</a:t>
            </a:r>
            <a:r>
              <a:rPr lang="en-US" b="1" i="1" dirty="0">
                <a:solidFill>
                  <a:srgbClr val="C00000"/>
                </a:solidFill>
              </a:rPr>
              <a:t>() </a:t>
            </a:r>
            <a:r>
              <a:rPr lang="en-US" i="1" dirty="0"/>
              <a:t>: </a:t>
            </a:r>
            <a:r>
              <a:rPr lang="en-US" dirty="0" err="1"/>
              <a:t>verifica</a:t>
            </a:r>
            <a:r>
              <a:rPr lang="en-US" dirty="0"/>
              <a:t>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colectia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are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neparcurse</a:t>
            </a:r>
            <a:r>
              <a:rPr lang="en-US" dirty="0"/>
              <a:t> in </a:t>
            </a:r>
            <a:r>
              <a:rPr lang="en-US" dirty="0" err="1"/>
              <a:t>directia</a:t>
            </a:r>
            <a:r>
              <a:rPr lang="en-US" dirty="0"/>
              <a:t> de la </a:t>
            </a:r>
            <a:r>
              <a:rPr lang="en-US" dirty="0" err="1"/>
              <a:t>sfarsit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inceput</a:t>
            </a:r>
            <a:r>
              <a:rPr lang="en-US" dirty="0"/>
              <a:t> </a:t>
            </a:r>
            <a:br>
              <a:rPr lang="en-US" dirty="0"/>
            </a:br>
            <a:r>
              <a:rPr lang="en-US" b="1" i="1" dirty="0">
                <a:solidFill>
                  <a:srgbClr val="C00000"/>
                </a:solidFill>
              </a:rPr>
              <a:t>Object next() </a:t>
            </a:r>
            <a:r>
              <a:rPr lang="en-US" i="1" dirty="0"/>
              <a:t>:</a:t>
            </a:r>
            <a:r>
              <a:rPr lang="en-US" dirty="0"/>
              <a:t> </a:t>
            </a:r>
            <a:r>
              <a:rPr lang="en-US" dirty="0" err="1"/>
              <a:t>returneaza</a:t>
            </a:r>
            <a:r>
              <a:rPr lang="en-US" dirty="0"/>
              <a:t> </a:t>
            </a:r>
            <a:r>
              <a:rPr lang="en-US" dirty="0" err="1"/>
              <a:t>urmatorul</a:t>
            </a:r>
            <a:r>
              <a:rPr lang="en-US" dirty="0"/>
              <a:t> element din </a:t>
            </a:r>
            <a:r>
              <a:rPr lang="en-US" dirty="0" err="1"/>
              <a:t>lista</a:t>
            </a:r>
            <a:r>
              <a:rPr lang="en-US" dirty="0"/>
              <a:t> </a:t>
            </a:r>
            <a:br>
              <a:rPr lang="en-US" dirty="0"/>
            </a:br>
            <a:r>
              <a:rPr lang="en-US" b="1" i="1" dirty="0" err="1">
                <a:solidFill>
                  <a:srgbClr val="C00000"/>
                </a:solidFill>
              </a:rPr>
              <a:t>int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nextIndex</a:t>
            </a:r>
            <a:r>
              <a:rPr lang="en-US" b="1" i="1" dirty="0">
                <a:solidFill>
                  <a:srgbClr val="C00000"/>
                </a:solidFill>
              </a:rPr>
              <a:t>() </a:t>
            </a:r>
            <a:r>
              <a:rPr lang="en-US" i="1" dirty="0"/>
              <a:t>:</a:t>
            </a:r>
            <a:r>
              <a:rPr lang="en-US" dirty="0"/>
              <a:t> </a:t>
            </a:r>
            <a:r>
              <a:rPr lang="en-US" dirty="0" err="1"/>
              <a:t>returneaza</a:t>
            </a:r>
            <a:r>
              <a:rPr lang="en-US" dirty="0"/>
              <a:t> </a:t>
            </a:r>
            <a:r>
              <a:rPr lang="en-US" dirty="0" err="1"/>
              <a:t>indicele</a:t>
            </a:r>
            <a:r>
              <a:rPr lang="en-US" dirty="0"/>
              <a:t> </a:t>
            </a:r>
            <a:r>
              <a:rPr lang="en-US" dirty="0" err="1"/>
              <a:t>elementului</a:t>
            </a:r>
            <a:r>
              <a:rPr lang="en-US" dirty="0"/>
              <a:t> la care s-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ajunge</a:t>
            </a:r>
            <a:r>
              <a:rPr lang="en-US" dirty="0"/>
              <a:t> cu </a:t>
            </a:r>
            <a:r>
              <a:rPr lang="en-US" dirty="0" err="1"/>
              <a:t>inca</a:t>
            </a:r>
            <a:r>
              <a:rPr lang="en-US" dirty="0"/>
              <a:t> un next() </a:t>
            </a:r>
            <a:br>
              <a:rPr lang="en-US" dirty="0"/>
            </a:br>
            <a:r>
              <a:rPr lang="en-US" b="1" i="1" dirty="0">
                <a:solidFill>
                  <a:srgbClr val="C00000"/>
                </a:solidFill>
              </a:rPr>
              <a:t>Object previous() </a:t>
            </a:r>
            <a:r>
              <a:rPr lang="en-US" i="1" dirty="0"/>
              <a:t>:</a:t>
            </a:r>
            <a:r>
              <a:rPr lang="en-US" dirty="0"/>
              <a:t> </a:t>
            </a:r>
            <a:r>
              <a:rPr lang="en-US" dirty="0" err="1"/>
              <a:t>returneaza</a:t>
            </a:r>
            <a:r>
              <a:rPr lang="en-US" dirty="0"/>
              <a:t> </a:t>
            </a:r>
            <a:r>
              <a:rPr lang="en-US" dirty="0" err="1"/>
              <a:t>elementul</a:t>
            </a:r>
            <a:r>
              <a:rPr lang="en-US" dirty="0"/>
              <a:t> precedent din </a:t>
            </a:r>
            <a:r>
              <a:rPr lang="en-US" dirty="0" err="1"/>
              <a:t>lista</a:t>
            </a:r>
            <a:r>
              <a:rPr lang="en-US" dirty="0"/>
              <a:t> </a:t>
            </a:r>
            <a:br>
              <a:rPr lang="en-US" dirty="0"/>
            </a:br>
            <a:r>
              <a:rPr lang="en-US" b="1" i="1" dirty="0" err="1">
                <a:solidFill>
                  <a:srgbClr val="C00000"/>
                </a:solidFill>
              </a:rPr>
              <a:t>int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previousIndex</a:t>
            </a:r>
            <a:r>
              <a:rPr lang="en-US" b="1" i="1" dirty="0">
                <a:solidFill>
                  <a:srgbClr val="C00000"/>
                </a:solidFill>
              </a:rPr>
              <a:t>() </a:t>
            </a:r>
            <a:r>
              <a:rPr lang="en-US" i="1" dirty="0"/>
              <a:t>:</a:t>
            </a:r>
            <a:r>
              <a:rPr lang="en-US" dirty="0"/>
              <a:t> </a:t>
            </a:r>
            <a:r>
              <a:rPr lang="en-US" dirty="0" err="1"/>
              <a:t>returneaza</a:t>
            </a:r>
            <a:r>
              <a:rPr lang="en-US" dirty="0"/>
              <a:t> </a:t>
            </a:r>
            <a:r>
              <a:rPr lang="en-US" dirty="0" err="1"/>
              <a:t>indicele</a:t>
            </a:r>
            <a:r>
              <a:rPr lang="en-US" dirty="0"/>
              <a:t> </a:t>
            </a:r>
            <a:r>
              <a:rPr lang="en-US" dirty="0" err="1"/>
              <a:t>elementului</a:t>
            </a:r>
            <a:r>
              <a:rPr lang="en-US" dirty="0"/>
              <a:t> la care s-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ajunge</a:t>
            </a:r>
            <a:r>
              <a:rPr lang="en-US" dirty="0"/>
              <a:t> cu </a:t>
            </a:r>
            <a:r>
              <a:rPr lang="en-US" dirty="0" err="1"/>
              <a:t>inca</a:t>
            </a:r>
            <a:r>
              <a:rPr lang="en-US" dirty="0"/>
              <a:t> un previous()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80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52400"/>
            <a:ext cx="8911687" cy="568036"/>
          </a:xfrm>
        </p:spPr>
        <p:txBody>
          <a:bodyPr>
            <a:normAutofit fontScale="90000"/>
          </a:bodyPr>
          <a:lstStyle/>
          <a:p>
            <a:pPr algn="ctr"/>
            <a:r>
              <a:rPr lang="ro-MD" dirty="0" smtClean="0"/>
              <a:t>ListIteratori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20436"/>
            <a:ext cx="8915400" cy="61375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import </a:t>
            </a:r>
            <a:r>
              <a:rPr lang="en-US" dirty="0" err="1"/>
              <a:t>java.util</a:t>
            </a:r>
            <a:r>
              <a:rPr lang="en-US" dirty="0" smtClean="0"/>
              <a:t>.*;</a:t>
            </a:r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MyList</a:t>
            </a:r>
            <a:r>
              <a:rPr lang="en-US" dirty="0"/>
              <a:t>{ </a:t>
            </a:r>
          </a:p>
          <a:p>
            <a:r>
              <a:rPr lang="en-US" dirty="0"/>
              <a:t> </a:t>
            </a:r>
            <a:r>
              <a:rPr lang="ro-MD" dirty="0" smtClean="0"/>
              <a:t>                    </a:t>
            </a:r>
            <a:r>
              <a:rPr lang="en-US" dirty="0" smtClean="0"/>
              <a:t>   </a:t>
            </a:r>
            <a:r>
              <a:rPr lang="en-US" dirty="0"/>
              <a:t>public static void main( String </a:t>
            </a:r>
            <a:r>
              <a:rPr lang="en-US" dirty="0" err="1"/>
              <a:t>args</a:t>
            </a:r>
            <a:r>
              <a:rPr lang="en-US" dirty="0"/>
              <a:t>[] ) </a:t>
            </a:r>
            <a:r>
              <a:rPr lang="en-US" dirty="0" smtClean="0"/>
              <a:t>  </a:t>
            </a:r>
            <a:r>
              <a:rPr lang="en-US" dirty="0"/>
              <a:t>{ </a:t>
            </a:r>
          </a:p>
          <a:p>
            <a:r>
              <a:rPr lang="en-US" dirty="0"/>
              <a:t>       </a:t>
            </a:r>
            <a:r>
              <a:rPr lang="ro-MD" dirty="0" smtClean="0"/>
              <a:t>                                      </a:t>
            </a:r>
            <a:r>
              <a:rPr lang="en-US" dirty="0" smtClean="0"/>
              <a:t>  </a:t>
            </a:r>
            <a:r>
              <a:rPr lang="en-US" dirty="0"/>
              <a:t>String strings[] = {"0","1","2","3","4","5","6","7","8","9"}; </a:t>
            </a:r>
          </a:p>
          <a:p>
            <a:r>
              <a:rPr lang="ro-MD" dirty="0" smtClean="0"/>
              <a:t>                             </a:t>
            </a:r>
            <a:r>
              <a:rPr lang="en-US" dirty="0" err="1" smtClean="0"/>
              <a:t>LinkedList</a:t>
            </a:r>
            <a:r>
              <a:rPr lang="en-US" dirty="0" smtClean="0"/>
              <a:t> l </a:t>
            </a:r>
            <a:r>
              <a:rPr lang="en-US" dirty="0"/>
              <a:t>= new </a:t>
            </a:r>
            <a:r>
              <a:rPr lang="en-US" dirty="0" err="1"/>
              <a:t>LinkedList</a:t>
            </a:r>
            <a:r>
              <a:rPr lang="en-US" dirty="0"/>
              <a:t>(); </a:t>
            </a:r>
          </a:p>
          <a:p>
            <a:r>
              <a:rPr lang="en-US" dirty="0"/>
              <a:t>      </a:t>
            </a:r>
            <a:r>
              <a:rPr lang="ro-MD" dirty="0" smtClean="0"/>
              <a:t>                          </a:t>
            </a:r>
            <a:r>
              <a:rPr lang="en-US" dirty="0" smtClean="0"/>
              <a:t>   </a:t>
            </a:r>
            <a:r>
              <a:rPr lang="en-US" dirty="0"/>
              <a:t>for(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 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strings.length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 ) </a:t>
            </a:r>
          </a:p>
          <a:p>
            <a:r>
              <a:rPr lang="en-US" dirty="0"/>
              <a:t>          </a:t>
            </a:r>
            <a:r>
              <a:rPr lang="ro-MD" dirty="0" smtClean="0"/>
              <a:t>                             </a:t>
            </a:r>
            <a:r>
              <a:rPr lang="en-US" dirty="0" smtClean="0"/>
              <a:t>   </a:t>
            </a:r>
            <a:r>
              <a:rPr lang="en-US" dirty="0" err="1"/>
              <a:t>l.add</a:t>
            </a:r>
            <a:r>
              <a:rPr lang="en-US" dirty="0"/>
              <a:t>( strings[ </a:t>
            </a:r>
            <a:r>
              <a:rPr lang="en-US" dirty="0" err="1"/>
              <a:t>i</a:t>
            </a:r>
            <a:r>
              <a:rPr lang="en-US" dirty="0"/>
              <a:t> ] ); </a:t>
            </a:r>
            <a:endParaRPr lang="ro-MD" dirty="0" smtClean="0"/>
          </a:p>
          <a:p>
            <a:r>
              <a:rPr lang="ro-MD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en-US" dirty="0" err="1"/>
              <a:t>System.out.println</a:t>
            </a:r>
            <a:r>
              <a:rPr lang="en-US" dirty="0"/>
              <a:t>(l);</a:t>
            </a:r>
          </a:p>
          <a:p>
            <a:r>
              <a:rPr lang="en-US" dirty="0"/>
              <a:t>   </a:t>
            </a:r>
            <a:r>
              <a:rPr lang="en-US" dirty="0" smtClean="0"/>
              <a:t>  </a:t>
            </a:r>
            <a:r>
              <a:rPr lang="en-US" dirty="0"/>
              <a:t>//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/>
              <a:t>listei</a:t>
            </a:r>
            <a:r>
              <a:rPr lang="en-US" dirty="0"/>
              <a:t> de la </a:t>
            </a:r>
            <a:r>
              <a:rPr lang="en-US" dirty="0" err="1"/>
              <a:t>inceput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sfarsit</a:t>
            </a:r>
            <a:r>
              <a:rPr lang="en-US" dirty="0"/>
              <a:t> </a:t>
            </a:r>
            <a:r>
              <a:rPr lang="ro-MD" dirty="0" smtClean="0"/>
              <a:t>:</a:t>
            </a:r>
            <a:r>
              <a:rPr lang="en-US" dirty="0" smtClean="0"/>
              <a:t>  </a:t>
            </a:r>
            <a:r>
              <a:rPr lang="en-US" dirty="0" err="1"/>
              <a:t>System.out.print</a:t>
            </a:r>
            <a:r>
              <a:rPr lang="en-US" dirty="0"/>
              <a:t>("\</a:t>
            </a:r>
            <a:r>
              <a:rPr lang="en-US" dirty="0" err="1"/>
              <a:t>nLista</a:t>
            </a:r>
            <a:r>
              <a:rPr lang="en-US" dirty="0"/>
              <a:t>: "); </a:t>
            </a:r>
          </a:p>
          <a:p>
            <a:r>
              <a:rPr lang="en-US" dirty="0"/>
              <a:t>        </a:t>
            </a:r>
            <a:r>
              <a:rPr lang="ro-MD" dirty="0" smtClean="0"/>
              <a:t>                            </a:t>
            </a:r>
            <a:r>
              <a:rPr lang="en-US" dirty="0" smtClean="0"/>
              <a:t>     </a:t>
            </a:r>
            <a:r>
              <a:rPr lang="en-US" dirty="0" err="1"/>
              <a:t>ListIterator</a:t>
            </a:r>
            <a:r>
              <a:rPr lang="en-US" dirty="0"/>
              <a:t> it= </a:t>
            </a:r>
            <a:r>
              <a:rPr lang="en-US" dirty="0" err="1"/>
              <a:t>l.listIterator</a:t>
            </a:r>
            <a:r>
              <a:rPr lang="en-US" dirty="0"/>
              <a:t>(); </a:t>
            </a:r>
          </a:p>
          <a:p>
            <a:r>
              <a:rPr lang="en-US" dirty="0"/>
              <a:t>        </a:t>
            </a:r>
            <a:r>
              <a:rPr lang="ro-MD" dirty="0" smtClean="0"/>
              <a:t>                                 </a:t>
            </a:r>
            <a:r>
              <a:rPr lang="en-US" dirty="0" smtClean="0"/>
              <a:t>     </a:t>
            </a:r>
            <a:r>
              <a:rPr lang="en-US" dirty="0"/>
              <a:t>while ( </a:t>
            </a:r>
            <a:r>
              <a:rPr lang="en-US" dirty="0" err="1"/>
              <a:t>it.hasNext</a:t>
            </a:r>
            <a:r>
              <a:rPr lang="en-US" dirty="0"/>
              <a:t>() ) </a:t>
            </a:r>
          </a:p>
          <a:p>
            <a:r>
              <a:rPr lang="en-US" dirty="0"/>
              <a:t>            </a:t>
            </a:r>
            <a:r>
              <a:rPr lang="ro-MD" dirty="0" smtClean="0"/>
              <a:t>                                 </a:t>
            </a:r>
            <a:r>
              <a:rPr lang="en-US" dirty="0" smtClean="0"/>
              <a:t>     </a:t>
            </a:r>
            <a:r>
              <a:rPr lang="en-US" dirty="0" err="1"/>
              <a:t>System.out.print</a:t>
            </a:r>
            <a:r>
              <a:rPr lang="en-US" dirty="0"/>
              <a:t>( </a:t>
            </a:r>
            <a:r>
              <a:rPr lang="en-US" dirty="0" err="1"/>
              <a:t>it.next</a:t>
            </a:r>
            <a:r>
              <a:rPr lang="en-US" dirty="0"/>
              <a:t>()+" " ); </a:t>
            </a:r>
            <a:endParaRPr lang="ro-MD" dirty="0" smtClean="0"/>
          </a:p>
          <a:p>
            <a:r>
              <a:rPr lang="en-US" dirty="0" smtClean="0"/>
              <a:t>//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/>
              <a:t>listei</a:t>
            </a:r>
            <a:r>
              <a:rPr lang="en-US" dirty="0"/>
              <a:t> de la </a:t>
            </a:r>
            <a:r>
              <a:rPr lang="en-US" dirty="0" err="1"/>
              <a:t>sfarsit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inceput</a:t>
            </a:r>
            <a:r>
              <a:rPr lang="en-US" dirty="0"/>
              <a:t> </a:t>
            </a:r>
            <a:r>
              <a:rPr lang="ro-MD" dirty="0" smtClean="0"/>
              <a:t>: </a:t>
            </a:r>
            <a:r>
              <a:rPr lang="en-US" dirty="0" err="1"/>
              <a:t>System.out.print</a:t>
            </a:r>
            <a:r>
              <a:rPr lang="en-US" dirty="0"/>
              <a:t>("\</a:t>
            </a:r>
            <a:r>
              <a:rPr lang="en-US" dirty="0" err="1"/>
              <a:t>nLista</a:t>
            </a:r>
            <a:r>
              <a:rPr lang="en-US" dirty="0"/>
              <a:t>: "); </a:t>
            </a:r>
            <a:endParaRPr lang="en-US" dirty="0"/>
          </a:p>
          <a:p>
            <a:r>
              <a:rPr lang="en-US" dirty="0"/>
              <a:t>          </a:t>
            </a:r>
            <a:r>
              <a:rPr lang="ro-MD" dirty="0" smtClean="0"/>
              <a:t>                               </a:t>
            </a:r>
            <a:r>
              <a:rPr lang="en-US" dirty="0" smtClean="0"/>
              <a:t>   </a:t>
            </a:r>
            <a:r>
              <a:rPr lang="en-US" dirty="0"/>
              <a:t>while( </a:t>
            </a:r>
            <a:r>
              <a:rPr lang="en-US" dirty="0" err="1"/>
              <a:t>it.hasPrevious</a:t>
            </a:r>
            <a:r>
              <a:rPr lang="en-US" dirty="0"/>
              <a:t>() ) </a:t>
            </a:r>
          </a:p>
          <a:p>
            <a:r>
              <a:rPr lang="en-US" dirty="0"/>
              <a:t>            </a:t>
            </a:r>
            <a:r>
              <a:rPr lang="ro-MD" dirty="0" smtClean="0"/>
              <a:t>                   </a:t>
            </a:r>
            <a:r>
              <a:rPr lang="en-US" dirty="0" smtClean="0"/>
              <a:t>     </a:t>
            </a:r>
            <a:r>
              <a:rPr lang="en-US" dirty="0" err="1"/>
              <a:t>System.out.print</a:t>
            </a:r>
            <a:r>
              <a:rPr lang="en-US" dirty="0"/>
              <a:t>( </a:t>
            </a:r>
            <a:r>
              <a:rPr lang="en-US" dirty="0" err="1"/>
              <a:t>it.previous</a:t>
            </a:r>
            <a:r>
              <a:rPr lang="en-US" dirty="0"/>
              <a:t>()+" " ); </a:t>
            </a:r>
          </a:p>
          <a:p>
            <a:r>
              <a:rPr lang="en-US" dirty="0"/>
              <a:t>  </a:t>
            </a:r>
            <a:r>
              <a:rPr lang="ro-MD" dirty="0" smtClean="0"/>
              <a:t>       </a:t>
            </a:r>
            <a:r>
              <a:rPr lang="en-US" dirty="0" smtClean="0"/>
              <a:t>  }}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48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1235"/>
          </a:xfrm>
        </p:spPr>
        <p:txBody>
          <a:bodyPr>
            <a:normAutofit fontScale="90000"/>
          </a:bodyPr>
          <a:lstStyle/>
          <a:p>
            <a:pPr algn="ctr"/>
            <a:r>
              <a:rPr lang="ro-MD" dirty="0" smtClean="0"/>
              <a:t>ListIteratori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run-single:</a:t>
            </a:r>
          </a:p>
          <a:p>
            <a:r>
              <a:rPr lang="it-IT" sz="2400" dirty="0"/>
              <a:t>[0, 1, 2, 3, 4, 5, 6, 7, 8, 9]</a:t>
            </a:r>
          </a:p>
          <a:p>
            <a:endParaRPr lang="it-IT" sz="2400" dirty="0"/>
          </a:p>
          <a:p>
            <a:r>
              <a:rPr lang="it-IT" sz="2400" dirty="0"/>
              <a:t>Lista: 0 1 2 3 4 5 6 7 8 9 </a:t>
            </a:r>
          </a:p>
          <a:p>
            <a:r>
              <a:rPr lang="it-IT" sz="2400" dirty="0"/>
              <a:t>Lista: 9 8 7 6 5 4 3 2 1 0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069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51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1. </a:t>
            </a:r>
            <a:r>
              <a:rPr lang="en-US" sz="3200" dirty="0" err="1" smtClean="0"/>
              <a:t>Modalit</a:t>
            </a:r>
            <a:r>
              <a:rPr lang="ro-MD" sz="3200" dirty="0" smtClean="0"/>
              <a:t>ăți de parcurgere a colecțiilor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6291"/>
            <a:ext cx="8915400" cy="4862945"/>
          </a:xfrm>
        </p:spPr>
        <p:txBody>
          <a:bodyPr>
            <a:normAutofit/>
          </a:bodyPr>
          <a:lstStyle/>
          <a:p>
            <a:r>
              <a:rPr lang="en-US" dirty="0" err="1"/>
              <a:t>Colecţiile</a:t>
            </a:r>
            <a:r>
              <a:rPr lang="en-US" dirty="0"/>
              <a:t> pot fi </a:t>
            </a:r>
            <a:r>
              <a:rPr lang="en-US" dirty="0" err="1"/>
              <a:t>parcurse</a:t>
            </a:r>
            <a:r>
              <a:rPr lang="en-US" dirty="0"/>
              <a:t> (element cu element) </a:t>
            </a:r>
            <a:r>
              <a:rPr lang="en-US" dirty="0" err="1"/>
              <a:t>folosind</a:t>
            </a:r>
            <a:r>
              <a:rPr lang="en-US" dirty="0" smtClean="0"/>
              <a:t>:</a:t>
            </a:r>
            <a:endParaRPr lang="ro-MD" dirty="0" smtClean="0"/>
          </a:p>
          <a:p>
            <a:r>
              <a:rPr lang="ro-MD" sz="2400" b="1" dirty="0" smtClean="0">
                <a:solidFill>
                  <a:srgbClr val="FF0000"/>
                </a:solidFill>
              </a:rPr>
              <a:t>E</a:t>
            </a:r>
            <a:r>
              <a:rPr lang="en-US" sz="2400" b="1" dirty="0" err="1" smtClean="0">
                <a:solidFill>
                  <a:srgbClr val="FF0000"/>
                </a:solidFill>
              </a:rPr>
              <a:t>numer</a:t>
            </a:r>
            <a:r>
              <a:rPr lang="ro-RO" sz="2400" b="1" dirty="0">
                <a:solidFill>
                  <a:srgbClr val="FF0000"/>
                </a:solidFill>
              </a:rPr>
              <a:t>ă</a:t>
            </a:r>
            <a:r>
              <a:rPr lang="en-US" sz="2400" b="1" dirty="0" smtClean="0">
                <a:solidFill>
                  <a:srgbClr val="FF0000"/>
                </a:solidFill>
              </a:rPr>
              <a:t>rile</a:t>
            </a:r>
            <a:r>
              <a:rPr lang="ro-MD" sz="2400" b="1" dirty="0" smtClean="0">
                <a:solidFill>
                  <a:srgbClr val="FF0000"/>
                </a:solidFill>
              </a:rPr>
              <a:t>,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Iteratori</a:t>
            </a:r>
            <a:r>
              <a:rPr lang="ro-MD" sz="2400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ro-MD" sz="2400" b="1" dirty="0">
                <a:solidFill>
                  <a:srgbClr val="FF0000"/>
                </a:solidFill>
              </a:rPr>
              <a:t>l</a:t>
            </a:r>
            <a:r>
              <a:rPr lang="en-US" sz="2400" b="1" dirty="0" err="1" smtClean="0">
                <a:solidFill>
                  <a:srgbClr val="FF0000"/>
                </a:solidFill>
              </a:rPr>
              <a:t>istIterator</a:t>
            </a:r>
            <a:r>
              <a:rPr lang="ro-MD" sz="2400" b="1" dirty="0" smtClean="0">
                <a:solidFill>
                  <a:srgbClr val="FF0000"/>
                </a:solidFill>
              </a:rPr>
              <a:t>i,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b="1" dirty="0" smtClean="0">
                <a:solidFill>
                  <a:srgbClr val="FF0000"/>
                </a:solidFill>
              </a:rPr>
              <a:t>for-each</a:t>
            </a:r>
            <a:r>
              <a:rPr lang="ro-MD" sz="24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 </a:t>
            </a:r>
            <a:r>
              <a:rPr lang="en-US" dirty="0" err="1"/>
              <a:t>construcţie</a:t>
            </a:r>
            <a:r>
              <a:rPr lang="en-US" dirty="0"/>
              <a:t> </a:t>
            </a:r>
            <a:r>
              <a:rPr lang="en-US" b="1" dirty="0"/>
              <a:t>for</a:t>
            </a:r>
            <a:r>
              <a:rPr lang="en-US" dirty="0"/>
              <a:t> </a:t>
            </a:r>
            <a:r>
              <a:rPr lang="en-US" dirty="0" err="1" smtClean="0"/>
              <a:t>specialǎ</a:t>
            </a:r>
            <a:r>
              <a:rPr lang="ro-MD" dirty="0" smtClean="0"/>
              <a:t>.</a:t>
            </a:r>
            <a:endParaRPr lang="ro-MD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ro-MD" dirty="0" smtClean="0"/>
              <a:t>	Aceste </a:t>
            </a:r>
            <a:r>
              <a:rPr lang="en-US" dirty="0" err="1" smtClean="0"/>
              <a:t>modalit</a:t>
            </a:r>
            <a:r>
              <a:rPr lang="ro-RO" dirty="0"/>
              <a:t>ăți 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ro-MD" dirty="0" smtClean="0"/>
              <a:t>ermit</a:t>
            </a:r>
            <a:r>
              <a:rPr lang="en-US" dirty="0" smtClean="0"/>
              <a:t>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/>
              <a:t>secven</a:t>
            </a:r>
            <a:r>
              <a:rPr lang="ro-RO" dirty="0"/>
              <a:t>ț</a:t>
            </a:r>
            <a:r>
              <a:rPr lang="en-US" dirty="0" err="1"/>
              <a:t>ial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ro-MD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/>
              <a:t>colecţii</a:t>
            </a:r>
            <a:r>
              <a:rPr lang="en-US" dirty="0"/>
              <a:t>, </a:t>
            </a:r>
            <a:r>
              <a:rPr lang="en-US" dirty="0" err="1"/>
              <a:t>indiferent</a:t>
            </a:r>
            <a:r>
              <a:rPr lang="en-US" dirty="0"/>
              <a:t> </a:t>
            </a:r>
            <a:r>
              <a:rPr lang="en-US" dirty="0" err="1"/>
              <a:t>dac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indexat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smtClean="0"/>
              <a:t>nu</a:t>
            </a:r>
            <a:r>
              <a:rPr lang="ro-MD" dirty="0"/>
              <a:t> </a:t>
            </a:r>
            <a:r>
              <a:rPr lang="ro-MD" dirty="0" smtClean="0"/>
              <a:t>și</a:t>
            </a:r>
            <a:r>
              <a:rPr lang="en-US" dirty="0" smtClean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smtClean="0"/>
              <a:t>des</a:t>
            </a:r>
            <a:r>
              <a:rPr lang="ro-MD" dirty="0" smtClean="0"/>
              <a:t>crise</a:t>
            </a:r>
            <a:r>
              <a:rPr lang="ro-RO" dirty="0" smtClean="0"/>
              <a:t> </a:t>
            </a:r>
            <a:r>
              <a:rPr lang="en-US" dirty="0"/>
              <a:t>de </a:t>
            </a:r>
            <a:r>
              <a:rPr lang="en-US" dirty="0" err="1"/>
              <a:t>obiecte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implementeaz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err="1"/>
              <a:t>interfe</a:t>
            </a:r>
            <a:r>
              <a:rPr lang="ro-RO" dirty="0"/>
              <a:t>ț</a:t>
            </a:r>
            <a:r>
              <a:rPr lang="en-US" dirty="0" err="1"/>
              <a:t>ele</a:t>
            </a:r>
            <a:r>
              <a:rPr lang="ro-MD" dirty="0"/>
              <a:t> </a:t>
            </a:r>
            <a:r>
              <a:rPr lang="en-US" dirty="0"/>
              <a:t>Enumeration, </a:t>
            </a:r>
            <a:r>
              <a:rPr lang="en-US" dirty="0" err="1"/>
              <a:t>respectiv</a:t>
            </a:r>
            <a:r>
              <a:rPr lang="ro-RO" dirty="0"/>
              <a:t> </a:t>
            </a:r>
            <a:r>
              <a:rPr lang="en-US" dirty="0"/>
              <a:t>Iterator</a:t>
            </a:r>
            <a:r>
              <a:rPr lang="ro-RO" dirty="0"/>
              <a:t> </a:t>
            </a:r>
            <a:r>
              <a:rPr lang="ro-MD" dirty="0" smtClean="0"/>
              <a:t>și</a:t>
            </a:r>
            <a:r>
              <a:rPr lang="ro-RO" dirty="0" smtClean="0"/>
              <a:t> </a:t>
            </a:r>
            <a:r>
              <a:rPr lang="en-US" dirty="0" err="1" smtClean="0"/>
              <a:t>ListIterator</a:t>
            </a:r>
            <a:r>
              <a:rPr lang="en-US" dirty="0" smtClean="0"/>
              <a:t>.</a:t>
            </a:r>
            <a:endParaRPr lang="en-US" dirty="0"/>
          </a:p>
          <a:p>
            <a:pPr algn="just">
              <a:lnSpc>
                <a:spcPct val="160000"/>
              </a:lnSpc>
            </a:pP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clasele</a:t>
            </a:r>
            <a:r>
              <a:rPr lang="en-US" dirty="0"/>
              <a:t> care </a:t>
            </a:r>
            <a:r>
              <a:rPr lang="en-US" dirty="0" err="1"/>
              <a:t>implementeaz</a:t>
            </a:r>
            <a:r>
              <a:rPr lang="ro-MD" dirty="0"/>
              <a:t>ă</a:t>
            </a:r>
            <a:r>
              <a:rPr lang="en-US" dirty="0"/>
              <a:t> </a:t>
            </a:r>
            <a:r>
              <a:rPr lang="en-US" dirty="0" err="1" smtClean="0"/>
              <a:t>colec</a:t>
            </a:r>
            <a:r>
              <a:rPr lang="ro-MD" dirty="0" smtClean="0"/>
              <a:t>ț</a:t>
            </a:r>
            <a:r>
              <a:rPr lang="en-US" dirty="0" smtClean="0"/>
              <a:t>ii </a:t>
            </a:r>
            <a:r>
              <a:rPr lang="en-US" dirty="0"/>
              <a:t>au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ro-RO" dirty="0"/>
              <a:t> </a:t>
            </a:r>
            <a:r>
              <a:rPr lang="en-US" dirty="0" err="1"/>
              <a:t>returneaz</a:t>
            </a:r>
            <a:r>
              <a:rPr lang="ro-MD" dirty="0"/>
              <a:t>ă</a:t>
            </a:r>
            <a:r>
              <a:rPr lang="en-US" dirty="0"/>
              <a:t> o </a:t>
            </a:r>
            <a:r>
              <a:rPr lang="en-US" dirty="0" err="1" smtClean="0"/>
              <a:t>enumerare</a:t>
            </a:r>
            <a:r>
              <a:rPr lang="ro-RO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/>
              <a:t>un</a:t>
            </a:r>
            <a:r>
              <a:rPr lang="ro-RO" dirty="0"/>
              <a:t> </a:t>
            </a:r>
            <a:r>
              <a:rPr lang="en-US" dirty="0"/>
              <a:t>iterator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 smtClean="0"/>
              <a:t>elementelor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67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62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5. For-each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4257"/>
            <a:ext cx="8915400" cy="52686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Aceastǎ</a:t>
            </a:r>
            <a:r>
              <a:rPr lang="en-US" sz="2400" dirty="0"/>
              <a:t> </a:t>
            </a:r>
            <a:r>
              <a:rPr lang="en-US" sz="2400" dirty="0" err="1"/>
              <a:t>construcţie</a:t>
            </a:r>
            <a:r>
              <a:rPr lang="en-US" sz="2400" dirty="0"/>
              <a:t> </a:t>
            </a:r>
            <a:r>
              <a:rPr lang="en-US" sz="2400" dirty="0" err="1" smtClean="0"/>
              <a:t>permite</a:t>
            </a:r>
            <a:r>
              <a:rPr lang="en-US" sz="2400" dirty="0" smtClean="0"/>
              <a:t> </a:t>
            </a:r>
            <a:r>
              <a:rPr lang="en-US" sz="2400" dirty="0" err="1"/>
              <a:t>traversarea</a:t>
            </a:r>
            <a:r>
              <a:rPr lang="en-US" sz="2400" dirty="0"/>
              <a:t> </a:t>
            </a:r>
            <a:r>
              <a:rPr lang="en-US" sz="2400" dirty="0" err="1"/>
              <a:t>unei</a:t>
            </a:r>
            <a:r>
              <a:rPr lang="en-US" sz="2400" dirty="0"/>
              <a:t> </a:t>
            </a:r>
            <a:r>
              <a:rPr lang="en-US" sz="2400" dirty="0" err="1"/>
              <a:t>colecţii</a:t>
            </a:r>
            <a:r>
              <a:rPr lang="en-US" sz="2400" dirty="0"/>
              <a:t>. </a:t>
            </a:r>
            <a:r>
              <a:rPr lang="en-US" sz="2400" b="1" dirty="0"/>
              <a:t>for-each</a:t>
            </a:r>
            <a:r>
              <a:rPr lang="en-US" sz="2400" dirty="0"/>
              <a:t>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foarte</a:t>
            </a:r>
            <a:r>
              <a:rPr lang="en-US" sz="2400" dirty="0"/>
              <a:t> similar </a:t>
            </a:r>
            <a:r>
              <a:rPr lang="en-US" sz="2400" dirty="0" smtClean="0"/>
              <a:t>cu</a:t>
            </a:r>
            <a:r>
              <a:rPr lang="ro-MD" sz="2400" dirty="0" smtClean="0"/>
              <a:t> ciclul</a:t>
            </a:r>
            <a:r>
              <a:rPr lang="en-US" sz="2400" dirty="0" smtClean="0"/>
              <a:t> </a:t>
            </a:r>
            <a:r>
              <a:rPr lang="en-US" sz="2400" dirty="0"/>
              <a:t>for. </a:t>
            </a:r>
            <a:r>
              <a:rPr lang="en-US" sz="2400" dirty="0" err="1"/>
              <a:t>Urmǎtorul</a:t>
            </a:r>
            <a:r>
              <a:rPr lang="en-US" sz="2400" dirty="0"/>
              <a:t> </a:t>
            </a:r>
            <a:r>
              <a:rPr lang="en-US" sz="2400" dirty="0" err="1"/>
              <a:t>exemplu</a:t>
            </a:r>
            <a:r>
              <a:rPr lang="en-US" sz="2400" dirty="0"/>
              <a:t> </a:t>
            </a:r>
            <a:r>
              <a:rPr lang="en-US" sz="2400" dirty="0" err="1"/>
              <a:t>parcurge</a:t>
            </a:r>
            <a:r>
              <a:rPr lang="en-US" sz="2400" dirty="0"/>
              <a:t> </a:t>
            </a:r>
            <a:r>
              <a:rPr lang="en-US" sz="2400" dirty="0" err="1"/>
              <a:t>elementele</a:t>
            </a:r>
            <a:r>
              <a:rPr lang="en-US" sz="2400" dirty="0"/>
              <a:t> </a:t>
            </a:r>
            <a:r>
              <a:rPr lang="en-US" sz="2400" dirty="0" err="1"/>
              <a:t>unei</a:t>
            </a:r>
            <a:r>
              <a:rPr lang="en-US" sz="2400" dirty="0"/>
              <a:t> </a:t>
            </a:r>
            <a:r>
              <a:rPr lang="en-US" sz="2400" dirty="0" err="1"/>
              <a:t>colecţii</a:t>
            </a:r>
            <a:r>
              <a:rPr lang="en-US" sz="2400" dirty="0"/>
              <a:t> </a:t>
            </a:r>
            <a:r>
              <a:rPr lang="en-US" sz="2400" dirty="0" err="1"/>
              <a:t>şi</a:t>
            </a:r>
            <a:r>
              <a:rPr lang="en-US" sz="2400" dirty="0"/>
              <a:t> le </a:t>
            </a:r>
            <a:r>
              <a:rPr lang="en-US" sz="2400" dirty="0" err="1"/>
              <a:t>afişeazǎ</a:t>
            </a:r>
            <a:r>
              <a:rPr lang="en-US" sz="2400" dirty="0" smtClean="0"/>
              <a:t>.</a:t>
            </a:r>
            <a:endParaRPr lang="ro-MD" sz="2400" dirty="0"/>
          </a:p>
          <a:p>
            <a:r>
              <a:rPr lang="en-US" sz="2400" b="1" i="1" dirty="0"/>
              <a:t>Collection </a:t>
            </a:r>
            <a:r>
              <a:rPr lang="en-US" sz="2400" b="1" i="1" dirty="0" err="1"/>
              <a:t>collection</a:t>
            </a:r>
            <a:r>
              <a:rPr lang="en-US" sz="2400" b="1" i="1" dirty="0"/>
              <a:t> = new </a:t>
            </a:r>
            <a:r>
              <a:rPr lang="en-US" sz="2400" b="1" i="1" dirty="0" err="1"/>
              <a:t>ArrayList</a:t>
            </a:r>
            <a:r>
              <a:rPr lang="en-US" sz="2400" b="1" i="1" dirty="0"/>
              <a:t>();</a:t>
            </a:r>
          </a:p>
          <a:p>
            <a:r>
              <a:rPr lang="en-US" sz="2400" b="1" i="1" dirty="0"/>
              <a:t>for (Object o : collection)</a:t>
            </a:r>
          </a:p>
          <a:p>
            <a:r>
              <a:rPr lang="en-US" sz="2400" b="1" i="1" dirty="0"/>
              <a:t>    </a:t>
            </a:r>
            <a:r>
              <a:rPr lang="en-US" sz="2400" b="1" i="1" dirty="0" err="1"/>
              <a:t>System.out.println</a:t>
            </a:r>
            <a:r>
              <a:rPr lang="en-US" sz="2400" b="1" i="1" dirty="0"/>
              <a:t>(o</a:t>
            </a:r>
            <a:r>
              <a:rPr lang="en-US" sz="2400" b="1" i="1" dirty="0" smtClean="0"/>
              <a:t>);</a:t>
            </a:r>
            <a:endParaRPr lang="ro-MD" sz="2400" b="1" i="1" dirty="0" smtClean="0"/>
          </a:p>
          <a:p>
            <a:pPr>
              <a:lnSpc>
                <a:spcPct val="150000"/>
              </a:lnSpc>
            </a:pPr>
            <a:r>
              <a:rPr lang="en-US" sz="2400" dirty="0" err="1"/>
              <a:t>Construcţia</a:t>
            </a:r>
            <a:r>
              <a:rPr lang="en-US" sz="2400" dirty="0"/>
              <a:t> for-each se </a:t>
            </a:r>
            <a:r>
              <a:rPr lang="en-US" sz="2400" dirty="0" err="1"/>
              <a:t>bazeazǎ</a:t>
            </a:r>
            <a:r>
              <a:rPr lang="en-US" sz="2400" dirty="0"/>
              <a:t>, </a:t>
            </a:r>
            <a:r>
              <a:rPr lang="en-US" sz="2400" dirty="0" err="1"/>
              <a:t>în</a:t>
            </a:r>
            <a:r>
              <a:rPr lang="en-US" sz="2400" dirty="0"/>
              <a:t> spate, </a:t>
            </a:r>
            <a:r>
              <a:rPr lang="en-US" sz="2400" dirty="0" err="1"/>
              <a:t>pe</a:t>
            </a:r>
            <a:r>
              <a:rPr lang="en-US" sz="2400" dirty="0"/>
              <a:t> un iterator, </a:t>
            </a:r>
            <a:r>
              <a:rPr lang="en-US" sz="2400" dirty="0" err="1"/>
              <a:t>pe</a:t>
            </a:r>
            <a:r>
              <a:rPr lang="en-US" sz="2400" dirty="0"/>
              <a:t> care </a:t>
            </a:r>
            <a:r>
              <a:rPr lang="en-US" sz="2400" dirty="0" err="1"/>
              <a:t>îl</a:t>
            </a:r>
            <a:r>
              <a:rPr lang="en-US" sz="2400" dirty="0"/>
              <a:t> </a:t>
            </a:r>
            <a:r>
              <a:rPr lang="en-US" sz="2400" dirty="0" err="1"/>
              <a:t>ascunde</a:t>
            </a:r>
            <a:r>
              <a:rPr lang="en-US" sz="2400" dirty="0"/>
              <a:t>. </a:t>
            </a:r>
            <a:r>
              <a:rPr lang="en-US" sz="2400" dirty="0" err="1"/>
              <a:t>Prin</a:t>
            </a:r>
            <a:r>
              <a:rPr lang="en-US" sz="2400" dirty="0"/>
              <a:t> </a:t>
            </a:r>
            <a:r>
              <a:rPr lang="en-US" sz="2400" dirty="0" err="1"/>
              <a:t>urmare</a:t>
            </a:r>
            <a:r>
              <a:rPr lang="en-US" sz="2400" dirty="0"/>
              <a:t> nu </a:t>
            </a:r>
            <a:r>
              <a:rPr lang="en-US" sz="2400" dirty="0" err="1"/>
              <a:t>putem</a:t>
            </a:r>
            <a:r>
              <a:rPr lang="en-US" sz="2400" dirty="0"/>
              <a:t> </a:t>
            </a:r>
            <a:r>
              <a:rPr lang="en-US" sz="2400" dirty="0" err="1"/>
              <a:t>şterge</a:t>
            </a:r>
            <a:r>
              <a:rPr lang="en-US" sz="2400" dirty="0"/>
              <a:t> </a:t>
            </a:r>
            <a:r>
              <a:rPr lang="en-US" sz="2400" dirty="0" err="1"/>
              <a:t>elemente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timpul</a:t>
            </a:r>
            <a:r>
              <a:rPr lang="en-US" sz="2400" dirty="0"/>
              <a:t> </a:t>
            </a:r>
            <a:r>
              <a:rPr lang="en-US" sz="2400" dirty="0" err="1"/>
              <a:t>iterǎrii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6790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318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For-each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2486"/>
            <a:ext cx="8915400" cy="539931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import </a:t>
            </a:r>
            <a:r>
              <a:rPr lang="en-US" dirty="0" err="1"/>
              <a:t>java.util.ArrayList</a:t>
            </a:r>
            <a:r>
              <a:rPr lang="en-US" dirty="0" smtClean="0"/>
              <a:t>;</a:t>
            </a:r>
            <a:endParaRPr lang="en-US" dirty="0"/>
          </a:p>
          <a:p>
            <a:r>
              <a:rPr lang="ro-MD" dirty="0" smtClean="0"/>
              <a:t>      </a:t>
            </a:r>
            <a:r>
              <a:rPr lang="en-US" dirty="0" smtClean="0"/>
              <a:t>class </a:t>
            </a:r>
            <a:r>
              <a:rPr lang="en-US" dirty="0"/>
              <a:t>Person1{</a:t>
            </a:r>
          </a:p>
          <a:p>
            <a:r>
              <a:rPr lang="en-US" dirty="0"/>
              <a:t> </a:t>
            </a:r>
            <a:r>
              <a:rPr lang="ro-MD" dirty="0" smtClean="0"/>
              <a:t>                     </a:t>
            </a:r>
            <a:r>
              <a:rPr lang="en-US" dirty="0" smtClean="0"/>
              <a:t>   </a:t>
            </a:r>
            <a:r>
              <a:rPr lang="en-US" dirty="0"/>
              <a:t>String name;</a:t>
            </a:r>
          </a:p>
          <a:p>
            <a:r>
              <a:rPr lang="en-US" dirty="0"/>
              <a:t>  </a:t>
            </a:r>
            <a:r>
              <a:rPr lang="ro-MD" dirty="0" smtClean="0"/>
              <a:t>                </a:t>
            </a:r>
            <a:r>
              <a:rPr lang="en-US" dirty="0" smtClean="0"/>
              <a:t>  </a:t>
            </a:r>
            <a:r>
              <a:rPr lang="en-US" dirty="0"/>
              <a:t>Person1(String name){</a:t>
            </a:r>
          </a:p>
          <a:p>
            <a:r>
              <a:rPr lang="en-US" dirty="0"/>
              <a:t>     </a:t>
            </a:r>
            <a:r>
              <a:rPr lang="ro-MD" dirty="0" smtClean="0"/>
              <a:t>                  </a:t>
            </a:r>
            <a:r>
              <a:rPr lang="en-US" dirty="0" smtClean="0"/>
              <a:t>   </a:t>
            </a:r>
            <a:r>
              <a:rPr lang="en-US" dirty="0"/>
              <a:t>this.name = name</a:t>
            </a:r>
            <a:r>
              <a:rPr lang="en-US" dirty="0" smtClean="0"/>
              <a:t>;    }</a:t>
            </a:r>
            <a:endParaRPr lang="en-US" dirty="0"/>
          </a:p>
          <a:p>
            <a:r>
              <a:rPr lang="en-US" dirty="0"/>
              <a:t> </a:t>
            </a:r>
            <a:r>
              <a:rPr lang="ro-MD" dirty="0" smtClean="0"/>
              <a:t>                        </a:t>
            </a:r>
            <a:r>
              <a:rPr lang="en-US" dirty="0" smtClean="0"/>
              <a:t>   </a:t>
            </a:r>
            <a:r>
              <a:rPr lang="en-US" dirty="0"/>
              <a:t>public String </a:t>
            </a:r>
            <a:r>
              <a:rPr lang="en-US" dirty="0" err="1"/>
              <a:t>toString</a:t>
            </a:r>
            <a:r>
              <a:rPr lang="en-US" dirty="0"/>
              <a:t>(){</a:t>
            </a:r>
          </a:p>
          <a:p>
            <a:r>
              <a:rPr lang="en-US" dirty="0"/>
              <a:t>     </a:t>
            </a:r>
            <a:r>
              <a:rPr lang="ro-MD" dirty="0" smtClean="0"/>
              <a:t>                     </a:t>
            </a:r>
            <a:r>
              <a:rPr lang="en-US" dirty="0" smtClean="0"/>
              <a:t>   </a:t>
            </a:r>
            <a:r>
              <a:rPr lang="en-US" dirty="0"/>
              <a:t>return "Person:"+name;</a:t>
            </a:r>
          </a:p>
          <a:p>
            <a:r>
              <a:rPr lang="en-US" dirty="0"/>
              <a:t>  </a:t>
            </a:r>
            <a:r>
              <a:rPr lang="ro-MD" smtClean="0"/>
              <a:t>    </a:t>
            </a:r>
            <a:r>
              <a:rPr lang="en-US" dirty="0" smtClean="0"/>
              <a:t>  }}</a:t>
            </a:r>
            <a:endParaRPr lang="en-US" dirty="0"/>
          </a:p>
          <a:p>
            <a:r>
              <a:rPr lang="ro-MD" dirty="0" smtClean="0"/>
              <a:t>                        </a:t>
            </a: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err="1"/>
              <a:t>TestIter</a:t>
            </a:r>
            <a:r>
              <a:rPr lang="en-US" dirty="0"/>
              <a:t>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</a:t>
            </a:r>
            <a:r>
              <a:rPr lang="ro-MD" dirty="0" smtClean="0"/>
              <a:t>                             </a:t>
            </a:r>
            <a:r>
              <a:rPr lang="en-US" dirty="0" smtClean="0"/>
              <a:t>  </a:t>
            </a: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/>
              <a:t>       </a:t>
            </a:r>
            <a:r>
              <a:rPr lang="ro-MD" dirty="0" smtClean="0"/>
              <a:t>                                 </a:t>
            </a:r>
            <a:r>
              <a:rPr lang="en-US" dirty="0" smtClean="0"/>
              <a:t> </a:t>
            </a:r>
            <a:r>
              <a:rPr lang="en-US" dirty="0" err="1"/>
              <a:t>ArrayList</a:t>
            </a:r>
            <a:r>
              <a:rPr lang="en-US" dirty="0"/>
              <a:t>&lt;Person1&gt; al = new </a:t>
            </a:r>
            <a:r>
              <a:rPr lang="en-US" dirty="0" err="1"/>
              <a:t>ArrayList</a:t>
            </a:r>
            <a:r>
              <a:rPr lang="en-US" dirty="0"/>
              <a:t>&lt;Person1&gt;();</a:t>
            </a:r>
          </a:p>
          <a:p>
            <a:r>
              <a:rPr lang="en-US" dirty="0"/>
              <a:t>      </a:t>
            </a:r>
            <a:r>
              <a:rPr lang="ro-MD" dirty="0" smtClean="0"/>
              <a:t>                                                       </a:t>
            </a:r>
            <a:r>
              <a:rPr lang="en-US" dirty="0" smtClean="0"/>
              <a:t>  </a:t>
            </a:r>
            <a:r>
              <a:rPr lang="en-US" dirty="0" err="1"/>
              <a:t>al.add</a:t>
            </a:r>
            <a:r>
              <a:rPr lang="en-US" dirty="0"/>
              <a:t>(new Person1("Alex"));</a:t>
            </a:r>
          </a:p>
          <a:p>
            <a:r>
              <a:rPr lang="en-US" dirty="0"/>
              <a:t>     </a:t>
            </a:r>
            <a:r>
              <a:rPr lang="ro-MD" dirty="0" smtClean="0"/>
              <a:t>                                                       </a:t>
            </a:r>
            <a:r>
              <a:rPr lang="en-US" dirty="0" smtClean="0"/>
              <a:t>   </a:t>
            </a:r>
            <a:r>
              <a:rPr lang="en-US" dirty="0" err="1"/>
              <a:t>al.add</a:t>
            </a:r>
            <a:r>
              <a:rPr lang="en-US" dirty="0"/>
              <a:t>(new Person1("Dan"));</a:t>
            </a:r>
          </a:p>
          <a:p>
            <a:r>
              <a:rPr lang="en-US" dirty="0"/>
              <a:t>     </a:t>
            </a:r>
            <a:r>
              <a:rPr lang="ro-MD" dirty="0" smtClean="0"/>
              <a:t>                                                        </a:t>
            </a:r>
            <a:r>
              <a:rPr lang="en-US" dirty="0" smtClean="0"/>
              <a:t>  </a:t>
            </a:r>
            <a:r>
              <a:rPr lang="en-US" dirty="0" err="1"/>
              <a:t>al.add</a:t>
            </a:r>
            <a:r>
              <a:rPr lang="en-US" dirty="0"/>
              <a:t>(new Person1("</a:t>
            </a:r>
            <a:r>
              <a:rPr lang="en-US" dirty="0" err="1"/>
              <a:t>Alin</a:t>
            </a:r>
            <a:r>
              <a:rPr lang="en-US" dirty="0"/>
              <a:t>"));</a:t>
            </a:r>
          </a:p>
          <a:p>
            <a:r>
              <a:rPr lang="en-US" dirty="0"/>
              <a:t>     </a:t>
            </a:r>
            <a:r>
              <a:rPr lang="ro-MD" dirty="0" smtClean="0"/>
              <a:t>                                         </a:t>
            </a:r>
            <a:r>
              <a:rPr lang="en-US" dirty="0" smtClean="0"/>
              <a:t>    </a:t>
            </a:r>
            <a:r>
              <a:rPr lang="en-US" dirty="0" err="1"/>
              <a:t>System.out.println</a:t>
            </a:r>
            <a:r>
              <a:rPr lang="en-US" dirty="0"/>
              <a:t>(al);</a:t>
            </a:r>
          </a:p>
          <a:p>
            <a:r>
              <a:rPr lang="en-US" dirty="0"/>
              <a:t>     </a:t>
            </a:r>
            <a:r>
              <a:rPr lang="ro-MD" dirty="0" smtClean="0"/>
              <a:t>                   </a:t>
            </a:r>
            <a:r>
              <a:rPr lang="en-US" dirty="0" smtClean="0"/>
              <a:t>   </a:t>
            </a:r>
            <a:r>
              <a:rPr lang="en-US" dirty="0"/>
              <a:t>for (Person1 o : al) {</a:t>
            </a:r>
          </a:p>
          <a:p>
            <a:r>
              <a:rPr lang="en-US" dirty="0"/>
              <a:t>          </a:t>
            </a:r>
            <a:r>
              <a:rPr lang="ro-MD" dirty="0" smtClean="0"/>
              <a:t>                        </a:t>
            </a:r>
            <a:r>
              <a:rPr lang="en-US" dirty="0" smtClean="0"/>
              <a:t>  </a:t>
            </a:r>
            <a:r>
              <a:rPr lang="en-US" dirty="0" err="1"/>
              <a:t>System.out.println</a:t>
            </a:r>
            <a:r>
              <a:rPr lang="en-US" dirty="0"/>
              <a:t>(o);</a:t>
            </a:r>
          </a:p>
          <a:p>
            <a:r>
              <a:rPr lang="en-US" dirty="0"/>
              <a:t>        </a:t>
            </a:r>
            <a:r>
              <a:rPr lang="en-US" dirty="0" smtClean="0"/>
              <a:t>}  }}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1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644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For-each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D" dirty="0" smtClean="0"/>
              <a:t>Rezultatul realizării:</a:t>
            </a:r>
          </a:p>
          <a:p>
            <a:endParaRPr lang="ro-MD" dirty="0"/>
          </a:p>
          <a:p>
            <a:r>
              <a:rPr lang="en-US" dirty="0"/>
              <a:t>run-single:</a:t>
            </a:r>
          </a:p>
          <a:p>
            <a:r>
              <a:rPr lang="en-US" dirty="0"/>
              <a:t>[</a:t>
            </a:r>
            <a:r>
              <a:rPr lang="en-US" dirty="0" err="1"/>
              <a:t>Person:Alex</a:t>
            </a:r>
            <a:r>
              <a:rPr lang="en-US" dirty="0"/>
              <a:t>, </a:t>
            </a:r>
            <a:r>
              <a:rPr lang="en-US" dirty="0" err="1"/>
              <a:t>Person:Dan</a:t>
            </a:r>
            <a:r>
              <a:rPr lang="en-US" dirty="0"/>
              <a:t>, </a:t>
            </a:r>
            <a:r>
              <a:rPr lang="en-US" dirty="0" err="1"/>
              <a:t>Person:Alin</a:t>
            </a:r>
            <a:r>
              <a:rPr lang="en-US" dirty="0"/>
              <a:t>]</a:t>
            </a:r>
          </a:p>
          <a:p>
            <a:r>
              <a:rPr lang="en-US" dirty="0" err="1"/>
              <a:t>Person:Alex</a:t>
            </a:r>
            <a:endParaRPr lang="en-US" dirty="0"/>
          </a:p>
          <a:p>
            <a:r>
              <a:rPr lang="en-US" dirty="0" err="1"/>
              <a:t>Person:Dan</a:t>
            </a:r>
            <a:endParaRPr lang="en-US" dirty="0"/>
          </a:p>
          <a:p>
            <a:r>
              <a:rPr lang="en-US" dirty="0" err="1"/>
              <a:t>Person:Alin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9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3635"/>
          </a:xfrm>
        </p:spPr>
        <p:txBody>
          <a:bodyPr>
            <a:normAutofit/>
          </a:bodyPr>
          <a:lstStyle/>
          <a:p>
            <a:pPr algn="ctr"/>
            <a:r>
              <a:rPr lang="ro-MD" sz="3200" dirty="0" smtClean="0"/>
              <a:t>2. Enumerările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6350"/>
            <a:ext cx="8915400" cy="506903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o-MD" dirty="0"/>
              <a:t>I</a:t>
            </a:r>
            <a:r>
              <a:rPr lang="en-US" dirty="0" err="1" smtClean="0"/>
              <a:t>nterfata</a:t>
            </a:r>
            <a:r>
              <a:rPr lang="ro-MD" dirty="0" smtClean="0"/>
              <a:t> </a:t>
            </a:r>
            <a:r>
              <a:rPr lang="en-US" b="1" dirty="0" smtClean="0"/>
              <a:t>Enumeration</a:t>
            </a:r>
            <a:r>
              <a:rPr lang="ro-MD" b="1" dirty="0" smtClean="0"/>
              <a:t> </a:t>
            </a:r>
            <a:r>
              <a:rPr lang="ro-MD" dirty="0" smtClean="0"/>
              <a:t>din biblioteca </a:t>
            </a:r>
            <a:r>
              <a:rPr lang="en-US" b="1" dirty="0" err="1" smtClean="0"/>
              <a:t>java.util</a:t>
            </a:r>
            <a:r>
              <a:rPr lang="ro-MD" dirty="0" smtClean="0"/>
              <a:t> 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utiliza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 smtClean="0"/>
              <a:t>colec</a:t>
            </a:r>
            <a:r>
              <a:rPr lang="ro-MD" dirty="0" smtClean="0"/>
              <a:t>ție</a:t>
            </a:r>
            <a:r>
              <a:rPr lang="en-US" dirty="0" smtClean="0"/>
              <a:t> </a:t>
            </a:r>
            <a:r>
              <a:rPr lang="en-US" dirty="0"/>
              <a:t>de date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obtine</a:t>
            </a:r>
            <a:r>
              <a:rPr lang="en-US" dirty="0"/>
              <a:t> </a:t>
            </a:r>
            <a:r>
              <a:rPr lang="en-US" dirty="0" err="1"/>
              <a:t>secvential</a:t>
            </a:r>
            <a:r>
              <a:rPr lang="en-US" dirty="0"/>
              <a:t> </a:t>
            </a:r>
            <a:r>
              <a:rPr lang="en-US" dirty="0" err="1" smtClean="0"/>
              <a:t>elementele</a:t>
            </a:r>
            <a:r>
              <a:rPr lang="ro-MD" dirty="0"/>
              <a:t> </a:t>
            </a:r>
            <a:r>
              <a:rPr lang="ro-MD" dirty="0" smtClean="0"/>
              <a:t>colecție</a:t>
            </a:r>
            <a:r>
              <a:rPr lang="en-US" dirty="0" err="1" smtClean="0"/>
              <a:t>i</a:t>
            </a:r>
            <a:r>
              <a:rPr lang="en-US" dirty="0"/>
              <a:t>.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clasa</a:t>
            </a:r>
            <a:r>
              <a:rPr lang="en-US" dirty="0"/>
              <a:t> care </a:t>
            </a:r>
            <a:r>
              <a:rPr lang="en-US" dirty="0" err="1"/>
              <a:t>implementeaza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interfata</a:t>
            </a:r>
            <a:r>
              <a:rPr lang="en-US" dirty="0"/>
              <a:t> </a:t>
            </a:r>
            <a:r>
              <a:rPr lang="en-US" dirty="0" err="1"/>
              <a:t>defineste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 smtClean="0"/>
              <a:t>metode</a:t>
            </a:r>
            <a:r>
              <a:rPr lang="ro-MD" dirty="0" smtClean="0"/>
              <a:t>:</a:t>
            </a: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i="1" dirty="0" err="1">
                <a:solidFill>
                  <a:srgbClr val="FF0000"/>
                </a:solidFill>
              </a:rPr>
              <a:t>nextElement</a:t>
            </a:r>
            <a:r>
              <a:rPr lang="en-US" b="1" i="1" dirty="0">
                <a:solidFill>
                  <a:srgbClr val="FF0000"/>
                </a:solidFill>
              </a:rPr>
              <a:t>()</a:t>
            </a:r>
            <a:r>
              <a:rPr lang="en-US" dirty="0"/>
              <a:t> 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obtine</a:t>
            </a:r>
            <a:r>
              <a:rPr lang="en-US" dirty="0"/>
              <a:t> </a:t>
            </a:r>
            <a:r>
              <a:rPr lang="en-US" dirty="0" err="1"/>
              <a:t>urmatorul</a:t>
            </a:r>
            <a:r>
              <a:rPr lang="en-US" dirty="0"/>
              <a:t> element </a:t>
            </a:r>
            <a:r>
              <a:rPr lang="en-US" dirty="0" smtClean="0"/>
              <a:t>din</a:t>
            </a:r>
            <a:r>
              <a:rPr lang="ro-MD" dirty="0" smtClean="0"/>
              <a:t> </a:t>
            </a:r>
            <a:r>
              <a:rPr lang="en-US" dirty="0" err="1" smtClean="0"/>
              <a:t>lista</a:t>
            </a:r>
            <a:r>
              <a:rPr lang="en-US" dirty="0"/>
              <a:t>, </a:t>
            </a:r>
            <a:r>
              <a:rPr lang="ro-MD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i="1" dirty="0" err="1">
                <a:solidFill>
                  <a:srgbClr val="FF0000"/>
                </a:solidFill>
              </a:rPr>
              <a:t>hasMoreElements</a:t>
            </a:r>
            <a:r>
              <a:rPr lang="en-US" b="1" i="1" dirty="0">
                <a:solidFill>
                  <a:srgbClr val="FF0000"/>
                </a:solidFill>
              </a:rPr>
              <a:t>()</a:t>
            </a:r>
            <a:r>
              <a:rPr lang="en-US" i="1" dirty="0"/>
              <a:t> 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verifica</a:t>
            </a:r>
            <a:r>
              <a:rPr lang="en-US" dirty="0"/>
              <a:t>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multimea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are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neparcurse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78232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51104"/>
            <a:ext cx="8911687" cy="597408"/>
          </a:xfrm>
        </p:spPr>
        <p:txBody>
          <a:bodyPr>
            <a:normAutofit fontScale="90000"/>
          </a:bodyPr>
          <a:lstStyle/>
          <a:p>
            <a:pPr algn="ctr"/>
            <a:r>
              <a:rPr lang="ro-MD" dirty="0"/>
              <a:t>Enumerările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07008"/>
            <a:ext cx="89154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Exemplu</a:t>
            </a:r>
            <a:r>
              <a:rPr lang="en-US" b="1" dirty="0"/>
              <a:t> de </a:t>
            </a:r>
            <a:r>
              <a:rPr lang="en-US" b="1" dirty="0" err="1"/>
              <a:t>utilizare</a:t>
            </a:r>
            <a:r>
              <a:rPr lang="en-US" b="1" dirty="0" smtClean="0"/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>import </a:t>
            </a:r>
            <a:r>
              <a:rPr lang="en-US" dirty="0" err="1">
                <a:solidFill>
                  <a:schemeClr val="tx1"/>
                </a:solidFill>
              </a:rPr>
              <a:t>java.util.Enumeration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</a:rPr>
              <a:t>import </a:t>
            </a:r>
            <a:r>
              <a:rPr lang="en-US" dirty="0" err="1">
                <a:solidFill>
                  <a:schemeClr val="tx1"/>
                </a:solidFill>
              </a:rPr>
              <a:t>java.util.Vector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</a:rPr>
              <a:t>public class NewMain1 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public </a:t>
            </a:r>
            <a:r>
              <a:rPr lang="en-US" dirty="0">
                <a:solidFill>
                  <a:schemeClr val="tx1"/>
                </a:solidFill>
              </a:rPr>
              <a:t>static void main(String[] </a:t>
            </a:r>
            <a:r>
              <a:rPr lang="en-US" dirty="0" err="1">
                <a:solidFill>
                  <a:schemeClr val="tx1"/>
                </a:solidFill>
              </a:rPr>
              <a:t>args</a:t>
            </a:r>
            <a:r>
              <a:rPr lang="en-US" dirty="0">
                <a:solidFill>
                  <a:schemeClr val="tx1"/>
                </a:solidFill>
              </a:rPr>
              <a:t>) {</a:t>
            </a:r>
          </a:p>
          <a:p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                        </a:t>
            </a:r>
            <a:r>
              <a:rPr lang="en-US" dirty="0">
                <a:solidFill>
                  <a:schemeClr val="tx1"/>
                </a:solidFill>
              </a:rPr>
              <a:t>String s = null;  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                         </a:t>
            </a:r>
            <a:r>
              <a:rPr lang="en-US" dirty="0">
                <a:solidFill>
                  <a:schemeClr val="tx1"/>
                </a:solidFill>
              </a:rPr>
              <a:t>Vector v = new Vector();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String  </a:t>
            </a:r>
            <a:r>
              <a:rPr lang="en-US" dirty="0" err="1">
                <a:solidFill>
                  <a:schemeClr val="tx1"/>
                </a:solidFill>
              </a:rPr>
              <a:t>str</a:t>
            </a:r>
            <a:r>
              <a:rPr lang="en-US" dirty="0">
                <a:solidFill>
                  <a:schemeClr val="tx1"/>
                </a:solidFill>
              </a:rPr>
              <a:t>[] ={"</a:t>
            </a:r>
            <a:r>
              <a:rPr lang="en-US" dirty="0" err="1">
                <a:solidFill>
                  <a:schemeClr val="tx1"/>
                </a:solidFill>
              </a:rPr>
              <a:t>Unu</a:t>
            </a:r>
            <a:r>
              <a:rPr lang="en-US" dirty="0">
                <a:solidFill>
                  <a:schemeClr val="tx1"/>
                </a:solidFill>
              </a:rPr>
              <a:t>","</a:t>
            </a:r>
            <a:r>
              <a:rPr lang="en-US" dirty="0" err="1">
                <a:solidFill>
                  <a:schemeClr val="tx1"/>
                </a:solidFill>
              </a:rPr>
              <a:t>Doi</a:t>
            </a:r>
            <a:r>
              <a:rPr lang="en-US" dirty="0">
                <a:solidFill>
                  <a:schemeClr val="tx1"/>
                </a:solidFill>
              </a:rPr>
              <a:t>","</a:t>
            </a:r>
            <a:r>
              <a:rPr lang="en-US" dirty="0" err="1">
                <a:solidFill>
                  <a:schemeClr val="tx1"/>
                </a:solidFill>
              </a:rPr>
              <a:t>Trei</a:t>
            </a:r>
            <a:r>
              <a:rPr lang="en-US" dirty="0">
                <a:solidFill>
                  <a:schemeClr val="tx1"/>
                </a:solidFill>
              </a:rPr>
              <a:t>","</a:t>
            </a:r>
            <a:r>
              <a:rPr lang="en-US" dirty="0" err="1">
                <a:solidFill>
                  <a:schemeClr val="tx1"/>
                </a:solidFill>
              </a:rPr>
              <a:t>Patru</a:t>
            </a:r>
            <a:r>
              <a:rPr lang="en-US" dirty="0">
                <a:solidFill>
                  <a:schemeClr val="tx1"/>
                </a:solidFill>
              </a:rPr>
              <a:t>","</a:t>
            </a:r>
            <a:r>
              <a:rPr lang="en-US" dirty="0" err="1">
                <a:solidFill>
                  <a:schemeClr val="tx1"/>
                </a:solidFill>
              </a:rPr>
              <a:t>Cinci</a:t>
            </a:r>
            <a:r>
              <a:rPr lang="en-US" dirty="0">
                <a:solidFill>
                  <a:schemeClr val="tx1"/>
                </a:solidFill>
              </a:rPr>
              <a:t>"};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for</a:t>
            </a:r>
            <a:r>
              <a:rPr lang="en-US" dirty="0">
                <a:solidFill>
                  <a:schemeClr val="tx1"/>
                </a:solidFill>
              </a:rPr>
              <a:t>(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 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</a:t>
            </a:r>
            <a:r>
              <a:rPr lang="en-US" dirty="0" err="1">
                <a:solidFill>
                  <a:schemeClr val="tx1"/>
                </a:solidFill>
              </a:rPr>
              <a:t>str.length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++ )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</a:t>
            </a:r>
            <a:r>
              <a:rPr lang="en-US" dirty="0" err="1">
                <a:solidFill>
                  <a:schemeClr val="tx1"/>
                </a:solidFill>
              </a:rPr>
              <a:t>v.addElement</a:t>
            </a:r>
            <a:r>
              <a:rPr lang="en-US" dirty="0">
                <a:solidFill>
                  <a:schemeClr val="tx1"/>
                </a:solidFill>
              </a:rPr>
              <a:t>( </a:t>
            </a:r>
            <a:r>
              <a:rPr lang="en-US" dirty="0" err="1">
                <a:solidFill>
                  <a:schemeClr val="tx1"/>
                </a:solidFill>
              </a:rPr>
              <a:t>str</a:t>
            </a: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] 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 v 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Enumeration </a:t>
            </a:r>
            <a:r>
              <a:rPr lang="en-US" dirty="0">
                <a:solidFill>
                  <a:schemeClr val="tx1"/>
                </a:solidFill>
              </a:rPr>
              <a:t>e = </a:t>
            </a:r>
            <a:r>
              <a:rPr lang="en-US" dirty="0" err="1">
                <a:solidFill>
                  <a:schemeClr val="tx1"/>
                </a:solidFill>
              </a:rPr>
              <a:t>v.elements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while</a:t>
            </a:r>
            <a:r>
              <a:rPr lang="en-US" dirty="0">
                <a:solidFill>
                  <a:schemeClr val="tx1"/>
                </a:solidFill>
              </a:rPr>
              <a:t>( </a:t>
            </a:r>
            <a:r>
              <a:rPr lang="en-US" dirty="0" err="1">
                <a:solidFill>
                  <a:schemeClr val="tx1"/>
                </a:solidFill>
              </a:rPr>
              <a:t>e.hasMoreElements</a:t>
            </a:r>
            <a:r>
              <a:rPr lang="en-US" dirty="0">
                <a:solidFill>
                  <a:schemeClr val="tx1"/>
                </a:solidFill>
              </a:rPr>
              <a:t>())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{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en-US" dirty="0">
                <a:solidFill>
                  <a:schemeClr val="tx1"/>
                </a:solidFill>
              </a:rPr>
              <a:t>s = (String) </a:t>
            </a:r>
            <a:r>
              <a:rPr lang="en-US" dirty="0" err="1">
                <a:solidFill>
                  <a:schemeClr val="tx1"/>
                </a:solidFill>
              </a:rPr>
              <a:t>e.nextElement</a:t>
            </a:r>
            <a:r>
              <a:rPr lang="en-US" dirty="0">
                <a:solidFill>
                  <a:schemeClr val="tx1"/>
                </a:solidFill>
              </a:rPr>
              <a:t>();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 s );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}   }}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1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 fontScale="90000"/>
          </a:bodyPr>
          <a:lstStyle/>
          <a:p>
            <a:pPr algn="ctr"/>
            <a:r>
              <a:rPr lang="ro-MD" dirty="0"/>
              <a:t>Enumerările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D" dirty="0"/>
              <a:t>Rezultatul realizării</a:t>
            </a:r>
            <a:r>
              <a:rPr lang="ro-MD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ro-MD" dirty="0" smtClean="0"/>
              <a:t>run-single</a:t>
            </a:r>
            <a:r>
              <a:rPr lang="ro-MD" dirty="0"/>
              <a:t>:</a:t>
            </a:r>
          </a:p>
          <a:p>
            <a:r>
              <a:rPr lang="ro-MD" dirty="0"/>
              <a:t>[Unu, Doi, Trei, Patru, Cinci]</a:t>
            </a:r>
          </a:p>
          <a:p>
            <a:r>
              <a:rPr lang="ro-MD" dirty="0"/>
              <a:t>Unu</a:t>
            </a:r>
          </a:p>
          <a:p>
            <a:r>
              <a:rPr lang="ro-MD" dirty="0"/>
              <a:t>Doi</a:t>
            </a:r>
          </a:p>
          <a:p>
            <a:r>
              <a:rPr lang="ro-MD" dirty="0"/>
              <a:t>Trei</a:t>
            </a:r>
          </a:p>
          <a:p>
            <a:r>
              <a:rPr lang="ro-MD" dirty="0"/>
              <a:t>Patru</a:t>
            </a:r>
          </a:p>
          <a:p>
            <a:r>
              <a:rPr lang="ro-MD" dirty="0" smtClean="0"/>
              <a:t>Cinci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8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71450"/>
            <a:ext cx="8911687" cy="447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3. </a:t>
            </a:r>
            <a:r>
              <a:rPr lang="en-US" dirty="0" err="1" smtClean="0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14425"/>
            <a:ext cx="8915400" cy="47967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Un </a:t>
            </a:r>
            <a:r>
              <a:rPr lang="en-US" b="1" dirty="0"/>
              <a:t>iterator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obiect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-o </a:t>
            </a:r>
            <a:r>
              <a:rPr lang="en-US" dirty="0" err="1"/>
              <a:t>clasa</a:t>
            </a:r>
            <a:r>
              <a:rPr lang="en-US" dirty="0"/>
              <a:t> </a:t>
            </a:r>
            <a:r>
              <a:rPr lang="en-US" dirty="0" smtClean="0"/>
              <a:t>care </a:t>
            </a:r>
            <a:r>
              <a:rPr lang="en-US" dirty="0" err="1" smtClean="0"/>
              <a:t>implementeaza</a:t>
            </a:r>
            <a:r>
              <a:rPr lang="en-US" dirty="0" smtClean="0"/>
              <a:t> </a:t>
            </a:r>
            <a:r>
              <a:rPr lang="en-US" dirty="0" err="1"/>
              <a:t>interfata</a:t>
            </a:r>
            <a:r>
              <a:rPr lang="en-US" dirty="0"/>
              <a:t> Iterator </a:t>
            </a:r>
            <a:r>
              <a:rPr lang="en-US" dirty="0" err="1"/>
              <a:t>si</a:t>
            </a:r>
            <a:r>
              <a:rPr lang="en-US" dirty="0"/>
              <a:t> care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parcurgerea</a:t>
            </a:r>
            <a:r>
              <a:rPr lang="en-US" dirty="0" smtClean="0"/>
              <a:t> </a:t>
            </a:r>
            <a:r>
              <a:rPr lang="en-US" dirty="0" err="1"/>
              <a:t>elementelor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colectii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</a:t>
            </a:r>
            <a:r>
              <a:rPr lang="en-US" b="1" dirty="0" err="1"/>
              <a:t>Interfata</a:t>
            </a:r>
            <a:r>
              <a:rPr lang="en-US" b="1" dirty="0"/>
              <a:t> Iterator </a:t>
            </a:r>
            <a:r>
              <a:rPr lang="en-US" dirty="0" err="1"/>
              <a:t>prevede</a:t>
            </a:r>
            <a:r>
              <a:rPr lang="en-US" dirty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care se </a:t>
            </a:r>
            <a:r>
              <a:rPr lang="en-US" dirty="0" smtClean="0"/>
              <a:t>pot </a:t>
            </a:r>
            <a:r>
              <a:rPr lang="en-US" dirty="0" err="1" smtClean="0"/>
              <a:t>folosi</a:t>
            </a:r>
            <a:r>
              <a:rPr lang="en-US" dirty="0" smtClean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/>
              <a:t>colectiilor</a:t>
            </a:r>
            <a:r>
              <a:rPr lang="en-US" dirty="0"/>
              <a:t>: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1. </a:t>
            </a:r>
            <a:r>
              <a:rPr lang="en-US" b="1" dirty="0" err="1">
                <a:solidFill>
                  <a:srgbClr val="C00000"/>
                </a:solidFill>
              </a:rPr>
              <a:t>boolean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hasNext</a:t>
            </a:r>
            <a:r>
              <a:rPr lang="en-US" b="1" dirty="0">
                <a:solidFill>
                  <a:srgbClr val="C00000"/>
                </a:solidFill>
              </a:rPr>
              <a:t>()</a:t>
            </a:r>
            <a:r>
              <a:rPr lang="en-US" dirty="0"/>
              <a:t> - </a:t>
            </a:r>
            <a:r>
              <a:rPr lang="en-US" dirty="0" err="1"/>
              <a:t>returneaza</a:t>
            </a:r>
            <a:r>
              <a:rPr lang="en-US" dirty="0"/>
              <a:t> </a:t>
            </a:r>
            <a:r>
              <a:rPr lang="en-US" dirty="0" err="1"/>
              <a:t>valoarea</a:t>
            </a:r>
            <a:r>
              <a:rPr lang="en-US" dirty="0"/>
              <a:t> true </a:t>
            </a:r>
            <a:r>
              <a:rPr lang="en-US" dirty="0" err="1" smtClean="0"/>
              <a:t>dac</a:t>
            </a:r>
            <a:r>
              <a:rPr lang="ro-MD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smtClean="0"/>
              <a:t>exist</a:t>
            </a:r>
            <a:r>
              <a:rPr lang="ro-MD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elemente</a:t>
            </a:r>
            <a:r>
              <a:rPr lang="en-US" dirty="0"/>
              <a:t> de </a:t>
            </a:r>
            <a:r>
              <a:rPr lang="en-US" dirty="0" err="1"/>
              <a:t>parcurs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2. </a:t>
            </a:r>
            <a:r>
              <a:rPr lang="en-US" b="1" dirty="0">
                <a:solidFill>
                  <a:srgbClr val="C00000"/>
                </a:solidFill>
              </a:rPr>
              <a:t>Object next() </a:t>
            </a:r>
            <a:r>
              <a:rPr lang="en-US" dirty="0"/>
              <a:t>- </a:t>
            </a:r>
            <a:r>
              <a:rPr lang="en-US" dirty="0" err="1" smtClean="0"/>
              <a:t>returneaz</a:t>
            </a:r>
            <a:r>
              <a:rPr lang="ro-MD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referin</a:t>
            </a:r>
            <a:r>
              <a:rPr lang="ro-MD" dirty="0" smtClean="0"/>
              <a:t>ț</a:t>
            </a:r>
            <a:r>
              <a:rPr lang="en-US" dirty="0" smtClean="0"/>
              <a:t>a </a:t>
            </a:r>
            <a:r>
              <a:rPr lang="en-US" dirty="0"/>
              <a:t>la </a:t>
            </a:r>
            <a:r>
              <a:rPr lang="en-US" dirty="0" err="1"/>
              <a:t>urmatorul</a:t>
            </a:r>
            <a:r>
              <a:rPr lang="en-US" dirty="0"/>
              <a:t> element din </a:t>
            </a:r>
            <a:r>
              <a:rPr lang="en-US" dirty="0" err="1" smtClean="0"/>
              <a:t>colec</a:t>
            </a:r>
            <a:r>
              <a:rPr lang="ro-MD" dirty="0" smtClean="0"/>
              <a:t>ț</a:t>
            </a:r>
            <a:r>
              <a:rPr lang="en-US" dirty="0" err="1" smtClean="0"/>
              <a:t>ie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b="1" dirty="0">
                <a:solidFill>
                  <a:srgbClr val="C00000"/>
                </a:solidFill>
              </a:rPr>
              <a:t>void remove() </a:t>
            </a:r>
            <a:r>
              <a:rPr lang="en-US" dirty="0"/>
              <a:t>- </a:t>
            </a:r>
            <a:r>
              <a:rPr lang="ro-MD" dirty="0" err="1" smtClean="0"/>
              <a:t>ș</a:t>
            </a:r>
            <a:r>
              <a:rPr lang="en-US" dirty="0" err="1" smtClean="0"/>
              <a:t>terge</a:t>
            </a:r>
            <a:r>
              <a:rPr lang="en-US" dirty="0" smtClean="0"/>
              <a:t> </a:t>
            </a:r>
            <a:r>
              <a:rPr lang="en-US" dirty="0"/>
              <a:t>din </a:t>
            </a:r>
            <a:r>
              <a:rPr lang="en-US" dirty="0" err="1" smtClean="0"/>
              <a:t>colec</a:t>
            </a:r>
            <a:r>
              <a:rPr lang="ro-MD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/>
              <a:t>ultimul</a:t>
            </a:r>
            <a:r>
              <a:rPr lang="en-US" dirty="0"/>
              <a:t> element </a:t>
            </a:r>
            <a:r>
              <a:rPr lang="en-US" dirty="0" err="1"/>
              <a:t>returnat</a:t>
            </a:r>
            <a:r>
              <a:rPr lang="en-US" dirty="0"/>
              <a:t> de iterator.</a:t>
            </a:r>
          </a:p>
        </p:txBody>
      </p:sp>
    </p:spTree>
    <p:extLst>
      <p:ext uri="{BB962C8B-B14F-4D97-AF65-F5344CB8AC3E}">
        <p14:creationId xmlns:p14="http://schemas.microsoft.com/office/powerpoint/2010/main" val="325067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426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8943"/>
            <a:ext cx="8915400" cy="527957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Un iterator se </a:t>
            </a:r>
            <a:r>
              <a:rPr lang="en-US" dirty="0" err="1"/>
              <a:t>creeaza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metodei</a:t>
            </a:r>
            <a:r>
              <a:rPr lang="en-US" dirty="0"/>
              <a:t> Iterator </a:t>
            </a:r>
            <a:r>
              <a:rPr lang="en-US" b="1" dirty="0"/>
              <a:t>iterator() </a:t>
            </a:r>
            <a:r>
              <a:rPr lang="en-US" dirty="0" err="1"/>
              <a:t>apelata</a:t>
            </a:r>
            <a:r>
              <a:rPr lang="ro-MD" dirty="0"/>
              <a:t> </a:t>
            </a:r>
            <a:r>
              <a:rPr lang="en-US" dirty="0" err="1"/>
              <a:t>pentru</a:t>
            </a:r>
            <a:r>
              <a:rPr lang="en-US" dirty="0"/>
              <a:t> un </a:t>
            </a:r>
            <a:r>
              <a:rPr lang="en-US" dirty="0" err="1"/>
              <a:t>obiect</a:t>
            </a:r>
            <a:r>
              <a:rPr lang="en-US" dirty="0"/>
              <a:t> container.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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declarata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b="1" dirty="0" err="1"/>
              <a:t>interfata</a:t>
            </a:r>
            <a:r>
              <a:rPr lang="en-US" b="1" dirty="0"/>
              <a:t> Collection </a:t>
            </a:r>
            <a:r>
              <a:rPr lang="en-US" dirty="0" err="1"/>
              <a:t>si</a:t>
            </a:r>
            <a:r>
              <a:rPr lang="ro-MD" dirty="0"/>
              <a:t> </a:t>
            </a:r>
            <a:r>
              <a:rPr lang="en-US" dirty="0" err="1"/>
              <a:t>implementata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clasa</a:t>
            </a:r>
            <a:r>
              <a:rPr lang="en-US" dirty="0"/>
              <a:t> de </a:t>
            </a:r>
            <a:r>
              <a:rPr lang="en-US" dirty="0" err="1"/>
              <a:t>colectii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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colectii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un iterator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locul</a:t>
            </a:r>
            <a:r>
              <a:rPr lang="ro-MD" dirty="0"/>
              <a:t> </a:t>
            </a:r>
            <a:r>
              <a:rPr lang="ro-MD" b="1" dirty="0"/>
              <a:t>metodei</a:t>
            </a:r>
            <a:r>
              <a:rPr lang="en-US" b="1" dirty="0"/>
              <a:t> get()</a:t>
            </a:r>
            <a:r>
              <a:rPr lang="ro-MD" b="1" dirty="0"/>
              <a:t> </a:t>
            </a:r>
            <a:r>
              <a:rPr lang="en-US" dirty="0"/>
              <a:t>de</a:t>
            </a:r>
            <a:r>
              <a:rPr lang="ro-MD" dirty="0"/>
              <a:t> </a:t>
            </a:r>
            <a:r>
              <a:rPr lang="en-US" dirty="0" err="1"/>
              <a:t>citire</a:t>
            </a:r>
            <a:r>
              <a:rPr lang="en-US" dirty="0"/>
              <a:t> a </a:t>
            </a:r>
            <a:r>
              <a:rPr lang="en-US" dirty="0" err="1"/>
              <a:t>elementelor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general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usoara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ro-MD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se compare </a:t>
            </a:r>
            <a:r>
              <a:rPr lang="en-US" dirty="0" err="1"/>
              <a:t>numarul</a:t>
            </a:r>
            <a:r>
              <a:rPr lang="en-US" dirty="0"/>
              <a:t> de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extrase</a:t>
            </a:r>
            <a:r>
              <a:rPr lang="en-US" dirty="0"/>
              <a:t> cu</a:t>
            </a:r>
            <a:r>
              <a:rPr lang="ro-MD" dirty="0"/>
              <a:t> </a:t>
            </a:r>
            <a:r>
              <a:rPr lang="en-US" dirty="0" err="1"/>
              <a:t>numarul</a:t>
            </a:r>
            <a:r>
              <a:rPr lang="en-US" dirty="0"/>
              <a:t> de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disponibile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container (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operatie</a:t>
            </a:r>
            <a:r>
              <a:rPr lang="en-US" dirty="0"/>
              <a:t> o</a:t>
            </a:r>
            <a:r>
              <a:rPr lang="ro-MD" dirty="0"/>
              <a:t> </a:t>
            </a:r>
            <a:r>
              <a:rPr lang="en-US" dirty="0"/>
              <a:t>face </a:t>
            </a:r>
            <a:r>
              <a:rPr lang="en-US" b="1" dirty="0" err="1"/>
              <a:t>metoda</a:t>
            </a:r>
            <a:r>
              <a:rPr lang="en-US" b="1" dirty="0"/>
              <a:t> </a:t>
            </a:r>
            <a:r>
              <a:rPr lang="en-US" b="1" dirty="0" err="1"/>
              <a:t>hasNext</a:t>
            </a:r>
            <a:r>
              <a:rPr lang="en-US" b="1" dirty="0"/>
              <a:t>()</a:t>
            </a:r>
            <a:r>
              <a:rPr lang="en-US" dirty="0"/>
              <a:t> a </a:t>
            </a:r>
            <a:r>
              <a:rPr lang="en-US" dirty="0" err="1"/>
              <a:t>iteratorului</a:t>
            </a:r>
            <a:r>
              <a:rPr lang="en-US" dirty="0"/>
              <a:t>).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 </a:t>
            </a:r>
            <a:r>
              <a:rPr lang="en-US" dirty="0" err="1"/>
              <a:t>În</a:t>
            </a:r>
            <a:r>
              <a:rPr lang="en-US" dirty="0"/>
              <a:t> plus, </a:t>
            </a:r>
            <a:r>
              <a:rPr lang="en-US" b="1" dirty="0" err="1"/>
              <a:t>interfata</a:t>
            </a:r>
            <a:r>
              <a:rPr lang="en-US" b="1" dirty="0"/>
              <a:t> Iterator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aceeasi</a:t>
            </a:r>
            <a:r>
              <a:rPr lang="en-US" dirty="0"/>
              <a:t> </a:t>
            </a:r>
            <a:r>
              <a:rPr lang="en-US" dirty="0" err="1"/>
              <a:t>indiferent</a:t>
            </a:r>
            <a:r>
              <a:rPr lang="en-US" dirty="0"/>
              <a:t> de </a:t>
            </a:r>
            <a:r>
              <a:rPr lang="en-US" dirty="0" err="1"/>
              <a:t>tipul</a:t>
            </a:r>
            <a:r>
              <a:rPr lang="ro-MD" dirty="0"/>
              <a:t> </a:t>
            </a:r>
            <a:r>
              <a:rPr lang="en-US" dirty="0" err="1"/>
              <a:t>containerului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metodele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parcurgerea</a:t>
            </a:r>
            <a:r>
              <a:rPr lang="ro-MD" dirty="0"/>
              <a:t> </a:t>
            </a:r>
            <a:r>
              <a:rPr lang="en-US" dirty="0" err="1"/>
              <a:t>elementelor</a:t>
            </a:r>
            <a:r>
              <a:rPr lang="en-US" dirty="0"/>
              <a:t> </a:t>
            </a:r>
            <a:r>
              <a:rPr lang="en-US" dirty="0" err="1"/>
              <a:t>colectiei</a:t>
            </a:r>
            <a:r>
              <a:rPr lang="en-US" dirty="0"/>
              <a:t> </a:t>
            </a:r>
            <a:r>
              <a:rPr lang="en-US" dirty="0" err="1"/>
              <a:t>ramân</a:t>
            </a:r>
            <a:r>
              <a:rPr lang="en-US" dirty="0"/>
              <a:t> </a:t>
            </a:r>
            <a:r>
              <a:rPr lang="en-US" dirty="0" err="1"/>
              <a:t>aceleasi</a:t>
            </a:r>
            <a:r>
              <a:rPr lang="en-US" dirty="0"/>
              <a:t>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daca</a:t>
            </a:r>
            <a:r>
              <a:rPr lang="en-US" dirty="0"/>
              <a:t> se </a:t>
            </a:r>
            <a:r>
              <a:rPr lang="en-US" dirty="0" err="1"/>
              <a:t>schimba</a:t>
            </a:r>
            <a:r>
              <a:rPr lang="en-US" dirty="0"/>
              <a:t> </a:t>
            </a:r>
            <a:r>
              <a:rPr lang="en-US" dirty="0" err="1"/>
              <a:t>tipul</a:t>
            </a:r>
            <a:r>
              <a:rPr lang="ro-MD" dirty="0"/>
              <a:t> </a:t>
            </a:r>
            <a:r>
              <a:rPr lang="en-US" dirty="0" err="1"/>
              <a:t>containerului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2782" y="304801"/>
            <a:ext cx="8911687" cy="4680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12371"/>
            <a:ext cx="8915400" cy="5573486"/>
          </a:xfrm>
        </p:spPr>
        <p:txBody>
          <a:bodyPr>
            <a:normAutofit lnSpcReduction="10000"/>
          </a:bodyPr>
          <a:lstStyle/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 err="1">
                <a:solidFill>
                  <a:prstClr val="black"/>
                </a:solidFill>
                <a:latin typeface="Calibri"/>
              </a:rPr>
              <a:t>import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java.util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.*;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</a:rPr>
              <a:t>class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Hamster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{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private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int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hamsterNumber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;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Hamster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int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i) {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                 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</a:rPr>
              <a:t>hamsterNumber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= i; }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</a:rPr>
              <a:t>public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String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toString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() { 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return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"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This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is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Hamster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#" +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hamsterNumber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;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}}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</a:rPr>
              <a:t>class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Printer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{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static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void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printAll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Iterator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e) { 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         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</a:rPr>
              <a:t>while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</a:rPr>
              <a:t>e.hasNext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()) 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 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System.out.println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e.next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());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}}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</a:rPr>
              <a:t>public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class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HamsterMaze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{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public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static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void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main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String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[]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args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) { 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ArrayList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v =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new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ArrayList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();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      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for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int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i = 0; i &lt; </a:t>
            </a: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;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i++) 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          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v.add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new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"/>
              </a:rPr>
              <a:t>Hamster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(i));   </a:t>
            </a: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o-MD" sz="2000" dirty="0" smtClean="0">
                <a:solidFill>
                  <a:prstClr val="black"/>
                </a:solidFill>
                <a:latin typeface="Calibri"/>
              </a:rPr>
              <a:t>                             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</a:rPr>
              <a:t>Printer.printAll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</a:rPr>
              <a:t>v.iterator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()); </a:t>
            </a:r>
            <a:endParaRPr lang="ro-MD" sz="2000" dirty="0" smtClean="0">
              <a:solidFill>
                <a:prstClr val="black"/>
              </a:solidFill>
              <a:latin typeface="Calibri"/>
            </a:endParaRPr>
          </a:p>
          <a:p>
            <a:pPr lvl="0" defTabSz="914400">
              <a:lnSpc>
                <a:spcPct val="80000"/>
              </a:lnSpc>
              <a:spcBef>
                <a:spcPct val="20000"/>
              </a:spcBef>
              <a:buClrTx/>
              <a:buNone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}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}</a:t>
            </a:r>
            <a:endParaRPr lang="ru-RU" sz="2000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7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74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513261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o-MD" dirty="0" smtClean="0"/>
              <a:t>Rezultatul realizării: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run-single: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This is Hamster #0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This is Hamster #1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This is Hamster #2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This is Hamster #3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This is Hamster #4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This is Hamster #5</a:t>
            </a:r>
          </a:p>
        </p:txBody>
      </p:sp>
    </p:spTree>
    <p:extLst>
      <p:ext uri="{BB962C8B-B14F-4D97-AF65-F5344CB8AC3E}">
        <p14:creationId xmlns:p14="http://schemas.microsoft.com/office/powerpoint/2010/main" val="22073051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579</TotalTime>
  <Words>1273</Words>
  <Application>Microsoft Office PowerPoint</Application>
  <PresentationFormat>Widescreen</PresentationFormat>
  <Paragraphs>222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Wisp</vt:lpstr>
      <vt:lpstr>Parcurgerea containerilor</vt:lpstr>
      <vt:lpstr>1. Modalități de parcurgere a colecțiilor</vt:lpstr>
      <vt:lpstr>2. Enumerările</vt:lpstr>
      <vt:lpstr>Enumerările</vt:lpstr>
      <vt:lpstr>Enumerările</vt:lpstr>
      <vt:lpstr>3. Iteratori</vt:lpstr>
      <vt:lpstr>Iteratori</vt:lpstr>
      <vt:lpstr>Iteratori</vt:lpstr>
      <vt:lpstr>Iteratori</vt:lpstr>
      <vt:lpstr>Iteratori</vt:lpstr>
      <vt:lpstr>Iteratori</vt:lpstr>
      <vt:lpstr>Iteratori</vt:lpstr>
      <vt:lpstr>Iteratori</vt:lpstr>
      <vt:lpstr>Iteratori</vt:lpstr>
      <vt:lpstr>Iteratori</vt:lpstr>
      <vt:lpstr>Iteratori</vt:lpstr>
      <vt:lpstr>ListIteratori</vt:lpstr>
      <vt:lpstr>ListIteratori</vt:lpstr>
      <vt:lpstr>ListIteratori</vt:lpstr>
      <vt:lpstr>5. For-each </vt:lpstr>
      <vt:lpstr>For-each </vt:lpstr>
      <vt:lpstr>For-each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33</cp:revision>
  <dcterms:created xsi:type="dcterms:W3CDTF">2019-04-03T12:17:45Z</dcterms:created>
  <dcterms:modified xsi:type="dcterms:W3CDTF">2019-04-05T08:13:26Z</dcterms:modified>
</cp:coreProperties>
</file>