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1" r:id="rId38"/>
    <p:sldId id="29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>
      <p:cViewPr varScale="1">
        <p:scale>
          <a:sx n="74" d="100"/>
          <a:sy n="74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CAEF-64A2-46E1-8FFB-A26800A25A9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0503-9002-4E70-9B89-DE531F16E7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785949"/>
          </a:xfrm>
        </p:spPr>
        <p:txBody>
          <a:bodyPr/>
          <a:lstStyle/>
          <a:p>
            <a:r>
              <a:rPr lang="fr-FR" b="1" u="sng" dirty="0" smtClean="0"/>
              <a:t>Colec</a:t>
            </a:r>
            <a:r>
              <a:rPr lang="ro-RO" b="1" u="sng" dirty="0" smtClean="0"/>
              <a:t>ț</a:t>
            </a:r>
            <a:r>
              <a:rPr lang="fr-FR" b="1" u="sng" dirty="0" smtClean="0"/>
              <a:t>ii de obiecte 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71464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Familia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claselor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colectie</a:t>
            </a:r>
            <a:endParaRPr lang="ro-RO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Multimi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de </a:t>
            </a:r>
            <a:r>
              <a:rPr lang="en-US" b="1" dirty="0" err="1" smtClean="0">
                <a:solidFill>
                  <a:schemeClr val="tx1"/>
                </a:solidFill>
              </a:rPr>
              <a:t>obiecte</a:t>
            </a:r>
            <a:endParaRPr lang="ro-RO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Liste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secvential</a:t>
            </a:r>
            <a:r>
              <a:rPr lang="ro-RO" b="1" dirty="0" smtClean="0">
                <a:solidFill>
                  <a:schemeClr val="tx1"/>
                </a:solidFill>
              </a:rPr>
              <a:t>e</a:t>
            </a:r>
          </a:p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Clase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dictionar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/>
              <a:t>Rezultatul realizării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run:</a:t>
            </a:r>
          </a:p>
          <a:p>
            <a:pPr>
              <a:buNone/>
            </a:pPr>
            <a:r>
              <a:rPr lang="en-US" dirty="0" err="1" smtClean="0"/>
              <a:t>Unicate</a:t>
            </a:r>
            <a:r>
              <a:rPr lang="en-US" dirty="0" smtClean="0"/>
              <a:t>:    [</a:t>
            </a:r>
            <a:r>
              <a:rPr lang="en-US" dirty="0" err="1" smtClean="0"/>
              <a:t>venit</a:t>
            </a:r>
            <a:r>
              <a:rPr lang="en-US" dirty="0" smtClean="0"/>
              <a:t>,</a:t>
            </a:r>
            <a:r>
              <a:rPr lang="ro-RO" dirty="0" smtClean="0"/>
              <a:t> vazut,</a:t>
            </a:r>
            <a:r>
              <a:rPr lang="en-US" dirty="0" smtClean="0"/>
              <a:t> </a:t>
            </a:r>
            <a:r>
              <a:rPr lang="en-US" dirty="0" err="1" smtClean="0"/>
              <a:t>plecat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Duplicate:  [am]</a:t>
            </a:r>
            <a:endParaRPr lang="ro-RO" dirty="0"/>
          </a:p>
          <a:p>
            <a:pPr>
              <a:buNone/>
            </a:pPr>
            <a:endParaRPr lang="ro-RO" dirty="0" smtClean="0"/>
          </a:p>
          <a:p>
            <a:pPr algn="just">
              <a:buNone/>
            </a:pPr>
            <a:r>
              <a:rPr lang="it-IT" dirty="0" smtClean="0"/>
              <a:t>La prima mul</a:t>
            </a:r>
            <a:r>
              <a:rPr lang="ro-RO" dirty="0" smtClean="0"/>
              <a:t>ț</a:t>
            </a:r>
            <a:r>
              <a:rPr lang="it-IT" dirty="0" smtClean="0"/>
              <a:t>ime se adaug</a:t>
            </a:r>
            <a:r>
              <a:rPr lang="ro-RO" dirty="0" smtClean="0"/>
              <a:t>ă</a:t>
            </a:r>
            <a:r>
              <a:rPr lang="it-IT" dirty="0" smtClean="0"/>
              <a:t> toate cuvintele, iar la a doua mul</a:t>
            </a:r>
            <a:r>
              <a:rPr lang="ro-RO" dirty="0" smtClean="0"/>
              <a:t>ț</a:t>
            </a:r>
            <a:r>
              <a:rPr lang="it-IT" dirty="0" smtClean="0"/>
              <a:t>ime doar duplicatele </a:t>
            </a:r>
            <a:r>
              <a:rPr lang="ro-RO" dirty="0" smtClean="0"/>
              <a:t>ș</a:t>
            </a:r>
            <a:r>
              <a:rPr lang="it-IT" dirty="0" smtClean="0"/>
              <a:t>i la sf</a:t>
            </a:r>
            <a:r>
              <a:rPr lang="ro-RO" dirty="0" smtClean="0"/>
              <a:t>î</a:t>
            </a:r>
            <a:r>
              <a:rPr lang="it-IT" dirty="0" smtClean="0"/>
              <a:t>rsit se consider</a:t>
            </a:r>
            <a:r>
              <a:rPr lang="ro-RO" dirty="0" smtClean="0"/>
              <a:t>ă</a:t>
            </a:r>
            <a:r>
              <a:rPr lang="it-IT" dirty="0" smtClean="0"/>
              <a:t> diferen</a:t>
            </a:r>
            <a:r>
              <a:rPr lang="ro-RO" dirty="0" smtClean="0"/>
              <a:t>ț</a:t>
            </a:r>
            <a:r>
              <a:rPr lang="it-IT" dirty="0" smtClean="0"/>
              <a:t>a celor dou</a:t>
            </a:r>
            <a:r>
              <a:rPr lang="ro-RO" dirty="0"/>
              <a:t>ă</a:t>
            </a:r>
            <a:r>
              <a:rPr lang="it-IT" dirty="0" smtClean="0"/>
              <a:t> mul</a:t>
            </a:r>
            <a:r>
              <a:rPr lang="ro-RO" dirty="0" smtClean="0"/>
              <a:t>ț</a:t>
            </a:r>
            <a:r>
              <a:rPr lang="it-IT" dirty="0" smtClean="0"/>
              <a:t>imi astfel ob</a:t>
            </a:r>
            <a:r>
              <a:rPr lang="ro-RO" dirty="0" smtClean="0"/>
              <a:t>ț</a:t>
            </a:r>
            <a:r>
              <a:rPr lang="it-IT" dirty="0" smtClean="0"/>
              <a:t>in</a:t>
            </a:r>
            <a:r>
              <a:rPr lang="ro-RO" dirty="0" smtClean="0"/>
              <a:t>î</a:t>
            </a:r>
            <a:r>
              <a:rPr lang="it-IT" dirty="0" smtClean="0"/>
              <a:t>nd unicatele.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b="1" dirty="0" err="1"/>
              <a:t>Liste</a:t>
            </a:r>
            <a:r>
              <a:rPr lang="en-US" b="1" dirty="0"/>
              <a:t> </a:t>
            </a:r>
            <a:r>
              <a:rPr lang="en-US" b="1" dirty="0" err="1"/>
              <a:t>secvential</a:t>
            </a:r>
            <a:r>
              <a:rPr lang="ro-RO" b="1" dirty="0" smtClean="0"/>
              <a:t>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Interfata</a:t>
            </a:r>
            <a:r>
              <a:rPr lang="en-US" b="1" dirty="0" smtClean="0"/>
              <a:t> List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o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ordonat</a:t>
            </a:r>
            <a:r>
              <a:rPr lang="ro-RO" dirty="0" smtClean="0"/>
              <a:t>ă</a:t>
            </a:r>
            <a:r>
              <a:rPr lang="en-US" dirty="0" smtClean="0"/>
              <a:t> (</a:t>
            </a:r>
            <a:r>
              <a:rPr lang="en-US" dirty="0" err="1" smtClean="0"/>
              <a:t>fiecare</a:t>
            </a:r>
            <a:r>
              <a:rPr lang="en-US" dirty="0" smtClean="0"/>
              <a:t> element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caracterizat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in list</a:t>
            </a:r>
            <a:r>
              <a:rPr lang="ro-RO" dirty="0" smtClean="0"/>
              <a:t>ă</a:t>
            </a:r>
            <a:r>
              <a:rPr lang="en-US" dirty="0" smtClean="0"/>
              <a:t>) </a:t>
            </a:r>
            <a:r>
              <a:rPr lang="ro-RO" dirty="0" smtClean="0"/>
              <a:t>care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ro-RO" dirty="0" err="1"/>
              <a:t>ș</a:t>
            </a:r>
            <a:r>
              <a:rPr lang="en-US" dirty="0" err="1" smtClean="0"/>
              <a:t>i</a:t>
            </a:r>
            <a:r>
              <a:rPr lang="en-US" dirty="0" smtClean="0"/>
              <a:t> duplicate. </a:t>
            </a:r>
            <a:endParaRPr lang="ro-RO" dirty="0" smtClean="0"/>
          </a:p>
          <a:p>
            <a:pPr>
              <a:buNone/>
            </a:pP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List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langa</a:t>
            </a:r>
            <a:r>
              <a:rPr lang="en-US" dirty="0" smtClean="0"/>
              <a:t> </a:t>
            </a:r>
            <a:r>
              <a:rPr lang="en-US" dirty="0" err="1" smtClean="0"/>
              <a:t>operatiile</a:t>
            </a:r>
            <a:r>
              <a:rPr lang="en-US" dirty="0" smtClean="0"/>
              <a:t> </a:t>
            </a:r>
            <a:r>
              <a:rPr lang="en-US" dirty="0" err="1" smtClean="0"/>
              <a:t>mostenite</a:t>
            </a:r>
            <a:r>
              <a:rPr lang="en-US" dirty="0" smtClean="0"/>
              <a:t> de la </a:t>
            </a: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Collection </a:t>
            </a:r>
            <a:r>
              <a:rPr lang="en-US" dirty="0" err="1" smtClean="0"/>
              <a:t>contine</a:t>
            </a:r>
            <a:r>
              <a:rPr lang="en-US" dirty="0" smtClean="0"/>
              <a:t> </a:t>
            </a:r>
            <a:r>
              <a:rPr lang="en-US" dirty="0" err="1" smtClean="0"/>
              <a:t>operatii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accesul</a:t>
            </a:r>
            <a:r>
              <a:rPr lang="en-US" dirty="0" smtClean="0"/>
              <a:t> </a:t>
            </a:r>
            <a:r>
              <a:rPr lang="en-US" dirty="0" err="1" smtClean="0"/>
              <a:t>elementelor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in list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cautarea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obiect</a:t>
            </a:r>
            <a:r>
              <a:rPr lang="en-US" dirty="0" smtClean="0"/>
              <a:t> </a:t>
            </a:r>
            <a:r>
              <a:rPr lang="en-US" dirty="0" err="1" smtClean="0"/>
              <a:t>specificat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returnarea</a:t>
            </a:r>
            <a:r>
              <a:rPr lang="en-US" dirty="0" smtClean="0"/>
              <a:t>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-ob</a:t>
            </a:r>
            <a:r>
              <a:rPr lang="ro-RO" dirty="0" smtClean="0"/>
              <a:t>ț</a:t>
            </a:r>
            <a:r>
              <a:rPr lang="en-US" dirty="0" err="1" smtClean="0"/>
              <a:t>inerea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efectuarea</a:t>
            </a:r>
            <a:r>
              <a:rPr lang="en-US" dirty="0" smtClean="0"/>
              <a:t> </a:t>
            </a:r>
            <a:r>
              <a:rPr lang="en-US" dirty="0" err="1" smtClean="0"/>
              <a:t>parcurgerilor</a:t>
            </a:r>
            <a:r>
              <a:rPr lang="en-US" dirty="0" smtClean="0"/>
              <a:t> </a:t>
            </a:r>
            <a:r>
              <a:rPr lang="en-US" dirty="0" err="1" smtClean="0"/>
              <a:t>specifice</a:t>
            </a:r>
            <a:r>
              <a:rPr lang="en-US" dirty="0" smtClean="0"/>
              <a:t> </a:t>
            </a:r>
            <a:r>
              <a:rPr lang="en-US" dirty="0" err="1" smtClean="0"/>
              <a:t>listei</a:t>
            </a:r>
            <a:r>
              <a:rPr lang="en-US" dirty="0" smtClean="0"/>
              <a:t>, se </a:t>
            </a:r>
            <a:r>
              <a:rPr lang="en-US" dirty="0" err="1" smtClean="0"/>
              <a:t>extinde</a:t>
            </a:r>
            <a:r>
              <a:rPr lang="en-US" dirty="0" smtClean="0"/>
              <a:t> </a:t>
            </a:r>
            <a:r>
              <a:rPr lang="en-US" dirty="0" err="1" smtClean="0"/>
              <a:t>semantica</a:t>
            </a:r>
            <a:r>
              <a:rPr lang="en-US" dirty="0" smtClean="0"/>
              <a:t> </a:t>
            </a:r>
            <a:r>
              <a:rPr lang="en-US" dirty="0" err="1" smtClean="0"/>
              <a:t>interfe</a:t>
            </a:r>
            <a:r>
              <a:rPr lang="ro-RO" dirty="0" smtClean="0"/>
              <a:t>ț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-ob</a:t>
            </a:r>
            <a:r>
              <a:rPr lang="ro-RO" dirty="0" smtClean="0"/>
              <a:t>ț</a:t>
            </a:r>
            <a:r>
              <a:rPr lang="en-US" dirty="0" err="1" smtClean="0"/>
              <a:t>inerea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subliste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/>
              <a:t>Metodele interfeții List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o-RO" dirty="0" smtClean="0"/>
              <a:t>Int</a:t>
            </a:r>
            <a:r>
              <a:rPr lang="en-US" dirty="0" err="1" smtClean="0"/>
              <a:t>erfa</a:t>
            </a:r>
            <a:r>
              <a:rPr lang="ro-RO" dirty="0" smtClean="0"/>
              <a:t>ț</a:t>
            </a:r>
            <a:r>
              <a:rPr lang="en-US" dirty="0" smtClean="0"/>
              <a:t>a List</a:t>
            </a:r>
            <a:r>
              <a:rPr lang="ro-RO" dirty="0" smtClean="0"/>
              <a:t> </a:t>
            </a:r>
            <a:r>
              <a:rPr lang="en-US" dirty="0" smtClean="0"/>
              <a:t>con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câteva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r>
              <a:rPr lang="en-US" dirty="0"/>
              <a:t> </a:t>
            </a:r>
            <a:r>
              <a:rPr lang="en-US" dirty="0" err="1" smtClean="0"/>
              <a:t>fa</a:t>
            </a:r>
            <a:r>
              <a:rPr lang="ro-RO" dirty="0" smtClean="0"/>
              <a:t>ț</a:t>
            </a:r>
            <a:r>
              <a:rPr lang="en-US" dirty="0" smtClean="0"/>
              <a:t>ã </a:t>
            </a:r>
            <a:r>
              <a:rPr lang="en-US" dirty="0"/>
              <a:t>de </a:t>
            </a:r>
            <a:r>
              <a:rPr lang="en-US" dirty="0" smtClean="0"/>
              <a:t>inter</a:t>
            </a:r>
            <a:r>
              <a:rPr lang="ro-RO" dirty="0" smtClean="0"/>
              <a:t>fț</a:t>
            </a:r>
            <a:r>
              <a:rPr lang="en-US" dirty="0" smtClean="0"/>
              <a:t>a Collection: 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acces</a:t>
            </a:r>
            <a:r>
              <a:rPr lang="en-US" dirty="0"/>
              <a:t> </a:t>
            </a:r>
            <a:r>
              <a:rPr lang="en-US" dirty="0" err="1"/>
              <a:t>pozitional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indice</a:t>
            </a:r>
            <a:r>
              <a:rPr lang="en-US" dirty="0"/>
              <a:t> </a:t>
            </a:r>
            <a:r>
              <a:rPr lang="en-US" dirty="0" err="1"/>
              <a:t>întreg</a:t>
            </a:r>
            <a:r>
              <a:rPr lang="en-US" dirty="0"/>
              <a:t> care </a:t>
            </a:r>
            <a:r>
              <a:rPr lang="en-US" dirty="0" err="1"/>
              <a:t>reprezintã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: </a:t>
            </a:r>
            <a:endParaRPr lang="ro-RO" dirty="0" smtClean="0"/>
          </a:p>
          <a:p>
            <a:r>
              <a:rPr lang="en-US" dirty="0" smtClean="0"/>
              <a:t> get(</a:t>
            </a:r>
            <a:r>
              <a:rPr lang="en-US" dirty="0" err="1" smtClean="0"/>
              <a:t>int</a:t>
            </a:r>
            <a:r>
              <a:rPr lang="en-US" dirty="0" smtClean="0"/>
              <a:t> index) - </a:t>
            </a:r>
            <a:r>
              <a:rPr lang="en-US" dirty="0" err="1" smtClean="0"/>
              <a:t>intoarce</a:t>
            </a:r>
            <a:r>
              <a:rPr lang="en-US" dirty="0" smtClean="0"/>
              <a:t> </a:t>
            </a:r>
            <a:r>
              <a:rPr lang="en-US" dirty="0" err="1" smtClean="0"/>
              <a:t>elementul</a:t>
            </a:r>
            <a:r>
              <a:rPr lang="en-US" dirty="0" smtClean="0"/>
              <a:t> de la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index </a:t>
            </a:r>
          </a:p>
          <a:p>
            <a:r>
              <a:rPr lang="en-US" dirty="0" smtClean="0"/>
              <a:t> set(</a:t>
            </a:r>
            <a:r>
              <a:rPr lang="en-US" dirty="0" err="1" smtClean="0"/>
              <a:t>int</a:t>
            </a:r>
            <a:r>
              <a:rPr lang="en-US" dirty="0" smtClean="0"/>
              <a:t> index, T element) - </a:t>
            </a:r>
            <a:r>
              <a:rPr lang="en-US" dirty="0" err="1" smtClean="0"/>
              <a:t>modific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elementul</a:t>
            </a:r>
            <a:r>
              <a:rPr lang="en-US" dirty="0" smtClean="0"/>
              <a:t> de la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index </a:t>
            </a:r>
          </a:p>
          <a:p>
            <a:r>
              <a:rPr lang="en-US" dirty="0" smtClean="0"/>
              <a:t>void add(</a:t>
            </a:r>
            <a:r>
              <a:rPr lang="en-US" dirty="0" err="1" smtClean="0"/>
              <a:t>int</a:t>
            </a:r>
            <a:r>
              <a:rPr lang="en-US" dirty="0" smtClean="0"/>
              <a:t> index, T element) - </a:t>
            </a:r>
            <a:r>
              <a:rPr lang="en-US" dirty="0" err="1" smtClean="0"/>
              <a:t>adaug</a:t>
            </a:r>
            <a:r>
              <a:rPr lang="ro-RO" dirty="0" smtClean="0"/>
              <a:t>ă</a:t>
            </a:r>
            <a:r>
              <a:rPr lang="en-US" dirty="0" smtClean="0"/>
              <a:t> un element la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index </a:t>
            </a:r>
          </a:p>
          <a:p>
            <a:r>
              <a:rPr lang="en-US" dirty="0" smtClean="0"/>
              <a:t> remove(</a:t>
            </a:r>
            <a:r>
              <a:rPr lang="en-US" dirty="0" err="1" smtClean="0"/>
              <a:t>int</a:t>
            </a:r>
            <a:r>
              <a:rPr lang="en-US" dirty="0" smtClean="0"/>
              <a:t> index) - </a:t>
            </a:r>
            <a:r>
              <a:rPr lang="en-US" dirty="0" err="1" smtClean="0"/>
              <a:t>sterge</a:t>
            </a:r>
            <a:r>
              <a:rPr lang="en-US" dirty="0" smtClean="0"/>
              <a:t> </a:t>
            </a:r>
            <a:r>
              <a:rPr lang="en-US" dirty="0" err="1" smtClean="0"/>
              <a:t>elementul</a:t>
            </a:r>
            <a:r>
              <a:rPr lang="en-US" dirty="0" smtClean="0"/>
              <a:t> de la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index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r>
              <a:rPr lang="en-US" dirty="0" err="1"/>
              <a:t>unde</a:t>
            </a:r>
            <a:r>
              <a:rPr lang="en-US" dirty="0"/>
              <a:t> se </a:t>
            </a:r>
            <a:r>
              <a:rPr lang="en-US" dirty="0" err="1"/>
              <a:t>aflã</a:t>
            </a:r>
            <a:r>
              <a:rPr lang="en-US" dirty="0"/>
              <a:t> un element </a:t>
            </a:r>
            <a:r>
              <a:rPr lang="en-US" dirty="0" err="1"/>
              <a:t>dat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 smtClean="0"/>
              <a:t>cãutarea</a:t>
            </a:r>
            <a:r>
              <a:rPr lang="ro-RO" dirty="0" smtClean="0"/>
              <a:t>: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primei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ultimei</a:t>
            </a:r>
            <a:r>
              <a:rPr lang="en-US" dirty="0"/>
              <a:t> </a:t>
            </a:r>
            <a:r>
              <a:rPr lang="en-US" dirty="0" err="1"/>
              <a:t>aparitii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listã</a:t>
            </a:r>
            <a:r>
              <a:rPr lang="en-US" dirty="0"/>
              <a:t>: </a:t>
            </a:r>
          </a:p>
          <a:p>
            <a:r>
              <a:rPr lang="en-US" dirty="0" err="1"/>
              <a:t>indexOf</a:t>
            </a:r>
            <a:r>
              <a:rPr lang="en-US" dirty="0"/>
              <a:t> (object), </a:t>
            </a:r>
            <a:r>
              <a:rPr lang="en-US" dirty="0" err="1"/>
              <a:t>lastIndexOf</a:t>
            </a:r>
            <a:r>
              <a:rPr lang="en-US" dirty="0"/>
              <a:t> (object) 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crearea</a:t>
            </a:r>
            <a:r>
              <a:rPr lang="en-US" dirty="0"/>
              <a:t> de </a:t>
            </a:r>
            <a:r>
              <a:rPr lang="en-US" dirty="0" err="1"/>
              <a:t>iteratori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 </a:t>
            </a:r>
            <a:r>
              <a:rPr lang="en-US" dirty="0" err="1"/>
              <a:t>listelor</a:t>
            </a:r>
            <a:r>
              <a:rPr lang="en-US" dirty="0"/>
              <a:t>: </a:t>
            </a:r>
          </a:p>
          <a:p>
            <a:r>
              <a:rPr lang="en-US" dirty="0" err="1"/>
              <a:t>listIterator</a:t>
            </a:r>
            <a:r>
              <a:rPr lang="en-US" dirty="0"/>
              <a:t> (), </a:t>
            </a:r>
            <a:r>
              <a:rPr lang="en-US" dirty="0" err="1"/>
              <a:t>listIterator</a:t>
            </a:r>
            <a:r>
              <a:rPr lang="en-US" dirty="0"/>
              <a:t> (index) 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Metodã</a:t>
            </a:r>
            <a:r>
              <a:rPr lang="en-US" dirty="0"/>
              <a:t> de </a:t>
            </a:r>
            <a:r>
              <a:rPr lang="en-US" dirty="0" err="1"/>
              <a:t>extragere</a:t>
            </a:r>
            <a:r>
              <a:rPr lang="en-US" dirty="0"/>
              <a:t> </a:t>
            </a:r>
            <a:r>
              <a:rPr lang="en-US" dirty="0" err="1"/>
              <a:t>sublistã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listã</a:t>
            </a:r>
            <a:r>
              <a:rPr lang="en-US" dirty="0"/>
              <a:t>: </a:t>
            </a:r>
          </a:p>
          <a:p>
            <a:r>
              <a:rPr lang="en-US" dirty="0"/>
              <a:t>List </a:t>
            </a:r>
            <a:r>
              <a:rPr lang="en-US" dirty="0" err="1"/>
              <a:t>subList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from, </a:t>
            </a:r>
            <a:r>
              <a:rPr lang="en-US" dirty="0" err="1"/>
              <a:t>int</a:t>
            </a:r>
            <a:r>
              <a:rPr lang="en-US" dirty="0"/>
              <a:t> to);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/>
              <a:t>Realizarea List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List posed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dou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b="1" dirty="0" err="1" smtClean="0"/>
              <a:t>implementari</a:t>
            </a:r>
            <a:r>
              <a:rPr lang="en-US" dirty="0" smtClean="0"/>
              <a:t> standard: </a:t>
            </a:r>
          </a:p>
          <a:p>
            <a:r>
              <a:rPr lang="en-US" dirty="0" err="1" smtClean="0"/>
              <a:t>ArrayList</a:t>
            </a:r>
            <a:r>
              <a:rPr lang="en-US" dirty="0" smtClean="0"/>
              <a:t> - </a:t>
            </a:r>
            <a:r>
              <a:rPr lang="en-US" dirty="0" err="1" smtClean="0"/>
              <a:t>implementare</a:t>
            </a:r>
            <a:r>
              <a:rPr lang="en-US" dirty="0" smtClean="0"/>
              <a:t> sub form</a:t>
            </a:r>
            <a:r>
              <a:rPr lang="ro-RO" dirty="0" smtClean="0"/>
              <a:t>ă</a:t>
            </a:r>
            <a:r>
              <a:rPr lang="en-US" dirty="0" smtClean="0"/>
              <a:t> de vector. </a:t>
            </a:r>
            <a:r>
              <a:rPr lang="en-US" dirty="0" err="1" smtClean="0"/>
              <a:t>Accesul</a:t>
            </a:r>
            <a:r>
              <a:rPr lang="en-US" dirty="0" smtClean="0"/>
              <a:t> la </a:t>
            </a:r>
            <a:r>
              <a:rPr lang="en-US" dirty="0" err="1" smtClean="0"/>
              <a:t>elemente</a:t>
            </a:r>
            <a:r>
              <a:rPr lang="en-US" dirty="0" smtClean="0"/>
              <a:t> se face in </a:t>
            </a:r>
            <a:r>
              <a:rPr lang="en-US" dirty="0" err="1" smtClean="0"/>
              <a:t>timp</a:t>
            </a:r>
            <a:r>
              <a:rPr lang="en-US" dirty="0" smtClean="0"/>
              <a:t> constant</a:t>
            </a:r>
            <a:r>
              <a:rPr lang="ro-RO" dirty="0"/>
              <a:t>;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LinkedList</a:t>
            </a:r>
            <a:r>
              <a:rPr lang="en-US" dirty="0" smtClean="0"/>
              <a:t> - </a:t>
            </a:r>
            <a:r>
              <a:rPr lang="en-US" dirty="0" err="1" smtClean="0"/>
              <a:t>implementare</a:t>
            </a:r>
            <a:r>
              <a:rPr lang="en-US" dirty="0" smtClean="0"/>
              <a:t> sub forma de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dublu</a:t>
            </a:r>
            <a:r>
              <a:rPr lang="en-US" dirty="0" smtClean="0"/>
              <a:t> </a:t>
            </a:r>
            <a:r>
              <a:rPr lang="en-US" dirty="0" err="1" smtClean="0"/>
              <a:t>inlantuita</a:t>
            </a:r>
            <a:r>
              <a:rPr lang="en-US" dirty="0" smtClean="0"/>
              <a:t>.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urmare</a:t>
            </a:r>
            <a:r>
              <a:rPr lang="en-US" dirty="0" smtClean="0"/>
              <a:t>, </a:t>
            </a:r>
            <a:r>
              <a:rPr lang="en-US" dirty="0" err="1" smtClean="0"/>
              <a:t>accesul</a:t>
            </a:r>
            <a:r>
              <a:rPr lang="en-US" dirty="0" smtClean="0"/>
              <a:t> la un element nu se face in </a:t>
            </a:r>
            <a:r>
              <a:rPr lang="en-US" dirty="0" err="1" smtClean="0"/>
              <a:t>timp</a:t>
            </a:r>
            <a:r>
              <a:rPr lang="en-US" dirty="0" smtClean="0"/>
              <a:t> constant,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necesar</a:t>
            </a:r>
            <a:r>
              <a:rPr lang="ro-RO" dirty="0" smtClean="0"/>
              <a:t>ă</a:t>
            </a:r>
            <a:r>
              <a:rPr lang="en-US" dirty="0" smtClean="0"/>
              <a:t> o </a:t>
            </a:r>
            <a:r>
              <a:rPr lang="en-US" dirty="0" err="1" smtClean="0"/>
              <a:t>parcurgere</a:t>
            </a:r>
            <a:r>
              <a:rPr lang="en-US" dirty="0" smtClean="0"/>
              <a:t> a </a:t>
            </a:r>
            <a:r>
              <a:rPr lang="en-US" dirty="0" err="1" smtClean="0"/>
              <a:t>listei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Operatii</a:t>
            </a:r>
            <a:r>
              <a:rPr lang="en-US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err="1" smtClean="0"/>
              <a:t>Concatenarea</a:t>
            </a:r>
            <a:r>
              <a:rPr lang="en-US" b="1" i="1" dirty="0" smtClean="0"/>
              <a:t> a </a:t>
            </a:r>
            <a:r>
              <a:rPr lang="en-US" b="1" i="1" dirty="0" err="1" smtClean="0"/>
              <a:t>doua</a:t>
            </a:r>
            <a:r>
              <a:rPr lang="en-US" b="1" i="1" dirty="0" smtClean="0"/>
              <a:t> </a:t>
            </a:r>
            <a:r>
              <a:rPr lang="en-US" b="1" i="1" dirty="0" err="1" smtClean="0"/>
              <a:t>liste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Varianta</a:t>
            </a:r>
            <a:r>
              <a:rPr lang="en-US" dirty="0" smtClean="0"/>
              <a:t> A. (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modificarea</a:t>
            </a:r>
            <a:r>
              <a:rPr lang="en-US" dirty="0" smtClean="0"/>
              <a:t> </a:t>
            </a:r>
            <a:r>
              <a:rPr lang="en-US" dirty="0" err="1" smtClean="0"/>
              <a:t>listei</a:t>
            </a:r>
            <a:r>
              <a:rPr lang="en-US" dirty="0" smtClean="0"/>
              <a:t> list1) </a:t>
            </a:r>
          </a:p>
          <a:p>
            <a:pPr>
              <a:buNone/>
            </a:pPr>
            <a:r>
              <a:rPr lang="en-US" dirty="0" smtClean="0"/>
              <a:t>list1.addAll(list2); </a:t>
            </a:r>
            <a:endParaRPr lang="ro-RO" dirty="0" smtClean="0"/>
          </a:p>
          <a:p>
            <a:r>
              <a:rPr lang="en-US" dirty="0" err="1" smtClean="0"/>
              <a:t>Varianta</a:t>
            </a:r>
            <a:r>
              <a:rPr lang="en-US" dirty="0" smtClean="0"/>
              <a:t> B. (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listei</a:t>
            </a:r>
            <a:r>
              <a:rPr lang="en-US" dirty="0" smtClean="0"/>
              <a:t> care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contine</a:t>
            </a:r>
            <a:r>
              <a:rPr lang="en-US" dirty="0" smtClean="0"/>
              <a:t> </a:t>
            </a:r>
            <a:r>
              <a:rPr lang="en-US" dirty="0" err="1" smtClean="0"/>
              <a:t>listele</a:t>
            </a:r>
            <a:r>
              <a:rPr lang="en-US" dirty="0" smtClean="0"/>
              <a:t> concatenate)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> List list3 = new </a:t>
            </a:r>
            <a:r>
              <a:rPr lang="en-US" dirty="0" err="1" smtClean="0"/>
              <a:t>ArrayList</a:t>
            </a:r>
            <a:r>
              <a:rPr lang="en-US" dirty="0" smtClean="0"/>
              <a:t>(list1); 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>list3.addAll(list2); 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err="1" smtClean="0"/>
              <a:t>Interschimbarea</a:t>
            </a:r>
            <a:r>
              <a:rPr lang="en-US" b="1" i="1" dirty="0" smtClean="0"/>
              <a:t> a </a:t>
            </a:r>
            <a:r>
              <a:rPr lang="en-US" b="1" i="1" dirty="0" err="1" smtClean="0"/>
              <a:t>doua</a:t>
            </a:r>
            <a:r>
              <a:rPr lang="en-US" b="1" i="1" dirty="0" smtClean="0"/>
              <a:t> </a:t>
            </a:r>
            <a:r>
              <a:rPr lang="en-US" b="1" i="1" dirty="0" err="1" smtClean="0"/>
              <a:t>elemente</a:t>
            </a:r>
            <a:r>
              <a:rPr lang="en-US" b="1" i="1" dirty="0" smtClean="0"/>
              <a:t> din list</a:t>
            </a:r>
            <a:r>
              <a:rPr lang="ro-RO" b="1" i="1" dirty="0" smtClean="0"/>
              <a:t>ă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</a:p>
          <a:p>
            <a:pPr>
              <a:buNone/>
            </a:pPr>
            <a:r>
              <a:rPr lang="en-US" dirty="0" smtClean="0"/>
              <a:t>private static void swap(List a,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j) { </a:t>
            </a:r>
            <a:br>
              <a:rPr lang="en-US" dirty="0" smtClean="0"/>
            </a:br>
            <a:r>
              <a:rPr lang="en-US" dirty="0" smtClean="0"/>
              <a:t>    Object </a:t>
            </a:r>
            <a:r>
              <a:rPr lang="en-US" dirty="0" err="1" smtClean="0"/>
              <a:t>tmp</a:t>
            </a:r>
            <a:r>
              <a:rPr lang="en-US" dirty="0" smtClean="0"/>
              <a:t> = </a:t>
            </a:r>
            <a:r>
              <a:rPr lang="en-US" dirty="0" err="1" smtClean="0"/>
              <a:t>a.get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</a:t>
            </a:r>
            <a:br>
              <a:rPr lang="en-US" dirty="0" smtClean="0"/>
            </a:br>
            <a:r>
              <a:rPr lang="en-US" dirty="0" smtClean="0"/>
              <a:t>    </a:t>
            </a:r>
            <a:r>
              <a:rPr lang="en-US" dirty="0" err="1" smtClean="0"/>
              <a:t>a.set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a.get</a:t>
            </a:r>
            <a:r>
              <a:rPr lang="en-US" dirty="0" smtClean="0"/>
              <a:t>(j)); </a:t>
            </a:r>
            <a:br>
              <a:rPr lang="en-US" dirty="0" smtClean="0"/>
            </a:br>
            <a:r>
              <a:rPr lang="en-US" dirty="0" smtClean="0"/>
              <a:t>    </a:t>
            </a:r>
            <a:r>
              <a:rPr lang="en-US" dirty="0" err="1" smtClean="0"/>
              <a:t>a.set</a:t>
            </a:r>
            <a:r>
              <a:rPr lang="en-US" dirty="0" smtClean="0"/>
              <a:t>(j, </a:t>
            </a:r>
            <a:r>
              <a:rPr lang="en-US" dirty="0" err="1" smtClean="0"/>
              <a:t>tmp</a:t>
            </a:r>
            <a:r>
              <a:rPr lang="en-US" dirty="0" smtClean="0"/>
              <a:t>);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ArrayList</a:t>
            </a:r>
            <a:r>
              <a:rPr lang="ro-RO" sz="3600" b="1" dirty="0" smtClean="0"/>
              <a:t> </a:t>
            </a:r>
            <a:r>
              <a:rPr lang="en-US" sz="3600" b="1" dirty="0" err="1" smtClean="0"/>
              <a:t>sau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LinkedList</a:t>
            </a:r>
            <a:r>
              <a:rPr lang="en-US" sz="3600" b="1" dirty="0" smtClean="0"/>
              <a:t>?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import </a:t>
            </a:r>
            <a:r>
              <a:rPr lang="en-US" sz="2000" dirty="0" err="1" smtClean="0"/>
              <a:t>java.util</a:t>
            </a:r>
            <a:r>
              <a:rPr lang="en-US" sz="2000" dirty="0" smtClean="0"/>
              <a:t>.*;</a:t>
            </a:r>
          </a:p>
          <a:p>
            <a:pPr>
              <a:buNone/>
            </a:pPr>
            <a:r>
              <a:rPr lang="en-US" sz="2000" dirty="0" smtClean="0"/>
              <a:t>public class Test {</a:t>
            </a:r>
          </a:p>
          <a:p>
            <a:pPr>
              <a:buNone/>
            </a:pPr>
            <a:r>
              <a:rPr lang="en-US" sz="2000" dirty="0" smtClean="0"/>
              <a:t>final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100000;</a:t>
            </a:r>
          </a:p>
          <a:p>
            <a:pPr>
              <a:buNone/>
            </a:pPr>
            <a:r>
              <a:rPr lang="en-US" sz="2000" dirty="0" smtClean="0"/>
              <a:t>public static void</a:t>
            </a:r>
            <a:r>
              <a:rPr lang="ro-RO" sz="2000" dirty="0" smtClean="0"/>
              <a:t> </a:t>
            </a:r>
            <a:r>
              <a:rPr lang="en-US" sz="2000" dirty="0" err="1" smtClean="0"/>
              <a:t>testAdd</a:t>
            </a:r>
            <a:r>
              <a:rPr lang="en-US" sz="2000" dirty="0" smtClean="0"/>
              <a:t> ( List </a:t>
            </a:r>
            <a:r>
              <a:rPr lang="en-US" sz="2000" dirty="0" err="1" smtClean="0"/>
              <a:t>lst</a:t>
            </a:r>
            <a:r>
              <a:rPr lang="en-US" sz="2000" dirty="0" smtClean="0"/>
              <a:t>) {</a:t>
            </a:r>
          </a:p>
          <a:p>
            <a:pPr>
              <a:buNone/>
            </a:pPr>
            <a:r>
              <a:rPr lang="en-US" sz="2000" dirty="0" smtClean="0"/>
              <a:t>long t1 = </a:t>
            </a:r>
            <a:r>
              <a:rPr lang="en-US" sz="2000" dirty="0" err="1" smtClean="0"/>
              <a:t>System.currentTimeMillis</a:t>
            </a:r>
            <a:r>
              <a:rPr lang="en-US" sz="2000" dirty="0" smtClean="0"/>
              <a:t> ();</a:t>
            </a:r>
          </a:p>
          <a:p>
            <a:pPr>
              <a:buNone/>
            </a:pPr>
            <a:r>
              <a:rPr lang="en-US" sz="2000" dirty="0" smtClean="0"/>
              <a:t>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N;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 err="1" smtClean="0"/>
              <a:t>lst.add</a:t>
            </a:r>
            <a:r>
              <a:rPr lang="en-US" sz="2000" dirty="0" smtClean="0"/>
              <a:t> (new Integer (</a:t>
            </a:r>
            <a:r>
              <a:rPr lang="en-US" sz="2000" dirty="0" err="1" smtClean="0"/>
              <a:t>i</a:t>
            </a:r>
            <a:r>
              <a:rPr lang="en-US" sz="2000" dirty="0" smtClean="0"/>
              <a:t>));</a:t>
            </a:r>
          </a:p>
          <a:p>
            <a:pPr>
              <a:buNone/>
            </a:pPr>
            <a:r>
              <a:rPr lang="en-US" sz="2000" dirty="0" smtClean="0"/>
              <a:t>long t2 = </a:t>
            </a:r>
            <a:r>
              <a:rPr lang="en-US" sz="2000" dirty="0" err="1" smtClean="0"/>
              <a:t>System.currentTimeMillis</a:t>
            </a:r>
            <a:r>
              <a:rPr lang="en-US" sz="2000" dirty="0" smtClean="0"/>
              <a:t> ();</a:t>
            </a:r>
          </a:p>
          <a:p>
            <a:pPr>
              <a:buNone/>
            </a:pPr>
            <a:r>
              <a:rPr lang="en-US" sz="2000" dirty="0" err="1" smtClean="0"/>
              <a:t>System.out.println</a:t>
            </a:r>
            <a:r>
              <a:rPr lang="en-US" sz="2000" dirty="0" smtClean="0"/>
              <a:t> ("Add: " + (t2 - t1));}</a:t>
            </a:r>
          </a:p>
          <a:p>
            <a:pPr>
              <a:buNone/>
            </a:pPr>
            <a:r>
              <a:rPr lang="en-US" sz="2000" dirty="0" smtClean="0"/>
              <a:t>public static void</a:t>
            </a:r>
            <a:r>
              <a:rPr lang="ro-RO" sz="2000" dirty="0" smtClean="0"/>
              <a:t> </a:t>
            </a:r>
            <a:r>
              <a:rPr lang="en-US" sz="2000" dirty="0" err="1" smtClean="0"/>
              <a:t>testGet</a:t>
            </a:r>
            <a:r>
              <a:rPr lang="en-US" sz="2000" dirty="0" smtClean="0"/>
              <a:t> ( List </a:t>
            </a:r>
            <a:r>
              <a:rPr lang="en-US" sz="2000" dirty="0" err="1" smtClean="0"/>
              <a:t>lst</a:t>
            </a:r>
            <a:r>
              <a:rPr lang="en-US" sz="2000" dirty="0" smtClean="0"/>
              <a:t>) {</a:t>
            </a:r>
          </a:p>
          <a:p>
            <a:pPr>
              <a:buNone/>
            </a:pPr>
            <a:r>
              <a:rPr lang="en-US" sz="2000" dirty="0" smtClean="0"/>
              <a:t>long t1 = </a:t>
            </a:r>
            <a:r>
              <a:rPr lang="en-US" sz="2000" dirty="0" err="1" smtClean="0"/>
              <a:t>System.currentTimeMillis</a:t>
            </a:r>
            <a:r>
              <a:rPr lang="en-US" sz="2000" dirty="0" smtClean="0"/>
              <a:t> ();</a:t>
            </a:r>
          </a:p>
          <a:p>
            <a:pPr>
              <a:buNone/>
            </a:pPr>
            <a:r>
              <a:rPr lang="en-US" sz="2000" dirty="0" smtClean="0"/>
              <a:t>for(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N;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 err="1" smtClean="0"/>
              <a:t>lst.get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long t2 = </a:t>
            </a:r>
            <a:r>
              <a:rPr lang="en-US" sz="2000" dirty="0" err="1" smtClean="0"/>
              <a:t>System.currentTimeMillis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err="1" smtClean="0"/>
              <a:t>System.out.println</a:t>
            </a:r>
            <a:r>
              <a:rPr lang="en-US" sz="2000" dirty="0" smtClean="0"/>
              <a:t> ("Get: " + (t2 - t1));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public static void </a:t>
            </a:r>
            <a:r>
              <a:rPr lang="en-US" dirty="0" err="1" smtClean="0"/>
              <a:t>testRemove</a:t>
            </a:r>
            <a:r>
              <a:rPr lang="en-US" dirty="0" smtClean="0"/>
              <a:t> ( List </a:t>
            </a:r>
            <a:r>
              <a:rPr lang="en-US" dirty="0" err="1" smtClean="0"/>
              <a:t>lst</a:t>
            </a:r>
            <a:r>
              <a:rPr lang="en-US" dirty="0" smtClean="0"/>
              <a:t> ) {</a:t>
            </a:r>
          </a:p>
          <a:p>
            <a:pPr>
              <a:buNone/>
            </a:pPr>
            <a:r>
              <a:rPr lang="en-US" dirty="0" smtClean="0"/>
              <a:t>long t1 = </a:t>
            </a:r>
            <a:r>
              <a:rPr lang="en-US" dirty="0" err="1" smtClean="0"/>
              <a:t>System.currentTimeMillis</a:t>
            </a:r>
            <a:r>
              <a:rPr lang="en-US" dirty="0" smtClean="0"/>
              <a:t> ();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err="1" smtClean="0"/>
              <a:t>lst.remove</a:t>
            </a:r>
            <a:r>
              <a:rPr lang="en-US" dirty="0" smtClean="0"/>
              <a:t>(0);</a:t>
            </a:r>
          </a:p>
          <a:p>
            <a:pPr>
              <a:buNone/>
            </a:pPr>
            <a:r>
              <a:rPr lang="en-US" dirty="0" smtClean="0"/>
              <a:t>long t2 = </a:t>
            </a:r>
            <a:r>
              <a:rPr lang="en-US" dirty="0" err="1" smtClean="0"/>
              <a:t>System.currentTimeMillis</a:t>
            </a:r>
            <a:r>
              <a:rPr lang="en-US" dirty="0" smtClean="0"/>
              <a:t> ();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 (" Remove : " + (t2 - t1));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public static void main ( String </a:t>
            </a:r>
            <a:r>
              <a:rPr lang="en-US" dirty="0" err="1" smtClean="0"/>
              <a:t>args</a:t>
            </a:r>
            <a:r>
              <a:rPr lang="en-US" dirty="0" smtClean="0"/>
              <a:t> []) {</a:t>
            </a:r>
          </a:p>
          <a:p>
            <a:pPr>
              <a:buNone/>
            </a:pPr>
            <a:r>
              <a:rPr lang="en-US" dirty="0" smtClean="0"/>
              <a:t>List lst1 =new </a:t>
            </a:r>
            <a:r>
              <a:rPr lang="en-US" dirty="0" err="1" smtClean="0"/>
              <a:t>ArrayList</a:t>
            </a:r>
            <a:r>
              <a:rPr lang="en-US" dirty="0" smtClean="0"/>
              <a:t> ();</a:t>
            </a:r>
          </a:p>
          <a:p>
            <a:pPr>
              <a:buNone/>
            </a:pPr>
            <a:r>
              <a:rPr lang="en-US" dirty="0" err="1" smtClean="0"/>
              <a:t>testAdd</a:t>
            </a:r>
            <a:r>
              <a:rPr lang="en-US" dirty="0" smtClean="0"/>
              <a:t> ( lst1 );</a:t>
            </a:r>
          </a:p>
          <a:p>
            <a:pPr>
              <a:buNone/>
            </a:pPr>
            <a:r>
              <a:rPr lang="en-US" dirty="0" err="1" smtClean="0"/>
              <a:t>testGet</a:t>
            </a:r>
            <a:r>
              <a:rPr lang="en-US" dirty="0" smtClean="0"/>
              <a:t> ( lst1 ); </a:t>
            </a:r>
          </a:p>
          <a:p>
            <a:pPr>
              <a:buNone/>
            </a:pPr>
            <a:r>
              <a:rPr lang="en-US" dirty="0" err="1" smtClean="0"/>
              <a:t>testRemove</a:t>
            </a:r>
            <a:r>
              <a:rPr lang="en-US" dirty="0" smtClean="0"/>
              <a:t> ( lst1 );</a:t>
            </a:r>
          </a:p>
          <a:p>
            <a:pPr>
              <a:buNone/>
            </a:pPr>
            <a:r>
              <a:rPr lang="en-US" dirty="0" smtClean="0"/>
              <a:t>List lst2 =new </a:t>
            </a:r>
            <a:r>
              <a:rPr lang="en-US" dirty="0" err="1" smtClean="0"/>
              <a:t>LinkedList</a:t>
            </a:r>
            <a:r>
              <a:rPr lang="en-US" dirty="0" smtClean="0"/>
              <a:t> ();</a:t>
            </a:r>
          </a:p>
          <a:p>
            <a:pPr>
              <a:buNone/>
            </a:pPr>
            <a:r>
              <a:rPr lang="en-US" dirty="0" err="1" smtClean="0"/>
              <a:t>testAdd</a:t>
            </a:r>
            <a:r>
              <a:rPr lang="en-US" dirty="0" smtClean="0"/>
              <a:t> ( lst2 ); </a:t>
            </a:r>
          </a:p>
          <a:p>
            <a:pPr>
              <a:buNone/>
            </a:pPr>
            <a:r>
              <a:rPr lang="en-US" dirty="0" err="1" smtClean="0"/>
              <a:t>testGet</a:t>
            </a:r>
            <a:r>
              <a:rPr lang="en-US" dirty="0" smtClean="0"/>
              <a:t> ( lst2 ); </a:t>
            </a:r>
          </a:p>
          <a:p>
            <a:pPr>
              <a:buNone/>
            </a:pPr>
            <a:r>
              <a:rPr lang="en-US" dirty="0" err="1" smtClean="0"/>
              <a:t>testRemove</a:t>
            </a:r>
            <a:r>
              <a:rPr lang="en-US" dirty="0" smtClean="0"/>
              <a:t> ( lst2 );</a:t>
            </a:r>
          </a:p>
          <a:p>
            <a:pPr>
              <a:buNone/>
            </a:pPr>
            <a:r>
              <a:rPr lang="en-US" dirty="0" smtClean="0"/>
              <a:t>}}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dirty="0" smtClean="0"/>
              <a:t>				</a:t>
            </a:r>
            <a:r>
              <a:rPr lang="en-US" dirty="0" err="1" smtClean="0"/>
              <a:t>ArayList</a:t>
            </a:r>
            <a:r>
              <a:rPr lang="ro-RO" dirty="0" smtClean="0"/>
              <a:t>              </a:t>
            </a:r>
            <a:r>
              <a:rPr lang="en-US" dirty="0" err="1" smtClean="0"/>
              <a:t>LinkedList</a:t>
            </a:r>
            <a:endParaRPr lang="en-US" dirty="0"/>
          </a:p>
          <a:p>
            <a:r>
              <a:rPr lang="en-US" dirty="0" smtClean="0"/>
              <a:t>Add</a:t>
            </a:r>
            <a:r>
              <a:rPr lang="ro-RO" dirty="0" smtClean="0"/>
              <a:t>		24			320</a:t>
            </a:r>
            <a:endParaRPr lang="en-US" dirty="0"/>
          </a:p>
          <a:p>
            <a:r>
              <a:rPr lang="en-US" dirty="0" smtClean="0"/>
              <a:t>Get</a:t>
            </a:r>
            <a:r>
              <a:rPr lang="ro-RO" dirty="0" smtClean="0"/>
              <a:t>		</a:t>
            </a:r>
            <a:r>
              <a:rPr lang="ro-RO" dirty="0"/>
              <a:t>3</a:t>
            </a:r>
            <a:r>
              <a:rPr lang="ro-RO" dirty="0" smtClean="0"/>
              <a:t>			18803</a:t>
            </a:r>
            <a:endParaRPr lang="en-US" dirty="0"/>
          </a:p>
          <a:p>
            <a:r>
              <a:rPr lang="en-US" dirty="0" smtClean="0"/>
              <a:t>Remove</a:t>
            </a:r>
            <a:r>
              <a:rPr lang="ro-RO" dirty="0" smtClean="0"/>
              <a:t>  	3301			</a:t>
            </a:r>
            <a:r>
              <a:rPr lang="ro-RO" dirty="0"/>
              <a:t>4</a:t>
            </a:r>
            <a:endParaRPr lang="ro-RO" dirty="0" smtClean="0"/>
          </a:p>
          <a:p>
            <a:pPr>
              <a:buNone/>
            </a:pPr>
            <a:endParaRPr lang="ro-RO" dirty="0"/>
          </a:p>
          <a:p>
            <a:r>
              <a:rPr lang="vi-VN" dirty="0" smtClean="0"/>
              <a:t>Concluzia: </a:t>
            </a:r>
            <a:r>
              <a:rPr lang="vi-VN" dirty="0"/>
              <a:t>alegerea unei anumite </a:t>
            </a:r>
            <a:r>
              <a:rPr lang="vi-VN" dirty="0" smtClean="0"/>
              <a:t>implementări depinde </a:t>
            </a:r>
            <a:r>
              <a:rPr lang="vi-VN" dirty="0"/>
              <a:t>de natura </a:t>
            </a:r>
          </a:p>
          <a:p>
            <a:pPr>
              <a:buNone/>
            </a:pPr>
            <a:r>
              <a:rPr lang="ro-RO" dirty="0" smtClean="0"/>
              <a:t>	</a:t>
            </a:r>
            <a:r>
              <a:rPr lang="vi-VN" dirty="0" smtClean="0"/>
              <a:t>problemei </a:t>
            </a:r>
            <a:r>
              <a:rPr lang="vi-VN" dirty="0"/>
              <a:t>ce trebuie rezolvată.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4. </a:t>
            </a:r>
            <a:r>
              <a:rPr lang="en-US" sz="3600" b="1" dirty="0" err="1" smtClean="0"/>
              <a:t>Clase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dictionar</a:t>
            </a:r>
            <a:r>
              <a:rPr lang="en-US" sz="3600" b="1" dirty="0" smtClean="0"/>
              <a:t>. </a:t>
            </a:r>
            <a:br>
              <a:rPr lang="en-US" sz="3600" b="1" dirty="0" smtClean="0"/>
            </a:br>
            <a:r>
              <a:rPr lang="en-US" sz="3600" b="1" dirty="0" err="1" smtClean="0"/>
              <a:t>Interfata</a:t>
            </a:r>
            <a:r>
              <a:rPr lang="en-US" sz="3600" b="1" dirty="0" smtClean="0"/>
              <a:t> Map</a:t>
            </a:r>
            <a:br>
              <a:rPr lang="en-US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Map este un obiect care asocieaz</a:t>
            </a:r>
            <a:r>
              <a:rPr lang="ro-RO" dirty="0" smtClean="0"/>
              <a:t>ă</a:t>
            </a:r>
            <a:r>
              <a:rPr lang="it-IT" dirty="0" smtClean="0"/>
              <a:t> chei la valori </a:t>
            </a:r>
            <a:r>
              <a:rPr lang="ro-RO" dirty="0" smtClean="0"/>
              <a:t>ș</a:t>
            </a:r>
            <a:r>
              <a:rPr lang="it-IT" dirty="0" smtClean="0"/>
              <a:t>i nu permite duplicate pentru cheie. Deci fiecare cheie are asociat</a:t>
            </a:r>
            <a:r>
              <a:rPr lang="ro-RO" dirty="0" smtClean="0"/>
              <a:t>ă</a:t>
            </a:r>
            <a:r>
              <a:rPr lang="it-IT" dirty="0" smtClean="0"/>
              <a:t> o singur</a:t>
            </a:r>
            <a:r>
              <a:rPr lang="ro-RO" dirty="0"/>
              <a:t>ă</a:t>
            </a:r>
            <a:r>
              <a:rPr lang="it-IT" dirty="0" smtClean="0"/>
              <a:t> valoare. </a:t>
            </a:r>
            <a:endParaRPr lang="ro-RO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en-US" dirty="0" err="1" smtClean="0"/>
              <a:t>Existã</a:t>
            </a:r>
            <a:r>
              <a:rPr lang="en-US" dirty="0" smtClean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implementãri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Map: </a:t>
            </a:r>
            <a:endParaRPr lang="en-US" dirty="0"/>
          </a:p>
          <a:p>
            <a:r>
              <a:rPr lang="en-US" dirty="0" err="1" smtClean="0"/>
              <a:t>HashMap</a:t>
            </a:r>
            <a:r>
              <a:rPr lang="ro-RO" dirty="0" smtClean="0"/>
              <a:t> – </a:t>
            </a:r>
            <a:r>
              <a:rPr lang="en-US" dirty="0" err="1" smtClean="0"/>
              <a:t>dic</a:t>
            </a:r>
            <a:r>
              <a:rPr lang="ro-RO" dirty="0" smtClean="0"/>
              <a:t>ț</a:t>
            </a:r>
            <a:r>
              <a:rPr lang="en-US" dirty="0" err="1" smtClean="0"/>
              <a:t>ionar</a:t>
            </a:r>
            <a:r>
              <a:rPr lang="en-US" dirty="0" smtClean="0"/>
              <a:t> </a:t>
            </a:r>
            <a:r>
              <a:rPr lang="en-US" dirty="0" err="1"/>
              <a:t>realizat</a:t>
            </a:r>
            <a:r>
              <a:rPr lang="en-US" dirty="0"/>
              <a:t> ca </a:t>
            </a:r>
            <a:r>
              <a:rPr lang="en-US" dirty="0" err="1"/>
              <a:t>tabel</a:t>
            </a:r>
            <a:r>
              <a:rPr lang="en-US" dirty="0"/>
              <a:t> de </a:t>
            </a:r>
            <a:r>
              <a:rPr lang="en-US" dirty="0" err="1"/>
              <a:t>dispersie</a:t>
            </a:r>
            <a:r>
              <a:rPr lang="en-US" dirty="0"/>
              <a:t>, cu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bun </a:t>
            </a:r>
            <a:r>
              <a:rPr lang="en-US" dirty="0" err="1"/>
              <a:t>timp</a:t>
            </a:r>
            <a:r>
              <a:rPr lang="en-US" dirty="0"/>
              <a:t> de </a:t>
            </a:r>
            <a:r>
              <a:rPr lang="en-US" dirty="0" err="1"/>
              <a:t>cãutare</a:t>
            </a:r>
            <a:r>
              <a:rPr lang="en-US" dirty="0"/>
              <a:t>. </a:t>
            </a:r>
          </a:p>
          <a:p>
            <a:r>
              <a:rPr lang="en-US" dirty="0" err="1" smtClean="0"/>
              <a:t>TreeMap</a:t>
            </a:r>
            <a:r>
              <a:rPr lang="ro-RO" dirty="0" smtClean="0"/>
              <a:t> – </a:t>
            </a:r>
            <a:r>
              <a:rPr lang="en-US" dirty="0" err="1" smtClean="0"/>
              <a:t>dic</a:t>
            </a:r>
            <a:r>
              <a:rPr lang="ro-RO" dirty="0" smtClean="0"/>
              <a:t>ț</a:t>
            </a:r>
            <a:r>
              <a:rPr lang="en-US" dirty="0" err="1" smtClean="0"/>
              <a:t>ionar</a:t>
            </a:r>
            <a:r>
              <a:rPr lang="en-US" dirty="0" smtClean="0"/>
              <a:t> </a:t>
            </a:r>
            <a:r>
              <a:rPr lang="en-US" dirty="0" err="1"/>
              <a:t>realizat</a:t>
            </a:r>
            <a:r>
              <a:rPr lang="en-US" dirty="0"/>
              <a:t> ca </a:t>
            </a:r>
            <a:r>
              <a:rPr lang="en-US" dirty="0" err="1"/>
              <a:t>arbore</a:t>
            </a:r>
            <a:r>
              <a:rPr lang="en-US" dirty="0"/>
              <a:t> </a:t>
            </a:r>
            <a:r>
              <a:rPr lang="en-US" dirty="0" err="1"/>
              <a:t>echilibrat</a:t>
            </a:r>
            <a:r>
              <a:rPr lang="en-US" dirty="0"/>
              <a:t>, care </a:t>
            </a:r>
            <a:r>
              <a:rPr lang="en-US" dirty="0" err="1"/>
              <a:t>garanteazã</a:t>
            </a:r>
            <a:r>
              <a:rPr lang="en-US" dirty="0"/>
              <a:t> </a:t>
            </a:r>
            <a:r>
              <a:rPr lang="en-US" dirty="0" err="1"/>
              <a:t>ordinea</a:t>
            </a:r>
            <a:r>
              <a:rPr lang="en-US" dirty="0"/>
              <a:t> de </a:t>
            </a:r>
            <a:r>
              <a:rPr lang="en-US" dirty="0" err="1"/>
              <a:t>enumerare</a:t>
            </a:r>
            <a:r>
              <a:rPr lang="en-US" dirty="0"/>
              <a:t>. </a:t>
            </a:r>
          </a:p>
          <a:p>
            <a:r>
              <a:rPr lang="en-US" dirty="0" err="1" smtClean="0"/>
              <a:t>LinkedHashMap</a:t>
            </a:r>
            <a:r>
              <a:rPr lang="ro-RO" dirty="0" smtClean="0"/>
              <a:t> -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dispersie</a:t>
            </a:r>
            <a:r>
              <a:rPr lang="en-US" dirty="0"/>
              <a:t> cu </a:t>
            </a:r>
            <a:r>
              <a:rPr lang="en-US" dirty="0" smtClean="0"/>
              <a:t>men</a:t>
            </a:r>
            <a:r>
              <a:rPr lang="ro-RO" dirty="0" smtClean="0"/>
              <a:t>ț</a:t>
            </a:r>
            <a:r>
              <a:rPr lang="en-US" dirty="0" err="1" smtClean="0"/>
              <a:t>inere</a:t>
            </a:r>
            <a:r>
              <a:rPr lang="ro-RO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ordine</a:t>
            </a:r>
            <a:r>
              <a:rPr lang="ro-RO" dirty="0" smtClean="0"/>
              <a:t>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introducer</a:t>
            </a:r>
            <a:r>
              <a:rPr lang="ro-RO" dirty="0" smtClean="0"/>
              <a:t>e.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o-RO" sz="4000" b="1" dirty="0" smtClean="0"/>
              <a:t>Metodele </a:t>
            </a:r>
            <a:r>
              <a:rPr lang="en-US" sz="4000" b="1" dirty="0" err="1" smtClean="0"/>
              <a:t>interfetei</a:t>
            </a:r>
            <a:r>
              <a:rPr lang="en-US" sz="4000" b="1" dirty="0" smtClean="0"/>
              <a:t> Map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public interface Map { </a:t>
            </a:r>
          </a:p>
          <a:p>
            <a:pPr>
              <a:buNone/>
            </a:pPr>
            <a:r>
              <a:rPr lang="en-US" sz="2000" dirty="0"/>
              <a:t>Object put(Object key, Object </a:t>
            </a:r>
            <a:r>
              <a:rPr lang="en-US" sz="2000" dirty="0" smtClean="0"/>
              <a:t>value);</a:t>
            </a:r>
            <a:r>
              <a:rPr lang="ro-RO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/>
              <a:t>pune</a:t>
            </a:r>
            <a:r>
              <a:rPr lang="en-US" sz="2000" dirty="0"/>
              <a:t> o </a:t>
            </a:r>
            <a:r>
              <a:rPr lang="en-US" sz="2000" dirty="0" err="1"/>
              <a:t>pereche</a:t>
            </a:r>
            <a:r>
              <a:rPr lang="en-US" sz="2000" dirty="0"/>
              <a:t> </a:t>
            </a:r>
            <a:r>
              <a:rPr lang="en-US" sz="2000" dirty="0" err="1"/>
              <a:t>cheie-valoare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Object get(Object key</a:t>
            </a:r>
            <a:r>
              <a:rPr lang="en-US" sz="2000" dirty="0" smtClean="0"/>
              <a:t>);</a:t>
            </a:r>
            <a:r>
              <a:rPr lang="ro-RO" sz="2000" dirty="0" smtClean="0"/>
              <a:t>         </a:t>
            </a:r>
            <a:r>
              <a:rPr lang="en-US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 smtClean="0"/>
              <a:t>extrage</a:t>
            </a:r>
            <a:r>
              <a:rPr lang="en-US" sz="2000" dirty="0" smtClean="0"/>
              <a:t> </a:t>
            </a:r>
            <a:r>
              <a:rPr lang="en-US" sz="2000" dirty="0" err="1"/>
              <a:t>valoare</a:t>
            </a:r>
            <a:r>
              <a:rPr lang="en-US" sz="2000" dirty="0"/>
              <a:t> </a:t>
            </a:r>
            <a:r>
              <a:rPr lang="en-US" sz="2000" dirty="0" err="1"/>
              <a:t>asociatã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chei</a:t>
            </a:r>
            <a:r>
              <a:rPr lang="en-US" sz="2000" dirty="0"/>
              <a:t> date </a:t>
            </a:r>
          </a:p>
          <a:p>
            <a:pPr>
              <a:buNone/>
            </a:pPr>
            <a:r>
              <a:rPr lang="en-US" sz="2000" dirty="0"/>
              <a:t>Object remove(Object key</a:t>
            </a:r>
            <a:r>
              <a:rPr lang="en-US" sz="2000" dirty="0" smtClean="0"/>
              <a:t>);</a:t>
            </a:r>
            <a:r>
              <a:rPr lang="ro-RO" sz="2000" dirty="0" smtClean="0"/>
              <a:t>                </a:t>
            </a:r>
            <a:r>
              <a:rPr lang="en-US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/>
              <a:t>eliminã</a:t>
            </a:r>
            <a:r>
              <a:rPr lang="en-US" sz="2000" dirty="0"/>
              <a:t> </a:t>
            </a:r>
            <a:r>
              <a:rPr lang="en-US" sz="2000" dirty="0" err="1"/>
              <a:t>pereche</a:t>
            </a:r>
            <a:r>
              <a:rPr lang="en-US" sz="2000" dirty="0"/>
              <a:t> cu </a:t>
            </a:r>
            <a:r>
              <a:rPr lang="en-US" sz="2000" dirty="0" err="1"/>
              <a:t>cheie</a:t>
            </a:r>
            <a:r>
              <a:rPr lang="en-US" sz="2000" dirty="0"/>
              <a:t> </a:t>
            </a:r>
            <a:r>
              <a:rPr lang="en-US" sz="2000" dirty="0" err="1"/>
              <a:t>datã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containsKey</a:t>
            </a:r>
            <a:r>
              <a:rPr lang="en-US" sz="2000" dirty="0"/>
              <a:t>(Object key); </a:t>
            </a:r>
            <a:r>
              <a:rPr lang="ro-RO" sz="2000" dirty="0" smtClean="0"/>
              <a:t>    </a:t>
            </a:r>
            <a:r>
              <a:rPr lang="en-US" sz="2000" dirty="0" smtClean="0"/>
              <a:t>// </a:t>
            </a:r>
            <a:r>
              <a:rPr lang="en-US" sz="2000" dirty="0" err="1" smtClean="0"/>
              <a:t>verif</a:t>
            </a:r>
            <a:r>
              <a:rPr lang="ro-RO" sz="2000" dirty="0" smtClean="0"/>
              <a:t>ică</a:t>
            </a:r>
            <a:r>
              <a:rPr lang="en-US" sz="2000" dirty="0" smtClean="0"/>
              <a:t> </a:t>
            </a:r>
            <a:r>
              <a:rPr lang="en-US" sz="2000" dirty="0" err="1"/>
              <a:t>daca</a:t>
            </a:r>
            <a:r>
              <a:rPr lang="en-US" sz="2000" dirty="0"/>
              <a:t> </a:t>
            </a:r>
            <a:r>
              <a:rPr lang="en-US" sz="2000" dirty="0" err="1"/>
              <a:t>exista</a:t>
            </a:r>
            <a:r>
              <a:rPr lang="en-US" sz="2000" dirty="0"/>
              <a:t> o </a:t>
            </a:r>
            <a:r>
              <a:rPr lang="en-US" sz="2000" dirty="0" err="1"/>
              <a:t>cheie</a:t>
            </a:r>
            <a:r>
              <a:rPr lang="en-US" sz="2000" dirty="0"/>
              <a:t> data </a:t>
            </a:r>
          </a:p>
          <a:p>
            <a:pPr>
              <a:buNone/>
            </a:pP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containsValue</a:t>
            </a:r>
            <a:r>
              <a:rPr lang="en-US" sz="2000" dirty="0"/>
              <a:t>(Object value</a:t>
            </a:r>
            <a:r>
              <a:rPr lang="en-US" sz="2000" dirty="0" smtClean="0"/>
              <a:t>);</a:t>
            </a:r>
            <a:r>
              <a:rPr lang="ro-RO" sz="2000" dirty="0" smtClean="0"/>
              <a:t> </a:t>
            </a:r>
            <a:r>
              <a:rPr lang="en-US" sz="2000" dirty="0" smtClean="0"/>
              <a:t> // </a:t>
            </a:r>
            <a:r>
              <a:rPr lang="en-US" sz="2000" dirty="0" err="1"/>
              <a:t>verifica</a:t>
            </a:r>
            <a:r>
              <a:rPr lang="en-US" sz="2000" dirty="0"/>
              <a:t> </a:t>
            </a:r>
            <a:r>
              <a:rPr lang="en-US" sz="2000" dirty="0" err="1"/>
              <a:t>daca</a:t>
            </a:r>
            <a:r>
              <a:rPr lang="en-US" sz="2000" dirty="0"/>
              <a:t> </a:t>
            </a:r>
            <a:r>
              <a:rPr lang="en-US" sz="2000" dirty="0" err="1"/>
              <a:t>exista</a:t>
            </a:r>
            <a:r>
              <a:rPr lang="en-US" sz="2000" dirty="0"/>
              <a:t> o </a:t>
            </a:r>
            <a:r>
              <a:rPr lang="en-US" sz="2000" dirty="0" err="1" smtClean="0"/>
              <a:t>val</a:t>
            </a:r>
            <a:r>
              <a:rPr lang="ro-RO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size</a:t>
            </a:r>
            <a:r>
              <a:rPr lang="en-US" sz="2000" dirty="0" smtClean="0"/>
              <a:t>();</a:t>
            </a:r>
            <a:r>
              <a:rPr lang="ro-RO" sz="2000" dirty="0" smtClean="0"/>
              <a:t>                                        </a:t>
            </a:r>
            <a:r>
              <a:rPr lang="en-US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/>
              <a:t>dimensiune</a:t>
            </a:r>
            <a:r>
              <a:rPr lang="en-US" sz="2000" dirty="0"/>
              <a:t> </a:t>
            </a:r>
            <a:r>
              <a:rPr lang="en-US" sz="2000" dirty="0" err="1"/>
              <a:t>dictionar</a:t>
            </a:r>
            <a:r>
              <a:rPr lang="en-US" sz="2000" dirty="0"/>
              <a:t> (nr de </a:t>
            </a:r>
            <a:r>
              <a:rPr lang="en-US" sz="2000" dirty="0" err="1"/>
              <a:t>perechi</a:t>
            </a:r>
            <a:r>
              <a:rPr lang="en-US" sz="2000" dirty="0"/>
              <a:t>) </a:t>
            </a:r>
          </a:p>
          <a:p>
            <a:pPr>
              <a:buNone/>
            </a:pP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isEmpty</a:t>
            </a:r>
            <a:r>
              <a:rPr lang="en-US" sz="2000" dirty="0"/>
              <a:t>(); </a:t>
            </a:r>
            <a:r>
              <a:rPr lang="en-US" sz="2000" dirty="0" smtClean="0"/>
              <a:t>                      // </a:t>
            </a:r>
            <a:r>
              <a:rPr lang="en-US" sz="2000" dirty="0" err="1" smtClean="0"/>
              <a:t>dac</a:t>
            </a:r>
            <a:r>
              <a:rPr lang="ro-RO" sz="2000" dirty="0" smtClean="0"/>
              <a:t>ă dicționarul este vid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void clear(); </a:t>
            </a:r>
            <a:r>
              <a:rPr lang="ro-RO" sz="2000" dirty="0" smtClean="0"/>
              <a:t>                                  </a:t>
            </a:r>
            <a:r>
              <a:rPr lang="en-US" sz="2000" dirty="0" smtClean="0"/>
              <a:t>// </a:t>
            </a:r>
            <a:r>
              <a:rPr lang="en-US" sz="2000" dirty="0" err="1"/>
              <a:t>elimina</a:t>
            </a:r>
            <a:r>
              <a:rPr lang="en-US" sz="2000" dirty="0"/>
              <a:t> </a:t>
            </a:r>
            <a:r>
              <a:rPr lang="en-US" sz="2000" dirty="0" err="1"/>
              <a:t>toate</a:t>
            </a:r>
            <a:r>
              <a:rPr lang="en-US" sz="2000" dirty="0"/>
              <a:t> </a:t>
            </a:r>
            <a:r>
              <a:rPr lang="en-US" sz="2000" dirty="0" err="1"/>
              <a:t>perechile</a:t>
            </a:r>
            <a:r>
              <a:rPr lang="en-US" sz="2000" dirty="0"/>
              <a:t> din </a:t>
            </a:r>
            <a:r>
              <a:rPr lang="en-US" sz="2000" dirty="0" err="1"/>
              <a:t>dictionar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public Set </a:t>
            </a:r>
            <a:r>
              <a:rPr lang="en-US" sz="2000" dirty="0" err="1"/>
              <a:t>keySet</a:t>
            </a:r>
            <a:r>
              <a:rPr lang="en-US" sz="2000" dirty="0"/>
              <a:t>(); </a:t>
            </a:r>
            <a:r>
              <a:rPr lang="ro-RO" sz="2000" dirty="0" smtClean="0"/>
              <a:t>                     </a:t>
            </a:r>
            <a:r>
              <a:rPr lang="en-US" sz="2000" dirty="0" smtClean="0"/>
              <a:t>// </a:t>
            </a:r>
            <a:r>
              <a:rPr lang="en-US" sz="2000" dirty="0" err="1"/>
              <a:t>extrage</a:t>
            </a:r>
            <a:r>
              <a:rPr lang="en-US" sz="2000" dirty="0"/>
              <a:t> </a:t>
            </a:r>
            <a:r>
              <a:rPr lang="en-US" sz="2000" dirty="0" err="1"/>
              <a:t>multimea</a:t>
            </a:r>
            <a:r>
              <a:rPr lang="en-US" sz="2000" dirty="0"/>
              <a:t> </a:t>
            </a:r>
            <a:r>
              <a:rPr lang="en-US" sz="2000" dirty="0" err="1"/>
              <a:t>cheilor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public Collection values</a:t>
            </a:r>
            <a:r>
              <a:rPr lang="en-US" sz="2000" dirty="0" smtClean="0"/>
              <a:t>();</a:t>
            </a:r>
            <a:r>
              <a:rPr lang="ro-RO" sz="2000" dirty="0" smtClean="0"/>
              <a:t>          </a:t>
            </a:r>
            <a:r>
              <a:rPr lang="en-US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/>
              <a:t>extrage</a:t>
            </a:r>
            <a:r>
              <a:rPr lang="en-US" sz="2000" dirty="0"/>
              <a:t> </a:t>
            </a:r>
            <a:r>
              <a:rPr lang="en-US" sz="2000" dirty="0" err="1"/>
              <a:t>valori</a:t>
            </a:r>
            <a:r>
              <a:rPr lang="en-US" sz="2000" dirty="0"/>
              <a:t> din </a:t>
            </a:r>
            <a:r>
              <a:rPr lang="en-US" sz="2000" dirty="0" err="1"/>
              <a:t>dictionar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ro-RO" sz="2000" dirty="0" smtClean="0"/>
              <a:t>	</a:t>
            </a:r>
            <a:r>
              <a:rPr lang="en-US" sz="2000" dirty="0" smtClean="0"/>
              <a:t>} </a:t>
            </a:r>
            <a:endParaRPr lang="en-US" sz="2000" dirty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1. </a:t>
            </a:r>
            <a:r>
              <a:rPr lang="en-US" sz="3600" b="1" dirty="0" err="1" smtClean="0">
                <a:solidFill>
                  <a:schemeClr val="tx1"/>
                </a:solidFill>
              </a:rPr>
              <a:t>Familia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claselor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colectie</a:t>
            </a:r>
            <a:r>
              <a:rPr lang="ro-RO" sz="3600" b="1" dirty="0" smtClean="0">
                <a:solidFill>
                  <a:schemeClr val="tx1"/>
                </a:solidFill>
              </a:rPr>
              <a:t/>
            </a:r>
            <a:br>
              <a:rPr lang="ro-RO" sz="3600" b="1" dirty="0" smtClean="0">
                <a:solidFill>
                  <a:schemeClr val="tx1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o-RO" dirty="0" smtClean="0"/>
              <a:t>O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obiect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con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un </a:t>
            </a:r>
            <a:r>
              <a:rPr lang="en-US" dirty="0" err="1" smtClean="0"/>
              <a:t>numãr</a:t>
            </a:r>
            <a:r>
              <a:rPr lang="en-US" dirty="0" smtClean="0"/>
              <a:t> </a:t>
            </a:r>
            <a:r>
              <a:rPr lang="en-US" dirty="0" err="1" smtClean="0"/>
              <a:t>variabil</a:t>
            </a:r>
            <a:r>
              <a:rPr lang="en-US" dirty="0" smtClean="0"/>
              <a:t> de </a:t>
            </a:r>
            <a:r>
              <a:rPr lang="en-US" dirty="0" err="1" smtClean="0"/>
              <a:t>obiecte</a:t>
            </a:r>
            <a:r>
              <a:rPr lang="en-US" dirty="0" smtClean="0"/>
              <a:t>. </a:t>
            </a:r>
            <a:endParaRPr lang="ro-RO" dirty="0" smtClean="0"/>
          </a:p>
          <a:p>
            <a:pPr algn="just">
              <a:buNone/>
            </a:pPr>
            <a:r>
              <a:rPr lang="ro-RO" dirty="0" smtClean="0"/>
              <a:t>C</a:t>
            </a:r>
            <a:r>
              <a:rPr lang="en-US" dirty="0" err="1" smtClean="0"/>
              <a:t>olec</a:t>
            </a:r>
            <a:r>
              <a:rPr lang="ro-RO" dirty="0" smtClean="0"/>
              <a:t>ț</a:t>
            </a:r>
            <a:r>
              <a:rPr lang="en-US" dirty="0" err="1" smtClean="0"/>
              <a:t>iile</a:t>
            </a:r>
            <a:r>
              <a:rPr lang="en-US" dirty="0" smtClean="0"/>
              <a:t> </a:t>
            </a:r>
            <a:r>
              <a:rPr lang="en-US" dirty="0"/>
              <a:t>Java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structuri</a:t>
            </a:r>
            <a:r>
              <a:rPr lang="en-US" dirty="0"/>
              <a:t> de date </a:t>
            </a:r>
            <a:r>
              <a:rPr lang="en-US" dirty="0" err="1" smtClean="0"/>
              <a:t>generice</a:t>
            </a:r>
            <a:r>
              <a:rPr lang="en-US" dirty="0"/>
              <a:t>, </a:t>
            </a:r>
            <a:r>
              <a:rPr lang="en-US" dirty="0" err="1"/>
              <a:t>realizate</a:t>
            </a:r>
            <a:r>
              <a:rPr lang="en-US" dirty="0"/>
              <a:t> fie cu </a:t>
            </a:r>
            <a:r>
              <a:rPr lang="en-US" dirty="0" err="1"/>
              <a:t>elemente</a:t>
            </a:r>
            <a:r>
              <a:rPr lang="en-US" dirty="0"/>
              <a:t> de tip </a:t>
            </a:r>
            <a:r>
              <a:rPr lang="en-US" dirty="0" smtClean="0"/>
              <a:t>Object,</a:t>
            </a:r>
            <a:r>
              <a:rPr lang="ro-RO" dirty="0" smtClean="0"/>
              <a:t> </a:t>
            </a:r>
            <a:r>
              <a:rPr lang="en-US" dirty="0" smtClean="0"/>
              <a:t>fie </a:t>
            </a:r>
            <a:r>
              <a:rPr lang="en-US" dirty="0"/>
              <a:t>cu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ablon</a:t>
            </a:r>
            <a:r>
              <a:rPr lang="en-US" dirty="0" smtClean="0"/>
              <a:t> </a:t>
            </a:r>
            <a:r>
              <a:rPr lang="en-US" dirty="0"/>
              <a:t>(cu </a:t>
            </a:r>
            <a:r>
              <a:rPr lang="en-US" dirty="0" err="1"/>
              <a:t>tipuri</a:t>
            </a:r>
            <a:r>
              <a:rPr lang="en-US" dirty="0"/>
              <a:t> </a:t>
            </a:r>
            <a:r>
              <a:rPr lang="en-US" dirty="0" err="1" smtClean="0"/>
              <a:t>parametrizate</a:t>
            </a:r>
            <a:r>
              <a:rPr lang="en-US" dirty="0"/>
              <a:t>) </a:t>
            </a:r>
            <a:endParaRPr lang="ro-RO" dirty="0"/>
          </a:p>
          <a:p>
            <a:pPr algn="just"/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claselor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din Java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compusã</a:t>
            </a:r>
            <a:r>
              <a:rPr lang="en-US" dirty="0"/>
              <a:t> din </a:t>
            </a:r>
            <a:r>
              <a:rPr lang="en-US" dirty="0" err="1"/>
              <a:t>douã</a:t>
            </a:r>
            <a:r>
              <a:rPr lang="en-US" dirty="0"/>
              <a:t> </a:t>
            </a:r>
            <a:r>
              <a:rPr lang="en-US" dirty="0" err="1"/>
              <a:t>ierarhii</a:t>
            </a:r>
            <a:r>
              <a:rPr lang="en-US" dirty="0"/>
              <a:t> de </a:t>
            </a:r>
            <a:r>
              <a:rPr lang="en-US" dirty="0" err="1"/>
              <a:t>clase</a:t>
            </a:r>
            <a:r>
              <a:rPr lang="en-US" dirty="0"/>
              <a:t> : </a:t>
            </a:r>
          </a:p>
          <a:p>
            <a:pPr algn="just">
              <a:buNone/>
            </a:pPr>
            <a:r>
              <a:rPr lang="en-US" dirty="0"/>
              <a:t>- </a:t>
            </a:r>
            <a:r>
              <a:rPr lang="en-US" dirty="0" err="1"/>
              <a:t>Ierarhia</a:t>
            </a:r>
            <a:r>
              <a:rPr lang="en-US" dirty="0"/>
              <a:t> care are la </a:t>
            </a:r>
            <a:r>
              <a:rPr lang="en-US" dirty="0" err="1"/>
              <a:t>bazã</a:t>
            </a:r>
            <a:r>
              <a:rPr lang="en-US" dirty="0"/>
              <a:t> </a:t>
            </a: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Collection, </a:t>
            </a:r>
            <a:endParaRPr lang="en-US" dirty="0"/>
          </a:p>
          <a:p>
            <a:pPr algn="just">
              <a:buNone/>
            </a:pPr>
            <a:r>
              <a:rPr lang="en-US" dirty="0"/>
              <a:t>- </a:t>
            </a:r>
            <a:r>
              <a:rPr lang="en-US" dirty="0" err="1"/>
              <a:t>Ierarhia</a:t>
            </a:r>
            <a:r>
              <a:rPr lang="en-US" dirty="0"/>
              <a:t> care are la </a:t>
            </a:r>
            <a:r>
              <a:rPr lang="en-US" dirty="0" err="1"/>
              <a:t>bazã</a:t>
            </a:r>
            <a:r>
              <a:rPr lang="en-US" dirty="0"/>
              <a:t> </a:t>
            </a:r>
            <a:r>
              <a:rPr lang="en-US" dirty="0" err="1"/>
              <a:t>interfata</a:t>
            </a:r>
            <a:r>
              <a:rPr lang="en-US" dirty="0"/>
              <a:t> </a:t>
            </a:r>
            <a:r>
              <a:rPr lang="en-US" dirty="0" smtClean="0"/>
              <a:t>Map. </a:t>
            </a:r>
            <a:endParaRPr lang="en-US" dirty="0"/>
          </a:p>
          <a:p>
            <a:pPr algn="just">
              <a:buNone/>
            </a:pPr>
            <a:r>
              <a:rPr lang="en-US" dirty="0"/>
              <a:t>O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Java, </a:t>
            </a:r>
            <a:r>
              <a:rPr lang="en-US" dirty="0" err="1"/>
              <a:t>este</a:t>
            </a:r>
            <a:r>
              <a:rPr lang="en-US" dirty="0"/>
              <a:t> un tip </a:t>
            </a:r>
            <a:r>
              <a:rPr lang="en-US" dirty="0" smtClean="0"/>
              <a:t>de</a:t>
            </a:r>
            <a:r>
              <a:rPr lang="ro-RO" dirty="0" smtClean="0"/>
              <a:t> </a:t>
            </a:r>
            <a:r>
              <a:rPr lang="en-US" dirty="0" smtClean="0"/>
              <a:t>date </a:t>
            </a:r>
            <a:r>
              <a:rPr lang="en-US" dirty="0"/>
              <a:t>abstract care </a:t>
            </a:r>
            <a:r>
              <a:rPr lang="en-US" dirty="0" err="1" smtClean="0"/>
              <a:t>reune</a:t>
            </a:r>
            <a:r>
              <a:rPr lang="ro-RO" dirty="0" smtClean="0"/>
              <a:t>ș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grup</a:t>
            </a:r>
            <a:r>
              <a:rPr lang="en-US" dirty="0"/>
              <a:t> de </a:t>
            </a:r>
            <a:r>
              <a:rPr lang="en-US" dirty="0" err="1" smtClean="0"/>
              <a:t>obiecte</a:t>
            </a:r>
            <a:r>
              <a:rPr lang="en-US" dirty="0" smtClean="0"/>
              <a:t> </a:t>
            </a:r>
            <a:r>
              <a:rPr lang="en-US" dirty="0"/>
              <a:t>de tip </a:t>
            </a:r>
            <a:r>
              <a:rPr lang="en-US" dirty="0" smtClean="0"/>
              <a:t>Object, </a:t>
            </a:r>
            <a:r>
              <a:rPr lang="en-US" dirty="0" err="1"/>
              <a:t>numite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elemente</a:t>
            </a:r>
            <a:r>
              <a:rPr lang="en-US" dirty="0"/>
              <a:t> ale </a:t>
            </a:r>
            <a:r>
              <a:rPr lang="en-US" dirty="0" err="1"/>
              <a:t>colectiei</a:t>
            </a:r>
            <a:r>
              <a:rPr lang="en-US" dirty="0"/>
              <a:t>. </a:t>
            </a:r>
            <a:endParaRPr lang="ro-RO" dirty="0" smtClean="0"/>
          </a:p>
          <a:p>
            <a:pPr algn="just">
              <a:buNone/>
            </a:pPr>
            <a:r>
              <a:rPr lang="en-US" dirty="0" smtClean="0"/>
              <a:t>Un </a:t>
            </a:r>
            <a:r>
              <a:rPr lang="en-US" dirty="0" err="1"/>
              <a:t>dictionar</a:t>
            </a:r>
            <a:r>
              <a:rPr lang="en-US" dirty="0"/>
              <a:t> (o </a:t>
            </a:r>
            <a:r>
              <a:rPr lang="en-US" dirty="0" err="1"/>
              <a:t>asociere</a:t>
            </a:r>
            <a:r>
              <a:rPr lang="en-US" dirty="0"/>
              <a:t> 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/>
              <a:t>colectie</a:t>
            </a:r>
            <a:r>
              <a:rPr lang="en-US" dirty="0"/>
              <a:t> de </a:t>
            </a:r>
            <a:r>
              <a:rPr lang="en-US" dirty="0" err="1"/>
              <a:t>perechi</a:t>
            </a:r>
            <a:r>
              <a:rPr lang="en-US" dirty="0"/>
              <a:t> </a:t>
            </a:r>
            <a:r>
              <a:rPr lang="en-US" dirty="0" err="1"/>
              <a:t>chei-valoare</a:t>
            </a:r>
            <a:r>
              <a:rPr lang="en-US" dirty="0"/>
              <a:t> (</a:t>
            </a:r>
            <a:r>
              <a:rPr lang="en-US" dirty="0" err="1"/>
              <a:t>ambele</a:t>
            </a:r>
            <a:r>
              <a:rPr lang="en-US" dirty="0"/>
              <a:t> de tip </a:t>
            </a:r>
            <a:r>
              <a:rPr lang="en-US" dirty="0" smtClean="0"/>
              <a:t>Object)</a:t>
            </a:r>
            <a:r>
              <a:rPr lang="ro-RO" dirty="0" smtClean="0"/>
              <a:t> și</a:t>
            </a:r>
            <a:r>
              <a:rPr lang="en-US" dirty="0" smtClean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pereche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sã</a:t>
            </a:r>
            <a:r>
              <a:rPr lang="en-US" dirty="0"/>
              <a:t> </a:t>
            </a:r>
            <a:r>
              <a:rPr lang="en-US" dirty="0" err="1" smtClean="0"/>
              <a:t>aibã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cheie</a:t>
            </a:r>
            <a:r>
              <a:rPr lang="en-US" dirty="0"/>
              <a:t> </a:t>
            </a:r>
            <a:r>
              <a:rPr lang="en-US" dirty="0" err="1" smtClean="0"/>
              <a:t>unicã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000" b="1" dirty="0" smtClean="0"/>
              <a:t>F</a:t>
            </a:r>
            <a:r>
              <a:rPr lang="it-IT" sz="4000" b="1" dirty="0" smtClean="0"/>
              <a:t>olosind </a:t>
            </a:r>
            <a:r>
              <a:rPr lang="it-IT" sz="4000" b="1" dirty="0"/>
              <a:t>un dictionar-arbore </a:t>
            </a:r>
            <a:br>
              <a:rPr lang="it-IT" sz="4000" b="1" dirty="0"/>
            </a:br>
            <a:r>
              <a:rPr lang="it-IT" sz="4000" b="1" dirty="0"/>
              <a:t>pentru afisarea cuvintelor în ordine.</a:t>
            </a:r>
            <a:r>
              <a:rPr lang="it-IT" dirty="0"/>
              <a:t> </a:t>
            </a:r>
            <a:br>
              <a:rPr lang="it-IT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FrecApar</a:t>
            </a:r>
            <a:r>
              <a:rPr lang="en-US" dirty="0" smtClean="0"/>
              <a:t> { // </a:t>
            </a:r>
            <a:r>
              <a:rPr lang="en-US" dirty="0" err="1" smtClean="0"/>
              <a:t>frecventa</a:t>
            </a:r>
            <a:r>
              <a:rPr lang="en-US" dirty="0" smtClean="0"/>
              <a:t> de </a:t>
            </a:r>
            <a:r>
              <a:rPr lang="en-US" dirty="0" err="1" smtClean="0"/>
              <a:t>aparitie</a:t>
            </a:r>
            <a:r>
              <a:rPr lang="en-US" dirty="0" smtClean="0"/>
              <a:t> a </a:t>
            </a:r>
            <a:r>
              <a:rPr lang="en-US" dirty="0" err="1" smtClean="0"/>
              <a:t>cuvintelor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-un text</a:t>
            </a:r>
          </a:p>
          <a:p>
            <a:pPr>
              <a:buNone/>
            </a:pPr>
            <a:r>
              <a:rPr lang="en-US" dirty="0" smtClean="0"/>
              <a:t>private static final Integer ONE= new Integer(1); // o </a:t>
            </a:r>
            <a:r>
              <a:rPr lang="en-US" dirty="0" err="1" smtClean="0"/>
              <a:t>constanta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public static void main (String </a:t>
            </a:r>
            <a:r>
              <a:rPr lang="en-US" dirty="0" err="1" smtClean="0"/>
              <a:t>arg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en-US" dirty="0" smtClean="0"/>
              <a:t>Map </a:t>
            </a:r>
            <a:r>
              <a:rPr lang="en-US" dirty="0" err="1" smtClean="0"/>
              <a:t>dic</a:t>
            </a:r>
            <a:r>
              <a:rPr lang="en-US" dirty="0" smtClean="0"/>
              <a:t> = new </a:t>
            </a:r>
            <a:r>
              <a:rPr lang="en-US" dirty="0" err="1" smtClean="0"/>
              <a:t>TreeMap</a:t>
            </a:r>
            <a:r>
              <a:rPr lang="en-US" dirty="0" smtClean="0"/>
              <a:t> (); //</a:t>
            </a:r>
            <a:r>
              <a:rPr lang="ro-RO" dirty="0"/>
              <a:t> </a:t>
            </a:r>
            <a:r>
              <a:rPr lang="ro-RO" dirty="0" smtClean="0"/>
              <a:t>HashMap</a:t>
            </a:r>
            <a:r>
              <a:rPr lang="en-US" dirty="0" smtClean="0"/>
              <a:t> // </a:t>
            </a:r>
            <a:r>
              <a:rPr lang="en-US" dirty="0" err="1"/>
              <a:t>LinkedHashMap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String text = "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unu</a:t>
            </a:r>
            <a:r>
              <a:rPr lang="en-US" dirty="0" smtClean="0"/>
              <a:t>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err="1" smtClean="0"/>
              <a:t>StringTokenizer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 = new </a:t>
            </a:r>
            <a:r>
              <a:rPr lang="en-US" dirty="0" err="1" smtClean="0"/>
              <a:t>StringTokenizer</a:t>
            </a:r>
            <a:r>
              <a:rPr lang="en-US" dirty="0" smtClean="0"/>
              <a:t> (new String (text));</a:t>
            </a:r>
          </a:p>
          <a:p>
            <a:pPr>
              <a:buNone/>
            </a:pPr>
            <a:r>
              <a:rPr lang="en-US" dirty="0" smtClean="0"/>
              <a:t>String word;</a:t>
            </a:r>
          </a:p>
          <a:p>
            <a:pPr>
              <a:buNone/>
            </a:pPr>
            <a:r>
              <a:rPr lang="en-US" dirty="0" smtClean="0"/>
              <a:t>while ( </a:t>
            </a:r>
            <a:r>
              <a:rPr lang="en-US" dirty="0" err="1" smtClean="0"/>
              <a:t>st.hasMoreTokens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word = </a:t>
            </a:r>
            <a:r>
              <a:rPr lang="en-US" dirty="0" err="1" smtClean="0"/>
              <a:t>st.nextToken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Integer </a:t>
            </a:r>
            <a:r>
              <a:rPr lang="en-US" dirty="0" err="1" smtClean="0"/>
              <a:t>nrap</a:t>
            </a:r>
            <a:r>
              <a:rPr lang="en-US" dirty="0" smtClean="0"/>
              <a:t> = (Integer) </a:t>
            </a:r>
            <a:r>
              <a:rPr lang="en-US" dirty="0" err="1" smtClean="0"/>
              <a:t>dic.get</a:t>
            </a:r>
            <a:r>
              <a:rPr lang="en-US" dirty="0" smtClean="0"/>
              <a:t>(word);</a:t>
            </a:r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nrap</a:t>
            </a:r>
            <a:r>
              <a:rPr lang="en-US" dirty="0" smtClean="0"/>
              <a:t> == null){</a:t>
            </a:r>
          </a:p>
          <a:p>
            <a:pPr>
              <a:buNone/>
            </a:pPr>
            <a:r>
              <a:rPr lang="en-US" dirty="0" err="1" smtClean="0"/>
              <a:t>dic.put</a:t>
            </a:r>
            <a:r>
              <a:rPr lang="en-US" dirty="0" smtClean="0"/>
              <a:t> (</a:t>
            </a:r>
            <a:r>
              <a:rPr lang="en-US" dirty="0" err="1" smtClean="0"/>
              <a:t>word,ONE</a:t>
            </a:r>
            <a:r>
              <a:rPr lang="en-US" dirty="0" smtClean="0"/>
              <a:t>); // prima </a:t>
            </a:r>
            <a:r>
              <a:rPr lang="en-US" dirty="0" err="1" smtClean="0"/>
              <a:t>aparitie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else{</a:t>
            </a:r>
          </a:p>
          <a:p>
            <a:pPr>
              <a:buNone/>
            </a:pPr>
            <a:r>
              <a:rPr lang="en-US" dirty="0" err="1" smtClean="0"/>
              <a:t>dic.put</a:t>
            </a:r>
            <a:r>
              <a:rPr lang="en-US" dirty="0" smtClean="0"/>
              <a:t> (word, new Integer (</a:t>
            </a:r>
            <a:r>
              <a:rPr lang="en-US" dirty="0" err="1" smtClean="0"/>
              <a:t>nrap.intValue</a:t>
            </a:r>
            <a:r>
              <a:rPr lang="en-US" dirty="0" smtClean="0"/>
              <a:t>()+1)); //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aparitie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 (</a:t>
            </a:r>
            <a:r>
              <a:rPr lang="en-US" dirty="0" err="1" smtClean="0"/>
              <a:t>dic</a:t>
            </a:r>
            <a:r>
              <a:rPr lang="en-US" dirty="0" smtClean="0"/>
              <a:t>); // </a:t>
            </a:r>
            <a:r>
              <a:rPr lang="en-US" dirty="0" err="1" smtClean="0"/>
              <a:t>afisare</a:t>
            </a:r>
            <a:r>
              <a:rPr lang="en-US" dirty="0" smtClean="0"/>
              <a:t> </a:t>
            </a:r>
            <a:r>
              <a:rPr lang="en-US" dirty="0" err="1" smtClean="0"/>
              <a:t>dictionar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}} 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Rezultarul realizării</a:t>
            </a:r>
            <a:r>
              <a:rPr lang="en-US" dirty="0" smtClean="0"/>
              <a:t> cu </a:t>
            </a:r>
            <a:r>
              <a:rPr lang="en-US" dirty="0" err="1" smtClean="0"/>
              <a:t>clasa</a:t>
            </a:r>
            <a:r>
              <a:rPr lang="en-US" dirty="0" smtClean="0"/>
              <a:t> </a:t>
            </a:r>
            <a:r>
              <a:rPr lang="en-US" dirty="0" err="1" smtClean="0"/>
              <a:t>TreeMap</a:t>
            </a:r>
            <a:r>
              <a:rPr lang="ro-RO" dirty="0" smtClean="0"/>
              <a:t>: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=1, </a:t>
            </a:r>
            <a:r>
              <a:rPr lang="en-US" dirty="0" err="1" smtClean="0"/>
              <a:t>unu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doi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=1, </a:t>
            </a:r>
            <a:r>
              <a:rPr lang="en-US" dirty="0" err="1" smtClean="0"/>
              <a:t>unu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doi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=2, </a:t>
            </a:r>
            <a:r>
              <a:rPr lang="en-US" dirty="0" err="1" smtClean="0"/>
              <a:t>unu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doi</a:t>
            </a:r>
            <a:r>
              <a:rPr lang="en-US" dirty="0" smtClean="0"/>
              <a:t>=2, </a:t>
            </a:r>
            <a:r>
              <a:rPr lang="en-US" dirty="0" err="1" smtClean="0"/>
              <a:t>trei</a:t>
            </a:r>
            <a:r>
              <a:rPr lang="en-US" dirty="0" smtClean="0"/>
              <a:t>=2, </a:t>
            </a:r>
            <a:r>
              <a:rPr lang="en-US" dirty="0" err="1" smtClean="0"/>
              <a:t>unu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doi</a:t>
            </a:r>
            <a:r>
              <a:rPr lang="en-US" dirty="0" smtClean="0"/>
              <a:t>=2, </a:t>
            </a:r>
            <a:r>
              <a:rPr lang="en-US" dirty="0" err="1" smtClean="0"/>
              <a:t>trei</a:t>
            </a:r>
            <a:r>
              <a:rPr lang="en-US" dirty="0" smtClean="0"/>
              <a:t>=3, </a:t>
            </a:r>
            <a:r>
              <a:rPr lang="en-US" dirty="0" err="1" smtClean="0"/>
              <a:t>unu</a:t>
            </a:r>
            <a:r>
              <a:rPr lang="en-US" dirty="0" smtClean="0"/>
              <a:t>=1}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Rezultatul realizării cu classa HashMap: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=1, </a:t>
            </a:r>
            <a:r>
              <a:rPr lang="en-US" dirty="0" err="1" smtClean="0"/>
              <a:t>doi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=2, </a:t>
            </a:r>
            <a:r>
              <a:rPr lang="en-US" dirty="0" err="1" smtClean="0"/>
              <a:t>doi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=2, </a:t>
            </a:r>
            <a:r>
              <a:rPr lang="en-US" dirty="0" err="1" smtClean="0"/>
              <a:t>doi</a:t>
            </a:r>
            <a:r>
              <a:rPr lang="en-US" dirty="0" smtClean="0"/>
              <a:t>=2}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trei</a:t>
            </a:r>
            <a:r>
              <a:rPr lang="en-US" dirty="0" smtClean="0"/>
              <a:t>=3, </a:t>
            </a:r>
            <a:r>
              <a:rPr lang="en-US" dirty="0" err="1" smtClean="0"/>
              <a:t>doi</a:t>
            </a:r>
            <a:r>
              <a:rPr lang="en-US" dirty="0" smtClean="0"/>
              <a:t>=2}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Rezultatul realizării cu classa </a:t>
            </a:r>
            <a:r>
              <a:rPr lang="en-US" dirty="0" err="1" smtClean="0"/>
              <a:t>LinkedHashMap</a:t>
            </a:r>
            <a:r>
              <a:rPr lang="ro-RO" dirty="0" smtClean="0"/>
              <a:t>: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=1, </a:t>
            </a:r>
            <a:r>
              <a:rPr lang="en-US" dirty="0" err="1" smtClean="0"/>
              <a:t>unu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=1, 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doi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=2, 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doi</a:t>
            </a:r>
            <a:r>
              <a:rPr lang="en-US" dirty="0" smtClean="0"/>
              <a:t>=1}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=2, 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doi</a:t>
            </a:r>
            <a:r>
              <a:rPr lang="en-US" dirty="0" smtClean="0"/>
              <a:t>=2}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trei</a:t>
            </a:r>
            <a:r>
              <a:rPr lang="en-US" dirty="0" smtClean="0"/>
              <a:t>=3, </a:t>
            </a:r>
            <a:r>
              <a:rPr lang="en-US" dirty="0" err="1" smtClean="0"/>
              <a:t>unu</a:t>
            </a:r>
            <a:r>
              <a:rPr lang="en-US" dirty="0" smtClean="0"/>
              <a:t>=1, </a:t>
            </a:r>
            <a:r>
              <a:rPr lang="en-US" dirty="0" err="1" smtClean="0"/>
              <a:t>doi</a:t>
            </a:r>
            <a:r>
              <a:rPr lang="en-US" dirty="0" smtClean="0"/>
              <a:t>=2}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o-RO" sz="3600" b="1" dirty="0" smtClean="0"/>
              <a:t>Exemplu de realizare a dicționarelor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class Student {</a:t>
            </a:r>
          </a:p>
          <a:p>
            <a:pPr>
              <a:buNone/>
            </a:pPr>
            <a:r>
              <a:rPr lang="en-US" dirty="0" smtClean="0"/>
              <a:t>    String name; // </a:t>
            </a:r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 err="1" smtClean="0"/>
              <a:t>studentului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float </a:t>
            </a:r>
            <a:r>
              <a:rPr lang="en-US" dirty="0" err="1" smtClean="0"/>
              <a:t>avg</a:t>
            </a:r>
            <a:r>
              <a:rPr lang="en-US" dirty="0" smtClean="0"/>
              <a:t>;   // media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public Student(String name, float </a:t>
            </a:r>
            <a:r>
              <a:rPr lang="en-US" dirty="0" err="1" smtClean="0"/>
              <a:t>avg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    this.name = name;</a:t>
            </a:r>
          </a:p>
          <a:p>
            <a:pPr>
              <a:buNone/>
            </a:pPr>
            <a:r>
              <a:rPr lang="en-US" dirty="0" smtClean="0"/>
              <a:t>        this.avg  = </a:t>
            </a:r>
            <a:r>
              <a:rPr lang="en-US" dirty="0" err="1" smtClean="0"/>
              <a:t>avg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public String </a:t>
            </a:r>
            <a:r>
              <a:rPr lang="en-US" dirty="0" err="1" smtClean="0"/>
              <a:t>toString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    return "[" + name + ", " + </a:t>
            </a:r>
            <a:r>
              <a:rPr lang="en-US" dirty="0" err="1" smtClean="0"/>
              <a:t>avg</a:t>
            </a:r>
            <a:r>
              <a:rPr lang="en-US" dirty="0" smtClean="0"/>
              <a:t> + "]";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Test {</a:t>
            </a:r>
          </a:p>
          <a:p>
            <a:pPr>
              <a:buNone/>
            </a:pPr>
            <a:r>
              <a:rPr lang="en-US" dirty="0" smtClean="0"/>
              <a:t>  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       </a:t>
            </a:r>
          </a:p>
          <a:p>
            <a:pPr>
              <a:buNone/>
            </a:pPr>
            <a:r>
              <a:rPr lang="en-US" dirty="0" smtClean="0"/>
              <a:t>        Map &lt;</a:t>
            </a:r>
            <a:r>
              <a:rPr lang="en-US" dirty="0" err="1" smtClean="0"/>
              <a:t>String,Student</a:t>
            </a:r>
            <a:r>
              <a:rPr lang="en-US" dirty="0" smtClean="0"/>
              <a:t>&gt; students = new </a:t>
            </a:r>
            <a:r>
              <a:rPr lang="en-US" dirty="0" err="1" smtClean="0"/>
              <a:t>HashMap</a:t>
            </a:r>
            <a:r>
              <a:rPr lang="en-US" dirty="0" smtClean="0"/>
              <a:t> &lt;</a:t>
            </a:r>
            <a:r>
              <a:rPr lang="en-US" dirty="0" err="1" smtClean="0"/>
              <a:t>String,Student</a:t>
            </a:r>
            <a:r>
              <a:rPr lang="en-US" dirty="0" smtClean="0"/>
              <a:t>&gt;();  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students.put</a:t>
            </a:r>
            <a:r>
              <a:rPr lang="en-US" dirty="0" smtClean="0"/>
              <a:t>("</a:t>
            </a:r>
            <a:r>
              <a:rPr lang="en-US" dirty="0" err="1" smtClean="0"/>
              <a:t>Matei</a:t>
            </a:r>
            <a:r>
              <a:rPr lang="en-US" dirty="0" smtClean="0"/>
              <a:t>",  new Student("</a:t>
            </a:r>
            <a:r>
              <a:rPr lang="en-US" dirty="0" err="1" smtClean="0"/>
              <a:t>Matei</a:t>
            </a:r>
            <a:r>
              <a:rPr lang="en-US" dirty="0" smtClean="0"/>
              <a:t>",  4.90F));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students.put</a:t>
            </a:r>
            <a:r>
              <a:rPr lang="en-US" dirty="0" smtClean="0"/>
              <a:t>("Andrei", new Student("Andrei", 6.80F));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students.put</a:t>
            </a:r>
            <a:r>
              <a:rPr lang="en-US" dirty="0" smtClean="0"/>
              <a:t>("</a:t>
            </a:r>
            <a:r>
              <a:rPr lang="en-US" dirty="0" err="1" smtClean="0"/>
              <a:t>Mihai</a:t>
            </a:r>
            <a:r>
              <a:rPr lang="en-US" dirty="0" smtClean="0"/>
              <a:t>",  new Student("</a:t>
            </a:r>
            <a:r>
              <a:rPr lang="en-US" dirty="0" err="1" smtClean="0"/>
              <a:t>Mihai</a:t>
            </a:r>
            <a:r>
              <a:rPr lang="en-US" dirty="0" smtClean="0"/>
              <a:t>",  9.90F));       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students.get</a:t>
            </a:r>
            <a:r>
              <a:rPr lang="en-US" dirty="0" smtClean="0"/>
              <a:t>("</a:t>
            </a:r>
            <a:r>
              <a:rPr lang="en-US" dirty="0" err="1" smtClean="0"/>
              <a:t>Mihai</a:t>
            </a:r>
            <a:r>
              <a:rPr lang="en-US" dirty="0" smtClean="0"/>
              <a:t>"));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en-US" dirty="0" err="1" smtClean="0"/>
              <a:t>elementul</a:t>
            </a:r>
            <a:r>
              <a:rPr lang="en-US" dirty="0" smtClean="0"/>
              <a:t> </a:t>
            </a:r>
            <a:r>
              <a:rPr lang="en-US" dirty="0" err="1" smtClean="0"/>
              <a:t>avand</a:t>
            </a:r>
            <a:r>
              <a:rPr lang="en-US" dirty="0" smtClean="0"/>
              <a:t> </a:t>
            </a:r>
            <a:r>
              <a:rPr lang="en-US" dirty="0" err="1" smtClean="0"/>
              <a:t>cheia</a:t>
            </a:r>
            <a:r>
              <a:rPr lang="en-US" dirty="0" smtClean="0"/>
              <a:t> "Andrei"       </a:t>
            </a:r>
          </a:p>
          <a:p>
            <a:pPr>
              <a:buNone/>
            </a:pPr>
            <a:r>
              <a:rPr lang="en-US" dirty="0" smtClean="0"/>
              <a:t>        //</a:t>
            </a:r>
            <a:r>
              <a:rPr lang="en-US" dirty="0" err="1" smtClean="0"/>
              <a:t>adaugam</a:t>
            </a:r>
            <a:r>
              <a:rPr lang="en-US" dirty="0" smtClean="0"/>
              <a:t> un element cu o </a:t>
            </a:r>
            <a:r>
              <a:rPr lang="en-US" dirty="0" err="1" smtClean="0"/>
              <a:t>cheie</a:t>
            </a:r>
            <a:r>
              <a:rPr lang="en-US" dirty="0" smtClean="0"/>
              <a:t> </a:t>
            </a:r>
            <a:r>
              <a:rPr lang="en-US" dirty="0" err="1" smtClean="0"/>
              <a:t>existenta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students.put</a:t>
            </a:r>
            <a:r>
              <a:rPr lang="en-US" dirty="0" smtClean="0"/>
              <a:t>("Andrei", new Student("", 0.0F)));</a:t>
            </a:r>
          </a:p>
          <a:p>
            <a:pPr>
              <a:buNone/>
            </a:pPr>
            <a:r>
              <a:rPr lang="en-US" dirty="0" smtClean="0"/>
              <a:t>        //put </a:t>
            </a:r>
            <a:r>
              <a:rPr lang="en-US" dirty="0" err="1" smtClean="0"/>
              <a:t>intoarce</a:t>
            </a:r>
            <a:r>
              <a:rPr lang="en-US" dirty="0" smtClean="0"/>
              <a:t> </a:t>
            </a:r>
            <a:r>
              <a:rPr lang="en-US" dirty="0" err="1" smtClean="0"/>
              <a:t>vechiul</a:t>
            </a:r>
            <a:r>
              <a:rPr lang="en-US" dirty="0" smtClean="0"/>
              <a:t> element,       </a:t>
            </a:r>
          </a:p>
          <a:p>
            <a:pPr>
              <a:buNone/>
            </a:pPr>
            <a:r>
              <a:rPr lang="en-US" dirty="0" smtClean="0"/>
              <a:t>   //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apoi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suprascrie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students.get</a:t>
            </a:r>
            <a:r>
              <a:rPr lang="en-US" dirty="0" smtClean="0"/>
              <a:t>("Andrei"));       </a:t>
            </a:r>
          </a:p>
          <a:p>
            <a:pPr>
              <a:buNone/>
            </a:pPr>
            <a:r>
              <a:rPr lang="en-US" dirty="0" smtClean="0"/>
              <a:t>        //remove </a:t>
            </a:r>
            <a:r>
              <a:rPr lang="en-US" dirty="0" err="1" smtClean="0"/>
              <a:t>intoarce</a:t>
            </a:r>
            <a:r>
              <a:rPr lang="en-US" dirty="0" smtClean="0"/>
              <a:t> </a:t>
            </a:r>
            <a:r>
              <a:rPr lang="en-US" dirty="0" err="1" smtClean="0"/>
              <a:t>elementul</a:t>
            </a:r>
            <a:r>
              <a:rPr lang="en-US" dirty="0" smtClean="0"/>
              <a:t> </a:t>
            </a:r>
            <a:r>
              <a:rPr lang="en-US" dirty="0" err="1" smtClean="0"/>
              <a:t>sters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students.remove</a:t>
            </a:r>
            <a:r>
              <a:rPr lang="en-US" dirty="0" smtClean="0"/>
              <a:t>("</a:t>
            </a:r>
            <a:r>
              <a:rPr lang="en-US" dirty="0" err="1" smtClean="0"/>
              <a:t>Matei</a:t>
            </a:r>
            <a:r>
              <a:rPr lang="en-US" dirty="0" smtClean="0"/>
              <a:t>"));   </a:t>
            </a:r>
          </a:p>
          <a:p>
            <a:pPr>
              <a:buNone/>
            </a:pPr>
            <a:r>
              <a:rPr lang="en-US" dirty="0" smtClean="0"/>
              <a:t>        //</a:t>
            </a:r>
            <a:r>
              <a:rPr lang="en-US" dirty="0" err="1" smtClean="0"/>
              <a:t>afisare</a:t>
            </a:r>
            <a:r>
              <a:rPr lang="en-US" dirty="0" smtClean="0"/>
              <a:t> a </a:t>
            </a:r>
            <a:r>
              <a:rPr lang="en-US" dirty="0" err="1" smtClean="0"/>
              <a:t>structurii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(students);</a:t>
            </a:r>
          </a:p>
          <a:p>
            <a:pPr>
              <a:buNone/>
            </a:pPr>
            <a:r>
              <a:rPr lang="en-US" dirty="0" smtClean="0"/>
              <a:t>    }}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Rezultatul realizării:</a:t>
            </a:r>
          </a:p>
          <a:p>
            <a:pPr>
              <a:buNone/>
            </a:pPr>
            <a:r>
              <a:rPr lang="fi-FI" dirty="0" smtClean="0"/>
              <a:t>[Mihai, 9.9]</a:t>
            </a:r>
          </a:p>
          <a:p>
            <a:pPr>
              <a:buNone/>
            </a:pPr>
            <a:r>
              <a:rPr lang="fi-FI" dirty="0" smtClean="0"/>
              <a:t>[Andrei, 6.8]</a:t>
            </a:r>
          </a:p>
          <a:p>
            <a:pPr>
              <a:buNone/>
            </a:pPr>
            <a:r>
              <a:rPr lang="fi-FI" dirty="0" smtClean="0"/>
              <a:t>[, 0.0]</a:t>
            </a:r>
          </a:p>
          <a:p>
            <a:pPr>
              <a:buNone/>
            </a:pPr>
            <a:r>
              <a:rPr lang="fi-FI" dirty="0" smtClean="0"/>
              <a:t>[Matei, 4.9]</a:t>
            </a:r>
          </a:p>
          <a:p>
            <a:pPr>
              <a:buNone/>
            </a:pPr>
            <a:r>
              <a:rPr lang="fi-FI" dirty="0" smtClean="0"/>
              <a:t>{Andrei=[, 0.0], Mihai=[Mihai, 9.9]}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C</a:t>
            </a:r>
            <a:r>
              <a:rPr lang="ro-RO" sz="3600" b="1" dirty="0" smtClean="0"/>
              <a:t>o</a:t>
            </a:r>
            <a:r>
              <a:rPr lang="en-US" sz="3600" b="1" dirty="0" err="1" smtClean="0"/>
              <a:t>lec</a:t>
            </a:r>
            <a:r>
              <a:rPr lang="ro-RO" sz="3600" b="1" dirty="0" smtClean="0"/>
              <a:t>ții de obiecte</a:t>
            </a:r>
            <a:endParaRPr lang="ru-RU" sz="36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import java.util.*;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public class PrintingContainers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static Collection fill(Collection c)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c.add("dog");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c.add("dog");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c.add("cat");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return c;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static Map fill(Map m)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m.put("dog", "Bosco");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m.put("dog", "Spot");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m.put("cat", "Rags");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return m;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public static void main(String[] args)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System.out.println(fill(new ArrayList()));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System.out.println(fill(new HashSet()));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System.out.println(fill(new HashMap()));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119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pPr eaLnBrk="1" hangingPunct="1"/>
            <a:r>
              <a:rPr lang="ro-RO" sz="3600" b="1" dirty="0" smtClean="0"/>
              <a:t>Complectarea colecției</a:t>
            </a:r>
            <a:endParaRPr lang="ru-RU" sz="36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// Метод </a:t>
            </a:r>
            <a:r>
              <a:rPr lang="ru-RU" dirty="0" err="1" smtClean="0"/>
              <a:t>Collections.fill</a:t>
            </a:r>
            <a:r>
              <a:rPr lang="ru-RU" dirty="0" smtClean="0"/>
              <a:t>().</a:t>
            </a:r>
          </a:p>
          <a:p>
            <a:pPr eaLnBrk="1" hangingPunct="1">
              <a:buFontTx/>
              <a:buNone/>
            </a:pPr>
            <a:r>
              <a:rPr lang="ru-RU" dirty="0" err="1" smtClean="0"/>
              <a:t>import</a:t>
            </a:r>
            <a:r>
              <a:rPr lang="ru-RU" dirty="0" smtClean="0"/>
              <a:t> </a:t>
            </a:r>
            <a:r>
              <a:rPr lang="ru-RU" dirty="0" err="1" smtClean="0"/>
              <a:t>java.util</a:t>
            </a:r>
            <a:r>
              <a:rPr lang="ru-RU" dirty="0" smtClean="0"/>
              <a:t>.*;</a:t>
            </a:r>
          </a:p>
          <a:p>
            <a:pPr eaLnBrk="1" hangingPunct="1">
              <a:buFontTx/>
              <a:buNone/>
            </a:pP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class</a:t>
            </a:r>
            <a:r>
              <a:rPr lang="ru-RU" dirty="0" smtClean="0"/>
              <a:t> </a:t>
            </a:r>
            <a:r>
              <a:rPr lang="ru-RU" dirty="0" err="1" smtClean="0"/>
              <a:t>FillingLists</a:t>
            </a:r>
            <a:r>
              <a:rPr lang="ru-RU" dirty="0" smtClean="0"/>
              <a:t> {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static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main</a:t>
            </a:r>
            <a:r>
              <a:rPr lang="ru-RU" dirty="0" smtClean="0"/>
              <a:t>(</a:t>
            </a:r>
            <a:r>
              <a:rPr lang="ru-RU" dirty="0" err="1" smtClean="0"/>
              <a:t>String</a:t>
            </a:r>
            <a:r>
              <a:rPr lang="ru-RU" dirty="0" smtClean="0"/>
              <a:t>[] </a:t>
            </a:r>
            <a:r>
              <a:rPr lang="ru-RU" dirty="0" err="1" smtClean="0"/>
              <a:t>args</a:t>
            </a:r>
            <a:r>
              <a:rPr lang="ru-RU" dirty="0" smtClean="0"/>
              <a:t>) {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dirty="0" err="1" smtClean="0"/>
              <a:t>List</a:t>
            </a:r>
            <a:r>
              <a:rPr lang="ru-RU" dirty="0" smtClean="0"/>
              <a:t> </a:t>
            </a:r>
            <a:r>
              <a:rPr lang="ru-RU" dirty="0" err="1" smtClean="0"/>
              <a:t>list</a:t>
            </a:r>
            <a:r>
              <a:rPr lang="ru-RU" dirty="0" smtClean="0"/>
              <a:t> =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ArrayList</a:t>
            </a:r>
            <a:r>
              <a:rPr lang="ru-RU" dirty="0" smtClean="0"/>
              <a:t>();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dirty="0" err="1" smtClean="0"/>
              <a:t>for</a:t>
            </a:r>
            <a:r>
              <a:rPr lang="ru-RU" dirty="0" smtClean="0"/>
              <a:t>(</a:t>
            </a:r>
            <a:r>
              <a:rPr lang="ru-RU" dirty="0" err="1" smtClean="0"/>
              <a:t>int</a:t>
            </a:r>
            <a:r>
              <a:rPr lang="ru-RU" dirty="0" smtClean="0"/>
              <a:t> i = 0; i &lt; 10; i++)  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dirty="0" err="1" smtClean="0"/>
              <a:t>list.add</a:t>
            </a:r>
            <a:r>
              <a:rPr lang="ru-RU" dirty="0" smtClean="0"/>
              <a:t>("");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dirty="0" err="1" smtClean="0"/>
              <a:t>Collections.fill</a:t>
            </a:r>
            <a:r>
              <a:rPr lang="ru-RU" dirty="0" smtClean="0"/>
              <a:t>(</a:t>
            </a:r>
            <a:r>
              <a:rPr lang="ru-RU" dirty="0" err="1" smtClean="0"/>
              <a:t>list</a:t>
            </a:r>
            <a:r>
              <a:rPr lang="ru-RU" dirty="0" smtClean="0"/>
              <a:t>, "</a:t>
            </a:r>
            <a:r>
              <a:rPr lang="ru-RU" dirty="0" err="1" smtClean="0"/>
              <a:t>Hello</a:t>
            </a:r>
            <a:r>
              <a:rPr lang="ru-RU" dirty="0" smtClean="0"/>
              <a:t>");    </a:t>
            </a:r>
            <a:r>
              <a:rPr lang="ru-RU" dirty="0" err="1" smtClean="0"/>
              <a:t>System.out.println</a:t>
            </a:r>
            <a:r>
              <a:rPr lang="ru-RU" dirty="0" smtClean="0"/>
              <a:t>(</a:t>
            </a:r>
            <a:r>
              <a:rPr lang="ru-RU" dirty="0" err="1" smtClean="0"/>
              <a:t>list</a:t>
            </a:r>
            <a:r>
              <a:rPr lang="ru-RU" dirty="0" smtClean="0"/>
              <a:t>);  }</a:t>
            </a:r>
          </a:p>
          <a:p>
            <a:pPr eaLnBrk="1" hangingPunct="1">
              <a:buFontTx/>
              <a:buNone/>
            </a:pPr>
            <a:r>
              <a:rPr lang="ru-RU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42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sz="4000" b="1" dirty="0" smtClean="0"/>
              <a:t>Clasa ArrayList</a:t>
            </a:r>
            <a:r>
              <a:rPr lang="ro-RO" sz="2400" b="1" dirty="0" smtClean="0"/>
              <a:t/>
            </a:r>
            <a:br>
              <a:rPr lang="ro-RO" sz="2400" b="1" dirty="0" smtClean="0"/>
            </a:br>
            <a:endParaRPr lang="ru-RU" sz="24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public class Cat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private int catNumber;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Cat(int i)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catNumber = i; 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void print()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System.out.println("Cat #" + catNumber);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}}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public class Dog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private int dogNumber;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Dog(int i)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dogNumber = i; 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void print() {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System.out.println("Dog #" + dogNumber);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}}</a:t>
            </a:r>
          </a:p>
        </p:txBody>
      </p:sp>
    </p:spTree>
    <p:extLst>
      <p:ext uri="{BB962C8B-B14F-4D97-AF65-F5344CB8AC3E}">
        <p14:creationId xmlns:p14="http://schemas.microsoft.com/office/powerpoint/2010/main" val="40094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/>
              <a:t>Ierarhia interfeților de colecții</a:t>
            </a:r>
            <a:endParaRPr lang="ru-RU" sz="3600" b="1" dirty="0"/>
          </a:p>
        </p:txBody>
      </p:sp>
      <p:pic>
        <p:nvPicPr>
          <p:cNvPr id="4" name="Содержимое 3" descr="curs_20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983580"/>
            <a:ext cx="7286676" cy="43743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pPr eaLnBrk="1" hangingPunct="1"/>
            <a:r>
              <a:rPr lang="ro-RO" sz="3600" b="1" dirty="0" smtClean="0"/>
              <a:t>continuare</a:t>
            </a:r>
            <a:endParaRPr lang="ru-RU" sz="36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err="1" smtClean="0"/>
              <a:t>import</a:t>
            </a:r>
            <a:r>
              <a:rPr lang="ru-RU" sz="2400" dirty="0" smtClean="0"/>
              <a:t> </a:t>
            </a:r>
            <a:r>
              <a:rPr lang="ru-RU" sz="2400" dirty="0" err="1" smtClean="0"/>
              <a:t>java.util</a:t>
            </a:r>
            <a:r>
              <a:rPr lang="ru-RU" sz="2400" dirty="0" smtClean="0"/>
              <a:t>.*;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err="1" smtClean="0"/>
              <a:t>public</a:t>
            </a:r>
            <a:r>
              <a:rPr lang="ru-RU" sz="2400" dirty="0" smtClean="0"/>
              <a:t> </a:t>
            </a:r>
            <a:r>
              <a:rPr lang="ru-RU" sz="2400" dirty="0" err="1" smtClean="0"/>
              <a:t>class</a:t>
            </a:r>
            <a:r>
              <a:rPr lang="ru-RU" sz="2400" dirty="0" smtClean="0"/>
              <a:t> </a:t>
            </a:r>
            <a:r>
              <a:rPr lang="ru-RU" sz="2400" dirty="0" err="1" smtClean="0"/>
              <a:t>CatsAndDogs</a:t>
            </a:r>
            <a:r>
              <a:rPr lang="ru-RU" sz="2400" dirty="0" smtClean="0"/>
              <a:t>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public</a:t>
            </a:r>
            <a:r>
              <a:rPr lang="ru-RU" sz="2400" dirty="0" smtClean="0"/>
              <a:t> </a:t>
            </a:r>
            <a:r>
              <a:rPr lang="ru-RU" sz="2400" dirty="0" err="1" smtClean="0"/>
              <a:t>static</a:t>
            </a:r>
            <a:r>
              <a:rPr lang="ru-RU" sz="2400" dirty="0" smtClean="0"/>
              <a:t> </a:t>
            </a:r>
            <a:r>
              <a:rPr lang="ru-RU" sz="2400" dirty="0" err="1" smtClean="0"/>
              <a:t>void</a:t>
            </a:r>
            <a:r>
              <a:rPr lang="ru-RU" sz="2400" dirty="0" smtClean="0"/>
              <a:t> </a:t>
            </a:r>
            <a:r>
              <a:rPr lang="ru-RU" sz="2400" dirty="0" err="1" smtClean="0"/>
              <a:t>main</a:t>
            </a:r>
            <a:r>
              <a:rPr lang="ru-RU" sz="2400" dirty="0" smtClean="0"/>
              <a:t>(</a:t>
            </a:r>
            <a:r>
              <a:rPr lang="ru-RU" sz="2400" dirty="0" err="1" smtClean="0"/>
              <a:t>String</a:t>
            </a:r>
            <a:r>
              <a:rPr lang="ru-RU" sz="2400" dirty="0" smtClean="0"/>
              <a:t>[] </a:t>
            </a:r>
            <a:r>
              <a:rPr lang="ru-RU" sz="2400" dirty="0" err="1" smtClean="0"/>
              <a:t>args</a:t>
            </a:r>
            <a:r>
              <a:rPr lang="ru-RU" sz="2400" dirty="0" smtClean="0"/>
              <a:t>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ArrayList</a:t>
            </a:r>
            <a:r>
              <a:rPr lang="ru-RU" sz="2400" dirty="0" smtClean="0"/>
              <a:t> </a:t>
            </a:r>
            <a:r>
              <a:rPr lang="ru-RU" sz="2400" dirty="0" err="1" smtClean="0"/>
              <a:t>cats</a:t>
            </a:r>
            <a:r>
              <a:rPr lang="ru-RU" sz="2400" dirty="0" smtClean="0"/>
              <a:t> = </a:t>
            </a:r>
            <a:r>
              <a:rPr lang="ru-RU" sz="2400" dirty="0" err="1" smtClean="0"/>
              <a:t>new</a:t>
            </a:r>
            <a:r>
              <a:rPr lang="ru-RU" sz="2400" dirty="0" smtClean="0"/>
              <a:t> </a:t>
            </a:r>
            <a:r>
              <a:rPr lang="ru-RU" sz="2400" dirty="0" err="1" smtClean="0"/>
              <a:t>ArrayList</a:t>
            </a:r>
            <a:r>
              <a:rPr lang="ru-RU" sz="2400" dirty="0" smtClean="0"/>
              <a:t>();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for</a:t>
            </a:r>
            <a:r>
              <a:rPr lang="ru-RU" sz="2400" dirty="0" smtClean="0"/>
              <a:t>(</a:t>
            </a:r>
            <a:r>
              <a:rPr lang="ru-RU" sz="2400" dirty="0" err="1" smtClean="0"/>
              <a:t>int</a:t>
            </a:r>
            <a:r>
              <a:rPr lang="ru-RU" sz="2400" dirty="0" smtClean="0"/>
              <a:t> i = 0; i &lt; 7; i++)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cats.add</a:t>
            </a:r>
            <a:r>
              <a:rPr lang="ru-RU" sz="2400" dirty="0" smtClean="0"/>
              <a:t>(</a:t>
            </a:r>
            <a:r>
              <a:rPr lang="ru-RU" sz="2400" dirty="0" err="1" smtClean="0"/>
              <a:t>new</a:t>
            </a:r>
            <a:r>
              <a:rPr lang="ru-RU" sz="2400" dirty="0" smtClean="0"/>
              <a:t> </a:t>
            </a:r>
            <a:r>
              <a:rPr lang="ru-RU" sz="2400" dirty="0" err="1" smtClean="0"/>
              <a:t>Cat</a:t>
            </a:r>
            <a:r>
              <a:rPr lang="ru-RU" sz="2400" dirty="0" smtClean="0"/>
              <a:t>(i));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// </a:t>
            </a:r>
            <a:r>
              <a:rPr lang="ro-RO" sz="2400" dirty="0" smtClean="0"/>
              <a:t>se adaugă la mîțe și un cîne</a:t>
            </a:r>
            <a:r>
              <a:rPr lang="ru-RU" sz="2400" dirty="0" smtClean="0"/>
              <a:t>:   </a:t>
            </a:r>
            <a:endParaRPr lang="ro-RO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cats.add</a:t>
            </a:r>
            <a:r>
              <a:rPr lang="ru-RU" sz="2400" dirty="0" smtClean="0"/>
              <a:t>(</a:t>
            </a:r>
            <a:r>
              <a:rPr lang="ru-RU" sz="2400" dirty="0" err="1" smtClean="0"/>
              <a:t>new</a:t>
            </a:r>
            <a:r>
              <a:rPr lang="ru-RU" sz="2400" dirty="0" smtClean="0"/>
              <a:t> </a:t>
            </a:r>
            <a:r>
              <a:rPr lang="ru-RU" sz="2400" dirty="0" err="1" smtClean="0"/>
              <a:t>Dog</a:t>
            </a:r>
            <a:r>
              <a:rPr lang="ru-RU" sz="2400" dirty="0" smtClean="0"/>
              <a:t>(7));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</a:t>
            </a:r>
            <a:r>
              <a:rPr lang="ru-RU" sz="2400" dirty="0" err="1" smtClean="0"/>
              <a:t>for</a:t>
            </a:r>
            <a:r>
              <a:rPr lang="ru-RU" sz="2400" dirty="0" smtClean="0"/>
              <a:t>(</a:t>
            </a:r>
            <a:r>
              <a:rPr lang="ru-RU" sz="2400" dirty="0" err="1" smtClean="0"/>
              <a:t>int</a:t>
            </a:r>
            <a:r>
              <a:rPr lang="ru-RU" sz="2400" dirty="0" smtClean="0"/>
              <a:t> i = 0; i &lt; </a:t>
            </a:r>
            <a:r>
              <a:rPr lang="ru-RU" sz="2400" dirty="0" err="1" smtClean="0"/>
              <a:t>cats.size</a:t>
            </a:r>
            <a:r>
              <a:rPr lang="ru-RU" sz="2400" dirty="0" smtClean="0"/>
              <a:t>(); i++)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((</a:t>
            </a:r>
            <a:r>
              <a:rPr lang="ru-RU" sz="2400" dirty="0" err="1" smtClean="0"/>
              <a:t>Cat</a:t>
            </a:r>
            <a:r>
              <a:rPr lang="ru-RU" sz="2400" dirty="0" smtClean="0"/>
              <a:t>)</a:t>
            </a:r>
            <a:r>
              <a:rPr lang="ru-RU" sz="2400" dirty="0" err="1" smtClean="0"/>
              <a:t>cats.get</a:t>
            </a:r>
            <a:r>
              <a:rPr lang="ru-RU" sz="2400" dirty="0" smtClean="0"/>
              <a:t>(i)).</a:t>
            </a:r>
            <a:r>
              <a:rPr lang="ru-RU" sz="2400" dirty="0" err="1" smtClean="0"/>
              <a:t>print</a:t>
            </a:r>
            <a:r>
              <a:rPr lang="ru-RU" sz="2400" dirty="0" smtClean="0"/>
              <a:t>();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// </a:t>
            </a:r>
            <a:r>
              <a:rPr lang="ro-RO" sz="2400" dirty="0" smtClean="0"/>
              <a:t>cînele devine de tip mîță</a:t>
            </a:r>
            <a:r>
              <a:rPr lang="ru-RU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38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ro-RO" sz="3200" b="1" dirty="0" smtClean="0"/>
              <a:t>Suprascrierea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toString</a:t>
            </a:r>
            <a:r>
              <a:rPr lang="ru-RU" sz="3200" b="1" dirty="0" smtClean="0"/>
              <a:t>().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Mouse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private</a:t>
            </a:r>
            <a:r>
              <a:rPr lang="ru-RU" sz="2000" dirty="0" smtClean="0"/>
              <a:t> </a:t>
            </a:r>
            <a:r>
              <a:rPr lang="ru-RU" sz="2000" dirty="0" err="1" smtClean="0"/>
              <a:t>int</a:t>
            </a:r>
            <a:r>
              <a:rPr lang="ru-RU" sz="2000" dirty="0" smtClean="0"/>
              <a:t> </a:t>
            </a:r>
            <a:r>
              <a:rPr lang="ru-RU" sz="2000" dirty="0" err="1" smtClean="0"/>
              <a:t>mouseNumber</a:t>
            </a:r>
            <a:r>
              <a:rPr lang="ru-RU" sz="2000" dirty="0" smtClean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Mouse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i)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mouseNumber</a:t>
            </a:r>
            <a:r>
              <a:rPr lang="ru-RU" sz="2000" dirty="0" smtClean="0"/>
              <a:t> = i;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// </a:t>
            </a:r>
            <a:r>
              <a:rPr lang="ro-RO" sz="2000" dirty="0" smtClean="0"/>
              <a:t>Suprascrim</a:t>
            </a:r>
            <a:r>
              <a:rPr lang="ru-RU" sz="2000" dirty="0" smtClean="0"/>
              <a:t> </a:t>
            </a:r>
            <a:r>
              <a:rPr lang="ru-RU" sz="2000" dirty="0" err="1" smtClean="0"/>
              <a:t>Object.toString</a:t>
            </a:r>
            <a:r>
              <a:rPr lang="ru-RU" sz="2000" dirty="0" smtClean="0"/>
              <a:t>():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String</a:t>
            </a:r>
            <a:r>
              <a:rPr lang="ru-RU" sz="2000" dirty="0" smtClean="0"/>
              <a:t> </a:t>
            </a:r>
            <a:r>
              <a:rPr lang="ru-RU" sz="2000" dirty="0" err="1" smtClean="0"/>
              <a:t>toString</a:t>
            </a:r>
            <a:r>
              <a:rPr lang="ru-RU" sz="2000" dirty="0" smtClean="0"/>
              <a:t>()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</a:t>
            </a:r>
            <a:r>
              <a:rPr lang="ru-RU" sz="2000" dirty="0" err="1" smtClean="0"/>
              <a:t>return</a:t>
            </a:r>
            <a:r>
              <a:rPr lang="ru-RU" sz="2000" dirty="0" smtClean="0"/>
              <a:t> "</a:t>
            </a:r>
            <a:r>
              <a:rPr lang="ru-RU" sz="2000" dirty="0" err="1" smtClean="0"/>
              <a:t>This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Mouse</a:t>
            </a:r>
            <a:r>
              <a:rPr lang="ru-RU" sz="2000" dirty="0" smtClean="0"/>
              <a:t> #" + </a:t>
            </a:r>
            <a:r>
              <a:rPr lang="ru-RU" sz="2000" dirty="0" err="1" smtClean="0"/>
              <a:t>mouseNumber</a:t>
            </a:r>
            <a:r>
              <a:rPr lang="ru-RU" sz="2000" dirty="0" smtClean="0"/>
              <a:t>;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int</a:t>
            </a:r>
            <a:r>
              <a:rPr lang="ru-RU" sz="2000" dirty="0" smtClean="0"/>
              <a:t> </a:t>
            </a:r>
            <a:r>
              <a:rPr lang="ru-RU" sz="2000" dirty="0" err="1" smtClean="0"/>
              <a:t>getNumber</a:t>
            </a:r>
            <a:r>
              <a:rPr lang="ru-RU" sz="2000" dirty="0" smtClean="0"/>
              <a:t>()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return</a:t>
            </a:r>
            <a:r>
              <a:rPr lang="ru-RU" sz="2000" dirty="0" smtClean="0"/>
              <a:t> </a:t>
            </a:r>
            <a:r>
              <a:rPr lang="ru-RU" sz="2000" dirty="0" err="1" smtClean="0"/>
              <a:t>mouseNumber</a:t>
            </a:r>
            <a:r>
              <a:rPr lang="ru-RU" sz="2000" dirty="0" smtClean="0"/>
              <a:t>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}}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import</a:t>
            </a:r>
            <a:r>
              <a:rPr lang="ru-RU" sz="2000" dirty="0" smtClean="0"/>
              <a:t> </a:t>
            </a:r>
            <a:r>
              <a:rPr lang="ru-RU" sz="2000" dirty="0" err="1" smtClean="0"/>
              <a:t>java.util</a:t>
            </a:r>
            <a:r>
              <a:rPr lang="ru-RU" sz="20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MouseTrap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static</a:t>
            </a:r>
            <a:r>
              <a:rPr lang="ru-RU" sz="2000" dirty="0" smtClean="0"/>
              <a:t> </a:t>
            </a:r>
            <a:r>
              <a:rPr lang="ru-RU" sz="2000" dirty="0" err="1" smtClean="0"/>
              <a:t>void</a:t>
            </a:r>
            <a:r>
              <a:rPr lang="ru-RU" sz="2000" dirty="0" smtClean="0"/>
              <a:t> </a:t>
            </a:r>
            <a:r>
              <a:rPr lang="ru-RU" sz="2000" dirty="0" err="1" smtClean="0"/>
              <a:t>caughtYa</a:t>
            </a:r>
            <a:r>
              <a:rPr lang="ru-RU" sz="2000" dirty="0" smtClean="0"/>
              <a:t>(</a:t>
            </a:r>
            <a:r>
              <a:rPr lang="ru-RU" sz="2000" dirty="0" err="1" smtClean="0"/>
              <a:t>Object</a:t>
            </a:r>
            <a:r>
              <a:rPr lang="ru-RU" sz="2000" dirty="0" smtClean="0"/>
              <a:t> m)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Mouse</a:t>
            </a:r>
            <a:r>
              <a:rPr lang="ru-RU" sz="2000" dirty="0" smtClean="0"/>
              <a:t> </a:t>
            </a:r>
            <a:r>
              <a:rPr lang="ru-RU" sz="2000" dirty="0" err="1" smtClean="0"/>
              <a:t>mouse</a:t>
            </a:r>
            <a:r>
              <a:rPr lang="ru-RU" sz="2000" dirty="0" smtClean="0"/>
              <a:t> = (</a:t>
            </a:r>
            <a:r>
              <a:rPr lang="ru-RU" sz="2000" dirty="0" err="1" smtClean="0"/>
              <a:t>Mouse</a:t>
            </a:r>
            <a:r>
              <a:rPr lang="ru-RU" sz="2000" dirty="0" smtClean="0"/>
              <a:t>)m;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// </a:t>
            </a:r>
            <a:r>
              <a:rPr lang="ro-RO" sz="2000" dirty="0" smtClean="0"/>
              <a:t>de la tipul</a:t>
            </a:r>
            <a:r>
              <a:rPr lang="ru-RU" sz="2000" dirty="0" smtClean="0"/>
              <a:t> </a:t>
            </a:r>
            <a:r>
              <a:rPr lang="ru-RU" sz="2000" dirty="0" err="1" smtClean="0"/>
              <a:t>Object</a:t>
            </a:r>
            <a:r>
              <a:rPr lang="ru-RU" sz="2000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System.out.println</a:t>
            </a:r>
            <a:r>
              <a:rPr lang="ru-RU" sz="2000" dirty="0" smtClean="0"/>
              <a:t>("</a:t>
            </a:r>
            <a:r>
              <a:rPr lang="ru-RU" sz="2000" dirty="0" err="1" smtClean="0"/>
              <a:t>Mouse</a:t>
            </a:r>
            <a:r>
              <a:rPr lang="ru-RU" sz="2000" dirty="0" smtClean="0"/>
              <a:t>: " +       </a:t>
            </a:r>
            <a:r>
              <a:rPr lang="ru-RU" sz="2000" dirty="0" err="1" smtClean="0"/>
              <a:t>mouse.getNumber</a:t>
            </a:r>
            <a:r>
              <a:rPr lang="ru-RU" sz="2000" dirty="0" smtClean="0"/>
              <a:t>());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}}</a:t>
            </a:r>
          </a:p>
        </p:txBody>
      </p:sp>
    </p:spTree>
    <p:extLst>
      <p:ext uri="{BB962C8B-B14F-4D97-AF65-F5344CB8AC3E}">
        <p14:creationId xmlns:p14="http://schemas.microsoft.com/office/powerpoint/2010/main" val="38046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ro-RO" sz="3600" b="1" dirty="0" smtClean="0"/>
              <a:t>continuare</a:t>
            </a:r>
            <a:endParaRPr lang="ru-RU" sz="36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err="1" smtClean="0"/>
              <a:t>public</a:t>
            </a:r>
            <a:r>
              <a:rPr lang="ru-RU" sz="2400" dirty="0" smtClean="0"/>
              <a:t> </a:t>
            </a:r>
            <a:r>
              <a:rPr lang="ru-RU" sz="2400" dirty="0" err="1" smtClean="0"/>
              <a:t>class</a:t>
            </a:r>
            <a:r>
              <a:rPr lang="ru-RU" sz="2400" dirty="0" smtClean="0"/>
              <a:t> </a:t>
            </a:r>
            <a:r>
              <a:rPr lang="ru-RU" sz="2400" dirty="0" err="1" smtClean="0"/>
              <a:t>WorksAnyway</a:t>
            </a:r>
            <a:r>
              <a:rPr lang="ru-RU" sz="2400" dirty="0" smtClean="0"/>
              <a:t>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public</a:t>
            </a:r>
            <a:r>
              <a:rPr lang="ru-RU" sz="2400" dirty="0" smtClean="0"/>
              <a:t> </a:t>
            </a:r>
            <a:r>
              <a:rPr lang="ru-RU" sz="2400" dirty="0" err="1" smtClean="0"/>
              <a:t>static</a:t>
            </a:r>
            <a:r>
              <a:rPr lang="ru-RU" sz="2400" dirty="0" smtClean="0"/>
              <a:t> </a:t>
            </a:r>
            <a:r>
              <a:rPr lang="ru-RU" sz="2400" dirty="0" err="1" smtClean="0"/>
              <a:t>void</a:t>
            </a:r>
            <a:r>
              <a:rPr lang="ru-RU" sz="2400" dirty="0" smtClean="0"/>
              <a:t> </a:t>
            </a:r>
            <a:r>
              <a:rPr lang="ru-RU" sz="2400" dirty="0" err="1" smtClean="0"/>
              <a:t>main</a:t>
            </a:r>
            <a:r>
              <a:rPr lang="ru-RU" sz="2400" dirty="0" smtClean="0"/>
              <a:t>(</a:t>
            </a:r>
            <a:r>
              <a:rPr lang="ru-RU" sz="2400" dirty="0" err="1" smtClean="0"/>
              <a:t>String</a:t>
            </a:r>
            <a:r>
              <a:rPr lang="ru-RU" sz="2400" dirty="0" smtClean="0"/>
              <a:t>[] </a:t>
            </a:r>
            <a:r>
              <a:rPr lang="ru-RU" sz="2400" dirty="0" err="1" smtClean="0"/>
              <a:t>args</a:t>
            </a:r>
            <a:r>
              <a:rPr lang="ru-RU" sz="2400" dirty="0" smtClean="0"/>
              <a:t>) {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</a:t>
            </a:r>
            <a:r>
              <a:rPr lang="ru-RU" sz="2400" dirty="0" err="1" smtClean="0"/>
              <a:t>ArrayList</a:t>
            </a:r>
            <a:r>
              <a:rPr lang="ru-RU" sz="2400" dirty="0" smtClean="0"/>
              <a:t> </a:t>
            </a:r>
            <a:r>
              <a:rPr lang="ru-RU" sz="2400" dirty="0" err="1" smtClean="0"/>
              <a:t>mice</a:t>
            </a:r>
            <a:r>
              <a:rPr lang="ru-RU" sz="2400" dirty="0" smtClean="0"/>
              <a:t> = </a:t>
            </a:r>
            <a:r>
              <a:rPr lang="ru-RU" sz="2400" dirty="0" err="1" smtClean="0"/>
              <a:t>new</a:t>
            </a:r>
            <a:r>
              <a:rPr lang="ru-RU" sz="2400" dirty="0" smtClean="0"/>
              <a:t> </a:t>
            </a:r>
            <a:r>
              <a:rPr lang="ru-RU" sz="2400" dirty="0" err="1" smtClean="0"/>
              <a:t>ArrayList</a:t>
            </a:r>
            <a:r>
              <a:rPr lang="ru-RU" sz="2400" dirty="0" smtClean="0"/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</a:t>
            </a:r>
            <a:r>
              <a:rPr lang="ru-RU" sz="2400" dirty="0" err="1" smtClean="0"/>
              <a:t>for</a:t>
            </a:r>
            <a:r>
              <a:rPr lang="ru-RU" sz="2400" dirty="0" smtClean="0"/>
              <a:t>(</a:t>
            </a:r>
            <a:r>
              <a:rPr lang="ru-RU" sz="2400" dirty="0" err="1" smtClean="0"/>
              <a:t>int</a:t>
            </a:r>
            <a:r>
              <a:rPr lang="ru-RU" sz="2400" dirty="0" smtClean="0"/>
              <a:t> i = 0; i &lt; 3; i++)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</a:t>
            </a:r>
            <a:r>
              <a:rPr lang="ru-RU" sz="2400" dirty="0" err="1" smtClean="0"/>
              <a:t>mice.add</a:t>
            </a:r>
            <a:r>
              <a:rPr lang="ru-RU" sz="2400" dirty="0" smtClean="0"/>
              <a:t>(</a:t>
            </a:r>
            <a:r>
              <a:rPr lang="ru-RU" sz="2400" dirty="0" err="1" smtClean="0"/>
              <a:t>new</a:t>
            </a:r>
            <a:r>
              <a:rPr lang="ru-RU" sz="2400" dirty="0" smtClean="0"/>
              <a:t> </a:t>
            </a:r>
            <a:r>
              <a:rPr lang="ru-RU" sz="2400" dirty="0" err="1" smtClean="0"/>
              <a:t>Mouse</a:t>
            </a:r>
            <a:r>
              <a:rPr lang="ru-RU" sz="2400" dirty="0" smtClean="0"/>
              <a:t>(i));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for</a:t>
            </a:r>
            <a:r>
              <a:rPr lang="ru-RU" sz="2400" dirty="0" smtClean="0"/>
              <a:t>(</a:t>
            </a:r>
            <a:r>
              <a:rPr lang="ru-RU" sz="2400" dirty="0" err="1" smtClean="0"/>
              <a:t>int</a:t>
            </a:r>
            <a:r>
              <a:rPr lang="ru-RU" sz="2400" dirty="0" smtClean="0"/>
              <a:t> i = 0; i &lt; </a:t>
            </a:r>
            <a:r>
              <a:rPr lang="ru-RU" sz="2400" dirty="0" err="1" smtClean="0"/>
              <a:t>mice.size</a:t>
            </a:r>
            <a:r>
              <a:rPr lang="ru-RU" sz="2400" dirty="0" smtClean="0"/>
              <a:t>(); i++)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 // </a:t>
            </a:r>
            <a:r>
              <a:rPr lang="ro-RO" sz="2400" dirty="0" smtClean="0"/>
              <a:t>Aducerea la tip nu are rost</a:t>
            </a:r>
            <a:r>
              <a:rPr lang="ru-RU" sz="2400" dirty="0" smtClean="0"/>
              <a:t>, </a:t>
            </a:r>
            <a:r>
              <a:rPr lang="ro-RO" sz="2400" dirty="0" smtClean="0"/>
              <a:t>deoarece automat</a:t>
            </a:r>
            <a:r>
              <a:rPr lang="ru-RU" sz="2400" dirty="0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// </a:t>
            </a:r>
            <a:r>
              <a:rPr lang="ro-RO" sz="2400" dirty="0" smtClean="0"/>
              <a:t>se activează</a:t>
            </a:r>
            <a:r>
              <a:rPr lang="ru-RU" sz="2400" dirty="0" smtClean="0"/>
              <a:t> </a:t>
            </a:r>
            <a:r>
              <a:rPr lang="ru-RU" sz="2400" dirty="0" err="1" smtClean="0"/>
              <a:t>Object.toString</a:t>
            </a:r>
            <a:r>
              <a:rPr lang="ru-RU" sz="2400" dirty="0" smtClean="0"/>
              <a:t>():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</a:t>
            </a:r>
            <a:r>
              <a:rPr lang="ru-RU" sz="2400" dirty="0" err="1" smtClean="0"/>
              <a:t>System.out.println</a:t>
            </a:r>
            <a:r>
              <a:rPr lang="ru-RU" sz="2400" dirty="0" smtClean="0"/>
              <a:t>( "</a:t>
            </a:r>
            <a:r>
              <a:rPr lang="ru-RU" sz="2400" dirty="0" err="1" smtClean="0"/>
              <a:t>Free</a:t>
            </a:r>
            <a:r>
              <a:rPr lang="ru-RU" sz="2400" dirty="0" smtClean="0"/>
              <a:t> </a:t>
            </a:r>
            <a:r>
              <a:rPr lang="ru-RU" sz="2400" dirty="0" err="1" smtClean="0"/>
              <a:t>mouse</a:t>
            </a:r>
            <a:r>
              <a:rPr lang="ru-RU" sz="2400" dirty="0" smtClean="0"/>
              <a:t>: " + </a:t>
            </a:r>
            <a:r>
              <a:rPr lang="ru-RU" sz="2400" dirty="0" err="1" smtClean="0"/>
              <a:t>mice.get</a:t>
            </a:r>
            <a:r>
              <a:rPr lang="ru-RU" sz="2400" dirty="0" smtClean="0"/>
              <a:t>(i));      </a:t>
            </a:r>
            <a:r>
              <a:rPr lang="ru-RU" sz="2400" dirty="0" err="1" smtClean="0"/>
              <a:t>MouseTrap.caughtYa</a:t>
            </a:r>
            <a:r>
              <a:rPr lang="ru-RU" sz="2400" dirty="0" smtClean="0"/>
              <a:t>(</a:t>
            </a:r>
            <a:r>
              <a:rPr lang="ru-RU" sz="2400" dirty="0" err="1" smtClean="0"/>
              <a:t>mice.get</a:t>
            </a:r>
            <a:r>
              <a:rPr lang="ru-RU" sz="2400" dirty="0" smtClean="0"/>
              <a:t>(i));    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39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Autofit/>
          </a:bodyPr>
          <a:lstStyle/>
          <a:p>
            <a:pPr eaLnBrk="1" hangingPunct="1"/>
            <a:r>
              <a:rPr lang="ro-RO" sz="3600" b="1" dirty="0" smtClean="0"/>
              <a:t>Crearea tipului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ArrayList</a:t>
            </a:r>
            <a:endParaRPr lang="ru-RU" sz="36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903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import</a:t>
            </a:r>
            <a:r>
              <a:rPr lang="ru-RU" sz="2000" dirty="0" smtClean="0"/>
              <a:t> </a:t>
            </a:r>
            <a:r>
              <a:rPr lang="ru-RU" sz="2000" dirty="0" err="1" smtClean="0"/>
              <a:t>java.util</a:t>
            </a:r>
            <a:r>
              <a:rPr lang="ru-RU" sz="20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MouseList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private</a:t>
            </a:r>
            <a:r>
              <a:rPr lang="ru-RU" sz="2000" dirty="0" smtClean="0"/>
              <a:t> </a:t>
            </a:r>
            <a:r>
              <a:rPr lang="ru-RU" sz="2000" dirty="0" err="1" smtClean="0"/>
              <a:t>ArrayList</a:t>
            </a:r>
            <a:r>
              <a:rPr lang="ru-RU" sz="2000" dirty="0" smtClean="0"/>
              <a:t> </a:t>
            </a:r>
            <a:r>
              <a:rPr lang="ru-RU" sz="2000" dirty="0" err="1" smtClean="0"/>
              <a:t>list</a:t>
            </a:r>
            <a:r>
              <a:rPr lang="ru-RU" sz="2000" dirty="0" smtClean="0"/>
              <a:t> = 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ArrayList</a:t>
            </a:r>
            <a:r>
              <a:rPr lang="ru-RU" sz="2000" dirty="0" smtClean="0"/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void</a:t>
            </a:r>
            <a:r>
              <a:rPr lang="ru-RU" sz="2000" dirty="0" smtClean="0"/>
              <a:t> </a:t>
            </a:r>
            <a:r>
              <a:rPr lang="ru-RU" sz="2000" dirty="0" err="1" smtClean="0"/>
              <a:t>add</a:t>
            </a:r>
            <a:r>
              <a:rPr lang="ru-RU" sz="2000" dirty="0" smtClean="0"/>
              <a:t>(</a:t>
            </a:r>
            <a:r>
              <a:rPr lang="ru-RU" sz="2000" dirty="0" err="1" smtClean="0"/>
              <a:t>Mouse</a:t>
            </a:r>
            <a:r>
              <a:rPr lang="ru-RU" sz="2000" dirty="0" smtClean="0"/>
              <a:t> m)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</a:t>
            </a:r>
            <a:r>
              <a:rPr lang="ru-RU" sz="2000" dirty="0" err="1" smtClean="0"/>
              <a:t>list.add</a:t>
            </a:r>
            <a:r>
              <a:rPr lang="ru-RU" sz="2000" dirty="0" smtClean="0"/>
              <a:t>(m);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Mouse</a:t>
            </a:r>
            <a:r>
              <a:rPr lang="ru-RU" sz="2000" dirty="0" smtClean="0"/>
              <a:t> </a:t>
            </a:r>
            <a:r>
              <a:rPr lang="ru-RU" sz="2000" dirty="0" err="1" smtClean="0"/>
              <a:t>get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</a:t>
            </a:r>
            <a:r>
              <a:rPr lang="ru-RU" sz="2000" dirty="0" err="1" smtClean="0"/>
              <a:t>index</a:t>
            </a:r>
            <a:r>
              <a:rPr lang="ru-RU" sz="2000" dirty="0" smtClean="0"/>
              <a:t>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return</a:t>
            </a:r>
            <a:r>
              <a:rPr lang="ru-RU" sz="2000" dirty="0" smtClean="0"/>
              <a:t> (</a:t>
            </a:r>
            <a:r>
              <a:rPr lang="ru-RU" sz="2000" dirty="0" err="1" smtClean="0"/>
              <a:t>Mouse</a:t>
            </a:r>
            <a:r>
              <a:rPr lang="ru-RU" sz="2000" dirty="0" smtClean="0"/>
              <a:t>)</a:t>
            </a:r>
            <a:r>
              <a:rPr lang="ru-RU" sz="2000" dirty="0" err="1" smtClean="0"/>
              <a:t>list.get</a:t>
            </a:r>
            <a:r>
              <a:rPr lang="ru-RU" sz="2000" dirty="0" smtClean="0"/>
              <a:t>(</a:t>
            </a:r>
            <a:r>
              <a:rPr lang="ru-RU" sz="2000" dirty="0" err="1" smtClean="0"/>
              <a:t>index</a:t>
            </a:r>
            <a:r>
              <a:rPr lang="ru-RU" sz="2000" dirty="0" smtClean="0"/>
              <a:t>);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int</a:t>
            </a:r>
            <a:r>
              <a:rPr lang="ru-RU" sz="2000" dirty="0" smtClean="0"/>
              <a:t> </a:t>
            </a:r>
            <a:r>
              <a:rPr lang="ru-RU" sz="2000" dirty="0" err="1" smtClean="0"/>
              <a:t>size</a:t>
            </a:r>
            <a:r>
              <a:rPr lang="ru-RU" sz="2000" dirty="0" smtClean="0"/>
              <a:t>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return</a:t>
            </a:r>
            <a:r>
              <a:rPr lang="ru-RU" sz="2000" dirty="0" smtClean="0"/>
              <a:t> </a:t>
            </a:r>
            <a:r>
              <a:rPr lang="ru-RU" sz="2000" dirty="0" err="1" smtClean="0"/>
              <a:t>list.size</a:t>
            </a:r>
            <a:r>
              <a:rPr lang="ru-RU" sz="2000" dirty="0" smtClean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}}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// </a:t>
            </a:r>
            <a:r>
              <a:rPr lang="ro-RO" sz="2000" dirty="0" smtClean="0"/>
              <a:t>testarea noii colecții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MouseListTest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static</a:t>
            </a:r>
            <a:r>
              <a:rPr lang="ru-RU" sz="2000" dirty="0" smtClean="0"/>
              <a:t> </a:t>
            </a:r>
            <a:r>
              <a:rPr lang="ru-RU" sz="2000" dirty="0" err="1" smtClean="0"/>
              <a:t>void</a:t>
            </a:r>
            <a:r>
              <a:rPr lang="ru-RU" sz="2000" dirty="0" smtClean="0"/>
              <a:t> </a:t>
            </a:r>
            <a:r>
              <a:rPr lang="ru-RU" sz="2000" dirty="0" err="1" smtClean="0"/>
              <a:t>main</a:t>
            </a:r>
            <a:r>
              <a:rPr lang="ru-RU" sz="2000" dirty="0" smtClean="0"/>
              <a:t>(</a:t>
            </a:r>
            <a:r>
              <a:rPr lang="ru-RU" sz="2000" dirty="0" err="1" smtClean="0"/>
              <a:t>String</a:t>
            </a:r>
            <a:r>
              <a:rPr lang="ru-RU" sz="2000" dirty="0" smtClean="0"/>
              <a:t>[] </a:t>
            </a:r>
            <a:r>
              <a:rPr lang="ru-RU" sz="2000" dirty="0" err="1" smtClean="0"/>
              <a:t>args</a:t>
            </a:r>
            <a:r>
              <a:rPr lang="ru-RU" sz="2000" dirty="0" smtClean="0"/>
              <a:t>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</a:t>
            </a:r>
            <a:r>
              <a:rPr lang="ru-RU" sz="2000" dirty="0" err="1" smtClean="0"/>
              <a:t>MouseList</a:t>
            </a:r>
            <a:r>
              <a:rPr lang="ru-RU" sz="2000" dirty="0" smtClean="0"/>
              <a:t> </a:t>
            </a:r>
            <a:r>
              <a:rPr lang="ru-RU" sz="2000" dirty="0" err="1" smtClean="0"/>
              <a:t>mice</a:t>
            </a:r>
            <a:r>
              <a:rPr lang="ru-RU" sz="2000" dirty="0" smtClean="0"/>
              <a:t> = 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MouseList</a:t>
            </a:r>
            <a:r>
              <a:rPr lang="ru-RU" sz="2000" dirty="0" smtClean="0"/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</a:t>
            </a:r>
            <a:r>
              <a:rPr lang="ru-RU" sz="2000" dirty="0" err="1" smtClean="0"/>
              <a:t>for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i = 0; i &lt; 3; i++)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mice.add</a:t>
            </a:r>
            <a:r>
              <a:rPr lang="ru-RU" sz="2000" dirty="0" smtClean="0"/>
              <a:t>(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Mouse</a:t>
            </a:r>
            <a:r>
              <a:rPr lang="ru-RU" sz="2000" dirty="0" smtClean="0"/>
              <a:t>(i));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for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i = 0; i &lt; </a:t>
            </a:r>
            <a:r>
              <a:rPr lang="ru-RU" sz="2000" dirty="0" err="1" smtClean="0"/>
              <a:t>mice.size</a:t>
            </a:r>
            <a:r>
              <a:rPr lang="ru-RU" sz="2000" dirty="0" smtClean="0"/>
              <a:t>(); i++)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</a:t>
            </a:r>
            <a:r>
              <a:rPr lang="ru-RU" sz="2000" dirty="0" err="1" smtClean="0"/>
              <a:t>MouseTrap.caughtYa</a:t>
            </a:r>
            <a:r>
              <a:rPr lang="ru-RU" sz="2000" dirty="0" smtClean="0"/>
              <a:t>(</a:t>
            </a:r>
            <a:r>
              <a:rPr lang="ru-RU" sz="2000" dirty="0" err="1" smtClean="0"/>
              <a:t>mice.get</a:t>
            </a:r>
            <a:r>
              <a:rPr lang="ru-RU" sz="2000" dirty="0" smtClean="0"/>
              <a:t>(i));  }}</a:t>
            </a:r>
          </a:p>
        </p:txBody>
      </p:sp>
    </p:spTree>
    <p:extLst>
      <p:ext uri="{BB962C8B-B14F-4D97-AF65-F5344CB8AC3E}">
        <p14:creationId xmlns:p14="http://schemas.microsoft.com/office/powerpoint/2010/main" val="2790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pPr eaLnBrk="1" hangingPunct="1"/>
            <a:r>
              <a:rPr lang="ro-RO" sz="3600" b="1" dirty="0" smtClean="0"/>
              <a:t>Iteratori</a:t>
            </a:r>
            <a:endParaRPr lang="ru-RU" sz="36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Enumer</a:t>
            </a:r>
            <a:r>
              <a:rPr lang="ro-RO" sz="1800" dirty="0"/>
              <a:t>ă</a:t>
            </a:r>
            <a:r>
              <a:rPr lang="en-US" sz="1800" dirty="0" smtClean="0"/>
              <a:t>rile ̧</a:t>
            </a:r>
            <a:r>
              <a:rPr lang="ro-RO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/>
              <a:t>iteratorii</a:t>
            </a:r>
            <a:r>
              <a:rPr lang="en-US" sz="1800" dirty="0"/>
              <a:t> </a:t>
            </a:r>
            <a:r>
              <a:rPr lang="en-US" sz="1800" dirty="0" err="1"/>
              <a:t>descriu</a:t>
            </a:r>
            <a:r>
              <a:rPr lang="en-US" sz="1800" dirty="0"/>
              <a:t> </a:t>
            </a:r>
            <a:r>
              <a:rPr lang="en-US" sz="1800" dirty="0" err="1" smtClean="0"/>
              <a:t>modalit</a:t>
            </a:r>
            <a:r>
              <a:rPr lang="ro-RO" sz="1800" dirty="0" smtClean="0"/>
              <a:t>ăți </a:t>
            </a:r>
            <a:r>
              <a:rPr lang="en-US" sz="1800" dirty="0" smtClean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parcurgerea</a:t>
            </a:r>
            <a:r>
              <a:rPr lang="en-US" sz="1800" dirty="0"/>
              <a:t> </a:t>
            </a:r>
            <a:r>
              <a:rPr lang="en-US" sz="1800" dirty="0" err="1" smtClean="0"/>
              <a:t>secven</a:t>
            </a:r>
            <a:r>
              <a:rPr lang="ro-RO" sz="1800" dirty="0" smtClean="0"/>
              <a:t>ț</a:t>
            </a:r>
            <a:r>
              <a:rPr lang="en-US" sz="1800" dirty="0" err="1" smtClean="0"/>
              <a:t>ial</a:t>
            </a:r>
            <a:r>
              <a:rPr lang="ro-RO" sz="1800" dirty="0"/>
              <a:t>ă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</a:p>
          <a:p>
            <a:pPr marL="0" indent="0">
              <a:buNone/>
            </a:pPr>
            <a:r>
              <a:rPr lang="en-US" sz="1800" dirty="0" err="1"/>
              <a:t>unei</a:t>
            </a:r>
            <a:r>
              <a:rPr lang="en-US" sz="1800" dirty="0"/>
              <a:t> </a:t>
            </a:r>
            <a:r>
              <a:rPr lang="en-US" sz="1800" dirty="0" err="1" smtClean="0"/>
              <a:t>colecţ</a:t>
            </a:r>
            <a:r>
              <a:rPr lang="en-US" sz="1800" dirty="0" err="1"/>
              <a:t>ii</a:t>
            </a:r>
            <a:r>
              <a:rPr lang="en-US" sz="1800" dirty="0"/>
              <a:t>, </a:t>
            </a:r>
            <a:r>
              <a:rPr lang="en-US" sz="1800" dirty="0" err="1"/>
              <a:t>indiferent</a:t>
            </a:r>
            <a:r>
              <a:rPr lang="en-US" sz="1800" dirty="0"/>
              <a:t> </a:t>
            </a:r>
            <a:r>
              <a:rPr lang="en-US" sz="1800" dirty="0" err="1" smtClean="0"/>
              <a:t>dac</a:t>
            </a:r>
            <a:r>
              <a:rPr lang="ro-RO" sz="1800" dirty="0" smtClean="0"/>
              <a:t>ă</a:t>
            </a:r>
            <a:r>
              <a:rPr lang="en-US" sz="1800" dirty="0" smtClean="0"/>
              <a:t> </a:t>
            </a:r>
            <a:r>
              <a:rPr lang="en-US" sz="1800" dirty="0" err="1"/>
              <a:t>aceasta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indexat</a:t>
            </a:r>
            <a:r>
              <a:rPr lang="en-US" sz="1800" dirty="0"/>
              <a:t> </a:t>
            </a:r>
            <a:r>
              <a:rPr lang="ro-RO" sz="1800" dirty="0"/>
              <a:t>ă</a:t>
            </a:r>
            <a:r>
              <a:rPr lang="en-US" sz="1800" dirty="0" smtClean="0"/>
              <a:t> </a:t>
            </a:r>
            <a:r>
              <a:rPr lang="en-US" sz="1800" dirty="0" err="1"/>
              <a:t>sau</a:t>
            </a:r>
            <a:r>
              <a:rPr lang="en-US" sz="1800" dirty="0"/>
              <a:t> nu. </a:t>
            </a:r>
            <a:r>
              <a:rPr lang="en-US" sz="1800" dirty="0" err="1"/>
              <a:t>Ei</a:t>
            </a:r>
            <a:r>
              <a:rPr lang="en-US" sz="1800" dirty="0"/>
              <a:t> </a:t>
            </a:r>
            <a:r>
              <a:rPr lang="en-US" sz="1800" dirty="0" err="1"/>
              <a:t>sunt</a:t>
            </a:r>
            <a:r>
              <a:rPr lang="en-US" sz="1800" dirty="0"/>
              <a:t> </a:t>
            </a:r>
            <a:r>
              <a:rPr lang="en-US" sz="1800" dirty="0" err="1"/>
              <a:t>descri</a:t>
            </a:r>
            <a:r>
              <a:rPr lang="en-US" sz="1800" dirty="0"/>
              <a:t> </a:t>
            </a:r>
            <a:r>
              <a:rPr lang="ro-RO" sz="1800" dirty="0"/>
              <a:t>ț</a:t>
            </a:r>
            <a:r>
              <a:rPr lang="en-US" sz="1800" dirty="0" smtClean="0"/>
              <a:t>i</a:t>
            </a:r>
            <a:r>
              <a:rPr lang="ro-RO" sz="1800" dirty="0" smtClean="0"/>
              <a:t> </a:t>
            </a:r>
            <a:r>
              <a:rPr lang="en-US" sz="1800" dirty="0" smtClean="0"/>
              <a:t>de </a:t>
            </a:r>
            <a:r>
              <a:rPr lang="en-US" sz="1800" dirty="0" err="1"/>
              <a:t>obiecte</a:t>
            </a:r>
            <a:r>
              <a:rPr lang="en-US" sz="1800" dirty="0"/>
              <a:t> </a:t>
            </a:r>
            <a:r>
              <a:rPr lang="en-US" sz="1800" dirty="0" err="1"/>
              <a:t>ce</a:t>
            </a:r>
            <a:r>
              <a:rPr lang="en-US" sz="1800" dirty="0"/>
              <a:t> </a:t>
            </a:r>
            <a:r>
              <a:rPr lang="en-US" sz="1800" dirty="0" err="1"/>
              <a:t>implementeaz</a:t>
            </a:r>
            <a:r>
              <a:rPr lang="en-US" sz="1800" dirty="0"/>
              <a:t> </a:t>
            </a:r>
            <a:r>
              <a:rPr lang="ro-RO" sz="1800" dirty="0"/>
              <a:t>ă</a:t>
            </a:r>
            <a:r>
              <a:rPr lang="en-US" sz="1800" dirty="0" smtClean="0"/>
              <a:t> </a:t>
            </a:r>
            <a:r>
              <a:rPr lang="en-US" sz="1800" dirty="0" err="1" smtClean="0"/>
              <a:t>interfe</a:t>
            </a:r>
            <a:r>
              <a:rPr lang="ro-RO" sz="1800" dirty="0" smtClean="0"/>
              <a:t>ț</a:t>
            </a:r>
            <a:r>
              <a:rPr lang="en-US" sz="1800" dirty="0" err="1" smtClean="0"/>
              <a:t>ele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Enumeration, </a:t>
            </a:r>
            <a:r>
              <a:rPr lang="en-US" sz="1800" dirty="0" err="1" smtClean="0"/>
              <a:t>respectiv</a:t>
            </a:r>
            <a:r>
              <a:rPr lang="ro-RO" sz="1800" dirty="0"/>
              <a:t> </a:t>
            </a:r>
            <a:r>
              <a:rPr lang="en-US" sz="1800" dirty="0" smtClean="0"/>
              <a:t>Iterator</a:t>
            </a:r>
            <a:r>
              <a:rPr lang="ro-RO" sz="1800" dirty="0"/>
              <a:t> </a:t>
            </a:r>
            <a:r>
              <a:rPr lang="en-US" sz="1800" dirty="0" err="1" smtClean="0"/>
              <a:t>sau</a:t>
            </a:r>
            <a:r>
              <a:rPr lang="ro-RO" sz="1800" dirty="0"/>
              <a:t> </a:t>
            </a:r>
            <a:r>
              <a:rPr lang="en-US" sz="1800" dirty="0" err="1" smtClean="0"/>
              <a:t>ListIterator</a:t>
            </a:r>
            <a:endParaRPr lang="en-US" sz="1800" dirty="0"/>
          </a:p>
          <a:p>
            <a:r>
              <a:rPr lang="en-US" sz="1800" dirty="0" smtClean="0"/>
              <a:t> </a:t>
            </a:r>
            <a:r>
              <a:rPr lang="en-US" sz="1800" dirty="0" err="1"/>
              <a:t>Toate</a:t>
            </a:r>
            <a:r>
              <a:rPr lang="en-US" sz="1800" dirty="0"/>
              <a:t> </a:t>
            </a:r>
            <a:r>
              <a:rPr lang="en-US" sz="1800" dirty="0" err="1"/>
              <a:t>clasele</a:t>
            </a:r>
            <a:r>
              <a:rPr lang="en-US" sz="1800" dirty="0"/>
              <a:t> care </a:t>
            </a:r>
            <a:r>
              <a:rPr lang="en-US" sz="1800" dirty="0" err="1"/>
              <a:t>implementeaz</a:t>
            </a:r>
            <a:r>
              <a:rPr lang="en-US" sz="1800" dirty="0"/>
              <a:t> ̆a </a:t>
            </a:r>
            <a:r>
              <a:rPr lang="en-US" sz="1800" dirty="0" err="1"/>
              <a:t>colect</a:t>
            </a:r>
            <a:r>
              <a:rPr lang="en-US" sz="1800" dirty="0"/>
              <a:t> ̧ii au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 smtClean="0"/>
              <a:t>ce</a:t>
            </a:r>
            <a:r>
              <a:rPr lang="ro-RO" sz="1800" dirty="0"/>
              <a:t> </a:t>
            </a:r>
            <a:r>
              <a:rPr lang="en-US" sz="1800" dirty="0" err="1" smtClean="0"/>
              <a:t>returneaz</a:t>
            </a:r>
            <a:r>
              <a:rPr lang="en-US" sz="1800" dirty="0" smtClean="0"/>
              <a:t> </a:t>
            </a:r>
            <a:r>
              <a:rPr lang="en-US" sz="1800" dirty="0"/>
              <a:t>̆a o </a:t>
            </a:r>
            <a:r>
              <a:rPr lang="en-US" sz="1800" dirty="0" err="1" smtClean="0"/>
              <a:t>enumerare</a:t>
            </a:r>
            <a:endParaRPr lang="ro-RO" sz="1800" dirty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smtClean="0"/>
              <a:t>un</a:t>
            </a:r>
            <a:r>
              <a:rPr lang="ro-RO" sz="1800" dirty="0"/>
              <a:t> </a:t>
            </a:r>
            <a:r>
              <a:rPr lang="en-US" sz="1800" dirty="0" smtClean="0"/>
              <a:t>iterator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parcurgerea</a:t>
            </a:r>
            <a:r>
              <a:rPr lang="en-US" sz="1800" dirty="0"/>
              <a:t> </a:t>
            </a:r>
            <a:r>
              <a:rPr lang="en-US" sz="1800" dirty="0" err="1"/>
              <a:t>elementelor</a:t>
            </a:r>
            <a:r>
              <a:rPr lang="en-US" sz="1800" dirty="0"/>
              <a:t> </a:t>
            </a:r>
            <a:r>
              <a:rPr lang="en-US" sz="1800" dirty="0" err="1" smtClean="0"/>
              <a:t>lor</a:t>
            </a:r>
            <a:r>
              <a:rPr lang="en-US" sz="1800" dirty="0" smtClean="0"/>
              <a:t>.</a:t>
            </a:r>
            <a:r>
              <a:rPr lang="ro-RO" sz="1800" dirty="0" smtClean="0"/>
              <a:t> </a:t>
            </a:r>
            <a:r>
              <a:rPr lang="en-US" sz="1800" dirty="0" err="1" smtClean="0"/>
              <a:t>Deoarece</a:t>
            </a:r>
            <a:r>
              <a:rPr lang="en-US" sz="1800" dirty="0" smtClean="0"/>
              <a:t> </a:t>
            </a:r>
            <a:r>
              <a:rPr lang="en-US" sz="1800" dirty="0" err="1"/>
              <a:t>funct</a:t>
            </a:r>
            <a:r>
              <a:rPr lang="en-US" sz="1800" dirty="0"/>
              <a:t> ̧</a:t>
            </a:r>
            <a:r>
              <a:rPr lang="en-US" sz="1800" dirty="0" err="1"/>
              <a:t>ionalitatea</a:t>
            </a:r>
            <a:r>
              <a:rPr lang="en-US" sz="1800" dirty="0"/>
              <a:t> </a:t>
            </a:r>
            <a:r>
              <a:rPr lang="en-US" sz="1800" dirty="0" err="1"/>
              <a:t>interfet</a:t>
            </a:r>
            <a:r>
              <a:rPr lang="en-US" sz="1800" dirty="0"/>
              <a:t> ̧</a:t>
            </a:r>
            <a:r>
              <a:rPr lang="en-US" sz="1800" dirty="0" err="1" smtClean="0"/>
              <a:t>ei</a:t>
            </a:r>
            <a:r>
              <a:rPr lang="ro-RO" sz="1800" dirty="0"/>
              <a:t> </a:t>
            </a:r>
            <a:r>
              <a:rPr lang="en-US" sz="1800" dirty="0" smtClean="0"/>
              <a:t>Enumeration</a:t>
            </a:r>
            <a:r>
              <a:rPr lang="ro-RO" sz="1800" dirty="0"/>
              <a:t> </a:t>
            </a:r>
            <a:r>
              <a:rPr lang="en-US" sz="1800" dirty="0" smtClean="0"/>
              <a:t>se </a:t>
            </a:r>
            <a:r>
              <a:rPr lang="en-US" sz="1800" dirty="0" err="1"/>
              <a:t>reg</a:t>
            </a:r>
            <a:r>
              <a:rPr lang="en-US" sz="1800" dirty="0"/>
              <a:t> ̆</a:t>
            </a:r>
            <a:r>
              <a:rPr lang="en-US" sz="1800" dirty="0" err="1"/>
              <a:t>ase</a:t>
            </a:r>
            <a:r>
              <a:rPr lang="en-US" sz="1800" dirty="0"/>
              <a:t> ̧</a:t>
            </a:r>
            <a:r>
              <a:rPr lang="en-US" sz="1800" dirty="0" err="1"/>
              <a:t>ste</a:t>
            </a:r>
            <a:r>
              <a:rPr lang="en-US" sz="1800" dirty="0"/>
              <a:t> ˆ</a:t>
            </a:r>
            <a:r>
              <a:rPr lang="en-US" sz="1800" dirty="0" smtClean="0"/>
              <a:t>ın</a:t>
            </a:r>
            <a:r>
              <a:rPr lang="ro-RO" sz="1800" dirty="0" smtClean="0"/>
              <a:t> </a:t>
            </a:r>
            <a:r>
              <a:rPr lang="en-US" sz="1800" dirty="0" smtClean="0"/>
              <a:t>Iterator,</a:t>
            </a:r>
            <a:r>
              <a:rPr lang="ro-RO" sz="1800" dirty="0"/>
              <a:t> </a:t>
            </a:r>
            <a:r>
              <a:rPr lang="en-US" sz="1800" dirty="0" err="1" smtClean="0"/>
              <a:t>aceasta</a:t>
            </a:r>
            <a:r>
              <a:rPr lang="en-US" sz="1800" dirty="0" smtClean="0"/>
              <a:t> </a:t>
            </a:r>
            <a:r>
              <a:rPr lang="en-US" sz="1800" dirty="0"/>
              <a:t>din </a:t>
            </a:r>
            <a:r>
              <a:rPr lang="en-US" sz="1800" dirty="0" err="1"/>
              <a:t>urm</a:t>
            </a:r>
            <a:r>
              <a:rPr lang="en-US" sz="1800" dirty="0"/>
              <a:t> ̆a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preferat</a:t>
            </a:r>
            <a:r>
              <a:rPr lang="en-US" sz="1800" dirty="0"/>
              <a:t> ̆a ˆın </a:t>
            </a:r>
            <a:r>
              <a:rPr lang="en-US" sz="1800" dirty="0" err="1"/>
              <a:t>noile</a:t>
            </a:r>
            <a:r>
              <a:rPr lang="en-US" sz="1800" dirty="0"/>
              <a:t> implement ̆</a:t>
            </a:r>
            <a:r>
              <a:rPr lang="en-US" sz="1800" dirty="0" err="1"/>
              <a:t>ari</a:t>
            </a:r>
            <a:r>
              <a:rPr lang="en-US" sz="1800" dirty="0"/>
              <a:t> ale </a:t>
            </a:r>
            <a:r>
              <a:rPr lang="en-US" sz="1800" dirty="0" err="1"/>
              <a:t>colect</a:t>
            </a:r>
            <a:r>
              <a:rPr lang="en-US" sz="1800" dirty="0"/>
              <a:t> ̧</a:t>
            </a:r>
            <a:r>
              <a:rPr lang="en-US" sz="1800" dirty="0" err="1"/>
              <a:t>iilor</a:t>
            </a:r>
            <a:r>
              <a:rPr lang="en-US" sz="18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o-RO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// </a:t>
            </a:r>
            <a:r>
              <a:rPr lang="ro-RO" sz="1800" dirty="0" smtClean="0"/>
              <a:t>Container cu iterator</a:t>
            </a:r>
            <a:r>
              <a:rPr lang="ru-RU" sz="1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err="1" smtClean="0"/>
              <a:t>import</a:t>
            </a:r>
            <a:r>
              <a:rPr lang="ru-RU" sz="1800" dirty="0" smtClean="0"/>
              <a:t> </a:t>
            </a:r>
            <a:r>
              <a:rPr lang="ru-RU" sz="1800" dirty="0" err="1" smtClean="0"/>
              <a:t>java.util</a:t>
            </a:r>
            <a:r>
              <a:rPr lang="ru-RU" sz="18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 err="1" smtClean="0"/>
              <a:t>class</a:t>
            </a:r>
            <a:r>
              <a:rPr lang="ru-RU" sz="1800" dirty="0" smtClean="0"/>
              <a:t> CatsAndDogs2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</a:t>
            </a: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 err="1" smtClean="0"/>
              <a:t>static</a:t>
            </a:r>
            <a:r>
              <a:rPr lang="ru-RU" sz="1800" dirty="0" smtClean="0"/>
              <a:t> </a:t>
            </a:r>
            <a:r>
              <a:rPr lang="ru-RU" sz="1800" dirty="0" err="1" smtClean="0"/>
              <a:t>void</a:t>
            </a:r>
            <a:r>
              <a:rPr lang="ru-RU" sz="1800" dirty="0" smtClean="0"/>
              <a:t> </a:t>
            </a:r>
            <a:r>
              <a:rPr lang="ru-RU" sz="1800" dirty="0" err="1" smtClean="0"/>
              <a:t>main</a:t>
            </a:r>
            <a:r>
              <a:rPr lang="ru-RU" sz="1800" dirty="0" smtClean="0"/>
              <a:t>(</a:t>
            </a:r>
            <a:r>
              <a:rPr lang="ru-RU" sz="1800" dirty="0" err="1" smtClean="0"/>
              <a:t>String</a:t>
            </a:r>
            <a:r>
              <a:rPr lang="ru-RU" sz="1800" dirty="0" smtClean="0"/>
              <a:t>[] </a:t>
            </a:r>
            <a:r>
              <a:rPr lang="ru-RU" sz="1800" dirty="0" err="1" smtClean="0"/>
              <a:t>args</a:t>
            </a:r>
            <a:r>
              <a:rPr lang="ru-RU" sz="1800" dirty="0" smtClean="0"/>
              <a:t>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 </a:t>
            </a:r>
            <a:r>
              <a:rPr lang="ru-RU" sz="1800" dirty="0" err="1" smtClean="0"/>
              <a:t>ArrayList</a:t>
            </a:r>
            <a:r>
              <a:rPr lang="ru-RU" sz="1800" dirty="0" smtClean="0"/>
              <a:t> </a:t>
            </a:r>
            <a:r>
              <a:rPr lang="ru-RU" sz="1800" dirty="0" err="1" smtClean="0"/>
              <a:t>cats</a:t>
            </a:r>
            <a:r>
              <a:rPr lang="ru-RU" sz="1800" dirty="0" smtClean="0"/>
              <a:t> = </a:t>
            </a:r>
            <a:r>
              <a:rPr lang="ru-RU" sz="1800" dirty="0" err="1" smtClean="0"/>
              <a:t>new</a:t>
            </a:r>
            <a:r>
              <a:rPr lang="ru-RU" sz="1800" dirty="0" smtClean="0"/>
              <a:t> </a:t>
            </a:r>
            <a:r>
              <a:rPr lang="ru-RU" sz="1800" dirty="0" err="1" smtClean="0"/>
              <a:t>ArrayList</a:t>
            </a:r>
            <a:r>
              <a:rPr lang="ru-RU" sz="1800" dirty="0" smtClean="0"/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 </a:t>
            </a:r>
            <a:r>
              <a:rPr lang="ru-RU" sz="1800" dirty="0" err="1" smtClean="0"/>
              <a:t>for</a:t>
            </a:r>
            <a:r>
              <a:rPr lang="ru-RU" sz="1800" dirty="0" smtClean="0"/>
              <a:t>(</a:t>
            </a:r>
            <a:r>
              <a:rPr lang="ru-RU" sz="1800" dirty="0" err="1" smtClean="0"/>
              <a:t>int</a:t>
            </a:r>
            <a:r>
              <a:rPr lang="ru-RU" sz="1800" dirty="0" smtClean="0"/>
              <a:t> i = 0; i &lt; 7; i++)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</a:t>
            </a:r>
            <a:r>
              <a:rPr lang="ru-RU" sz="1800" dirty="0" err="1" smtClean="0"/>
              <a:t>cats.add</a:t>
            </a:r>
            <a:r>
              <a:rPr lang="ru-RU" sz="1800" dirty="0" smtClean="0"/>
              <a:t>(</a:t>
            </a:r>
            <a:r>
              <a:rPr lang="ru-RU" sz="1800" dirty="0" err="1" smtClean="0"/>
              <a:t>new</a:t>
            </a:r>
            <a:r>
              <a:rPr lang="ru-RU" sz="1800" dirty="0" smtClean="0"/>
              <a:t> </a:t>
            </a:r>
            <a:r>
              <a:rPr lang="ru-RU" sz="1800" dirty="0" err="1" smtClean="0"/>
              <a:t>Cat</a:t>
            </a:r>
            <a:r>
              <a:rPr lang="ru-RU" sz="1800" dirty="0" smtClean="0"/>
              <a:t>(i));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 </a:t>
            </a:r>
            <a:r>
              <a:rPr lang="ru-RU" sz="1800" dirty="0" err="1" smtClean="0"/>
              <a:t>Iterator</a:t>
            </a:r>
            <a:r>
              <a:rPr lang="ru-RU" sz="1800" dirty="0" smtClean="0"/>
              <a:t> e = </a:t>
            </a:r>
            <a:r>
              <a:rPr lang="ru-RU" sz="1800" dirty="0" err="1" smtClean="0"/>
              <a:t>cats.iterator</a:t>
            </a:r>
            <a:r>
              <a:rPr lang="ru-RU" sz="1800" dirty="0" smtClean="0"/>
              <a:t>();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</a:t>
            </a:r>
            <a:r>
              <a:rPr lang="ru-RU" sz="1800" dirty="0" err="1" smtClean="0"/>
              <a:t>while</a:t>
            </a:r>
            <a:r>
              <a:rPr lang="ru-RU" sz="1800" dirty="0" smtClean="0"/>
              <a:t>(</a:t>
            </a:r>
            <a:r>
              <a:rPr lang="ru-RU" sz="1800" dirty="0" err="1" smtClean="0"/>
              <a:t>e.hasNext</a:t>
            </a:r>
            <a:r>
              <a:rPr lang="ru-RU" sz="1800" dirty="0" smtClean="0"/>
              <a:t>())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  ((</a:t>
            </a:r>
            <a:r>
              <a:rPr lang="ru-RU" sz="1800" dirty="0" err="1" smtClean="0"/>
              <a:t>Cat</a:t>
            </a:r>
            <a:r>
              <a:rPr lang="ru-RU" sz="1800" dirty="0" smtClean="0"/>
              <a:t>)</a:t>
            </a:r>
            <a:r>
              <a:rPr lang="ru-RU" sz="1800" dirty="0" err="1" smtClean="0"/>
              <a:t>e.next</a:t>
            </a:r>
            <a:r>
              <a:rPr lang="ru-RU" sz="1800" dirty="0" smtClean="0"/>
              <a:t>()).</a:t>
            </a:r>
            <a:r>
              <a:rPr lang="ru-RU" sz="1800" dirty="0" err="1" smtClean="0"/>
              <a:t>print</a:t>
            </a:r>
            <a:r>
              <a:rPr lang="ru-RU" sz="1800" dirty="0" smtClean="0"/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}}</a:t>
            </a:r>
          </a:p>
        </p:txBody>
      </p:sp>
    </p:spTree>
    <p:extLst>
      <p:ext uri="{BB962C8B-B14F-4D97-AF65-F5344CB8AC3E}">
        <p14:creationId xmlns:p14="http://schemas.microsoft.com/office/powerpoint/2010/main" val="15441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o-RO" sz="3200" b="1" dirty="0" smtClean="0"/>
              <a:t>Metodele interfețelor date:</a:t>
            </a:r>
            <a:br>
              <a:rPr lang="ro-RO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Metodele</a:t>
            </a:r>
            <a:r>
              <a:rPr lang="en-US" dirty="0"/>
              <a:t> </a:t>
            </a:r>
            <a:r>
              <a:rPr lang="en-US" dirty="0" err="1"/>
              <a:t>uzuale</a:t>
            </a:r>
            <a:r>
              <a:rPr lang="en-US" dirty="0"/>
              <a:t> ale </a:t>
            </a:r>
            <a:r>
              <a:rPr lang="en-US" dirty="0" smtClean="0"/>
              <a:t> </a:t>
            </a:r>
            <a:r>
              <a:rPr lang="en-US" dirty="0" err="1" smtClean="0"/>
              <a:t>interfe</a:t>
            </a:r>
            <a:r>
              <a:rPr lang="ro-RO" dirty="0" smtClean="0"/>
              <a:t>ților</a:t>
            </a:r>
            <a:r>
              <a:rPr lang="en-US" dirty="0" smtClean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prezentate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 smtClean="0"/>
              <a:t>jos</a:t>
            </a:r>
            <a:r>
              <a:rPr lang="en-US" dirty="0" smtClean="0"/>
              <a:t>,</a:t>
            </a:r>
            <a:r>
              <a:rPr lang="ro-RO" dirty="0"/>
              <a:t> 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î</a:t>
            </a:r>
            <a:r>
              <a:rPr lang="en-US" dirty="0" err="1" smtClean="0"/>
              <a:t>mpreun</a:t>
            </a:r>
            <a:r>
              <a:rPr lang="ro-RO" dirty="0" smtClean="0"/>
              <a:t>ă</a:t>
            </a:r>
            <a:r>
              <a:rPr lang="ro-RO" dirty="0"/>
              <a:t> </a:t>
            </a:r>
            <a:r>
              <a:rPr lang="en-US" dirty="0" smtClean="0"/>
              <a:t>cu </a:t>
            </a:r>
            <a:r>
              <a:rPr lang="en-US" dirty="0" err="1"/>
              <a:t>modalitatea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de </a:t>
            </a:r>
            <a:r>
              <a:rPr lang="en-US" dirty="0" err="1"/>
              <a:t>folosire</a:t>
            </a:r>
            <a:r>
              <a:rPr lang="en-US" dirty="0"/>
              <a:t>, </a:t>
            </a:r>
            <a:r>
              <a:rPr lang="en-US" dirty="0" err="1" smtClean="0"/>
              <a:t>semnifica</a:t>
            </a:r>
            <a:r>
              <a:rPr lang="ro-RO" dirty="0"/>
              <a:t>ț</a:t>
            </a:r>
            <a:r>
              <a:rPr lang="en-US" dirty="0" err="1" smtClean="0"/>
              <a:t>iile</a:t>
            </a:r>
            <a:r>
              <a:rPr lang="en-US" dirty="0" smtClean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evidente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b="1" u="sng" dirty="0" smtClean="0"/>
              <a:t>Enumeration:</a:t>
            </a:r>
            <a:endParaRPr lang="en-US" b="1" u="sng" dirty="0"/>
          </a:p>
          <a:p>
            <a:r>
              <a:rPr lang="en-US" dirty="0" err="1"/>
              <a:t>hasMoreElements</a:t>
            </a:r>
            <a:r>
              <a:rPr lang="en-US" dirty="0"/>
              <a:t>, </a:t>
            </a:r>
            <a:r>
              <a:rPr lang="en-US" dirty="0" err="1"/>
              <a:t>nextElement</a:t>
            </a:r>
            <a:endParaRPr lang="en-US" dirty="0"/>
          </a:p>
          <a:p>
            <a:r>
              <a:rPr lang="en-US" dirty="0"/>
              <a:t>//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vector v</a:t>
            </a:r>
          </a:p>
          <a:p>
            <a:r>
              <a:rPr lang="en-US" dirty="0"/>
              <a:t>Enumeration e = </a:t>
            </a:r>
            <a:r>
              <a:rPr lang="en-US" dirty="0" err="1"/>
              <a:t>v.elements</a:t>
            </a:r>
            <a:r>
              <a:rPr lang="en-US" dirty="0"/>
              <a:t>;</a:t>
            </a:r>
          </a:p>
          <a:p>
            <a:r>
              <a:rPr lang="en-US" dirty="0"/>
              <a:t>while (</a:t>
            </a:r>
            <a:r>
              <a:rPr lang="en-US" dirty="0" err="1"/>
              <a:t>e.hasMoreElements</a:t>
            </a:r>
            <a:r>
              <a:rPr lang="en-US" dirty="0"/>
              <a:t>()) {</a:t>
            </a:r>
          </a:p>
          <a:p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e.nextElement</a:t>
            </a:r>
            <a:r>
              <a:rPr lang="en-US" dirty="0"/>
              <a:t>());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// </a:t>
            </a:r>
            <a:r>
              <a:rPr lang="en-US" dirty="0" err="1"/>
              <a:t>sau</a:t>
            </a:r>
            <a:r>
              <a:rPr lang="en-US" dirty="0"/>
              <a:t>, </a:t>
            </a:r>
            <a:r>
              <a:rPr lang="en-US" dirty="0" err="1"/>
              <a:t>varianta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concisa</a:t>
            </a:r>
            <a:endParaRPr lang="en-US" dirty="0"/>
          </a:p>
          <a:p>
            <a:r>
              <a:rPr lang="en-US" dirty="0"/>
              <a:t>for (Enumeration e = </a:t>
            </a:r>
            <a:r>
              <a:rPr lang="en-US" dirty="0" err="1"/>
              <a:t>v.elements</a:t>
            </a:r>
            <a:r>
              <a:rPr lang="en-US" dirty="0" smtClean="0"/>
              <a:t>();</a:t>
            </a:r>
            <a:r>
              <a:rPr lang="en-US" dirty="0"/>
              <a:t> </a:t>
            </a:r>
            <a:endParaRPr lang="ro-RO" dirty="0" smtClean="0"/>
          </a:p>
          <a:p>
            <a:r>
              <a:rPr lang="en-US" dirty="0" err="1" smtClean="0"/>
              <a:t>e.hasMoreElements</a:t>
            </a:r>
            <a:r>
              <a:rPr lang="en-US" dirty="0"/>
              <a:t>();) {</a:t>
            </a:r>
          </a:p>
          <a:p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e.nextElement</a:t>
            </a:r>
            <a:r>
              <a:rPr lang="en-US" dirty="0"/>
              <a:t>());</a:t>
            </a:r>
          </a:p>
          <a:p>
            <a:r>
              <a:rPr lang="en-US" dirty="0"/>
              <a:t>}</a:t>
            </a:r>
          </a:p>
          <a:p>
            <a:endParaRPr lang="ro-RO" dirty="0" smtClean="0"/>
          </a:p>
          <a:p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0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o-RO" sz="3600" b="1" dirty="0" smtClean="0"/>
              <a:t>continuare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Iterator:</a:t>
            </a:r>
            <a:endParaRPr lang="en-US" b="1" u="sng" dirty="0"/>
          </a:p>
          <a:p>
            <a:r>
              <a:rPr lang="en-US" dirty="0" err="1"/>
              <a:t>hasNext</a:t>
            </a:r>
            <a:r>
              <a:rPr lang="en-US" dirty="0"/>
              <a:t>, next, remove</a:t>
            </a:r>
          </a:p>
          <a:p>
            <a:r>
              <a:rPr lang="en-US" dirty="0"/>
              <a:t>//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smtClean="0"/>
              <a:t>vector</a:t>
            </a:r>
            <a:r>
              <a:rPr lang="ro-RO" dirty="0" smtClean="0"/>
              <a:t> v</a:t>
            </a:r>
            <a:r>
              <a:rPr lang="en-US" dirty="0" smtClean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nule</a:t>
            </a:r>
            <a:endParaRPr lang="en-US" dirty="0"/>
          </a:p>
          <a:p>
            <a:r>
              <a:rPr lang="en-US" dirty="0"/>
              <a:t>for (Iterator it = </a:t>
            </a:r>
            <a:r>
              <a:rPr lang="en-US" dirty="0" err="1"/>
              <a:t>v.iterator</a:t>
            </a:r>
            <a:r>
              <a:rPr lang="en-US" dirty="0"/>
              <a:t>(); </a:t>
            </a:r>
            <a:r>
              <a:rPr lang="en-US" dirty="0" err="1"/>
              <a:t>it.hasNext</a:t>
            </a:r>
            <a:r>
              <a:rPr lang="en-US" dirty="0"/>
              <a:t>();) {</a:t>
            </a:r>
          </a:p>
          <a:p>
            <a:r>
              <a:rPr lang="en-US" dirty="0"/>
              <a:t>Object </a:t>
            </a:r>
            <a:r>
              <a:rPr lang="en-US" dirty="0" err="1"/>
              <a:t>obj</a:t>
            </a:r>
            <a:r>
              <a:rPr lang="en-US" dirty="0"/>
              <a:t> = </a:t>
            </a:r>
            <a:r>
              <a:rPr lang="en-US" dirty="0" err="1"/>
              <a:t>it.next</a:t>
            </a:r>
            <a:r>
              <a:rPr lang="en-US" dirty="0"/>
              <a:t>();</a:t>
            </a:r>
          </a:p>
          <a:p>
            <a:r>
              <a:rPr lang="en-US" dirty="0"/>
              <a:t>if (</a:t>
            </a:r>
            <a:r>
              <a:rPr lang="en-US" dirty="0" err="1"/>
              <a:t>obj</a:t>
            </a:r>
            <a:r>
              <a:rPr lang="en-US" dirty="0"/>
              <a:t> == null)</a:t>
            </a:r>
          </a:p>
          <a:p>
            <a:r>
              <a:rPr lang="en-US" dirty="0" err="1"/>
              <a:t>it.remove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</a:p>
          <a:p>
            <a:r>
              <a:rPr lang="en-US" b="1" u="sng" dirty="0" err="1" smtClean="0"/>
              <a:t>ListIterator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hasNext</a:t>
            </a:r>
            <a:r>
              <a:rPr lang="en-US" dirty="0"/>
              <a:t>, </a:t>
            </a:r>
            <a:r>
              <a:rPr lang="en-US" dirty="0" err="1"/>
              <a:t>hasPrevious</a:t>
            </a:r>
            <a:r>
              <a:rPr lang="en-US" dirty="0"/>
              <a:t>, next, </a:t>
            </a:r>
            <a:r>
              <a:rPr lang="en-US" dirty="0" smtClean="0"/>
              <a:t>previous,</a:t>
            </a:r>
            <a:r>
              <a:rPr lang="ro-RO" dirty="0"/>
              <a:t> </a:t>
            </a:r>
            <a:r>
              <a:rPr lang="en-US" dirty="0" smtClean="0"/>
              <a:t>remove</a:t>
            </a:r>
            <a:r>
              <a:rPr lang="en-US" dirty="0"/>
              <a:t>, add, set</a:t>
            </a:r>
          </a:p>
          <a:p>
            <a:r>
              <a:rPr lang="en-US" dirty="0"/>
              <a:t>// </a:t>
            </a:r>
            <a:r>
              <a:rPr lang="en-US" dirty="0" err="1"/>
              <a:t>Parcurgerea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smtClean="0"/>
              <a:t>vector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inlocuirea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</a:t>
            </a:r>
            <a:r>
              <a:rPr lang="en-US" dirty="0" err="1"/>
              <a:t>nule</a:t>
            </a:r>
            <a:r>
              <a:rPr lang="en-US" dirty="0"/>
              <a:t> cu 0</a:t>
            </a:r>
          </a:p>
          <a:p>
            <a:r>
              <a:rPr lang="en-US" dirty="0"/>
              <a:t>for (</a:t>
            </a:r>
            <a:r>
              <a:rPr lang="en-US" dirty="0" err="1"/>
              <a:t>ListIterator</a:t>
            </a:r>
            <a:r>
              <a:rPr lang="en-US" dirty="0"/>
              <a:t> it = </a:t>
            </a:r>
            <a:r>
              <a:rPr lang="en-US" dirty="0" err="1"/>
              <a:t>v.listIterator</a:t>
            </a:r>
            <a:r>
              <a:rPr lang="en-US" dirty="0"/>
              <a:t>();</a:t>
            </a:r>
          </a:p>
          <a:p>
            <a:r>
              <a:rPr lang="en-US" dirty="0" err="1"/>
              <a:t>it.hasNext</a:t>
            </a:r>
            <a:r>
              <a:rPr lang="en-US" dirty="0"/>
              <a:t>();) {</a:t>
            </a:r>
          </a:p>
          <a:p>
            <a:r>
              <a:rPr lang="en-US" dirty="0"/>
              <a:t>Object </a:t>
            </a:r>
            <a:r>
              <a:rPr lang="en-US" dirty="0" err="1"/>
              <a:t>obj</a:t>
            </a:r>
            <a:r>
              <a:rPr lang="en-US" dirty="0"/>
              <a:t> = </a:t>
            </a:r>
            <a:r>
              <a:rPr lang="en-US" dirty="0" err="1"/>
              <a:t>it.next</a:t>
            </a:r>
            <a:r>
              <a:rPr lang="en-US" dirty="0"/>
              <a:t>();</a:t>
            </a:r>
          </a:p>
          <a:p>
            <a:r>
              <a:rPr lang="en-US" dirty="0"/>
              <a:t>if (</a:t>
            </a:r>
            <a:r>
              <a:rPr lang="en-US" dirty="0" err="1"/>
              <a:t>obj</a:t>
            </a:r>
            <a:r>
              <a:rPr lang="en-US" dirty="0"/>
              <a:t> == null)</a:t>
            </a:r>
          </a:p>
          <a:p>
            <a:r>
              <a:rPr lang="en-US" dirty="0" err="1"/>
              <a:t>it.set</a:t>
            </a:r>
            <a:r>
              <a:rPr lang="en-US" dirty="0"/>
              <a:t>(new Integer(0));</a:t>
            </a:r>
          </a:p>
          <a:p>
            <a:r>
              <a:rPr lang="en-US" dirty="0"/>
              <a:t>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5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eaLnBrk="1" hangingPunct="1"/>
            <a:r>
              <a:rPr lang="ro-RO" sz="3600" b="1" dirty="0" smtClean="0"/>
              <a:t>Utilizarea iteratorilor</a:t>
            </a:r>
            <a:endParaRPr lang="ru-RU" sz="36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90465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import</a:t>
            </a:r>
            <a:r>
              <a:rPr lang="ru-RU" sz="2000" dirty="0" smtClean="0"/>
              <a:t> </a:t>
            </a:r>
            <a:r>
              <a:rPr lang="ru-RU" sz="2000" dirty="0" err="1" smtClean="0"/>
              <a:t>java.util</a:t>
            </a:r>
            <a:r>
              <a:rPr lang="ru-RU" sz="20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Hamster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private</a:t>
            </a:r>
            <a:r>
              <a:rPr lang="ru-RU" sz="2000" dirty="0" smtClean="0"/>
              <a:t> </a:t>
            </a:r>
            <a:r>
              <a:rPr lang="ru-RU" sz="2000" dirty="0" err="1" smtClean="0"/>
              <a:t>int</a:t>
            </a:r>
            <a:r>
              <a:rPr lang="ru-RU" sz="2000" dirty="0" smtClean="0"/>
              <a:t> </a:t>
            </a:r>
            <a:r>
              <a:rPr lang="ru-RU" sz="2000" dirty="0" err="1" smtClean="0"/>
              <a:t>hamsterNumber</a:t>
            </a:r>
            <a:r>
              <a:rPr lang="ru-RU" sz="2000" dirty="0" smtClean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Hamster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i)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hamsterNumber</a:t>
            </a:r>
            <a:r>
              <a:rPr lang="ru-RU" sz="2000" dirty="0" smtClean="0"/>
              <a:t> = i;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String</a:t>
            </a:r>
            <a:r>
              <a:rPr lang="ru-RU" sz="2000" dirty="0" smtClean="0"/>
              <a:t> </a:t>
            </a:r>
            <a:r>
              <a:rPr lang="ru-RU" sz="2000" dirty="0" err="1" smtClean="0"/>
              <a:t>toString</a:t>
            </a:r>
            <a:r>
              <a:rPr lang="ru-RU" sz="2000" dirty="0" smtClean="0"/>
              <a:t>()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return</a:t>
            </a:r>
            <a:r>
              <a:rPr lang="ru-RU" sz="2000" dirty="0" smtClean="0"/>
              <a:t> "</a:t>
            </a:r>
            <a:r>
              <a:rPr lang="ru-RU" sz="2000" dirty="0" err="1" smtClean="0"/>
              <a:t>This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Hamster</a:t>
            </a:r>
            <a:r>
              <a:rPr lang="ru-RU" sz="2000" dirty="0" smtClean="0"/>
              <a:t> #" + </a:t>
            </a:r>
            <a:r>
              <a:rPr lang="ru-RU" sz="2000" dirty="0" err="1" smtClean="0"/>
              <a:t>hamsterNumber</a:t>
            </a:r>
            <a:r>
              <a:rPr lang="ru-RU" sz="2000" dirty="0" smtClean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}}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Printer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static</a:t>
            </a:r>
            <a:r>
              <a:rPr lang="ru-RU" sz="2000" dirty="0" smtClean="0"/>
              <a:t> </a:t>
            </a:r>
            <a:r>
              <a:rPr lang="ru-RU" sz="2000" dirty="0" err="1" smtClean="0"/>
              <a:t>void</a:t>
            </a:r>
            <a:r>
              <a:rPr lang="ru-RU" sz="2000" dirty="0" smtClean="0"/>
              <a:t> </a:t>
            </a:r>
            <a:r>
              <a:rPr lang="ru-RU" sz="2000" dirty="0" err="1" smtClean="0"/>
              <a:t>printAll</a:t>
            </a:r>
            <a:r>
              <a:rPr lang="ru-RU" sz="2000" dirty="0" smtClean="0"/>
              <a:t>(</a:t>
            </a:r>
            <a:r>
              <a:rPr lang="ru-RU" sz="2000" dirty="0" err="1" smtClean="0"/>
              <a:t>Iterator</a:t>
            </a:r>
            <a:r>
              <a:rPr lang="ru-RU" sz="2000" dirty="0" smtClean="0"/>
              <a:t> e)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while</a:t>
            </a:r>
            <a:r>
              <a:rPr lang="ru-RU" sz="2000" dirty="0" smtClean="0"/>
              <a:t>(</a:t>
            </a:r>
            <a:r>
              <a:rPr lang="ru-RU" sz="2000" dirty="0" err="1" smtClean="0"/>
              <a:t>e.hasNext</a:t>
            </a:r>
            <a:r>
              <a:rPr lang="ru-RU" sz="2000" dirty="0" smtClean="0"/>
              <a:t>())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</a:t>
            </a:r>
            <a:r>
              <a:rPr lang="ru-RU" sz="2000" dirty="0" err="1" smtClean="0"/>
              <a:t>System.out.println</a:t>
            </a:r>
            <a:r>
              <a:rPr lang="ru-RU" sz="2000" dirty="0" smtClean="0"/>
              <a:t>(</a:t>
            </a:r>
            <a:r>
              <a:rPr lang="ru-RU" sz="2000" dirty="0" err="1" smtClean="0"/>
              <a:t>e.next</a:t>
            </a:r>
            <a:r>
              <a:rPr lang="ru-RU" sz="2000" dirty="0" smtClean="0"/>
              <a:t>());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}}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err="1" smtClean="0"/>
              <a:t>HamsterMaze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static</a:t>
            </a:r>
            <a:r>
              <a:rPr lang="ru-RU" sz="2000" dirty="0" smtClean="0"/>
              <a:t> </a:t>
            </a:r>
            <a:r>
              <a:rPr lang="ru-RU" sz="2000" dirty="0" err="1" smtClean="0"/>
              <a:t>void</a:t>
            </a:r>
            <a:r>
              <a:rPr lang="ru-RU" sz="2000" dirty="0" smtClean="0"/>
              <a:t> </a:t>
            </a:r>
            <a:r>
              <a:rPr lang="ru-RU" sz="2000" dirty="0" err="1" smtClean="0"/>
              <a:t>main</a:t>
            </a:r>
            <a:r>
              <a:rPr lang="ru-RU" sz="2000" dirty="0" smtClean="0"/>
              <a:t>(</a:t>
            </a:r>
            <a:r>
              <a:rPr lang="ru-RU" sz="2000" dirty="0" err="1" smtClean="0"/>
              <a:t>String</a:t>
            </a:r>
            <a:r>
              <a:rPr lang="ru-RU" sz="2000" dirty="0" smtClean="0"/>
              <a:t>[] </a:t>
            </a:r>
            <a:r>
              <a:rPr lang="ru-RU" sz="2000" dirty="0" err="1" smtClean="0"/>
              <a:t>args</a:t>
            </a:r>
            <a:r>
              <a:rPr lang="ru-RU" sz="2000" dirty="0" smtClean="0"/>
              <a:t>) {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</a:t>
            </a:r>
            <a:r>
              <a:rPr lang="ru-RU" sz="2000" dirty="0" err="1" smtClean="0"/>
              <a:t>ArrayList</a:t>
            </a:r>
            <a:r>
              <a:rPr lang="ru-RU" sz="2000" dirty="0" smtClean="0"/>
              <a:t> v = 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ArrayList</a:t>
            </a:r>
            <a:r>
              <a:rPr lang="ru-RU" sz="2000" dirty="0" smtClean="0"/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</a:t>
            </a:r>
            <a:r>
              <a:rPr lang="ru-RU" sz="2000" dirty="0" err="1" smtClean="0"/>
              <a:t>for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i = 0; i &lt; 3; i++)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</a:t>
            </a:r>
            <a:r>
              <a:rPr lang="ru-RU" sz="2000" dirty="0" err="1" smtClean="0"/>
              <a:t>v.add</a:t>
            </a:r>
            <a:r>
              <a:rPr lang="ru-RU" sz="2000" dirty="0" smtClean="0"/>
              <a:t>(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Hamster</a:t>
            </a:r>
            <a:r>
              <a:rPr lang="ru-RU" sz="2000" dirty="0" smtClean="0"/>
              <a:t>(i));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Printer.printAll</a:t>
            </a:r>
            <a:r>
              <a:rPr lang="ru-RU" sz="2000" dirty="0" smtClean="0"/>
              <a:t>(</a:t>
            </a:r>
            <a:r>
              <a:rPr lang="ru-RU" sz="2000" dirty="0" err="1" smtClean="0"/>
              <a:t>v.iterator</a:t>
            </a:r>
            <a:r>
              <a:rPr lang="ru-RU" sz="2000" dirty="0" smtClean="0"/>
              <a:t>());  }</a:t>
            </a:r>
            <a:r>
              <a:rPr lang="en-US" sz="2000" dirty="0" smtClean="0"/>
              <a:t>}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39487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o-RO" sz="3200" b="1" dirty="0" smtClean="0"/>
              <a:t>Structura containerilor</a:t>
            </a:r>
            <a:endParaRPr lang="ru-RU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3515"/>
            <a:ext cx="8229600" cy="5474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7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o-RO" sz="4000" b="1" dirty="0" smtClean="0"/>
              <a:t>Int</a:t>
            </a:r>
            <a:r>
              <a:rPr lang="en-US" sz="4000" b="1" dirty="0" err="1" smtClean="0"/>
              <a:t>erfa</a:t>
            </a:r>
            <a:r>
              <a:rPr lang="ro-RO" sz="4000" b="1" dirty="0" smtClean="0"/>
              <a:t>ț</a:t>
            </a:r>
            <a:r>
              <a:rPr lang="en-US" sz="4000" b="1" dirty="0" smtClean="0"/>
              <a:t>a Collection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Urmeazã</a:t>
            </a:r>
            <a:r>
              <a:rPr lang="en-US" dirty="0"/>
              <a:t> </a:t>
            </a:r>
            <a:r>
              <a:rPr lang="en-US" dirty="0" err="1"/>
              <a:t>descrierea</a:t>
            </a:r>
            <a:r>
              <a:rPr lang="en-US" dirty="0"/>
              <a:t> </a:t>
            </a:r>
            <a:r>
              <a:rPr lang="en-US" dirty="0" err="1"/>
              <a:t>completã</a:t>
            </a:r>
            <a:r>
              <a:rPr lang="en-US" dirty="0"/>
              <a:t> a </a:t>
            </a:r>
            <a:r>
              <a:rPr lang="en-US" dirty="0" err="1" smtClean="0"/>
              <a:t>interfe</a:t>
            </a:r>
            <a:r>
              <a:rPr lang="ro-RO" dirty="0" smtClean="0"/>
              <a:t>ț</a:t>
            </a:r>
            <a:r>
              <a:rPr lang="en-US" dirty="0" err="1" smtClean="0"/>
              <a:t>ei</a:t>
            </a:r>
            <a:r>
              <a:rPr lang="en-US" dirty="0" smtClean="0"/>
              <a:t> Collection: </a:t>
            </a:r>
            <a:endParaRPr lang="ro-RO" dirty="0" smtClean="0"/>
          </a:p>
          <a:p>
            <a:endParaRPr lang="en-US" dirty="0"/>
          </a:p>
          <a:p>
            <a:pPr>
              <a:buNone/>
            </a:pPr>
            <a:r>
              <a:rPr lang="en-US" dirty="0"/>
              <a:t>public interface Collection { 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size</a:t>
            </a:r>
            <a:r>
              <a:rPr lang="en-US" dirty="0" smtClean="0"/>
              <a:t>();</a:t>
            </a:r>
            <a:r>
              <a:rPr lang="ro-RO" dirty="0" smtClean="0"/>
              <a:t>                                               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err="1"/>
              <a:t>dimensiune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(nr de </a:t>
            </a:r>
            <a:r>
              <a:rPr lang="en-US" dirty="0" err="1"/>
              <a:t>elemente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 smtClean="0"/>
              <a:t>();</a:t>
            </a:r>
            <a:r>
              <a:rPr lang="ro-RO" dirty="0" smtClean="0"/>
              <a:t>                              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err="1" smtClean="0"/>
              <a:t>verific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ro-RO" dirty="0" smtClean="0"/>
              <a:t>a este</a:t>
            </a:r>
            <a:r>
              <a:rPr lang="en-US" dirty="0" smtClean="0"/>
              <a:t> </a:t>
            </a:r>
            <a:r>
              <a:rPr lang="en-US" dirty="0" err="1" smtClean="0"/>
              <a:t>vid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contains(Object element); </a:t>
            </a:r>
            <a:r>
              <a:rPr lang="ro-RO" dirty="0" smtClean="0"/>
              <a:t>     </a:t>
            </a:r>
            <a:r>
              <a:rPr lang="en-US" dirty="0" smtClean="0"/>
              <a:t>// </a:t>
            </a:r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con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endParaRPr lang="ro-RO" dirty="0" smtClean="0"/>
          </a:p>
          <a:p>
            <a:pPr>
              <a:buNone/>
            </a:pP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/>
              <a:t>add(Object element</a:t>
            </a:r>
            <a:r>
              <a:rPr lang="en-US" dirty="0" smtClean="0"/>
              <a:t>);</a:t>
            </a:r>
            <a:r>
              <a:rPr lang="ro-RO" dirty="0" smtClean="0"/>
              <a:t>         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err="1" smtClean="0"/>
              <a:t>adaug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un element la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remove(Object element</a:t>
            </a:r>
            <a:r>
              <a:rPr lang="en-US" dirty="0" smtClean="0"/>
              <a:t>);</a:t>
            </a:r>
            <a:r>
              <a:rPr lang="ro-RO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err="1" smtClean="0"/>
              <a:t>elimin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un element din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err="1"/>
              <a:t>Iterator</a:t>
            </a:r>
            <a:r>
              <a:rPr lang="en-US" dirty="0"/>
              <a:t> </a:t>
            </a:r>
            <a:r>
              <a:rPr lang="en-US" dirty="0" err="1"/>
              <a:t>iterator</a:t>
            </a:r>
            <a:r>
              <a:rPr lang="en-US" dirty="0"/>
              <a:t>(); </a:t>
            </a:r>
            <a:r>
              <a:rPr lang="ro-RO" dirty="0" smtClean="0"/>
              <a:t>                                  </a:t>
            </a:r>
            <a:r>
              <a:rPr lang="en-US" dirty="0" smtClean="0"/>
              <a:t>// </a:t>
            </a:r>
            <a:r>
              <a:rPr lang="en-US" dirty="0"/>
              <a:t>produce un </a:t>
            </a:r>
            <a:r>
              <a:rPr lang="en-US" dirty="0" err="1"/>
              <a:t>iterator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containsAll</a:t>
            </a:r>
            <a:r>
              <a:rPr lang="en-US" dirty="0"/>
              <a:t>(Collection c); //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con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/>
              <a:t>elem. din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/>
              <a:t>c </a:t>
            </a:r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addAll</a:t>
            </a:r>
            <a:r>
              <a:rPr lang="en-US" dirty="0"/>
              <a:t>(Collection c</a:t>
            </a:r>
            <a:r>
              <a:rPr lang="en-US" dirty="0" smtClean="0"/>
              <a:t>);</a:t>
            </a:r>
            <a:r>
              <a:rPr lang="ro-RO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err="1" smtClean="0"/>
              <a:t>adaug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elem. </a:t>
            </a:r>
            <a:r>
              <a:rPr lang="ro-RO" dirty="0"/>
              <a:t>d</a:t>
            </a:r>
            <a:r>
              <a:rPr lang="en-US" dirty="0" smtClean="0"/>
              <a:t>in</a:t>
            </a:r>
            <a:r>
              <a:rPr lang="ro-RO" dirty="0" smtClean="0"/>
              <a:t> colecția</a:t>
            </a:r>
            <a:r>
              <a:rPr lang="en-US" dirty="0" smtClean="0"/>
              <a:t> </a:t>
            </a:r>
            <a:r>
              <a:rPr lang="en-US" dirty="0"/>
              <a:t>c la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removeAll</a:t>
            </a:r>
            <a:r>
              <a:rPr lang="en-US" dirty="0"/>
              <a:t>(Collection c</a:t>
            </a:r>
            <a:r>
              <a:rPr lang="en-US" dirty="0" smtClean="0"/>
              <a:t>);</a:t>
            </a:r>
            <a:r>
              <a:rPr lang="ro-RO" dirty="0" smtClean="0"/>
              <a:t> </a:t>
            </a:r>
            <a:r>
              <a:rPr lang="en-US" dirty="0" smtClean="0"/>
              <a:t> </a:t>
            </a:r>
            <a:r>
              <a:rPr lang="en-US" dirty="0"/>
              <a:t>//</a:t>
            </a:r>
            <a:r>
              <a:rPr lang="en-US" dirty="0" err="1" smtClean="0"/>
              <a:t>elimin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din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elem. </a:t>
            </a:r>
            <a:r>
              <a:rPr lang="ro-RO" dirty="0" err="1"/>
              <a:t>c</a:t>
            </a:r>
            <a:r>
              <a:rPr lang="en-US" dirty="0" err="1" smtClean="0"/>
              <a:t>olec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r>
              <a:rPr lang="en-US" dirty="0"/>
              <a:t>c </a:t>
            </a:r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retainAll</a:t>
            </a:r>
            <a:r>
              <a:rPr lang="en-US" dirty="0"/>
              <a:t>(Collection c); </a:t>
            </a:r>
            <a:r>
              <a:rPr lang="ro-RO" dirty="0" smtClean="0"/>
              <a:t>    </a:t>
            </a:r>
            <a:r>
              <a:rPr lang="en-US" dirty="0" smtClean="0"/>
              <a:t>// re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numai</a:t>
            </a:r>
            <a:r>
              <a:rPr lang="en-US" dirty="0"/>
              <a:t> elem. </a:t>
            </a:r>
            <a:r>
              <a:rPr lang="ro-RO" dirty="0"/>
              <a:t>d</a:t>
            </a:r>
            <a:r>
              <a:rPr lang="en-US" smtClean="0"/>
              <a:t>in</a:t>
            </a:r>
            <a:r>
              <a:rPr lang="ro-RO" dirty="0" smtClean="0"/>
              <a:t> col.</a:t>
            </a:r>
            <a:r>
              <a:rPr lang="en-US" dirty="0" smtClean="0"/>
              <a:t> </a:t>
            </a:r>
            <a:r>
              <a:rPr lang="en-US" dirty="0"/>
              <a:t>c </a:t>
            </a:r>
          </a:p>
          <a:p>
            <a:pPr>
              <a:buNone/>
            </a:pPr>
            <a:r>
              <a:rPr lang="en-US" dirty="0"/>
              <a:t>void clear(); </a:t>
            </a:r>
            <a:r>
              <a:rPr lang="ro-RO" dirty="0" smtClean="0"/>
              <a:t>                                      </a:t>
            </a:r>
            <a:r>
              <a:rPr lang="en-US" dirty="0" smtClean="0"/>
              <a:t>// </a:t>
            </a:r>
            <a:r>
              <a:rPr lang="ro-RO" dirty="0" err="1" smtClean="0"/>
              <a:t>ș</a:t>
            </a:r>
            <a:r>
              <a:rPr lang="en-US" dirty="0" err="1" smtClean="0"/>
              <a:t>terge</a:t>
            </a:r>
            <a:r>
              <a:rPr lang="en-US" dirty="0" smtClean="0"/>
              <a:t> con</a:t>
            </a:r>
            <a:r>
              <a:rPr lang="ro-RO" dirty="0" smtClean="0"/>
              <a:t>ț</a:t>
            </a:r>
            <a:r>
              <a:rPr lang="en-US" dirty="0" err="1" smtClean="0"/>
              <a:t>inut</a:t>
            </a:r>
            <a:r>
              <a:rPr lang="en-US" dirty="0" smtClean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Object[ ] </a:t>
            </a:r>
            <a:r>
              <a:rPr lang="en-US" dirty="0" err="1"/>
              <a:t>toArray</a:t>
            </a:r>
            <a:r>
              <a:rPr lang="en-US" dirty="0" smtClean="0"/>
              <a:t>();</a:t>
            </a:r>
            <a:r>
              <a:rPr lang="ro-RO" dirty="0" smtClean="0"/>
              <a:t>                         </a:t>
            </a:r>
            <a:r>
              <a:rPr lang="en-US" dirty="0" smtClean="0"/>
              <a:t> </a:t>
            </a:r>
            <a:r>
              <a:rPr lang="en-US" dirty="0"/>
              <a:t>// </a:t>
            </a:r>
            <a:r>
              <a:rPr lang="en-US" dirty="0" err="1"/>
              <a:t>copiere</a:t>
            </a:r>
            <a:r>
              <a:rPr lang="en-US" dirty="0"/>
              <a:t>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intr</a:t>
            </a:r>
            <a:r>
              <a:rPr lang="en-US" dirty="0"/>
              <a:t>-un vector </a:t>
            </a:r>
          </a:p>
          <a:p>
            <a:pPr>
              <a:buNone/>
            </a:pPr>
            <a:r>
              <a:rPr lang="ro-RO" dirty="0"/>
              <a:t> </a:t>
            </a:r>
            <a:r>
              <a:rPr lang="ro-RO" dirty="0" smtClean="0"/>
              <a:t>       </a:t>
            </a:r>
            <a:r>
              <a:rPr lang="en-US" dirty="0" smtClean="0"/>
              <a:t>}</a:t>
            </a:r>
            <a:endParaRPr lang="ro-RO" dirty="0" smtClean="0"/>
          </a:p>
          <a:p>
            <a:r>
              <a:rPr lang="en-US" dirty="0"/>
              <a:t>Nu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operatii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implementate</a:t>
            </a:r>
            <a:r>
              <a:rPr lang="en-US" dirty="0"/>
              <a:t> </a:t>
            </a:r>
            <a:r>
              <a:rPr lang="en-US" dirty="0" err="1" smtClean="0"/>
              <a:t>obligatoriu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clasele</a:t>
            </a:r>
            <a:r>
              <a:rPr lang="en-US" dirty="0"/>
              <a:t> care </a:t>
            </a:r>
            <a:r>
              <a:rPr lang="en-US" dirty="0" err="1"/>
              <a:t>implementeazã</a:t>
            </a:r>
            <a:r>
              <a:rPr lang="en-US" dirty="0"/>
              <a:t> </a:t>
            </a:r>
            <a:r>
              <a:rPr lang="en-US" dirty="0" err="1" smtClean="0"/>
              <a:t>interfata</a:t>
            </a:r>
            <a:r>
              <a:rPr lang="en-US" dirty="0" smtClean="0"/>
              <a:t> Collection</a:t>
            </a:r>
            <a:r>
              <a:rPr lang="ro-RO" dirty="0" smtClean="0"/>
              <a:t>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2. </a:t>
            </a:r>
            <a:r>
              <a:rPr lang="en-US" sz="3600" b="1" dirty="0" err="1"/>
              <a:t>Multimi</a:t>
            </a:r>
            <a:r>
              <a:rPr lang="en-US" sz="3600" b="1" dirty="0"/>
              <a:t> de </a:t>
            </a:r>
            <a:r>
              <a:rPr lang="en-US" sz="3600" b="1" dirty="0" err="1" smtClean="0"/>
              <a:t>obiecte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err="1" smtClean="0"/>
              <a:t>Interfa</a:t>
            </a:r>
            <a:r>
              <a:rPr lang="ro-RO" sz="3600" b="1" dirty="0" smtClean="0"/>
              <a:t>ț</a:t>
            </a:r>
            <a:r>
              <a:rPr lang="en-US" sz="3600" b="1" dirty="0" smtClean="0"/>
              <a:t>a Set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Set </a:t>
            </a:r>
            <a:r>
              <a:rPr lang="en-US" dirty="0" err="1" smtClean="0"/>
              <a:t>reprezinta</a:t>
            </a:r>
            <a:r>
              <a:rPr lang="en-US" dirty="0" smtClean="0"/>
              <a:t> o </a:t>
            </a:r>
            <a:r>
              <a:rPr lang="en-US" dirty="0" err="1" smtClean="0"/>
              <a:t>colec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care nu </a:t>
            </a:r>
            <a:r>
              <a:rPr lang="en-US" dirty="0" err="1" smtClean="0"/>
              <a:t>permite</a:t>
            </a:r>
            <a:r>
              <a:rPr lang="en-US" dirty="0" smtClean="0"/>
              <a:t> duplicate. </a:t>
            </a:r>
            <a:r>
              <a:rPr lang="en-US" dirty="0" err="1" smtClean="0"/>
              <a:t>Modeleaz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ro-RO" dirty="0" smtClean="0"/>
              <a:t>ț</a:t>
            </a:r>
            <a:r>
              <a:rPr lang="en-US" dirty="0" err="1" smtClean="0"/>
              <a:t>imea</a:t>
            </a:r>
            <a:r>
              <a:rPr lang="en-US" dirty="0" smtClean="0"/>
              <a:t> din </a:t>
            </a:r>
            <a:r>
              <a:rPr lang="en-US" dirty="0" err="1" smtClean="0"/>
              <a:t>matematica</a:t>
            </a:r>
            <a:r>
              <a:rPr lang="en-US" dirty="0" smtClean="0"/>
              <a:t>. Nu con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, </a:t>
            </a:r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mo</a:t>
            </a:r>
            <a:r>
              <a:rPr lang="ro-RO" dirty="0" smtClean="0"/>
              <a:t>ș</a:t>
            </a:r>
            <a:r>
              <a:rPr lang="en-US" dirty="0" err="1" smtClean="0"/>
              <a:t>tenite</a:t>
            </a:r>
            <a:r>
              <a:rPr lang="en-US" dirty="0" smtClean="0"/>
              <a:t> de la </a:t>
            </a: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Collection, la care </a:t>
            </a:r>
            <a:r>
              <a:rPr lang="en-US" dirty="0" err="1" smtClean="0"/>
              <a:t>adaug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restric</a:t>
            </a:r>
            <a:r>
              <a:rPr lang="ro-RO" dirty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cu </a:t>
            </a:r>
            <a:r>
              <a:rPr lang="en-US" dirty="0" err="1" smtClean="0"/>
              <a:t>duplicatele</a:t>
            </a:r>
            <a:r>
              <a:rPr lang="en-US" dirty="0" smtClean="0"/>
              <a:t>. Dou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obiecte</a:t>
            </a:r>
            <a:r>
              <a:rPr lang="en-US" dirty="0" smtClean="0"/>
              <a:t> de tip Set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egale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</a:t>
            </a:r>
            <a:r>
              <a:rPr lang="en-US" dirty="0" err="1" smtClean="0"/>
              <a:t>acelea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. </a:t>
            </a:r>
            <a:endParaRPr lang="ro-RO" dirty="0" smtClean="0"/>
          </a:p>
          <a:p>
            <a:pPr>
              <a:buNone/>
            </a:pPr>
            <a:r>
              <a:rPr lang="en-US" dirty="0" err="1"/>
              <a:t>Clasele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care </a:t>
            </a:r>
            <a:r>
              <a:rPr lang="en-US" dirty="0" err="1"/>
              <a:t>implementeazã</a:t>
            </a:r>
            <a:r>
              <a:rPr lang="en-US" dirty="0"/>
              <a:t> </a:t>
            </a:r>
            <a:r>
              <a:rPr lang="en-US" dirty="0" err="1"/>
              <a:t>interfata</a:t>
            </a:r>
            <a:r>
              <a:rPr lang="en-US" dirty="0"/>
              <a:t> </a:t>
            </a:r>
            <a:r>
              <a:rPr lang="en-US" dirty="0" smtClean="0"/>
              <a:t>Set</a:t>
            </a:r>
            <a:r>
              <a:rPr lang="ro-RO" dirty="0" smtClean="0"/>
              <a:t> </a:t>
            </a:r>
            <a:r>
              <a:rPr lang="en-US" dirty="0" err="1" smtClean="0"/>
              <a:t>sunt</a:t>
            </a:r>
            <a:r>
              <a:rPr lang="en-US" dirty="0"/>
              <a:t>: </a:t>
            </a:r>
          </a:p>
          <a:p>
            <a:r>
              <a:rPr lang="en-US" dirty="0" err="1" smtClean="0"/>
              <a:t>HashSet</a:t>
            </a:r>
            <a:r>
              <a:rPr lang="en-US" dirty="0" smtClean="0"/>
              <a:t>: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multime</a:t>
            </a:r>
            <a:r>
              <a:rPr lang="en-US" dirty="0"/>
              <a:t> </a:t>
            </a:r>
            <a:r>
              <a:rPr lang="en-US" dirty="0" err="1"/>
              <a:t>neordonatã</a:t>
            </a:r>
            <a:r>
              <a:rPr lang="en-US" dirty="0"/>
              <a:t> </a:t>
            </a:r>
            <a:r>
              <a:rPr lang="en-US" dirty="0" err="1"/>
              <a:t>realizatã</a:t>
            </a:r>
            <a:r>
              <a:rPr lang="en-US" dirty="0"/>
              <a:t> ca </a:t>
            </a:r>
            <a:r>
              <a:rPr lang="en-US" dirty="0" err="1"/>
              <a:t>tabel</a:t>
            </a:r>
            <a:r>
              <a:rPr lang="en-US" dirty="0"/>
              <a:t> de </a:t>
            </a:r>
            <a:r>
              <a:rPr lang="en-US" dirty="0" err="1"/>
              <a:t>dispersie</a:t>
            </a:r>
            <a:r>
              <a:rPr lang="en-US" dirty="0"/>
              <a:t> </a:t>
            </a:r>
          </a:p>
          <a:p>
            <a:r>
              <a:rPr lang="en-US" dirty="0" err="1" smtClean="0"/>
              <a:t>TreeSet</a:t>
            </a:r>
            <a:r>
              <a:rPr lang="en-US" dirty="0" smtClean="0"/>
              <a:t>: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multime</a:t>
            </a:r>
            <a:r>
              <a:rPr lang="en-US" dirty="0"/>
              <a:t> </a:t>
            </a:r>
            <a:r>
              <a:rPr lang="en-US" dirty="0" err="1"/>
              <a:t>ordonatã</a:t>
            </a:r>
            <a:r>
              <a:rPr lang="en-US" dirty="0"/>
              <a:t> </a:t>
            </a:r>
            <a:r>
              <a:rPr lang="en-US" dirty="0" err="1"/>
              <a:t>realizatã</a:t>
            </a:r>
            <a:r>
              <a:rPr lang="en-US" dirty="0"/>
              <a:t> ca un </a:t>
            </a:r>
            <a:r>
              <a:rPr lang="en-US" dirty="0" err="1"/>
              <a:t>arbore</a:t>
            </a:r>
            <a:r>
              <a:rPr lang="en-US" dirty="0"/>
              <a:t> </a:t>
            </a:r>
            <a:r>
              <a:rPr lang="en-US" dirty="0" err="1"/>
              <a:t>echilibrat</a:t>
            </a:r>
            <a:r>
              <a:rPr lang="en-US" dirty="0"/>
              <a:t> </a:t>
            </a:r>
            <a:endParaRPr lang="ro-RO" dirty="0" smtClean="0"/>
          </a:p>
          <a:p>
            <a:pPr algn="just">
              <a:buNone/>
            </a:pPr>
            <a:r>
              <a:rPr lang="en-US" dirty="0" err="1"/>
              <a:t>Tabelul</a:t>
            </a:r>
            <a:r>
              <a:rPr lang="en-US" dirty="0"/>
              <a:t> de </a:t>
            </a:r>
            <a:r>
              <a:rPr lang="en-US" dirty="0" err="1"/>
              <a:t>dispersie</a:t>
            </a:r>
            <a:r>
              <a:rPr lang="en-US" dirty="0"/>
              <a:t> </a:t>
            </a:r>
            <a:r>
              <a:rPr lang="en-US" dirty="0" err="1"/>
              <a:t>asigurã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bun </a:t>
            </a:r>
            <a:r>
              <a:rPr lang="en-US" dirty="0" err="1"/>
              <a:t>timp</a:t>
            </a:r>
            <a:r>
              <a:rPr lang="en-US" dirty="0"/>
              <a:t> de </a:t>
            </a:r>
            <a:r>
              <a:rPr lang="en-US" dirty="0" err="1" smtClean="0"/>
              <a:t>cãutare</a:t>
            </a:r>
            <a:r>
              <a:rPr lang="ro-RO" dirty="0" smtClean="0"/>
              <a:t>.</a:t>
            </a:r>
            <a:endParaRPr lang="ro-RO" dirty="0"/>
          </a:p>
          <a:p>
            <a:pPr algn="just">
              <a:buNone/>
            </a:pPr>
            <a:r>
              <a:rPr lang="ro-RO" dirty="0" smtClean="0"/>
              <a:t>A</a:t>
            </a:r>
            <a:r>
              <a:rPr lang="en-US" dirty="0" err="1" smtClean="0"/>
              <a:t>rborele</a:t>
            </a:r>
            <a:r>
              <a:rPr lang="en-US" dirty="0" smtClean="0"/>
              <a:t> </a:t>
            </a:r>
            <a:r>
              <a:rPr lang="en-US" dirty="0" err="1"/>
              <a:t>echilibrat</a:t>
            </a:r>
            <a:r>
              <a:rPr lang="en-US" dirty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/>
              <a:t>pãstrarea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 smtClean="0"/>
              <a:t>rela</a:t>
            </a:r>
            <a:r>
              <a:rPr lang="ro-RO" dirty="0"/>
              <a:t>ț</a:t>
            </a:r>
            <a:r>
              <a:rPr lang="en-US" dirty="0" smtClean="0"/>
              <a:t>ii </a:t>
            </a:r>
            <a:r>
              <a:rPr lang="en-US" dirty="0"/>
              <a:t>de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. </a:t>
            </a:r>
          </a:p>
          <a:p>
            <a:endParaRPr lang="ro-RO" dirty="0" smtClean="0"/>
          </a:p>
          <a:p>
            <a:endParaRPr lang="en-US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Utilizare</a:t>
            </a:r>
            <a:r>
              <a:rPr lang="ro-RO" sz="3600" b="1" dirty="0"/>
              <a:t> </a:t>
            </a:r>
            <a:r>
              <a:rPr lang="ro-RO" sz="3600" b="1" dirty="0" smtClean="0"/>
              <a:t>a clasei </a:t>
            </a:r>
            <a:r>
              <a:rPr lang="en-US" sz="3600" b="1" dirty="0" err="1" smtClean="0"/>
              <a:t>HashSet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Exemplul</a:t>
            </a:r>
            <a:r>
              <a:rPr lang="en-US" dirty="0" smtClean="0"/>
              <a:t> </a:t>
            </a:r>
            <a:r>
              <a:rPr lang="en-US" dirty="0" err="1" smtClean="0"/>
              <a:t>urmator</a:t>
            </a:r>
            <a:r>
              <a:rPr lang="en-US" dirty="0" smtClean="0"/>
              <a:t> </a:t>
            </a:r>
            <a:r>
              <a:rPr lang="en-US" dirty="0" err="1" smtClean="0"/>
              <a:t>afiseaza</a:t>
            </a:r>
            <a:r>
              <a:rPr lang="en-US" dirty="0" smtClean="0"/>
              <a:t> </a:t>
            </a:r>
            <a:r>
              <a:rPr lang="en-US" dirty="0" err="1" smtClean="0"/>
              <a:t>duplicatele</a:t>
            </a:r>
            <a:r>
              <a:rPr lang="en-US" dirty="0" smtClean="0"/>
              <a:t> </a:t>
            </a:r>
            <a:r>
              <a:rPr lang="en-US" dirty="0" err="1" smtClean="0"/>
              <a:t>dintr</a:t>
            </a:r>
            <a:r>
              <a:rPr lang="en-US" dirty="0" smtClean="0"/>
              <a:t>-o </a:t>
            </a:r>
            <a:r>
              <a:rPr lang="en-US" dirty="0" err="1" smtClean="0"/>
              <a:t>colectie</a:t>
            </a:r>
            <a:r>
              <a:rPr lang="en-US" dirty="0" smtClean="0"/>
              <a:t>. 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public class Duplicate { </a:t>
            </a:r>
          </a:p>
          <a:p>
            <a:pPr>
              <a:buNone/>
            </a:pPr>
            <a:r>
              <a:rPr lang="en-US" dirty="0" smtClean="0"/>
              <a:t>  static String[] s1 = new String[]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> {"am", “</a:t>
            </a:r>
            <a:r>
              <a:rPr lang="ro-RO" dirty="0" smtClean="0"/>
              <a:t>v</a:t>
            </a:r>
            <a:r>
              <a:rPr lang="en-US" dirty="0" err="1" smtClean="0"/>
              <a:t>enit</a:t>
            </a:r>
            <a:r>
              <a:rPr lang="en-US" dirty="0" smtClean="0"/>
              <a:t>", "am", “</a:t>
            </a:r>
            <a:r>
              <a:rPr lang="ro-RO" dirty="0" smtClean="0"/>
              <a:t>va</a:t>
            </a:r>
            <a:r>
              <a:rPr lang="en-US" dirty="0" err="1" smtClean="0"/>
              <a:t>zut</a:t>
            </a:r>
            <a:r>
              <a:rPr lang="en-US" dirty="0" smtClean="0"/>
              <a:t>", "am", "</a:t>
            </a:r>
            <a:r>
              <a:rPr lang="en-US" dirty="0" err="1" smtClean="0"/>
              <a:t>plecat</a:t>
            </a:r>
            <a:r>
              <a:rPr lang="en-US" dirty="0" smtClean="0"/>
              <a:t>"};      </a:t>
            </a:r>
          </a:p>
          <a:p>
            <a:pPr>
              <a:buNone/>
            </a:pPr>
            <a:r>
              <a:rPr lang="en-US" dirty="0" smtClean="0"/>
              <a:t>    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 ) {   </a:t>
            </a:r>
          </a:p>
          <a:p>
            <a:pPr>
              <a:buNone/>
            </a:pPr>
            <a:r>
              <a:rPr lang="en-US" dirty="0" smtClean="0"/>
              <a:t>        Set s = new </a:t>
            </a:r>
            <a:r>
              <a:rPr lang="en-US" dirty="0" err="1" smtClean="0"/>
              <a:t>HashSet</a:t>
            </a:r>
            <a:r>
              <a:rPr lang="en-US" dirty="0" smtClean="0"/>
              <a:t>();   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&lt;s1.length;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           if (!</a:t>
            </a:r>
            <a:r>
              <a:rPr lang="en-US" dirty="0" err="1" smtClean="0"/>
              <a:t>s.add</a:t>
            </a:r>
            <a:r>
              <a:rPr lang="en-US" dirty="0" smtClean="0"/>
              <a:t>(s1[</a:t>
            </a:r>
            <a:r>
              <a:rPr lang="en-US" dirty="0" err="1" smtClean="0"/>
              <a:t>i</a:t>
            </a:r>
            <a:r>
              <a:rPr lang="en-US" dirty="0" smtClean="0"/>
              <a:t>]))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Duplicat</a:t>
            </a:r>
            <a:r>
              <a:rPr lang="en-US" dirty="0" smtClean="0"/>
              <a:t>: "+s1[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ro-RO" dirty="0" smtClean="0"/>
              <a:t>+i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s.size</a:t>
            </a:r>
            <a:r>
              <a:rPr lang="en-US" dirty="0" smtClean="0"/>
              <a:t>()+"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distincte</a:t>
            </a:r>
            <a:r>
              <a:rPr lang="en-US" dirty="0" smtClean="0"/>
              <a:t>: "+s);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r>
              <a:rPr lang="en-US" dirty="0" smtClean="0"/>
              <a:t>} </a:t>
            </a:r>
            <a:br>
              <a:rPr lang="en-US" dirty="0" smtClean="0"/>
            </a:br>
            <a:r>
              <a:rPr lang="en-US" b="1" dirty="0" err="1" smtClean="0"/>
              <a:t>Rezultat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ro-RO" dirty="0" smtClean="0"/>
          </a:p>
          <a:p>
            <a:pPr>
              <a:buNone/>
            </a:pPr>
            <a:r>
              <a:rPr lang="en-US" dirty="0" err="1" smtClean="0"/>
              <a:t>Duplicat</a:t>
            </a:r>
            <a:r>
              <a:rPr lang="en-US" dirty="0" smtClean="0"/>
              <a:t>: am2</a:t>
            </a:r>
          </a:p>
          <a:p>
            <a:pPr>
              <a:buNone/>
            </a:pPr>
            <a:r>
              <a:rPr lang="en-US" dirty="0" err="1" smtClean="0"/>
              <a:t>Duplicat</a:t>
            </a:r>
            <a:r>
              <a:rPr lang="en-US" dirty="0" smtClean="0"/>
              <a:t>: am4</a:t>
            </a:r>
          </a:p>
          <a:p>
            <a:pPr>
              <a:buNone/>
            </a:pPr>
            <a:r>
              <a:rPr lang="en-US" dirty="0" smtClean="0"/>
              <a:t>4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distincte</a:t>
            </a:r>
            <a:r>
              <a:rPr lang="en-US" dirty="0" smtClean="0"/>
              <a:t>: [am, </a:t>
            </a:r>
            <a:r>
              <a:rPr lang="en-US" dirty="0" err="1" smtClean="0"/>
              <a:t>venit</a:t>
            </a:r>
            <a:r>
              <a:rPr lang="en-US" dirty="0" smtClean="0"/>
              <a:t>,</a:t>
            </a:r>
            <a:r>
              <a:rPr lang="ro-RO" dirty="0" smtClean="0"/>
              <a:t> vazut,</a:t>
            </a:r>
            <a:r>
              <a:rPr lang="en-US" dirty="0" smtClean="0"/>
              <a:t> </a:t>
            </a:r>
            <a:r>
              <a:rPr lang="en-US" dirty="0" err="1" smtClean="0"/>
              <a:t>plecat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Utilizare</a:t>
            </a:r>
            <a:r>
              <a:rPr lang="ro-RO" sz="3600" b="1" dirty="0" smtClean="0"/>
              <a:t> a clasei Tree</a:t>
            </a:r>
            <a:r>
              <a:rPr lang="en-US" sz="3600" b="1" dirty="0" smtClean="0"/>
              <a:t>Set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Schimb</a:t>
            </a:r>
            <a:r>
              <a:rPr lang="ro-RO" dirty="0" smtClean="0"/>
              <a:t>î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i="1" dirty="0" err="1" smtClean="0"/>
              <a:t>HashSet</a:t>
            </a:r>
            <a:r>
              <a:rPr lang="en-US" dirty="0" smtClean="0"/>
              <a:t> la </a:t>
            </a:r>
            <a:r>
              <a:rPr lang="en-US" i="1" dirty="0" err="1" smtClean="0"/>
              <a:t>TreeSet</a:t>
            </a:r>
            <a:r>
              <a:rPr lang="en-US" i="1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ob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cuvintele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ordine</a:t>
            </a:r>
            <a:r>
              <a:rPr lang="en-US" dirty="0" smtClean="0"/>
              <a:t> </a:t>
            </a:r>
            <a:r>
              <a:rPr lang="en-US" dirty="0" err="1" smtClean="0"/>
              <a:t>alfabetic</a:t>
            </a:r>
            <a:r>
              <a:rPr lang="ro-RO" dirty="0" smtClean="0"/>
              <a:t>ă: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public class Duplicate { </a:t>
            </a:r>
          </a:p>
          <a:p>
            <a:pPr>
              <a:buNone/>
            </a:pPr>
            <a:r>
              <a:rPr lang="en-US" dirty="0" smtClean="0"/>
              <a:t>  static String[] s1 = new String[]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> {"am", “</a:t>
            </a:r>
            <a:r>
              <a:rPr lang="ro-RO" dirty="0" smtClean="0"/>
              <a:t>v</a:t>
            </a:r>
            <a:r>
              <a:rPr lang="en-US" dirty="0" err="1" smtClean="0"/>
              <a:t>enit</a:t>
            </a:r>
            <a:r>
              <a:rPr lang="en-US" dirty="0" smtClean="0"/>
              <a:t>", "am", “</a:t>
            </a:r>
            <a:r>
              <a:rPr lang="ro-RO" dirty="0" smtClean="0"/>
              <a:t>va</a:t>
            </a:r>
            <a:r>
              <a:rPr lang="en-US" dirty="0" err="1" smtClean="0"/>
              <a:t>zut</a:t>
            </a:r>
            <a:r>
              <a:rPr lang="en-US" dirty="0" smtClean="0"/>
              <a:t>", "am", "</a:t>
            </a:r>
            <a:r>
              <a:rPr lang="en-US" dirty="0" err="1" smtClean="0"/>
              <a:t>plecat</a:t>
            </a:r>
            <a:r>
              <a:rPr lang="en-US" dirty="0" smtClean="0"/>
              <a:t>"};      </a:t>
            </a:r>
          </a:p>
          <a:p>
            <a:pPr>
              <a:buNone/>
            </a:pPr>
            <a:r>
              <a:rPr lang="en-US" dirty="0" smtClean="0"/>
              <a:t>    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 ) {   </a:t>
            </a:r>
          </a:p>
          <a:p>
            <a:pPr>
              <a:buNone/>
            </a:pPr>
            <a:r>
              <a:rPr lang="en-US" dirty="0" smtClean="0"/>
              <a:t>        Set s = new </a:t>
            </a:r>
            <a:r>
              <a:rPr lang="ro-RO" dirty="0" smtClean="0"/>
              <a:t>Tree</a:t>
            </a:r>
            <a:r>
              <a:rPr lang="en-US" dirty="0" smtClean="0"/>
              <a:t>Set();   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&lt;s1.length;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           if (!</a:t>
            </a:r>
            <a:r>
              <a:rPr lang="en-US" dirty="0" err="1" smtClean="0"/>
              <a:t>s.add</a:t>
            </a:r>
            <a:r>
              <a:rPr lang="en-US" dirty="0" smtClean="0"/>
              <a:t>(s1[</a:t>
            </a:r>
            <a:r>
              <a:rPr lang="en-US" dirty="0" err="1" smtClean="0"/>
              <a:t>i</a:t>
            </a:r>
            <a:r>
              <a:rPr lang="en-US" dirty="0" smtClean="0"/>
              <a:t>]))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Duplicat</a:t>
            </a:r>
            <a:r>
              <a:rPr lang="en-US" dirty="0" smtClean="0"/>
              <a:t>: "+s1[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s.size</a:t>
            </a:r>
            <a:r>
              <a:rPr lang="en-US" dirty="0" smtClean="0"/>
              <a:t>()+"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distincte</a:t>
            </a:r>
            <a:r>
              <a:rPr lang="en-US" dirty="0" smtClean="0"/>
              <a:t>: "+s);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o-RO" dirty="0" smtClean="0"/>
          </a:p>
          <a:p>
            <a:pPr>
              <a:buNone/>
            </a:pPr>
            <a:r>
              <a:rPr lang="en-US" b="1" dirty="0" err="1" smtClean="0"/>
              <a:t>Executie</a:t>
            </a:r>
            <a:r>
              <a:rPr lang="en-US" b="1" dirty="0" smtClean="0"/>
              <a:t>:</a:t>
            </a:r>
            <a:r>
              <a:rPr lang="en-US" dirty="0" smtClean="0"/>
              <a:t> java Duplicate am </a:t>
            </a:r>
            <a:r>
              <a:rPr lang="en-US" dirty="0" err="1" smtClean="0"/>
              <a:t>venit</a:t>
            </a:r>
            <a:r>
              <a:rPr lang="en-US" dirty="0" smtClean="0"/>
              <a:t> am </a:t>
            </a:r>
            <a:r>
              <a:rPr lang="en-US" dirty="0" err="1" smtClean="0"/>
              <a:t>vazut</a:t>
            </a:r>
            <a:r>
              <a:rPr lang="en-US" dirty="0" smtClean="0"/>
              <a:t> am </a:t>
            </a:r>
            <a:r>
              <a:rPr lang="en-US" dirty="0" err="1" smtClean="0"/>
              <a:t>plecat</a:t>
            </a:r>
            <a:r>
              <a:rPr lang="en-US" dirty="0" smtClean="0"/>
              <a:t> </a:t>
            </a:r>
            <a:endParaRPr lang="ro-RO" dirty="0" smtClean="0"/>
          </a:p>
          <a:p>
            <a:pPr>
              <a:buNone/>
            </a:pPr>
            <a:r>
              <a:rPr lang="en-US" b="1" dirty="0" err="1" smtClean="0"/>
              <a:t>Rezultat</a:t>
            </a:r>
            <a:r>
              <a:rPr lang="en-US" b="1" dirty="0" smtClean="0"/>
              <a:t>: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      </a:t>
            </a:r>
            <a:r>
              <a:rPr lang="en-US" dirty="0" err="1" smtClean="0"/>
              <a:t>Duplicat</a:t>
            </a:r>
            <a:r>
              <a:rPr lang="en-US" dirty="0" smtClean="0"/>
              <a:t>: am </a:t>
            </a:r>
            <a:br>
              <a:rPr lang="en-US" dirty="0" smtClean="0"/>
            </a:br>
            <a:r>
              <a:rPr lang="en-US" dirty="0" err="1" smtClean="0"/>
              <a:t>Duplicat</a:t>
            </a:r>
            <a:r>
              <a:rPr lang="en-US" dirty="0" smtClean="0"/>
              <a:t>: am </a:t>
            </a:r>
            <a:br>
              <a:rPr lang="en-US" dirty="0" smtClean="0"/>
            </a:br>
            <a:r>
              <a:rPr lang="en-US" dirty="0" smtClean="0"/>
              <a:t>4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distincte</a:t>
            </a:r>
            <a:r>
              <a:rPr lang="en-US" dirty="0" smtClean="0"/>
              <a:t>: [ am, </a:t>
            </a:r>
            <a:r>
              <a:rPr lang="en-US" dirty="0" err="1" smtClean="0"/>
              <a:t>plecat</a:t>
            </a:r>
            <a:r>
              <a:rPr lang="en-US" dirty="0" smtClean="0"/>
              <a:t>, </a:t>
            </a:r>
            <a:r>
              <a:rPr lang="en-US" dirty="0" err="1" smtClean="0"/>
              <a:t>vazut</a:t>
            </a:r>
            <a:r>
              <a:rPr lang="en-US" dirty="0" smtClean="0"/>
              <a:t>, </a:t>
            </a:r>
            <a:r>
              <a:rPr lang="en-US" dirty="0" err="1" smtClean="0"/>
              <a:t>venit</a:t>
            </a:r>
            <a:r>
              <a:rPr lang="en-US" dirty="0" smtClean="0"/>
              <a:t> ]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Operatii</a:t>
            </a:r>
            <a:r>
              <a:rPr lang="en-US" sz="3600" b="1" dirty="0" smtClean="0"/>
              <a:t> cu </a:t>
            </a:r>
            <a:r>
              <a:rPr lang="en-US" sz="3600" b="1" dirty="0" err="1" smtClean="0"/>
              <a:t>multimi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n-US" b="1" i="1" u="sng" dirty="0" err="1" smtClean="0"/>
              <a:t>Reuniune</a:t>
            </a:r>
            <a:r>
              <a:rPr lang="en-US" b="1" u="sng" dirty="0" smtClean="0"/>
              <a:t> </a:t>
            </a:r>
          </a:p>
          <a:p>
            <a:pPr>
              <a:buNone/>
            </a:pPr>
            <a:r>
              <a:rPr lang="en-US" dirty="0" smtClean="0"/>
              <a:t>Set union = new </a:t>
            </a:r>
            <a:r>
              <a:rPr lang="en-US" dirty="0" err="1" smtClean="0"/>
              <a:t>HashSet</a:t>
            </a:r>
            <a:r>
              <a:rPr lang="en-US" dirty="0" smtClean="0"/>
              <a:t>(s1); </a:t>
            </a:r>
            <a:endParaRPr lang="ro-RO" dirty="0" smtClean="0"/>
          </a:p>
          <a:p>
            <a:pPr>
              <a:buNone/>
            </a:pPr>
            <a:r>
              <a:rPr lang="en-US" dirty="0" err="1" smtClean="0"/>
              <a:t>union.addAll</a:t>
            </a:r>
            <a:r>
              <a:rPr lang="en-US" dirty="0" smtClean="0"/>
              <a:t>(s2); 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r>
              <a:rPr lang="en-US" b="1" u="sng" dirty="0" smtClean="0"/>
              <a:t> </a:t>
            </a:r>
            <a:r>
              <a:rPr lang="en-US" b="1" i="1" u="sng" dirty="0" err="1" smtClean="0"/>
              <a:t>Intersectie</a:t>
            </a:r>
            <a:endParaRPr lang="ro-RO" b="1" i="1" u="sng" dirty="0" smtClean="0"/>
          </a:p>
          <a:p>
            <a:pPr>
              <a:buNone/>
            </a:pPr>
            <a:r>
              <a:rPr lang="en-US" dirty="0" smtClean="0"/>
              <a:t> Set intersection = new </a:t>
            </a:r>
            <a:r>
              <a:rPr lang="en-US" dirty="0" err="1" smtClean="0"/>
              <a:t>HashSet</a:t>
            </a:r>
            <a:r>
              <a:rPr lang="en-US" dirty="0" smtClean="0"/>
              <a:t>(s1);</a:t>
            </a:r>
            <a:endParaRPr lang="ro-RO" dirty="0" smtClean="0"/>
          </a:p>
          <a:p>
            <a:pPr>
              <a:buNone/>
            </a:pPr>
            <a:r>
              <a:rPr lang="en-US" dirty="0" err="1" smtClean="0"/>
              <a:t>intersection.retainAll</a:t>
            </a:r>
            <a:r>
              <a:rPr lang="en-US" dirty="0" smtClean="0"/>
              <a:t>(s2); </a:t>
            </a:r>
            <a:endParaRPr lang="ro-RO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u="sng" dirty="0" err="1" smtClean="0"/>
              <a:t>Diferenta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Set difference = new </a:t>
            </a:r>
            <a:r>
              <a:rPr lang="en-US" dirty="0" err="1" smtClean="0"/>
              <a:t>HashSet</a:t>
            </a:r>
            <a:r>
              <a:rPr lang="en-US" dirty="0" smtClean="0"/>
              <a:t>(s1);</a:t>
            </a:r>
            <a:endParaRPr lang="ro-RO" dirty="0" smtClean="0"/>
          </a:p>
          <a:p>
            <a:pPr>
              <a:buNone/>
            </a:pPr>
            <a:r>
              <a:rPr lang="en-US" dirty="0" err="1" smtClean="0"/>
              <a:t>difference.removeAll</a:t>
            </a:r>
            <a:r>
              <a:rPr lang="en-US" dirty="0" smtClean="0"/>
              <a:t>(s2);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just"/>
            <a:r>
              <a:rPr lang="ro-RO" sz="2800" b="1" dirty="0" smtClean="0"/>
              <a:t>E</a:t>
            </a:r>
            <a:r>
              <a:rPr lang="en-US" sz="2800" b="1" dirty="0" err="1" smtClean="0"/>
              <a:t>xemplul</a:t>
            </a:r>
            <a:r>
              <a:rPr lang="en-US" sz="2800" b="1" dirty="0" smtClean="0"/>
              <a:t> </a:t>
            </a:r>
            <a:r>
              <a:rPr lang="ro-RO" sz="2800" b="1" dirty="0" smtClean="0"/>
              <a:t>care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afi</a:t>
            </a:r>
            <a:r>
              <a:rPr lang="ro-RO" sz="2800" b="1" dirty="0" smtClean="0"/>
              <a:t>șază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dou</a:t>
            </a:r>
            <a:r>
              <a:rPr lang="ro-RO" sz="2800" b="1" dirty="0" smtClean="0"/>
              <a:t>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multim</a:t>
            </a:r>
            <a:r>
              <a:rPr lang="ro-RO" sz="2800" b="1" dirty="0" smtClean="0"/>
              <a:t>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care </a:t>
            </a:r>
            <a:r>
              <a:rPr lang="en-US" sz="2800" b="1" dirty="0" err="1" smtClean="0"/>
              <a:t>contine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cuvintele</a:t>
            </a:r>
            <a:r>
              <a:rPr lang="en-US" sz="2800" b="1" dirty="0" smtClean="0"/>
              <a:t> care </a:t>
            </a:r>
            <a:r>
              <a:rPr lang="en-US" sz="2800" b="1" dirty="0" err="1" smtClean="0"/>
              <a:t>apar</a:t>
            </a:r>
            <a:r>
              <a:rPr lang="en-US" sz="2800" b="1" dirty="0" smtClean="0"/>
              <a:t> o </a:t>
            </a:r>
            <a:r>
              <a:rPr lang="en-US" sz="2800" b="1" dirty="0" err="1" smtClean="0"/>
              <a:t>singura</a:t>
            </a:r>
            <a:r>
              <a:rPr lang="en-US" sz="2800" b="1" dirty="0" smtClean="0"/>
              <a:t> data, </a:t>
            </a:r>
            <a:r>
              <a:rPr lang="en-US" sz="2800" b="1" dirty="0" err="1" smtClean="0"/>
              <a:t>iar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alta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contine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duplicatele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public class Duplicat2 {</a:t>
            </a:r>
          </a:p>
          <a:p>
            <a:pPr>
              <a:buNone/>
            </a:pPr>
            <a:r>
              <a:rPr lang="en-US" dirty="0" smtClean="0"/>
              <a:t>      static String[] </a:t>
            </a:r>
            <a:r>
              <a:rPr lang="en-US" dirty="0" err="1" smtClean="0"/>
              <a:t>str</a:t>
            </a:r>
            <a:r>
              <a:rPr lang="en-US" dirty="0" smtClean="0"/>
              <a:t> = new String[] {"am", "</a:t>
            </a:r>
            <a:r>
              <a:rPr lang="en-US" dirty="0" err="1" smtClean="0"/>
              <a:t>venit</a:t>
            </a:r>
            <a:r>
              <a:rPr lang="en-US" dirty="0" smtClean="0"/>
              <a:t>", "am", "</a:t>
            </a:r>
            <a:r>
              <a:rPr lang="en-US" dirty="0" err="1" smtClean="0"/>
              <a:t>vazut</a:t>
            </a:r>
            <a:r>
              <a:rPr lang="en-US" dirty="0" smtClean="0"/>
              <a:t>", "am", "</a:t>
            </a:r>
            <a:r>
              <a:rPr lang="en-US" dirty="0" err="1" smtClean="0"/>
              <a:t>plecat</a:t>
            </a:r>
            <a:r>
              <a:rPr lang="en-US" dirty="0" smtClean="0"/>
              <a:t>"};</a:t>
            </a:r>
          </a:p>
          <a:p>
            <a:pPr>
              <a:buNone/>
            </a:pPr>
            <a:r>
              <a:rPr lang="en-US" dirty="0" smtClean="0"/>
              <a:t>    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en-US" dirty="0" smtClean="0"/>
              <a:t>        Set </a:t>
            </a:r>
            <a:r>
              <a:rPr lang="en-US" dirty="0" err="1" smtClean="0"/>
              <a:t>unic</a:t>
            </a:r>
            <a:r>
              <a:rPr lang="en-US" dirty="0" smtClean="0"/>
              <a:t> = new </a:t>
            </a:r>
            <a:r>
              <a:rPr lang="en-US" dirty="0" err="1" smtClean="0"/>
              <a:t>HashSet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 Set </a:t>
            </a:r>
            <a:r>
              <a:rPr lang="en-US" dirty="0" err="1" smtClean="0"/>
              <a:t>dublu</a:t>
            </a:r>
            <a:r>
              <a:rPr lang="en-US" dirty="0" smtClean="0"/>
              <a:t> = new </a:t>
            </a:r>
            <a:r>
              <a:rPr lang="en-US" dirty="0" err="1" smtClean="0"/>
              <a:t>HashSet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str.length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        if (!</a:t>
            </a:r>
            <a:r>
              <a:rPr lang="en-US" dirty="0" err="1" smtClean="0"/>
              <a:t>unic.add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]))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dublu.add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unic.removeAll</a:t>
            </a:r>
            <a:r>
              <a:rPr lang="en-US" dirty="0" smtClean="0"/>
              <a:t>(</a:t>
            </a:r>
            <a:r>
              <a:rPr lang="en-US" dirty="0" err="1" smtClean="0"/>
              <a:t>dublu</a:t>
            </a:r>
            <a:r>
              <a:rPr lang="en-US" dirty="0" smtClean="0"/>
              <a:t>);  // Se </a:t>
            </a:r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multimea</a:t>
            </a:r>
            <a:r>
              <a:rPr lang="en-US" dirty="0" smtClean="0"/>
              <a:t> </a:t>
            </a:r>
            <a:r>
              <a:rPr lang="en-US" dirty="0" err="1" smtClean="0"/>
              <a:t>unic</a:t>
            </a:r>
            <a:r>
              <a:rPr lang="en-US" dirty="0" smtClean="0"/>
              <a:t>, se </a:t>
            </a:r>
            <a:r>
              <a:rPr lang="en-US" dirty="0" err="1" smtClean="0"/>
              <a:t>elimina</a:t>
            </a:r>
            <a:r>
              <a:rPr lang="en-US" dirty="0" smtClean="0"/>
              <a:t> </a:t>
            </a:r>
            <a:r>
              <a:rPr lang="en-US" dirty="0" err="1" smtClean="0"/>
              <a:t>dublu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Unicate</a:t>
            </a:r>
            <a:r>
              <a:rPr lang="en-US" dirty="0" smtClean="0"/>
              <a:t>:    " + </a:t>
            </a:r>
            <a:r>
              <a:rPr lang="en-US" dirty="0" err="1" smtClean="0"/>
              <a:t>unic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("Duplicate:  " + </a:t>
            </a:r>
            <a:r>
              <a:rPr lang="en-US" dirty="0" err="1" smtClean="0"/>
              <a:t>dublu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r>
              <a:rPr lang="en-US" dirty="0" smtClean="0"/>
              <a:t>}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18943</TotalTime>
  <Words>3181</Words>
  <Application>Microsoft Office PowerPoint</Application>
  <PresentationFormat>Экран (4:3)</PresentationFormat>
  <Paragraphs>466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Colecții de obiecte </vt:lpstr>
      <vt:lpstr>1. Familia claselor colectie </vt:lpstr>
      <vt:lpstr>Ierarhia interfeților de colecții</vt:lpstr>
      <vt:lpstr> Interfața Collection </vt:lpstr>
      <vt:lpstr>2. Multimi de obiecte Interfața Set  </vt:lpstr>
      <vt:lpstr>Utilizare a clasei HashSet</vt:lpstr>
      <vt:lpstr>Utilizare a clasei TreeSet</vt:lpstr>
      <vt:lpstr>Operatii cu multimi</vt:lpstr>
      <vt:lpstr>Exemplul care afișază două multimi, una care contine doar cuvintele care apar o singura data, iar  alta  contine duplicatele.</vt:lpstr>
      <vt:lpstr>Rezultatul realizării</vt:lpstr>
      <vt:lpstr>3. Liste secventiale Interfata List </vt:lpstr>
      <vt:lpstr>Metodele interfeții List</vt:lpstr>
      <vt:lpstr>Realizarea List</vt:lpstr>
      <vt:lpstr>Operatii:</vt:lpstr>
      <vt:lpstr>ArrayList sau LinkedList? </vt:lpstr>
      <vt:lpstr>continuare</vt:lpstr>
      <vt:lpstr>continuare</vt:lpstr>
      <vt:lpstr>4. Clase dictionar.  Interfata Map </vt:lpstr>
      <vt:lpstr>Metodele interfetei Map </vt:lpstr>
      <vt:lpstr>Folosind un dictionar-arbore  pentru afisarea cuvintelor în ordine.  </vt:lpstr>
      <vt:lpstr>continuare</vt:lpstr>
      <vt:lpstr>continuare</vt:lpstr>
      <vt:lpstr>continuare</vt:lpstr>
      <vt:lpstr>Exemplu de realizare a dicționarelor</vt:lpstr>
      <vt:lpstr>continuare</vt:lpstr>
      <vt:lpstr>continuare</vt:lpstr>
      <vt:lpstr>Colecții de obiecte</vt:lpstr>
      <vt:lpstr>Complectarea colecției</vt:lpstr>
      <vt:lpstr>Clasa ArrayList </vt:lpstr>
      <vt:lpstr>continuare</vt:lpstr>
      <vt:lpstr>Suprascrierea toString().</vt:lpstr>
      <vt:lpstr>continuare</vt:lpstr>
      <vt:lpstr>Crearea tipului ArrayList</vt:lpstr>
      <vt:lpstr>Iteratori</vt:lpstr>
      <vt:lpstr>Metodele interfețelor date: </vt:lpstr>
      <vt:lpstr>continuare</vt:lpstr>
      <vt:lpstr>Utilizarea iteratorilor</vt:lpstr>
      <vt:lpstr>Structura containerilor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Colecții de obiecte în Java</dc:title>
  <dc:creator>Lika</dc:creator>
  <cp:lastModifiedBy>Lika</cp:lastModifiedBy>
  <cp:revision>80</cp:revision>
  <dcterms:created xsi:type="dcterms:W3CDTF">2014-05-12T09:36:13Z</dcterms:created>
  <dcterms:modified xsi:type="dcterms:W3CDTF">2015-05-08T05:59:54Z</dcterms:modified>
</cp:coreProperties>
</file>