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0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5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56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3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1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7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49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3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0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08FF-8FE8-4E51-B0B0-C9272485D2A4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C649-66A6-4E62-8C84-3A7601772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2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err="1" smtClean="0"/>
              <a:t>Pachete</a:t>
            </a:r>
            <a:r>
              <a:rPr lang="en-US" sz="8000" b="1" dirty="0" smtClean="0"/>
              <a:t> in java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Pachetele</a:t>
            </a:r>
            <a:r>
              <a:rPr lang="en-US" sz="3200" b="1" dirty="0"/>
              <a:t> standard (J2SDK)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pachete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suportul</a:t>
            </a:r>
            <a:r>
              <a:rPr lang="en-US" dirty="0"/>
              <a:t> </a:t>
            </a:r>
            <a:r>
              <a:rPr lang="en-US" dirty="0" err="1"/>
              <a:t>oferit</a:t>
            </a:r>
            <a:r>
              <a:rPr lang="en-US" dirty="0"/>
              <a:t> de </a:t>
            </a:r>
            <a:r>
              <a:rPr lang="ro-RO" dirty="0" smtClean="0"/>
              <a:t>ele</a:t>
            </a:r>
            <a:r>
              <a:rPr lang="en-US" dirty="0" smtClean="0"/>
              <a:t> </a:t>
            </a:r>
            <a:r>
              <a:rPr lang="en-US" dirty="0" err="1"/>
              <a:t>sunt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java.lang</a:t>
            </a:r>
            <a:r>
              <a:rPr lang="en-US" dirty="0"/>
              <a:t> - </a:t>
            </a:r>
            <a:r>
              <a:rPr lang="en-US" dirty="0" err="1"/>
              <a:t>clasele</a:t>
            </a:r>
            <a:r>
              <a:rPr lang="en-US" dirty="0"/>
              <a:t> de </a:t>
            </a:r>
            <a:r>
              <a:rPr lang="en-US" dirty="0" err="1" smtClean="0"/>
              <a:t>baz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ale </a:t>
            </a:r>
            <a:r>
              <a:rPr lang="en-US" dirty="0" err="1"/>
              <a:t>limbajului</a:t>
            </a:r>
            <a:r>
              <a:rPr lang="en-US" dirty="0"/>
              <a:t> Java</a:t>
            </a:r>
          </a:p>
          <a:p>
            <a:pPr marL="0" indent="0">
              <a:buNone/>
            </a:pPr>
            <a:r>
              <a:rPr lang="it-IT" dirty="0"/>
              <a:t>• java.io - </a:t>
            </a:r>
            <a:r>
              <a:rPr lang="it-IT" dirty="0" smtClean="0"/>
              <a:t>intr</a:t>
            </a:r>
            <a:r>
              <a:rPr lang="ro-RO" dirty="0"/>
              <a:t>ă</a:t>
            </a:r>
            <a:r>
              <a:rPr lang="it-IT" dirty="0" smtClean="0"/>
              <a:t>ri/ie</a:t>
            </a:r>
            <a:r>
              <a:rPr lang="ro-RO" dirty="0" smtClean="0"/>
              <a:t>ș</a:t>
            </a:r>
            <a:r>
              <a:rPr lang="it-IT" dirty="0" smtClean="0"/>
              <a:t>iri</a:t>
            </a:r>
            <a:r>
              <a:rPr lang="it-IT" dirty="0"/>
              <a:t>, lucrul cu </a:t>
            </a:r>
            <a:r>
              <a:rPr lang="it-IT" dirty="0" smtClean="0"/>
              <a:t>fi</a:t>
            </a:r>
            <a:r>
              <a:rPr lang="ro-RO" dirty="0" smtClean="0"/>
              <a:t>ș</a:t>
            </a:r>
            <a:r>
              <a:rPr lang="it-IT" dirty="0" smtClean="0"/>
              <a:t>iere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java.util - clase </a:t>
            </a:r>
            <a:r>
              <a:rPr lang="ro-RO" dirty="0"/>
              <a:t>ș</a:t>
            </a:r>
            <a:r>
              <a:rPr lang="it-IT" dirty="0" smtClean="0"/>
              <a:t>i interfe</a:t>
            </a:r>
            <a:r>
              <a:rPr lang="ro-RO" dirty="0" smtClean="0"/>
              <a:t>ț</a:t>
            </a:r>
            <a:r>
              <a:rPr lang="it-IT" dirty="0" smtClean="0"/>
              <a:t>e </a:t>
            </a:r>
            <a:r>
              <a:rPr lang="it-IT" dirty="0"/>
              <a:t>utile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java.applet</a:t>
            </a:r>
            <a:r>
              <a:rPr lang="en-US" dirty="0"/>
              <a:t> - </a:t>
            </a:r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dirty="0" err="1" smtClean="0"/>
              <a:t>appleturi</a:t>
            </a:r>
            <a:endParaRPr lang="ro-RO" dirty="0" smtClean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java.awt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grafic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utilizatorul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• java.awt.event - mecanismele de tratare </a:t>
            </a:r>
            <a:r>
              <a:rPr lang="ro-RO" dirty="0" smtClean="0"/>
              <a:t>a</a:t>
            </a:r>
            <a:r>
              <a:rPr lang="pt-BR" dirty="0" smtClean="0"/>
              <a:t> </a:t>
            </a:r>
            <a:r>
              <a:rPr lang="pt-BR" dirty="0"/>
              <a:t>evenimentelor generate </a:t>
            </a:r>
            <a:r>
              <a:rPr lang="pt-BR" dirty="0" smtClean="0"/>
              <a:t>de</a:t>
            </a:r>
            <a:r>
              <a:rPr lang="ro-RO" dirty="0" smtClean="0"/>
              <a:t> </a:t>
            </a:r>
            <a:r>
              <a:rPr lang="en-US" dirty="0" err="1" smtClean="0"/>
              <a:t>utilizator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java.beans</a:t>
            </a:r>
            <a:r>
              <a:rPr lang="en-US" dirty="0"/>
              <a:t> - </a:t>
            </a:r>
            <a:r>
              <a:rPr lang="en-US" dirty="0" err="1"/>
              <a:t>scrierea</a:t>
            </a:r>
            <a:r>
              <a:rPr lang="en-US" dirty="0"/>
              <a:t> de </a:t>
            </a:r>
            <a:r>
              <a:rPr lang="en-US" dirty="0" err="1"/>
              <a:t>componente</a:t>
            </a:r>
            <a:r>
              <a:rPr lang="en-US" dirty="0"/>
              <a:t> </a:t>
            </a:r>
            <a:r>
              <a:rPr lang="en-US" dirty="0" err="1" smtClean="0"/>
              <a:t>reutilizabile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8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java.net - </a:t>
            </a:r>
            <a:r>
              <a:rPr lang="en-US" dirty="0" err="1" smtClean="0"/>
              <a:t>programare</a:t>
            </a:r>
            <a:r>
              <a:rPr lang="en-US" dirty="0" smtClean="0"/>
              <a:t> de re</a:t>
            </a:r>
            <a:r>
              <a:rPr lang="ro-RO" dirty="0" smtClean="0"/>
              <a:t>ț</a:t>
            </a:r>
            <a:r>
              <a:rPr lang="en-US" dirty="0" err="1" smtClean="0"/>
              <a:t>ea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java.sql</a:t>
            </a:r>
            <a:r>
              <a:rPr lang="en-US" dirty="0" smtClean="0"/>
              <a:t> - </a:t>
            </a:r>
            <a:r>
              <a:rPr lang="en-US" dirty="0" err="1" smtClean="0"/>
              <a:t>lucrul</a:t>
            </a:r>
            <a:r>
              <a:rPr lang="en-US" dirty="0" smtClean="0"/>
              <a:t> cu </a:t>
            </a:r>
            <a:r>
              <a:rPr lang="en-US" dirty="0" err="1" smtClean="0"/>
              <a:t>baze</a:t>
            </a:r>
            <a:r>
              <a:rPr lang="en-US" dirty="0" smtClean="0"/>
              <a:t> de date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java.rmi</a:t>
            </a:r>
            <a:r>
              <a:rPr lang="en-US" dirty="0" smtClean="0"/>
              <a:t> –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la </a:t>
            </a:r>
            <a:r>
              <a:rPr lang="en-US" dirty="0" err="1" smtClean="0"/>
              <a:t>distan</a:t>
            </a:r>
            <a:r>
              <a:rPr lang="ro-RO" dirty="0" smtClean="0"/>
              <a:t>ță</a:t>
            </a:r>
            <a:r>
              <a:rPr lang="en-US" dirty="0" smtClean="0"/>
              <a:t> Remote Message Interface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java.security</a:t>
            </a:r>
            <a:r>
              <a:rPr lang="en-US" dirty="0" smtClean="0"/>
              <a:t> - </a:t>
            </a:r>
            <a:r>
              <a:rPr lang="en-US" dirty="0" err="1" smtClean="0"/>
              <a:t>mecanisme</a:t>
            </a:r>
            <a:r>
              <a:rPr lang="en-US" dirty="0" smtClean="0"/>
              <a:t> de </a:t>
            </a:r>
            <a:r>
              <a:rPr lang="en-US" dirty="0" err="1" smtClean="0"/>
              <a:t>securitate</a:t>
            </a:r>
            <a:r>
              <a:rPr lang="en-US" dirty="0" smtClean="0"/>
              <a:t>: </a:t>
            </a:r>
            <a:r>
              <a:rPr lang="en-US" dirty="0" err="1" smtClean="0"/>
              <a:t>criptare</a:t>
            </a:r>
            <a:r>
              <a:rPr lang="en-US" dirty="0" smtClean="0"/>
              <a:t>, </a:t>
            </a:r>
            <a:r>
              <a:rPr lang="en-US" dirty="0" err="1" smtClean="0"/>
              <a:t>autentificare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java.math</a:t>
            </a:r>
            <a:r>
              <a:rPr lang="en-US" dirty="0" smtClean="0"/>
              <a:t> – opera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matematice</a:t>
            </a:r>
            <a:r>
              <a:rPr lang="en-US" dirty="0" smtClean="0"/>
              <a:t> cu </a:t>
            </a:r>
            <a:r>
              <a:rPr lang="en-US" dirty="0" err="1" smtClean="0"/>
              <a:t>numere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• java.text - lucrul cu texte, date </a:t>
            </a:r>
            <a:r>
              <a:rPr lang="ro-RO" dirty="0" smtClean="0"/>
              <a:t>ș</a:t>
            </a:r>
            <a:r>
              <a:rPr lang="fr-FR" dirty="0" smtClean="0"/>
              <a:t>i numere independent de limb</a:t>
            </a:r>
            <a:r>
              <a:rPr lang="ro-RO" dirty="0" smtClean="0"/>
              <a:t>ă</a:t>
            </a:r>
            <a:endParaRPr lang="fr-FR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java.lang.reflect</a:t>
            </a:r>
            <a:r>
              <a:rPr lang="en-US" dirty="0" smtClean="0"/>
              <a:t> – </a:t>
            </a:r>
            <a:r>
              <a:rPr lang="en-US" dirty="0" err="1" smtClean="0"/>
              <a:t>introspec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javax.swing</a:t>
            </a:r>
            <a:r>
              <a:rPr lang="en-US" dirty="0" smtClean="0"/>
              <a:t> – </a:t>
            </a:r>
            <a:r>
              <a:rPr lang="en-US" dirty="0" err="1" smtClean="0"/>
              <a:t>interfa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grafic</a:t>
            </a:r>
            <a:r>
              <a:rPr lang="ro-RO" dirty="0"/>
              <a:t>ă</a:t>
            </a:r>
            <a:r>
              <a:rPr lang="en-US" dirty="0" smtClean="0"/>
              <a:t> cu </a:t>
            </a:r>
            <a:r>
              <a:rPr lang="en-US" dirty="0" err="1" smtClean="0"/>
              <a:t>utilizatorul</a:t>
            </a:r>
            <a:r>
              <a:rPr lang="en-US" dirty="0" smtClean="0"/>
              <a:t>,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mbog</a:t>
            </a:r>
            <a:r>
              <a:rPr lang="ro-RO" dirty="0" smtClean="0"/>
              <a:t>ă</a:t>
            </a:r>
            <a:r>
              <a:rPr lang="ro-RO" dirty="0"/>
              <a:t>ț</a:t>
            </a:r>
            <a:r>
              <a:rPr lang="en-US" dirty="0" err="1" smtClean="0"/>
              <a:t>i</a:t>
            </a:r>
            <a:r>
              <a:rPr lang="ro-RO" dirty="0" smtClean="0"/>
              <a:t>tă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ro-RO" dirty="0" smtClean="0"/>
              <a:t>ță</a:t>
            </a:r>
            <a:r>
              <a:rPr lang="en-US" dirty="0" smtClean="0"/>
              <a:t> de</a:t>
            </a:r>
            <a:r>
              <a:rPr lang="ro-RO" dirty="0" smtClean="0"/>
              <a:t> </a:t>
            </a:r>
            <a:r>
              <a:rPr lang="en-US" dirty="0" smtClean="0"/>
              <a:t>AWT.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11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Folosirea</a:t>
            </a:r>
            <a:r>
              <a:rPr lang="en-US" sz="3200" b="1" dirty="0"/>
              <a:t> </a:t>
            </a:r>
            <a:r>
              <a:rPr lang="en-US" sz="3200" b="1" dirty="0" err="1"/>
              <a:t>membrilor</a:t>
            </a:r>
            <a:r>
              <a:rPr lang="en-US" sz="3200" b="1" dirty="0"/>
              <a:t> </a:t>
            </a:r>
            <a:r>
              <a:rPr lang="en-US" sz="3200" b="1" dirty="0" err="1"/>
              <a:t>unui</a:t>
            </a:r>
            <a:r>
              <a:rPr lang="en-US" sz="3200" b="1" dirty="0"/>
              <a:t> </a:t>
            </a:r>
            <a:r>
              <a:rPr lang="en-US" sz="3200" b="1" dirty="0" err="1"/>
              <a:t>pachet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folosi</a:t>
            </a:r>
            <a:r>
              <a:rPr lang="en-US" dirty="0"/>
              <a:t> o </a:t>
            </a:r>
            <a:r>
              <a:rPr lang="en-US" dirty="0" err="1" smtClean="0"/>
              <a:t>clas</a:t>
            </a:r>
            <a:r>
              <a:rPr lang="ro-RO" dirty="0"/>
              <a:t>ă</a:t>
            </a:r>
            <a:r>
              <a:rPr lang="en-US" dirty="0" smtClean="0"/>
              <a:t> public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pachet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 smtClean="0"/>
              <a:t>apela</a:t>
            </a:r>
            <a:r>
              <a:rPr lang="ro-RO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metod</a:t>
            </a:r>
            <a:r>
              <a:rPr lang="ro-RO" dirty="0"/>
              <a:t>ă</a:t>
            </a:r>
            <a:r>
              <a:rPr lang="en-US" dirty="0" smtClean="0"/>
              <a:t> public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pachet</a:t>
            </a:r>
            <a:r>
              <a:rPr lang="en-US" dirty="0"/>
              <a:t>, </a:t>
            </a:r>
            <a:r>
              <a:rPr lang="en-US" dirty="0" smtClean="0"/>
              <a:t>exist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 smtClean="0"/>
              <a:t>solu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it-IT" dirty="0"/>
              <a:t>• specificarea numelui complet al clasei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importul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respective</a:t>
            </a:r>
          </a:p>
          <a:p>
            <a:pPr marL="0" indent="0">
              <a:buNone/>
            </a:pPr>
            <a:r>
              <a:rPr lang="it-IT" dirty="0"/>
              <a:t>• importul </a:t>
            </a:r>
            <a:r>
              <a:rPr lang="ro-RO" dirty="0"/>
              <a:t> </a:t>
            </a:r>
            <a:r>
              <a:rPr lang="ro-RO" dirty="0" smtClean="0"/>
              <a:t>î</a:t>
            </a:r>
            <a:r>
              <a:rPr lang="it-IT" dirty="0" smtClean="0"/>
              <a:t>ntregului </a:t>
            </a:r>
            <a:r>
              <a:rPr lang="it-IT" dirty="0"/>
              <a:t>pachet </a:t>
            </a:r>
            <a:r>
              <a:rPr lang="ro-RO" dirty="0"/>
              <a:t> </a:t>
            </a:r>
            <a:r>
              <a:rPr lang="ro-RO" dirty="0" smtClean="0"/>
              <a:t>î</a:t>
            </a:r>
            <a:r>
              <a:rPr lang="it-IT" dirty="0" smtClean="0"/>
              <a:t>n </a:t>
            </a:r>
            <a:r>
              <a:rPr lang="it-IT" dirty="0"/>
              <a:t>care se </a:t>
            </a:r>
            <a:r>
              <a:rPr lang="it-IT" dirty="0" smtClean="0"/>
              <a:t>g</a:t>
            </a:r>
            <a:r>
              <a:rPr lang="ro-RO" dirty="0"/>
              <a:t>ă</a:t>
            </a:r>
            <a:r>
              <a:rPr lang="it-IT" dirty="0" smtClean="0"/>
              <a:t>se</a:t>
            </a:r>
            <a:r>
              <a:rPr lang="ro-RO" dirty="0" smtClean="0"/>
              <a:t>ș</a:t>
            </a:r>
            <a:r>
              <a:rPr lang="it-IT" dirty="0" smtClean="0"/>
              <a:t>te </a:t>
            </a:r>
            <a:r>
              <a:rPr lang="it-IT" dirty="0"/>
              <a:t>clasa</a:t>
            </a:r>
            <a:r>
              <a:rPr lang="it-IT" dirty="0" smtClean="0"/>
              <a:t>.</a:t>
            </a:r>
            <a:endParaRPr lang="ro-RO" dirty="0" smtClean="0"/>
          </a:p>
          <a:p>
            <a:pPr marL="0" indent="0">
              <a:buNone/>
            </a:pPr>
            <a:r>
              <a:rPr lang="it-IT" dirty="0"/>
              <a:t>Specificarea numelui complet al clasei se face prin prefixarea numelui </a:t>
            </a:r>
            <a:r>
              <a:rPr lang="it-IT" dirty="0" smtClean="0"/>
              <a:t>scurt</a:t>
            </a:r>
            <a:r>
              <a:rPr lang="ro-RO" dirty="0" smtClean="0"/>
              <a:t> </a:t>
            </a:r>
            <a:r>
              <a:rPr lang="it-IT" dirty="0" smtClean="0"/>
              <a:t>al </a:t>
            </a:r>
            <a:r>
              <a:rPr lang="it-IT" dirty="0"/>
              <a:t>clasei cu numele pachetului din care face parte: numePachet.NumeClasa.</a:t>
            </a:r>
          </a:p>
          <a:p>
            <a:r>
              <a:rPr lang="it-IT" dirty="0"/>
              <a:t>Button - numele scurt al clasei</a:t>
            </a:r>
          </a:p>
          <a:p>
            <a:r>
              <a:rPr lang="en-US" dirty="0" err="1"/>
              <a:t>java.awt</a:t>
            </a:r>
            <a:r>
              <a:rPr lang="en-US" dirty="0"/>
              <a:t> - </a:t>
            </a:r>
            <a:r>
              <a:rPr lang="en-US" dirty="0" err="1"/>
              <a:t>pachetul</a:t>
            </a:r>
            <a:r>
              <a:rPr lang="en-US" dirty="0"/>
              <a:t> din care face parte</a:t>
            </a:r>
          </a:p>
          <a:p>
            <a:r>
              <a:rPr lang="it-IT" dirty="0"/>
              <a:t>java.awt.Button - numele complet al clasei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75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Importul unei clase sau </a:t>
            </a:r>
            <a:r>
              <a:rPr lang="it-IT" sz="3200" b="1" dirty="0" smtClean="0"/>
              <a:t>interfe</a:t>
            </a:r>
            <a:r>
              <a:rPr lang="ro-RO" sz="3200" b="1" dirty="0" smtClean="0"/>
              <a:t>ț</a:t>
            </a:r>
            <a:r>
              <a:rPr lang="it-IT" sz="3200" b="1" dirty="0" smtClean="0"/>
              <a:t>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 face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 smtClean="0"/>
              <a:t>instruc</a:t>
            </a:r>
            <a:r>
              <a:rPr lang="ro-RO" dirty="0" smtClean="0"/>
              <a:t>ț</a:t>
            </a:r>
            <a:r>
              <a:rPr lang="en-US" dirty="0" err="1" smtClean="0"/>
              <a:t>iunea</a:t>
            </a:r>
            <a:r>
              <a:rPr lang="en-US" dirty="0" smtClean="0"/>
              <a:t>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/>
              <a:t>care </a:t>
            </a:r>
            <a:r>
              <a:rPr lang="en-US" dirty="0" smtClean="0"/>
              <a:t>specific</a:t>
            </a:r>
            <a:r>
              <a:rPr lang="ro-RO" dirty="0"/>
              <a:t>ă</a:t>
            </a:r>
            <a:r>
              <a:rPr lang="en-US" dirty="0" smtClean="0"/>
              <a:t>m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complet</a:t>
            </a:r>
            <a:r>
              <a:rPr lang="en-US" dirty="0"/>
              <a:t> al </a:t>
            </a:r>
            <a:r>
              <a:rPr lang="en-US" dirty="0" err="1" smtClean="0"/>
              <a:t>clasei</a:t>
            </a:r>
            <a:r>
              <a:rPr lang="ro-RO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interfe</a:t>
            </a:r>
            <a:r>
              <a:rPr lang="ro-RO" dirty="0" smtClean="0"/>
              <a:t>ț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dorim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folosim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pacehet</a:t>
            </a:r>
            <a:r>
              <a:rPr lang="en-US" dirty="0"/>
              <a:t>:</a:t>
            </a:r>
          </a:p>
          <a:p>
            <a:r>
              <a:rPr lang="en-US" dirty="0"/>
              <a:t>import </a:t>
            </a:r>
            <a:r>
              <a:rPr lang="en-US" dirty="0" err="1"/>
              <a:t>numePachet.numeClasa</a:t>
            </a:r>
            <a:r>
              <a:rPr lang="en-US" dirty="0" smtClean="0"/>
              <a:t>; </a:t>
            </a: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E</a:t>
            </a:r>
            <a:r>
              <a:rPr lang="en-US" dirty="0" err="1" smtClean="0"/>
              <a:t>xemplul</a:t>
            </a:r>
            <a:r>
              <a:rPr lang="en-US" dirty="0" smtClean="0"/>
              <a:t> :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java.awt.Button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 smtClean="0"/>
              <a:t>java.awt</a:t>
            </a:r>
            <a:r>
              <a:rPr lang="ro-RO" dirty="0" smtClean="0"/>
              <a:t>.*</a:t>
            </a:r>
            <a:r>
              <a:rPr lang="en-US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59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Importul</a:t>
            </a:r>
            <a:r>
              <a:rPr lang="en-US" sz="3200" b="1" dirty="0"/>
              <a:t> static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Aceast</a:t>
            </a:r>
            <a:r>
              <a:rPr lang="ro-RO" dirty="0"/>
              <a:t>ă</a:t>
            </a:r>
            <a:r>
              <a:rPr lang="en-US" dirty="0" smtClean="0"/>
              <a:t> facilitate</a:t>
            </a:r>
            <a:r>
              <a:rPr lang="ro-RO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referire</a:t>
            </a:r>
            <a:r>
              <a:rPr lang="ro-RO" dirty="0" smtClean="0"/>
              <a:t> </a:t>
            </a:r>
            <a:r>
              <a:rPr lang="en-US" dirty="0" err="1" smtClean="0"/>
              <a:t>constantelor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statice ale unei clase </a:t>
            </a:r>
            <a:r>
              <a:rPr lang="it-IT" dirty="0" smtClean="0"/>
              <a:t>f</a:t>
            </a:r>
            <a:r>
              <a:rPr lang="ro-RO" dirty="0"/>
              <a:t>ă</a:t>
            </a:r>
            <a:r>
              <a:rPr lang="it-IT" dirty="0" smtClean="0"/>
              <a:t>r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a mai specifica numele complet al </a:t>
            </a:r>
            <a:r>
              <a:rPr lang="it-IT" dirty="0" smtClean="0"/>
              <a:t>acesteia</a:t>
            </a:r>
            <a:r>
              <a:rPr lang="ro-RO" dirty="0" smtClean="0"/>
              <a:t> 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 smtClean="0"/>
              <a:t>implementat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smtClean="0"/>
              <a:t>ad</a:t>
            </a:r>
            <a:r>
              <a:rPr lang="ro-RO" dirty="0"/>
              <a:t>ă</a:t>
            </a:r>
            <a:r>
              <a:rPr lang="en-US" dirty="0" err="1" smtClean="0"/>
              <a:t>ugarea</a:t>
            </a:r>
            <a:r>
              <a:rPr lang="en-US" dirty="0" smtClean="0"/>
              <a:t> </a:t>
            </a:r>
            <a:r>
              <a:rPr lang="en-US" dirty="0" err="1" smtClean="0"/>
              <a:t>cuv</a:t>
            </a:r>
            <a:r>
              <a:rPr lang="ro-RO" dirty="0"/>
              <a:t>î</a:t>
            </a:r>
            <a:r>
              <a:rPr lang="en-US" dirty="0" err="1" smtClean="0"/>
              <a:t>ntului</a:t>
            </a:r>
            <a:r>
              <a:rPr lang="en-US" dirty="0" smtClean="0"/>
              <a:t> </a:t>
            </a:r>
            <a:r>
              <a:rPr lang="en-US" dirty="0" err="1"/>
              <a:t>cheie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dirty="0" smtClean="0"/>
              <a:t>dup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cel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:</a:t>
            </a:r>
          </a:p>
          <a:p>
            <a:r>
              <a:rPr lang="en-US" dirty="0"/>
              <a:t>import static </a:t>
            </a:r>
            <a:r>
              <a:rPr lang="en-US" dirty="0" err="1"/>
              <a:t>numePachet.NumeClasa</a:t>
            </a:r>
            <a:r>
              <a:rPr lang="en-US" dirty="0" smtClean="0"/>
              <a:t>.*;</a:t>
            </a:r>
            <a:endParaRPr lang="ro-RO" dirty="0" smtClean="0"/>
          </a:p>
          <a:p>
            <a:r>
              <a:rPr lang="en-US" dirty="0"/>
              <a:t>// </a:t>
            </a:r>
            <a:r>
              <a:rPr lang="ro-RO" dirty="0" smtClean="0"/>
              <a:t>fără static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java.awt.BorderLayout</a:t>
            </a:r>
            <a:r>
              <a:rPr lang="en-US" dirty="0"/>
              <a:t>.*;</a:t>
            </a:r>
          </a:p>
          <a:p>
            <a:r>
              <a:rPr lang="ru-RU" dirty="0"/>
              <a:t>...</a:t>
            </a:r>
          </a:p>
          <a:p>
            <a:r>
              <a:rPr lang="en-US" dirty="0" err="1"/>
              <a:t>fereastra.add</a:t>
            </a:r>
            <a:r>
              <a:rPr lang="en-US" dirty="0"/>
              <a:t>(new Button(), </a:t>
            </a:r>
            <a:r>
              <a:rPr lang="en-US" dirty="0" err="1"/>
              <a:t>BorderLayout.CENTER</a:t>
            </a:r>
            <a:r>
              <a:rPr lang="en-US" dirty="0"/>
              <a:t>);</a:t>
            </a:r>
          </a:p>
          <a:p>
            <a:r>
              <a:rPr lang="en-US" dirty="0"/>
              <a:t>// </a:t>
            </a:r>
            <a:r>
              <a:rPr lang="ro-RO" dirty="0" smtClean="0"/>
              <a:t>cu static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java.awt.BorderLayout</a:t>
            </a:r>
            <a:r>
              <a:rPr lang="en-US" dirty="0"/>
              <a:t>.*;</a:t>
            </a:r>
          </a:p>
          <a:p>
            <a:r>
              <a:rPr lang="en-US" dirty="0"/>
              <a:t>import static </a:t>
            </a:r>
            <a:r>
              <a:rPr lang="en-US" dirty="0" err="1"/>
              <a:t>java.awt.BorderLayout</a:t>
            </a:r>
            <a:r>
              <a:rPr lang="en-US" dirty="0"/>
              <a:t>.*;</a:t>
            </a:r>
          </a:p>
          <a:p>
            <a:r>
              <a:rPr lang="ru-RU" dirty="0"/>
              <a:t>...</a:t>
            </a:r>
          </a:p>
          <a:p>
            <a:r>
              <a:rPr lang="en-US" dirty="0" err="1"/>
              <a:t>fereastra.add</a:t>
            </a:r>
            <a:r>
              <a:rPr lang="en-US" dirty="0"/>
              <a:t>(new Button(), CENTER);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45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Crearea</a:t>
            </a:r>
            <a:r>
              <a:rPr lang="en-US" sz="3200" b="1" dirty="0"/>
              <a:t> </a:t>
            </a:r>
            <a:r>
              <a:rPr lang="en-US" sz="3200" b="1" dirty="0" err="1"/>
              <a:t>unui</a:t>
            </a:r>
            <a:r>
              <a:rPr lang="en-US" sz="3200" b="1" dirty="0"/>
              <a:t> </a:t>
            </a:r>
            <a:r>
              <a:rPr lang="en-US" sz="3200" b="1" dirty="0" err="1"/>
              <a:t>pachet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pachet</a:t>
            </a:r>
            <a:r>
              <a:rPr lang="en-US" dirty="0"/>
              <a:t> se </a:t>
            </a:r>
            <a:r>
              <a:rPr lang="en-US" dirty="0" err="1" smtClean="0"/>
              <a:t>realizeaz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scriere</a:t>
            </a:r>
            <a:r>
              <a:rPr lang="en-US" dirty="0"/>
              <a:t> la </a:t>
            </a:r>
            <a:r>
              <a:rPr lang="ro-RO" dirty="0"/>
              <a:t>î</a:t>
            </a:r>
            <a:r>
              <a:rPr lang="en-US" dirty="0" err="1" smtClean="0"/>
              <a:t>nceputul</a:t>
            </a:r>
            <a:r>
              <a:rPr lang="en-US" dirty="0" smtClean="0"/>
              <a:t> fi</a:t>
            </a:r>
            <a:r>
              <a:rPr lang="ro-RO" dirty="0" smtClean="0"/>
              <a:t>ș</a:t>
            </a:r>
            <a:r>
              <a:rPr lang="en-US" dirty="0" err="1" smtClean="0"/>
              <a:t>ierelor</a:t>
            </a:r>
            <a:r>
              <a:rPr lang="en-US" dirty="0" smtClean="0"/>
              <a:t> </a:t>
            </a:r>
            <a:r>
              <a:rPr lang="en-US" dirty="0" err="1" smtClean="0"/>
              <a:t>surs</a:t>
            </a:r>
            <a:r>
              <a:rPr lang="ro-RO" dirty="0" smtClean="0"/>
              <a:t>ă </a:t>
            </a:r>
            <a:r>
              <a:rPr lang="en-US" dirty="0" err="1" smtClean="0"/>
              <a:t>ce</a:t>
            </a:r>
            <a:r>
              <a:rPr lang="en-US" dirty="0" smtClean="0"/>
              <a:t> con</a:t>
            </a:r>
            <a:r>
              <a:rPr lang="ro-RO" dirty="0"/>
              <a:t>ț</a:t>
            </a:r>
            <a:r>
              <a:rPr lang="en-US" dirty="0" smtClean="0"/>
              <a:t>in </a:t>
            </a:r>
            <a:r>
              <a:rPr lang="en-US" dirty="0" err="1"/>
              <a:t>clasele</a:t>
            </a:r>
            <a:r>
              <a:rPr lang="en-US" dirty="0"/>
              <a:t> </a:t>
            </a:r>
            <a:r>
              <a:rPr lang="ro-RO" dirty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interfe</a:t>
            </a:r>
            <a:r>
              <a:rPr lang="ro-RO" dirty="0" smtClean="0"/>
              <a:t>ț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dorim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ro-RO" dirty="0" smtClean="0"/>
              <a:t>ș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 smtClean="0"/>
              <a:t>grup</a:t>
            </a:r>
            <a:r>
              <a:rPr lang="ro-RO" dirty="0" smtClean="0"/>
              <a:t>ă</a:t>
            </a:r>
            <a:r>
              <a:rPr lang="en-US" dirty="0" smtClean="0"/>
              <a:t>m </a:t>
            </a:r>
            <a:r>
              <a:rPr lang="ro-RO" dirty="0" smtClean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-un </a:t>
            </a:r>
            <a:r>
              <a:rPr lang="en-US" dirty="0" err="1"/>
              <a:t>pachet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ro-RO" dirty="0" smtClean="0"/>
              <a:t>i</a:t>
            </a:r>
            <a:r>
              <a:rPr lang="en-US" dirty="0" err="1" smtClean="0"/>
              <a:t>nstruc</a:t>
            </a:r>
            <a:r>
              <a:rPr lang="ro-RO" dirty="0" smtClean="0"/>
              <a:t>ț</a:t>
            </a:r>
            <a:r>
              <a:rPr lang="en-US" dirty="0" err="1" smtClean="0"/>
              <a:t>iunii</a:t>
            </a:r>
            <a:r>
              <a:rPr lang="en-US" dirty="0"/>
              <a:t>: </a:t>
            </a:r>
            <a:endParaRPr lang="ro-RO" dirty="0" smtClean="0"/>
          </a:p>
          <a:p>
            <a:r>
              <a:rPr lang="en-US" dirty="0" smtClean="0"/>
              <a:t>package </a:t>
            </a:r>
            <a:r>
              <a:rPr lang="en-US" dirty="0" err="1"/>
              <a:t>numePachet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ro-RO" dirty="0"/>
              <a:t>ă</a:t>
            </a:r>
            <a:r>
              <a:rPr lang="en-US" dirty="0" smtClean="0"/>
              <a:t> consider</a:t>
            </a:r>
            <a:r>
              <a:rPr lang="ro-RO" dirty="0"/>
              <a:t>ă</a:t>
            </a:r>
            <a:r>
              <a:rPr lang="en-US" dirty="0" smtClean="0"/>
              <a:t>m </a:t>
            </a:r>
            <a:r>
              <a:rPr lang="en-US" dirty="0"/>
              <a:t>un </a:t>
            </a:r>
            <a:r>
              <a:rPr lang="en-US" dirty="0" err="1"/>
              <a:t>exemplu</a:t>
            </a:r>
            <a:r>
              <a:rPr lang="en-US" dirty="0"/>
              <a:t>: </a:t>
            </a:r>
            <a:r>
              <a:rPr lang="ro-RO" dirty="0" smtClean="0"/>
              <a:t> </a:t>
            </a:r>
            <a:r>
              <a:rPr lang="en-US" dirty="0" err="1" smtClean="0"/>
              <a:t>presupunem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 smtClean="0"/>
              <a:t>dou</a:t>
            </a:r>
            <a:r>
              <a:rPr lang="ro-RO" dirty="0"/>
              <a:t>ă</a:t>
            </a:r>
            <a:r>
              <a:rPr lang="en-US" dirty="0" smtClean="0"/>
              <a:t> fi</a:t>
            </a:r>
            <a:r>
              <a:rPr lang="ro-RO" dirty="0" smtClean="0"/>
              <a:t>ș</a:t>
            </a:r>
            <a:r>
              <a:rPr lang="en-US" dirty="0" err="1" smtClean="0"/>
              <a:t>iere</a:t>
            </a:r>
            <a:r>
              <a:rPr lang="en-US" dirty="0" smtClean="0"/>
              <a:t> </a:t>
            </a:r>
            <a:r>
              <a:rPr lang="en-US" dirty="0" err="1" smtClean="0"/>
              <a:t>surs</a:t>
            </a:r>
            <a:r>
              <a:rPr lang="ro-RO" dirty="0" smtClean="0"/>
              <a:t>ă </a:t>
            </a:r>
          </a:p>
          <a:p>
            <a:pPr marL="0" indent="0">
              <a:buNone/>
            </a:pPr>
            <a:r>
              <a:rPr lang="en-US" dirty="0" smtClean="0"/>
              <a:t>Graf.java</a:t>
            </a:r>
            <a:r>
              <a:rPr lang="ro-RO" dirty="0" smtClean="0"/>
              <a:t> 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Arbore.java.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Fisierul</a:t>
            </a:r>
            <a:r>
              <a:rPr lang="en-US" dirty="0"/>
              <a:t> Graf.java</a:t>
            </a:r>
          </a:p>
          <a:p>
            <a:r>
              <a:rPr lang="en-US" dirty="0"/>
              <a:t>package </a:t>
            </a:r>
            <a:r>
              <a:rPr lang="en-US" dirty="0" err="1"/>
              <a:t>grafuri</a:t>
            </a:r>
            <a:r>
              <a:rPr lang="en-US" dirty="0"/>
              <a:t>;</a:t>
            </a:r>
          </a:p>
          <a:p>
            <a:r>
              <a:rPr lang="en-US" dirty="0"/>
              <a:t>class Graf {...}</a:t>
            </a:r>
          </a:p>
          <a:p>
            <a:r>
              <a:rPr lang="en-US" dirty="0"/>
              <a:t>class </a:t>
            </a:r>
            <a:r>
              <a:rPr lang="en-US" dirty="0" err="1"/>
              <a:t>GrafPerfect</a:t>
            </a:r>
            <a:r>
              <a:rPr lang="en-US" dirty="0"/>
              <a:t> extends Graf {...}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Fisierul</a:t>
            </a:r>
            <a:r>
              <a:rPr lang="en-US" dirty="0"/>
              <a:t> Arbore.java</a:t>
            </a:r>
          </a:p>
          <a:p>
            <a:r>
              <a:rPr lang="en-US" dirty="0"/>
              <a:t>package </a:t>
            </a:r>
            <a:r>
              <a:rPr lang="en-US" dirty="0" err="1"/>
              <a:t>grafuri</a:t>
            </a:r>
            <a:r>
              <a:rPr lang="en-US" dirty="0"/>
              <a:t>;</a:t>
            </a:r>
          </a:p>
          <a:p>
            <a:r>
              <a:rPr lang="en-US" dirty="0"/>
              <a:t>class Arbore </a:t>
            </a:r>
            <a:r>
              <a:rPr lang="en-US" dirty="0" smtClean="0"/>
              <a:t>{...}</a:t>
            </a:r>
            <a:endParaRPr lang="ro-RO" dirty="0" smtClean="0"/>
          </a:p>
          <a:p>
            <a:r>
              <a:rPr lang="en-US" dirty="0"/>
              <a:t>class </a:t>
            </a:r>
            <a:r>
              <a:rPr lang="en-US" dirty="0" err="1"/>
              <a:t>ArboreBinar</a:t>
            </a:r>
            <a:r>
              <a:rPr lang="en-US" dirty="0"/>
              <a:t> extends Arbore {...}</a:t>
            </a:r>
          </a:p>
          <a:p>
            <a:pPr marL="0" indent="0">
              <a:buNone/>
            </a:pPr>
            <a:r>
              <a:rPr lang="en-US" dirty="0" err="1"/>
              <a:t>Clasele</a:t>
            </a:r>
            <a:r>
              <a:rPr lang="en-US" dirty="0"/>
              <a:t> </a:t>
            </a:r>
            <a:r>
              <a:rPr lang="en-US" b="1" dirty="0"/>
              <a:t>Graf, </a:t>
            </a:r>
            <a:r>
              <a:rPr lang="en-US" b="1" dirty="0" err="1"/>
              <a:t>GrafPerfect</a:t>
            </a:r>
            <a:r>
              <a:rPr lang="en-US" b="1" dirty="0"/>
              <a:t>, Arbore, </a:t>
            </a:r>
            <a:r>
              <a:rPr lang="en-US" b="1" dirty="0" err="1"/>
              <a:t>ArboreBinar</a:t>
            </a:r>
            <a:r>
              <a:rPr lang="en-US" b="1" dirty="0"/>
              <a:t> </a:t>
            </a:r>
            <a:r>
              <a:rPr lang="en-US" dirty="0" err="1"/>
              <a:t>vor</a:t>
            </a:r>
            <a:r>
              <a:rPr lang="en-US" dirty="0"/>
              <a:t> face parte </a:t>
            </a:r>
            <a:r>
              <a:rPr lang="en-US" dirty="0" smtClean="0"/>
              <a:t>din</a:t>
            </a:r>
            <a:r>
              <a:rPr lang="ro-RO" dirty="0" smtClean="0"/>
              <a:t> </a:t>
            </a:r>
            <a:r>
              <a:rPr lang="en-US" dirty="0" err="1" smtClean="0"/>
              <a:t>acela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pachet</a:t>
            </a:r>
            <a:r>
              <a:rPr lang="en-US" dirty="0"/>
              <a:t> </a:t>
            </a:r>
            <a:r>
              <a:rPr lang="en-US" b="1" dirty="0" err="1"/>
              <a:t>grafuri</a:t>
            </a:r>
            <a:r>
              <a:rPr lang="en-US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00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Instruc</a:t>
            </a:r>
            <a:r>
              <a:rPr lang="ro-RO" sz="2400" dirty="0" smtClean="0"/>
              <a:t>ț</a:t>
            </a:r>
            <a:r>
              <a:rPr lang="en-US" sz="2400" dirty="0" err="1" smtClean="0"/>
              <a:t>iunea</a:t>
            </a:r>
            <a:r>
              <a:rPr lang="en-US" sz="2400" dirty="0" smtClean="0"/>
              <a:t> </a:t>
            </a:r>
            <a:r>
              <a:rPr lang="en-US" sz="2400" b="1" dirty="0"/>
              <a:t>package </a:t>
            </a:r>
            <a:r>
              <a:rPr lang="en-US" sz="2400" dirty="0" smtClean="0"/>
              <a:t>ac</a:t>
            </a:r>
            <a:r>
              <a:rPr lang="ro-RO" sz="2400" dirty="0" smtClean="0"/>
              <a:t>ți</a:t>
            </a:r>
            <a:r>
              <a:rPr lang="en-US" sz="2400" dirty="0" err="1" smtClean="0"/>
              <a:t>oneaz</a:t>
            </a:r>
            <a:r>
              <a:rPr lang="ro-RO" sz="2400" dirty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asupra</a:t>
            </a:r>
            <a:r>
              <a:rPr lang="ro-RO" sz="2400" dirty="0" smtClean="0"/>
              <a:t> î</a:t>
            </a:r>
            <a:r>
              <a:rPr lang="en-US" sz="2400" dirty="0" err="1" smtClean="0"/>
              <a:t>ntregului</a:t>
            </a:r>
            <a:r>
              <a:rPr lang="en-US" sz="2400" dirty="0" smtClean="0"/>
              <a:t> fi</a:t>
            </a:r>
            <a:r>
              <a:rPr lang="ro-RO" sz="2400" dirty="0" smtClean="0"/>
              <a:t>ș</a:t>
            </a:r>
            <a:r>
              <a:rPr lang="en-US" sz="2400" dirty="0" err="1" smtClean="0"/>
              <a:t>ier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ro-RO" sz="2400" dirty="0" smtClean="0"/>
              <a:t>să </a:t>
            </a:r>
            <a:r>
              <a:rPr lang="en-US" sz="2400" dirty="0" smtClean="0"/>
              <a:t>la</a:t>
            </a:r>
            <a:r>
              <a:rPr lang="ro-RO" sz="2400" dirty="0" smtClean="0"/>
              <a:t> î</a:t>
            </a:r>
            <a:r>
              <a:rPr lang="en-US" sz="2400" dirty="0" err="1" smtClean="0"/>
              <a:t>nceputul</a:t>
            </a:r>
            <a:r>
              <a:rPr lang="ro-RO" sz="2400" dirty="0" smtClean="0"/>
              <a:t> că</a:t>
            </a:r>
            <a:r>
              <a:rPr lang="en-US" sz="2400" dirty="0" err="1" smtClean="0"/>
              <a:t>ruia</a:t>
            </a:r>
            <a:r>
              <a:rPr lang="en-US" sz="2400" dirty="0" smtClean="0"/>
              <a:t> </a:t>
            </a:r>
            <a:r>
              <a:rPr lang="en-US" sz="2400" dirty="0" err="1"/>
              <a:t>apare</a:t>
            </a:r>
            <a:r>
              <a:rPr lang="en-US" sz="2400" dirty="0"/>
              <a:t>. Cu </a:t>
            </a:r>
            <a:r>
              <a:rPr lang="en-US" sz="2400" dirty="0" err="1"/>
              <a:t>alte</a:t>
            </a:r>
            <a:r>
              <a:rPr lang="en-US" sz="2400" dirty="0"/>
              <a:t> </a:t>
            </a:r>
            <a:r>
              <a:rPr lang="en-US" sz="2400" dirty="0" err="1"/>
              <a:t>cuvinte</a:t>
            </a:r>
            <a:r>
              <a:rPr lang="en-US" sz="2400" dirty="0"/>
              <a:t> nu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specifica</a:t>
            </a:r>
            <a:r>
              <a:rPr lang="en-US" sz="2400" dirty="0"/>
              <a:t> </a:t>
            </a:r>
            <a:r>
              <a:rPr lang="en-US" sz="2400" dirty="0" err="1"/>
              <a:t>faptul</a:t>
            </a:r>
            <a:r>
              <a:rPr lang="en-US" sz="2400" dirty="0"/>
              <a:t> </a:t>
            </a:r>
            <a:r>
              <a:rPr lang="en-US" sz="2400" dirty="0" smtClean="0"/>
              <a:t>c</a:t>
            </a:r>
            <a:r>
              <a:rPr lang="ro-RO" sz="2400" dirty="0"/>
              <a:t>ă</a:t>
            </a:r>
            <a:r>
              <a:rPr lang="en-US" sz="2400" dirty="0" smtClean="0"/>
              <a:t> </a:t>
            </a:r>
            <a:r>
              <a:rPr lang="en-US" sz="2400" dirty="0" err="1"/>
              <a:t>anumite</a:t>
            </a:r>
            <a:r>
              <a:rPr lang="en-US" sz="2400" dirty="0"/>
              <a:t> </a:t>
            </a:r>
            <a:r>
              <a:rPr lang="en-US" sz="2400" dirty="0" err="1" smtClean="0"/>
              <a:t>clase</a:t>
            </a:r>
            <a:r>
              <a:rPr lang="ro-RO" sz="2400" dirty="0" smtClean="0"/>
              <a:t> </a:t>
            </a:r>
            <a:r>
              <a:rPr lang="en-US" sz="2400" dirty="0" err="1" smtClean="0"/>
              <a:t>dintr</a:t>
            </a:r>
            <a:r>
              <a:rPr lang="en-US" sz="2400" dirty="0" smtClean="0"/>
              <a:t>-un fi</a:t>
            </a:r>
            <a:r>
              <a:rPr lang="ro-RO" sz="2400" dirty="0" smtClean="0"/>
              <a:t>ș</a:t>
            </a:r>
            <a:r>
              <a:rPr lang="en-US" sz="2400" dirty="0" err="1" smtClean="0"/>
              <a:t>ier</a:t>
            </a:r>
            <a:r>
              <a:rPr lang="en-US" sz="2400" dirty="0" smtClean="0"/>
              <a:t> </a:t>
            </a:r>
            <a:r>
              <a:rPr lang="en-US" sz="2400" dirty="0" err="1" smtClean="0"/>
              <a:t>surs</a:t>
            </a:r>
            <a:r>
              <a:rPr lang="ro-RO" sz="2400" dirty="0" smtClean="0"/>
              <a:t>ă </a:t>
            </a:r>
            <a:r>
              <a:rPr lang="en-US" sz="2400" dirty="0" err="1" smtClean="0"/>
              <a:t>apar</a:t>
            </a:r>
            <a:r>
              <a:rPr lang="ro-RO" sz="2400" dirty="0" smtClean="0"/>
              <a:t>ț</a:t>
            </a:r>
            <a:r>
              <a:rPr lang="en-US" sz="2400" dirty="0" smtClean="0"/>
              <a:t>in </a:t>
            </a:r>
            <a:r>
              <a:rPr lang="en-US" sz="2400" dirty="0" err="1"/>
              <a:t>unui</a:t>
            </a:r>
            <a:r>
              <a:rPr lang="en-US" sz="2400" dirty="0"/>
              <a:t> </a:t>
            </a:r>
            <a:r>
              <a:rPr lang="en-US" sz="2400" dirty="0" err="1"/>
              <a:t>pachet</a:t>
            </a:r>
            <a:r>
              <a:rPr lang="en-US" sz="2400" dirty="0"/>
              <a:t>, </a:t>
            </a:r>
            <a:r>
              <a:rPr lang="en-US" sz="2400" dirty="0" err="1"/>
              <a:t>iar</a:t>
            </a:r>
            <a:r>
              <a:rPr lang="en-US" sz="2400" dirty="0"/>
              <a:t> </a:t>
            </a:r>
            <a:r>
              <a:rPr lang="en-US" sz="2400" dirty="0" err="1"/>
              <a:t>altele</a:t>
            </a:r>
            <a:r>
              <a:rPr lang="en-US" sz="2400" dirty="0"/>
              <a:t> </a:t>
            </a:r>
            <a:r>
              <a:rPr lang="en-US" sz="2400" dirty="0" err="1"/>
              <a:t>altui</a:t>
            </a:r>
            <a:r>
              <a:rPr lang="en-US" sz="2400" dirty="0"/>
              <a:t> </a:t>
            </a:r>
            <a:r>
              <a:rPr lang="en-US" sz="2400" dirty="0" err="1"/>
              <a:t>pachet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ro-RO" sz="2400" dirty="0"/>
              <a:t> </a:t>
            </a:r>
            <a:r>
              <a:rPr lang="ro-RO" sz="2400" dirty="0" smtClean="0"/>
              <a:t>     </a:t>
            </a:r>
            <a:r>
              <a:rPr lang="en-US" sz="2400" dirty="0" err="1" smtClean="0"/>
              <a:t>Dac</a:t>
            </a:r>
            <a:r>
              <a:rPr lang="ro-RO" sz="2400" dirty="0"/>
              <a:t>ă</a:t>
            </a:r>
            <a:r>
              <a:rPr lang="en-US" sz="2400" dirty="0" smtClean="0"/>
              <a:t> </a:t>
            </a:r>
            <a:r>
              <a:rPr lang="en-US" sz="2400" dirty="0"/>
              <a:t>nu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specificat</a:t>
            </a:r>
            <a:r>
              <a:rPr lang="en-US" sz="2400" dirty="0"/>
              <a:t> un </a:t>
            </a:r>
            <a:r>
              <a:rPr lang="en-US" sz="2400" dirty="0" err="1"/>
              <a:t>anumit</a:t>
            </a:r>
            <a:r>
              <a:rPr lang="en-US" sz="2400" dirty="0"/>
              <a:t> </a:t>
            </a:r>
            <a:r>
              <a:rPr lang="en-US" sz="2400" dirty="0" err="1"/>
              <a:t>pachet</a:t>
            </a:r>
            <a:r>
              <a:rPr lang="en-US" sz="2400" dirty="0"/>
              <a:t>, </a:t>
            </a:r>
            <a:r>
              <a:rPr lang="en-US" sz="2400" dirty="0" err="1"/>
              <a:t>clasele</a:t>
            </a:r>
            <a:r>
              <a:rPr lang="en-US" sz="2400" dirty="0"/>
              <a:t> </a:t>
            </a:r>
            <a:r>
              <a:rPr lang="en-US" sz="2400" dirty="0" err="1"/>
              <a:t>unui</a:t>
            </a:r>
            <a:r>
              <a:rPr lang="en-US" sz="2400" dirty="0"/>
              <a:t> </a:t>
            </a:r>
            <a:r>
              <a:rPr lang="en-US" sz="2400" dirty="0" smtClean="0"/>
              <a:t>fi</a:t>
            </a:r>
            <a:r>
              <a:rPr lang="ro-RO" sz="2400" dirty="0" smtClean="0"/>
              <a:t>ș</a:t>
            </a:r>
            <a:r>
              <a:rPr lang="en-US" sz="2400" dirty="0" err="1" smtClean="0"/>
              <a:t>ier</a:t>
            </a:r>
            <a:r>
              <a:rPr lang="en-US" sz="2400" dirty="0" smtClean="0"/>
              <a:t> </a:t>
            </a:r>
            <a:r>
              <a:rPr lang="en-US" sz="2400" dirty="0" err="1" smtClean="0"/>
              <a:t>surs</a:t>
            </a:r>
            <a:r>
              <a:rPr lang="ro-RO" sz="2400" dirty="0" smtClean="0"/>
              <a:t>ă </a:t>
            </a:r>
            <a:r>
              <a:rPr lang="en-US" sz="2400" dirty="0" err="1" smtClean="0"/>
              <a:t>vor</a:t>
            </a:r>
            <a:r>
              <a:rPr lang="en-US" sz="2400" dirty="0" smtClean="0"/>
              <a:t> face</a:t>
            </a:r>
            <a:r>
              <a:rPr lang="ro-RO" sz="2400" dirty="0" smtClean="0"/>
              <a:t> </a:t>
            </a:r>
            <a:r>
              <a:rPr lang="it-IT" sz="2400" dirty="0" smtClean="0"/>
              <a:t>parte </a:t>
            </a:r>
            <a:r>
              <a:rPr lang="it-IT" sz="2400" dirty="0"/>
              <a:t>din pachetul implicit (care nu are </a:t>
            </a:r>
            <a:r>
              <a:rPr lang="it-IT" sz="2400" dirty="0" smtClean="0"/>
              <a:t> </a:t>
            </a:r>
            <a:r>
              <a:rPr lang="it-IT" sz="2400" dirty="0"/>
              <a:t>nume). </a:t>
            </a:r>
            <a:r>
              <a:rPr lang="ro-RO" sz="2400" dirty="0" smtClean="0"/>
              <a:t> Î</a:t>
            </a:r>
            <a:r>
              <a:rPr lang="it-IT" sz="2400" dirty="0" smtClean="0"/>
              <a:t>n </a:t>
            </a:r>
            <a:r>
              <a:rPr lang="it-IT" sz="2400" dirty="0"/>
              <a:t>general, </a:t>
            </a:r>
            <a:r>
              <a:rPr lang="it-IT" sz="2400" dirty="0" smtClean="0"/>
              <a:t>pachetul</a:t>
            </a:r>
            <a:r>
              <a:rPr lang="ro-RO" sz="2400" dirty="0" smtClean="0"/>
              <a:t> </a:t>
            </a:r>
            <a:r>
              <a:rPr lang="fr-FR" sz="2400" dirty="0" smtClean="0"/>
              <a:t>implicit </a:t>
            </a:r>
            <a:r>
              <a:rPr lang="fr-FR" sz="2400" dirty="0"/>
              <a:t>este format din toate clasele </a:t>
            </a:r>
            <a:r>
              <a:rPr lang="ro-RO" sz="2400" dirty="0"/>
              <a:t>ș</a:t>
            </a:r>
            <a:r>
              <a:rPr lang="fr-FR" sz="2400" dirty="0" smtClean="0"/>
              <a:t>i intefe</a:t>
            </a:r>
            <a:r>
              <a:rPr lang="ro-RO" sz="2400" dirty="0"/>
              <a:t>ț</a:t>
            </a:r>
            <a:r>
              <a:rPr lang="fr-FR" sz="2400" dirty="0" smtClean="0"/>
              <a:t>ele </a:t>
            </a:r>
            <a:r>
              <a:rPr lang="fr-FR" sz="2400" dirty="0"/>
              <a:t>directorului curent de lucru.</a:t>
            </a:r>
          </a:p>
          <a:p>
            <a:pPr marL="0" indent="0">
              <a:buNone/>
            </a:pPr>
            <a:r>
              <a:rPr lang="en-US" sz="2400" dirty="0"/>
              <a:t>Este </a:t>
            </a:r>
            <a:r>
              <a:rPr lang="en-US" sz="2400" dirty="0" err="1"/>
              <a:t>recomandat</a:t>
            </a:r>
            <a:r>
              <a:rPr lang="en-US" sz="2400" dirty="0"/>
              <a:t> </a:t>
            </a:r>
            <a:r>
              <a:rPr lang="ro-RO" sz="2400" dirty="0" smtClean="0"/>
              <a:t> </a:t>
            </a:r>
            <a:r>
              <a:rPr lang="en-US" sz="2400" dirty="0" err="1" smtClean="0"/>
              <a:t>ca</a:t>
            </a:r>
            <a:r>
              <a:rPr lang="en-US" sz="2400" dirty="0" smtClean="0"/>
              <a:t> </a:t>
            </a:r>
            <a:r>
              <a:rPr lang="en-US" sz="2400" dirty="0" err="1"/>
              <a:t>toate</a:t>
            </a:r>
            <a:r>
              <a:rPr lang="en-US" sz="2400" dirty="0"/>
              <a:t> </a:t>
            </a:r>
            <a:r>
              <a:rPr lang="en-US" sz="2400" dirty="0" err="1"/>
              <a:t>clasele</a:t>
            </a:r>
            <a:r>
              <a:rPr lang="en-US" sz="2400" dirty="0"/>
              <a:t> </a:t>
            </a:r>
            <a:r>
              <a:rPr lang="ro-RO" sz="2400" dirty="0"/>
              <a:t>ș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intefetele</a:t>
            </a: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ro-RO" sz="2400" dirty="0"/>
              <a:t>ă</a:t>
            </a:r>
            <a:r>
              <a:rPr lang="en-US" sz="2400" dirty="0" smtClean="0"/>
              <a:t> </a:t>
            </a:r>
            <a:r>
              <a:rPr lang="en-US" sz="2400" dirty="0"/>
              <a:t>fie </a:t>
            </a:r>
            <a:r>
              <a:rPr lang="en-US" sz="2400" dirty="0" err="1"/>
              <a:t>plasate</a:t>
            </a:r>
            <a:r>
              <a:rPr lang="en-US" sz="2400" dirty="0"/>
              <a:t> </a:t>
            </a:r>
            <a:r>
              <a:rPr lang="ro-RO" sz="2400" dirty="0"/>
              <a:t>î</a:t>
            </a:r>
            <a:r>
              <a:rPr lang="en-US" sz="2400" dirty="0" smtClean="0"/>
              <a:t>n </a:t>
            </a:r>
            <a:r>
              <a:rPr lang="en-US" sz="2400" dirty="0" err="1" smtClean="0"/>
              <a:t>pachete</a:t>
            </a:r>
            <a:r>
              <a:rPr lang="en-US" sz="2400" dirty="0" smtClean="0"/>
              <a:t>,</a:t>
            </a:r>
            <a:r>
              <a:rPr lang="ro-RO" sz="2400" dirty="0" smtClean="0"/>
              <a:t> </a:t>
            </a:r>
            <a:r>
              <a:rPr lang="en-US" sz="2400" dirty="0" err="1" smtClean="0"/>
              <a:t>pachetul</a:t>
            </a:r>
            <a:r>
              <a:rPr lang="en-US" sz="2400" dirty="0" smtClean="0"/>
              <a:t> </a:t>
            </a:r>
            <a:r>
              <a:rPr lang="en-US" sz="2400" dirty="0"/>
              <a:t>implicit </a:t>
            </a:r>
            <a:r>
              <a:rPr lang="en-US" sz="2400" dirty="0" err="1"/>
              <a:t>fiind</a:t>
            </a:r>
            <a:r>
              <a:rPr lang="en-US" sz="2400" dirty="0"/>
              <a:t> </a:t>
            </a:r>
            <a:r>
              <a:rPr lang="en-US" sz="2400" dirty="0" err="1"/>
              <a:t>folosit</a:t>
            </a:r>
            <a:r>
              <a:rPr lang="en-US" sz="2400" dirty="0"/>
              <a:t> </a:t>
            </a:r>
            <a:r>
              <a:rPr lang="en-US" sz="2400" dirty="0" err="1"/>
              <a:t>doar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 smtClean="0"/>
              <a:t>aplica</a:t>
            </a:r>
            <a:r>
              <a:rPr lang="ro-RO" sz="2400" dirty="0" smtClean="0"/>
              <a:t>ți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mici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prototipuri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967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Denumirea</a:t>
            </a:r>
            <a:r>
              <a:rPr lang="en-US" sz="3200" b="1" dirty="0"/>
              <a:t> </a:t>
            </a:r>
            <a:r>
              <a:rPr lang="en-US" sz="3200" b="1" dirty="0" err="1"/>
              <a:t>unui</a:t>
            </a:r>
            <a:r>
              <a:rPr lang="en-US" sz="3200" b="1" dirty="0"/>
              <a:t> </a:t>
            </a:r>
            <a:r>
              <a:rPr lang="en-US" sz="3200" b="1" dirty="0" err="1"/>
              <a:t>pachet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dirty="0" smtClean="0"/>
              <a:t>S</a:t>
            </a:r>
            <a:r>
              <a:rPr lang="en-US" dirty="0" smtClean="0"/>
              <a:t>e</a:t>
            </a:r>
            <a:r>
              <a:rPr lang="ro-RO" dirty="0" smtClean="0"/>
              <a:t> </a:t>
            </a:r>
            <a:r>
              <a:rPr lang="en-US" dirty="0" err="1" smtClean="0"/>
              <a:t>poate</a:t>
            </a:r>
            <a:r>
              <a:rPr lang="ro-RO" dirty="0" smtClean="0"/>
              <a:t> întîmpla</a:t>
            </a:r>
            <a:r>
              <a:rPr lang="en-US" dirty="0" smtClean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din </a:t>
            </a:r>
            <a:r>
              <a:rPr lang="en-US" dirty="0" err="1"/>
              <a:t>clasele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 smtClean="0"/>
              <a:t>aplica</a:t>
            </a:r>
            <a:r>
              <a:rPr lang="ro-RO" dirty="0" smtClean="0"/>
              <a:t>ț</a:t>
            </a:r>
            <a:r>
              <a:rPr lang="en-US" dirty="0" smtClean="0"/>
              <a:t>ii s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aib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acela</a:t>
            </a:r>
            <a:r>
              <a:rPr lang="ro-RO" dirty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nume</a:t>
            </a:r>
            <a:r>
              <a:rPr lang="en-US" dirty="0"/>
              <a:t> cu o </a:t>
            </a:r>
            <a:r>
              <a:rPr lang="en-US" dirty="0" err="1" smtClean="0"/>
              <a:t>clas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a</a:t>
            </a:r>
          </a:p>
          <a:p>
            <a:pPr marL="0" indent="0">
              <a:buNone/>
            </a:pPr>
            <a:r>
              <a:rPr lang="en-US" dirty="0" err="1"/>
              <a:t>mediului</a:t>
            </a:r>
            <a:r>
              <a:rPr lang="en-US" dirty="0"/>
              <a:t> Java.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smtClean="0"/>
              <a:t>at</a:t>
            </a:r>
            <a:r>
              <a:rPr lang="ro-RO" dirty="0"/>
              <a:t>î</a:t>
            </a:r>
            <a:r>
              <a:rPr lang="en-US" dirty="0" smtClean="0"/>
              <a:t>t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ro-RO" dirty="0"/>
              <a:t>î</a:t>
            </a:r>
            <a:r>
              <a:rPr lang="en-US" dirty="0" smtClean="0"/>
              <a:t>t </a:t>
            </a:r>
            <a:r>
              <a:rPr lang="en-US" dirty="0" err="1"/>
              <a:t>clasele</a:t>
            </a:r>
            <a:r>
              <a:rPr lang="en-US" dirty="0"/>
              <a:t> cu </a:t>
            </a:r>
            <a:r>
              <a:rPr lang="en-US" dirty="0" err="1" smtClean="0"/>
              <a:t>acela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nume</a:t>
            </a:r>
            <a:r>
              <a:rPr lang="ro-RO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gasesc</a:t>
            </a:r>
            <a:r>
              <a:rPr lang="ro-RO" dirty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/>
              <a:t>pachete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 smtClean="0"/>
              <a:t>diferen</a:t>
            </a:r>
            <a:r>
              <a:rPr lang="ro-RO" dirty="0" smtClean="0"/>
              <a:t>ț</a:t>
            </a:r>
            <a:r>
              <a:rPr lang="en-US" dirty="0" err="1" smtClean="0"/>
              <a:t>iate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prefixarea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cu </a:t>
            </a:r>
            <a:r>
              <a:rPr lang="en-US" dirty="0" err="1" smtClean="0"/>
              <a:t>numele</a:t>
            </a:r>
            <a:r>
              <a:rPr lang="ro-RO" dirty="0" smtClean="0"/>
              <a:t> </a:t>
            </a:r>
            <a:r>
              <a:rPr lang="en-US" dirty="0" err="1" smtClean="0"/>
              <a:t>pachetelor</a:t>
            </a:r>
            <a:r>
              <a:rPr lang="en-US" dirty="0" smtClean="0"/>
              <a:t>.</a:t>
            </a: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Cî</a:t>
            </a:r>
            <a:r>
              <a:rPr lang="it-IT" dirty="0" smtClean="0"/>
              <a:t>nd </a:t>
            </a:r>
            <a:r>
              <a:rPr lang="it-IT" dirty="0"/>
              <a:t>doi programatori care </a:t>
            </a:r>
            <a:r>
              <a:rPr lang="it-IT" dirty="0" smtClean="0"/>
              <a:t>lucreaz</a:t>
            </a:r>
            <a:r>
              <a:rPr lang="ro-RO" dirty="0"/>
              <a:t>ă</a:t>
            </a:r>
            <a:r>
              <a:rPr lang="it-IT" dirty="0" smtClean="0"/>
              <a:t> </a:t>
            </a:r>
            <a:r>
              <a:rPr lang="it-IT" dirty="0"/>
              <a:t>la un proiect</a:t>
            </a:r>
          </a:p>
          <a:p>
            <a:pPr marL="0" indent="0">
              <a:buNone/>
            </a:pP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folosesc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cu </a:t>
            </a:r>
            <a:r>
              <a:rPr lang="en-US" dirty="0" err="1" smtClean="0"/>
              <a:t>acela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nume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gasesc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smtClean="0"/>
              <a:t>n </a:t>
            </a:r>
            <a:r>
              <a:rPr lang="en-US" dirty="0" err="1"/>
              <a:t>pachete</a:t>
            </a:r>
            <a:r>
              <a:rPr lang="en-US" dirty="0"/>
              <a:t> cu </a:t>
            </a:r>
            <a:r>
              <a:rPr lang="en-US" dirty="0" err="1" smtClean="0"/>
              <a:t>acela</a:t>
            </a:r>
            <a:r>
              <a:rPr lang="ro-RO" dirty="0" smtClean="0"/>
              <a:t>ș</a:t>
            </a:r>
            <a:r>
              <a:rPr lang="en-US" smtClean="0"/>
              <a:t>i</a:t>
            </a:r>
            <a:r>
              <a:rPr lang="en-US" dirty="0" smtClean="0"/>
              <a:t> </a:t>
            </a:r>
            <a:r>
              <a:rPr lang="en-US" dirty="0" err="1"/>
              <a:t>nume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279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766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Pachete in java</vt:lpstr>
      <vt:lpstr>Pachetele standard (J2SDK)</vt:lpstr>
      <vt:lpstr>continuare</vt:lpstr>
      <vt:lpstr>Folosirea membrilor unui pachet</vt:lpstr>
      <vt:lpstr>Importul unei clase sau interfețe</vt:lpstr>
      <vt:lpstr>Importul static</vt:lpstr>
      <vt:lpstr>Crearea unui pachet</vt:lpstr>
      <vt:lpstr>continuare</vt:lpstr>
      <vt:lpstr>Denumirea unui pachet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Pachete in java</dc:title>
  <dc:creator>Lika</dc:creator>
  <cp:lastModifiedBy>Lika</cp:lastModifiedBy>
  <cp:revision>8</cp:revision>
  <dcterms:created xsi:type="dcterms:W3CDTF">2016-03-17T07:04:06Z</dcterms:created>
  <dcterms:modified xsi:type="dcterms:W3CDTF">2016-03-17T08:22:10Z</dcterms:modified>
</cp:coreProperties>
</file>