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330" r:id="rId4"/>
    <p:sldId id="331" r:id="rId5"/>
    <p:sldId id="332" r:id="rId6"/>
    <p:sldId id="333" r:id="rId7"/>
    <p:sldId id="327" r:id="rId8"/>
    <p:sldId id="328" r:id="rId9"/>
    <p:sldId id="32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/>
          </a:bodyPr>
          <a:lstStyle/>
          <a:p>
            <a:r>
              <a:rPr lang="ro-RO" sz="5400" b="1" dirty="0">
                <a:solidFill>
                  <a:srgbClr val="180985"/>
                </a:solidFill>
              </a:rPr>
              <a:t>Matematici Speciale</a:t>
            </a:r>
            <a:endParaRPr lang="en-US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136904" cy="1584176"/>
          </a:xfrm>
        </p:spPr>
        <p:txBody>
          <a:bodyPr>
            <a:normAutofit fontScale="55000" lnSpcReduction="20000"/>
          </a:bodyPr>
          <a:lstStyle/>
          <a:p>
            <a:r>
              <a:rPr lang="ru-RU" sz="6700" b="1" dirty="0">
                <a:solidFill>
                  <a:schemeClr val="tx1"/>
                </a:solidFill>
              </a:rPr>
              <a:t>Лекция </a:t>
            </a:r>
            <a:r>
              <a:rPr lang="en-US" sz="6700" b="1" dirty="0">
                <a:solidFill>
                  <a:schemeClr val="tx1"/>
                </a:solidFill>
              </a:rPr>
              <a:t>10</a:t>
            </a:r>
          </a:p>
          <a:p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Минимизация  булевых функций</a:t>
            </a:r>
            <a:r>
              <a:rPr lang="en-US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:</a:t>
            </a:r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 Метод </a:t>
            </a:r>
            <a:r>
              <a:rPr lang="ru-RU" sz="6700" b="1" dirty="0" err="1">
                <a:solidFill>
                  <a:srgbClr val="180985"/>
                </a:solidFill>
                <a:latin typeface="+mj-lt"/>
                <a:ea typeface="+mj-ea"/>
                <a:cs typeface="+mj-cs"/>
              </a:rPr>
              <a:t>Квайна</a:t>
            </a:r>
            <a:r>
              <a:rPr lang="en-US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-</a:t>
            </a:r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Мак-</a:t>
            </a:r>
            <a:r>
              <a:rPr lang="ru-RU" sz="6700" b="1" dirty="0" err="1">
                <a:solidFill>
                  <a:srgbClr val="180985"/>
                </a:solidFill>
                <a:latin typeface="+mj-lt"/>
                <a:ea typeface="+mj-ea"/>
                <a:cs typeface="+mj-cs"/>
              </a:rPr>
              <a:t>Класки</a:t>
            </a:r>
            <a:r>
              <a:rPr lang="ru-RU" sz="6700" b="1" dirty="0">
                <a:solidFill>
                  <a:srgbClr val="180985"/>
                </a:solidFill>
                <a:latin typeface="+mj-lt"/>
                <a:ea typeface="+mj-ea"/>
                <a:cs typeface="+mj-cs"/>
              </a:rPr>
              <a:t> </a:t>
            </a:r>
            <a:endParaRPr lang="en-US" sz="6700" b="1" dirty="0">
              <a:solidFill>
                <a:srgbClr val="180985"/>
              </a:solidFill>
              <a:latin typeface="+mj-lt"/>
              <a:ea typeface="+mj-ea"/>
              <a:cs typeface="+mj-cs"/>
            </a:endParaRPr>
          </a:p>
          <a:p>
            <a:endParaRPr lang="en-US" sz="6800" b="1" dirty="0">
              <a:solidFill>
                <a:srgbClr val="180985"/>
              </a:solidFill>
              <a:latin typeface="+mj-lt"/>
              <a:ea typeface="+mj-ea"/>
              <a:cs typeface="+mj-cs"/>
            </a:endParaRPr>
          </a:p>
          <a:p>
            <a:endParaRPr lang="ru-RU" sz="4400" dirty="0"/>
          </a:p>
          <a:p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1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5"/>
            <a:ext cx="8784976" cy="5184577"/>
          </a:xfrm>
        </p:spPr>
      </p:pic>
    </p:spTree>
    <p:extLst>
      <p:ext uri="{BB962C8B-B14F-4D97-AF65-F5344CB8AC3E}">
        <p14:creationId xmlns:p14="http://schemas.microsoft.com/office/powerpoint/2010/main" val="304198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6408711" cy="6552728"/>
          </a:xfrm>
        </p:spPr>
      </p:pic>
    </p:spTree>
    <p:extLst>
      <p:ext uri="{BB962C8B-B14F-4D97-AF65-F5344CB8AC3E}">
        <p14:creationId xmlns:p14="http://schemas.microsoft.com/office/powerpoint/2010/main" val="170401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272808" cy="6264696"/>
          </a:xfrm>
        </p:spPr>
      </p:pic>
    </p:spTree>
    <p:extLst>
      <p:ext uri="{BB962C8B-B14F-4D97-AF65-F5344CB8AC3E}">
        <p14:creationId xmlns:p14="http://schemas.microsoft.com/office/powerpoint/2010/main" val="333301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7"/>
            <a:ext cx="7704856" cy="2592287"/>
          </a:xfrm>
        </p:spPr>
      </p:pic>
    </p:spTree>
    <p:extLst>
      <p:ext uri="{BB962C8B-B14F-4D97-AF65-F5344CB8AC3E}">
        <p14:creationId xmlns:p14="http://schemas.microsoft.com/office/powerpoint/2010/main" val="269850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4664"/>
            <a:ext cx="6768752" cy="6264696"/>
          </a:xfrm>
        </p:spPr>
      </p:pic>
    </p:spTree>
    <p:extLst>
      <p:ext uri="{BB962C8B-B14F-4D97-AF65-F5344CB8AC3E}">
        <p14:creationId xmlns:p14="http://schemas.microsoft.com/office/powerpoint/2010/main" val="181671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6632"/>
            <a:ext cx="6264696" cy="6552728"/>
          </a:xfrm>
        </p:spPr>
      </p:pic>
    </p:spTree>
    <p:extLst>
      <p:ext uri="{BB962C8B-B14F-4D97-AF65-F5344CB8AC3E}">
        <p14:creationId xmlns:p14="http://schemas.microsoft.com/office/powerpoint/2010/main" val="392418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648"/>
            <a:ext cx="5472608" cy="6408712"/>
          </a:xfrm>
        </p:spPr>
      </p:pic>
    </p:spTree>
    <p:extLst>
      <p:ext uri="{BB962C8B-B14F-4D97-AF65-F5344CB8AC3E}">
        <p14:creationId xmlns:p14="http://schemas.microsoft.com/office/powerpoint/2010/main" val="229676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8496944" cy="3875852"/>
          </a:xfrm>
        </p:spPr>
      </p:pic>
    </p:spTree>
    <p:extLst>
      <p:ext uri="{BB962C8B-B14F-4D97-AF65-F5344CB8AC3E}">
        <p14:creationId xmlns:p14="http://schemas.microsoft.com/office/powerpoint/2010/main" val="933054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12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Matematici Speciale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Matematici Speciale</dc:title>
  <dc:creator>Abracadabra</dc:creator>
  <cp:lastModifiedBy>Galina Marusic</cp:lastModifiedBy>
  <cp:revision>58</cp:revision>
  <dcterms:created xsi:type="dcterms:W3CDTF">2020-02-02T18:47:34Z</dcterms:created>
  <dcterms:modified xsi:type="dcterms:W3CDTF">2021-04-09T04:23:27Z</dcterms:modified>
</cp:coreProperties>
</file>