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5A345-4692-45DE-B791-00FB2030320C}" type="doc">
      <dgm:prSet loTypeId="urn:microsoft.com/office/officeart/2005/8/layout/radial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CAC6D7-C64C-4E30-B93A-55519706D2F3}">
      <dgm:prSet phldrT="[Text]" custT="1"/>
      <dgm:spPr/>
      <dgm:t>
        <a:bodyPr/>
        <a:lstStyle/>
        <a:p>
          <a:r>
            <a:rPr lang="en-US" sz="6000" b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Func</a:t>
          </a:r>
          <a:r>
            <a:rPr lang="ro-RO" sz="6000" b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ții</a:t>
          </a:r>
          <a:endParaRPr lang="en-US" sz="6000" b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B9D79-4936-4F4D-9425-CFE23EFE1A34}" type="parTrans" cxnId="{671E6960-3749-48DF-9286-05F613354C9B}">
      <dgm:prSet/>
      <dgm:spPr/>
      <dgm:t>
        <a:bodyPr/>
        <a:lstStyle/>
        <a:p>
          <a:endParaRPr lang="en-US"/>
        </a:p>
      </dgm:t>
    </dgm:pt>
    <dgm:pt modelId="{CA101DF2-6DAA-4A8A-A9A0-476D0074F074}" type="sibTrans" cxnId="{671E6960-3749-48DF-9286-05F613354C9B}">
      <dgm:prSet/>
      <dgm:spPr/>
      <dgm:t>
        <a:bodyPr/>
        <a:lstStyle/>
        <a:p>
          <a:endParaRPr lang="en-US"/>
        </a:p>
      </dgm:t>
    </dgm:pt>
    <dgm:pt modelId="{4621D2AA-A451-4DC6-9AD3-E656A3ABC202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 mesaje (InputBox, MsgBox)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10925-64E0-407E-9201-168EAF37D571}" type="parTrans" cxnId="{B8585739-BB37-41C8-AEC0-44301F4AA861}">
      <dgm:prSet/>
      <dgm:spPr/>
      <dgm:t>
        <a:bodyPr/>
        <a:lstStyle/>
        <a:p>
          <a:endParaRPr lang="en-US"/>
        </a:p>
      </dgm:t>
    </dgm:pt>
    <dgm:pt modelId="{C5EBEFBA-3C51-4F02-9A96-437736CBDAFB}" type="sibTrans" cxnId="{B8585739-BB37-41C8-AEC0-44301F4AA861}">
      <dgm:prSet/>
      <dgm:spPr/>
      <dgm:t>
        <a:bodyPr/>
        <a:lstStyle/>
        <a:p>
          <a:endParaRPr lang="en-US"/>
        </a:p>
      </dgm:t>
    </dgm:pt>
    <dgm:pt modelId="{583F901D-6C90-4899-8E32-B8F2B62C66B3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 text (Format, InStr)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A8EEC-09E6-4CE0-9FF3-A59E7194F8C9}" type="parTrans" cxnId="{B0732CB1-8BA8-403B-AC99-89451D95B954}">
      <dgm:prSet/>
      <dgm:spPr/>
      <dgm:t>
        <a:bodyPr/>
        <a:lstStyle/>
        <a:p>
          <a:endParaRPr lang="en-US"/>
        </a:p>
      </dgm:t>
    </dgm:pt>
    <dgm:pt modelId="{4208CF97-EA9A-47DE-BAFE-FC8603769A24}" type="sibTrans" cxnId="{B0732CB1-8BA8-403B-AC99-89451D95B954}">
      <dgm:prSet/>
      <dgm:spPr/>
      <dgm:t>
        <a:bodyPr/>
        <a:lstStyle/>
        <a:p>
          <a:endParaRPr lang="en-US"/>
        </a:p>
      </dgm:t>
    </dgm:pt>
    <dgm:pt modelId="{4DB6D381-C6DF-4C34-99CF-1822676D4F03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 gestionare a erorilor (Error)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00C42-CB43-4743-A662-91BAA09C2180}" type="parTrans" cxnId="{06FD66A1-056F-445F-A334-6644AAFA1C6B}">
      <dgm:prSet/>
      <dgm:spPr/>
      <dgm:t>
        <a:bodyPr/>
        <a:lstStyle/>
        <a:p>
          <a:endParaRPr lang="en-US"/>
        </a:p>
      </dgm:t>
    </dgm:pt>
    <dgm:pt modelId="{B85330C8-CA63-4E5E-9E90-43772E295779}" type="sibTrans" cxnId="{06FD66A1-056F-445F-A334-6644AAFA1C6B}">
      <dgm:prSet/>
      <dgm:spPr/>
      <dgm:t>
        <a:bodyPr/>
        <a:lstStyle/>
        <a:p>
          <a:endParaRPr lang="en-US"/>
        </a:p>
      </dgm:t>
    </dgm:pt>
    <dgm:pt modelId="{5A4DBD85-E27E-4F36-AF72-83512FE85DA7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 flux de program (Choose, Switch)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3F5FF-4B90-4EEF-A7EA-911A69F08C18}" type="parTrans" cxnId="{E4074942-AF3C-4F5D-A017-7E9DAA326028}">
      <dgm:prSet/>
      <dgm:spPr/>
      <dgm:t>
        <a:bodyPr/>
        <a:lstStyle/>
        <a:p>
          <a:endParaRPr lang="en-US"/>
        </a:p>
      </dgm:t>
    </dgm:pt>
    <dgm:pt modelId="{519AF4C7-0669-49C8-9ED4-FBD91428A026}" type="sibTrans" cxnId="{E4074942-AF3C-4F5D-A017-7E9DAA326028}">
      <dgm:prSet/>
      <dgm:spPr/>
      <dgm:t>
        <a:bodyPr/>
        <a:lstStyle/>
        <a:p>
          <a:endParaRPr lang="en-US"/>
        </a:p>
      </dgm:t>
    </dgm:pt>
    <dgm:pt modelId="{FF24AA9B-B2F9-4FE0-9D11-A1E457861197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 informare (IsArray, IsDate)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E37E0-2857-4367-AB8E-DEB4B6C4B546}" type="parTrans" cxnId="{877F22A9-64A7-4A72-A596-89D8B78A6346}">
      <dgm:prSet/>
      <dgm:spPr/>
      <dgm:t>
        <a:bodyPr/>
        <a:lstStyle/>
        <a:p>
          <a:endParaRPr lang="en-US"/>
        </a:p>
      </dgm:t>
    </dgm:pt>
    <dgm:pt modelId="{2A6B99C5-8AF2-4AE2-8F84-8CA8991352AE}" type="sibTrans" cxnId="{877F22A9-64A7-4A72-A596-89D8B78A6346}">
      <dgm:prSet/>
      <dgm:spPr/>
      <dgm:t>
        <a:bodyPr/>
        <a:lstStyle/>
        <a:p>
          <a:endParaRPr lang="en-US"/>
        </a:p>
      </dgm:t>
    </dgm:pt>
    <dgm:pt modelId="{365B047B-DB7B-4F59-8649-A86E623FAFB1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 conversie (C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ool, 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ur)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33E2F-48EE-4976-9944-893BA0E2CF80}" type="parTrans" cxnId="{FBF6637A-6680-4724-94DC-0C682DCFBAAC}">
      <dgm:prSet/>
      <dgm:spPr/>
      <dgm:t>
        <a:bodyPr/>
        <a:lstStyle/>
        <a:p>
          <a:endParaRPr lang="en-US"/>
        </a:p>
      </dgm:t>
    </dgm:pt>
    <dgm:pt modelId="{239ABE02-8938-4464-8A9D-444ABEBBE302}" type="sibTrans" cxnId="{FBF6637A-6680-4724-94DC-0C682DCFBAAC}">
      <dgm:prSet/>
      <dgm:spPr/>
      <dgm:t>
        <a:bodyPr/>
        <a:lstStyle/>
        <a:p>
          <a:endParaRPr lang="en-US"/>
        </a:p>
      </dgm:t>
    </dgm:pt>
    <dgm:pt modelId="{D45AEF1A-D638-48B8-A1EA-565F9D04C82A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 timp (Date, Day)</a:t>
          </a:r>
        </a:p>
      </dgm:t>
    </dgm:pt>
    <dgm:pt modelId="{303699F0-A701-4971-8903-CE13A2629DE2}" type="parTrans" cxnId="{EC02E389-1477-4525-A793-77A8E18BFF3A}">
      <dgm:prSet/>
      <dgm:spPr/>
      <dgm:t>
        <a:bodyPr/>
        <a:lstStyle/>
        <a:p>
          <a:endParaRPr lang="en-US"/>
        </a:p>
      </dgm:t>
    </dgm:pt>
    <dgm:pt modelId="{B328FA00-F3C7-4EE1-B48B-4339B52A417D}" type="sibTrans" cxnId="{EC02E389-1477-4525-A793-77A8E18BFF3A}">
      <dgm:prSet/>
      <dgm:spPr/>
      <dgm:t>
        <a:bodyPr/>
        <a:lstStyle/>
        <a:p>
          <a:endParaRPr lang="en-US"/>
        </a:p>
      </dgm:t>
    </dgm:pt>
    <dgm:pt modelId="{FBC0FA15-FA2E-4265-8460-5F7C2200D686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Mat. </a:t>
          </a:r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Și Trig. (Cos, Log)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70D56-FCA9-4FD6-B5FA-93509BD17762}" type="parTrans" cxnId="{819A678F-73A7-4223-A8D7-A823FE3DC843}">
      <dgm:prSet/>
      <dgm:spPr/>
      <dgm:t>
        <a:bodyPr/>
        <a:lstStyle/>
        <a:p>
          <a:endParaRPr lang="en-US"/>
        </a:p>
      </dgm:t>
    </dgm:pt>
    <dgm:pt modelId="{15A0D055-FD7D-49DC-8809-9BED252F1674}" type="sibTrans" cxnId="{819A678F-73A7-4223-A8D7-A823FE3DC843}">
      <dgm:prSet/>
      <dgm:spPr/>
      <dgm:t>
        <a:bodyPr/>
        <a:lstStyle/>
        <a:p>
          <a:endParaRPr lang="en-US"/>
        </a:p>
      </dgm:t>
    </dgm:pt>
    <dgm:pt modelId="{D723FA65-A053-46CA-B5BE-C34386D729EB}">
      <dgm:prSet phldrT="[Text]" custT="1"/>
      <dgm:spPr/>
      <dgm:t>
        <a:bodyPr/>
        <a:lstStyle/>
        <a:p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Financiare (FV, PV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248316EC-B8A4-4250-A572-A9B091B71DE0}" type="parTrans" cxnId="{E47CB415-6246-40D6-849B-DE7924284E30}">
      <dgm:prSet/>
      <dgm:spPr/>
      <dgm:t>
        <a:bodyPr/>
        <a:lstStyle/>
        <a:p>
          <a:endParaRPr lang="en-US"/>
        </a:p>
      </dgm:t>
    </dgm:pt>
    <dgm:pt modelId="{9DF6BFDA-C0E4-4ED7-8EB6-6A256D43735B}" type="sibTrans" cxnId="{E47CB415-6246-40D6-849B-DE7924284E30}">
      <dgm:prSet/>
      <dgm:spPr/>
      <dgm:t>
        <a:bodyPr/>
        <a:lstStyle/>
        <a:p>
          <a:endParaRPr lang="en-US"/>
        </a:p>
      </dgm:t>
    </dgm:pt>
    <dgm:pt modelId="{3A7A9EB4-7F48-41A3-96D6-C612AA5AB7A2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Matrice (Array, Joins)</a:t>
          </a:r>
        </a:p>
      </dgm:t>
    </dgm:pt>
    <dgm:pt modelId="{A5702EC9-51ED-42C2-849D-2B48722B516D}" type="parTrans" cxnId="{E5B0F3FA-5FFB-478F-BF1F-6B9B2B5082AE}">
      <dgm:prSet/>
      <dgm:spPr/>
      <dgm:t>
        <a:bodyPr/>
        <a:lstStyle/>
        <a:p>
          <a:endParaRPr lang="en-US"/>
        </a:p>
      </dgm:t>
    </dgm:pt>
    <dgm:pt modelId="{BB9DAFBE-1EED-4826-A4C7-F698AC05C2FC}" type="sibTrans" cxnId="{E5B0F3FA-5FFB-478F-BF1F-6B9B2B5082AE}">
      <dgm:prSet/>
      <dgm:spPr/>
      <dgm:t>
        <a:bodyPr/>
        <a:lstStyle/>
        <a:p>
          <a:endParaRPr lang="en-US"/>
        </a:p>
      </dgm:t>
    </dgm:pt>
    <dgm:pt modelId="{FFBCB4D1-80AA-4334-8A47-D064E47913A4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 gestionare a fi</a:t>
          </a:r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șierilor (FileLen, GetAttr</a:t>
          </a:r>
          <a:r>
            <a:rPr lang="ro-RO" sz="2000" dirty="0"/>
            <a:t>)</a:t>
          </a:r>
          <a:endParaRPr lang="en-US" sz="2000" dirty="0"/>
        </a:p>
      </dgm:t>
    </dgm:pt>
    <dgm:pt modelId="{50BBAD1C-46E6-4F55-A258-296CDB9AEA9F}" type="parTrans" cxnId="{93E833F0-8DC4-4097-8CF8-34B3A5B65D88}">
      <dgm:prSet/>
      <dgm:spPr/>
      <dgm:t>
        <a:bodyPr/>
        <a:lstStyle/>
        <a:p>
          <a:endParaRPr lang="en-US"/>
        </a:p>
      </dgm:t>
    </dgm:pt>
    <dgm:pt modelId="{6CE249EC-F687-4136-BF8D-CA268A100F22}" type="sibTrans" cxnId="{93E833F0-8DC4-4097-8CF8-34B3A5B65D88}">
      <dgm:prSet/>
      <dgm:spPr/>
      <dgm:t>
        <a:bodyPr/>
        <a:lstStyle/>
        <a:p>
          <a:endParaRPr lang="en-US"/>
        </a:p>
      </dgm:t>
    </dgm:pt>
    <dgm:pt modelId="{185F2EF7-4BA2-41AD-BC08-F216E211F28E}" type="pres">
      <dgm:prSet presAssocID="{5105A345-4692-45DE-B791-00FB2030320C}" presName="composite" presStyleCnt="0">
        <dgm:presLayoutVars>
          <dgm:chMax val="1"/>
          <dgm:dir/>
          <dgm:resizeHandles val="exact"/>
        </dgm:presLayoutVars>
      </dgm:prSet>
      <dgm:spPr/>
    </dgm:pt>
    <dgm:pt modelId="{F05A1190-7EAD-4F5C-A653-22495A1E2BCF}" type="pres">
      <dgm:prSet presAssocID="{5105A345-4692-45DE-B791-00FB2030320C}" presName="radial" presStyleCnt="0">
        <dgm:presLayoutVars>
          <dgm:animLvl val="ctr"/>
        </dgm:presLayoutVars>
      </dgm:prSet>
      <dgm:spPr/>
    </dgm:pt>
    <dgm:pt modelId="{94B392B3-C443-4B09-A672-C744D4BFE9FC}" type="pres">
      <dgm:prSet presAssocID="{2ECAC6D7-C64C-4E30-B93A-55519706D2F3}" presName="centerShape" presStyleLbl="vennNode1" presStyleIdx="0" presStyleCnt="12"/>
      <dgm:spPr/>
    </dgm:pt>
    <dgm:pt modelId="{0E1D755C-F6C4-4568-8820-4E99073D0A06}" type="pres">
      <dgm:prSet presAssocID="{4621D2AA-A451-4DC6-9AD3-E656A3ABC202}" presName="node" presStyleLbl="vennNode1" presStyleIdx="1" presStyleCnt="12">
        <dgm:presLayoutVars>
          <dgm:bulletEnabled val="1"/>
        </dgm:presLayoutVars>
      </dgm:prSet>
      <dgm:spPr/>
    </dgm:pt>
    <dgm:pt modelId="{CDB41F45-F6BE-4487-8D2E-13EAFF321D80}" type="pres">
      <dgm:prSet presAssocID="{583F901D-6C90-4899-8E32-B8F2B62C66B3}" presName="node" presStyleLbl="vennNode1" presStyleIdx="2" presStyleCnt="12">
        <dgm:presLayoutVars>
          <dgm:bulletEnabled val="1"/>
        </dgm:presLayoutVars>
      </dgm:prSet>
      <dgm:spPr/>
    </dgm:pt>
    <dgm:pt modelId="{C0DB11F8-E08F-4C07-8671-22B71ADCF50E}" type="pres">
      <dgm:prSet presAssocID="{FF24AA9B-B2F9-4FE0-9D11-A1E457861197}" presName="node" presStyleLbl="vennNode1" presStyleIdx="3" presStyleCnt="12">
        <dgm:presLayoutVars>
          <dgm:bulletEnabled val="1"/>
        </dgm:presLayoutVars>
      </dgm:prSet>
      <dgm:spPr/>
    </dgm:pt>
    <dgm:pt modelId="{BEA3C971-B81E-41EB-BF6F-E325D9534A21}" type="pres">
      <dgm:prSet presAssocID="{4DB6D381-C6DF-4C34-99CF-1822676D4F03}" presName="node" presStyleLbl="vennNode1" presStyleIdx="4" presStyleCnt="12">
        <dgm:presLayoutVars>
          <dgm:bulletEnabled val="1"/>
        </dgm:presLayoutVars>
      </dgm:prSet>
      <dgm:spPr/>
    </dgm:pt>
    <dgm:pt modelId="{82D2830B-DC52-42FE-9B8D-2007785E8164}" type="pres">
      <dgm:prSet presAssocID="{5A4DBD85-E27E-4F36-AF72-83512FE85DA7}" presName="node" presStyleLbl="vennNode1" presStyleIdx="5" presStyleCnt="12">
        <dgm:presLayoutVars>
          <dgm:bulletEnabled val="1"/>
        </dgm:presLayoutVars>
      </dgm:prSet>
      <dgm:spPr/>
    </dgm:pt>
    <dgm:pt modelId="{8FE3DE2B-DAD9-4253-A2B7-06F23FB43B41}" type="pres">
      <dgm:prSet presAssocID="{365B047B-DB7B-4F59-8649-A86E623FAFB1}" presName="node" presStyleLbl="vennNode1" presStyleIdx="6" presStyleCnt="12">
        <dgm:presLayoutVars>
          <dgm:bulletEnabled val="1"/>
        </dgm:presLayoutVars>
      </dgm:prSet>
      <dgm:spPr/>
    </dgm:pt>
    <dgm:pt modelId="{61352DFB-E33D-438F-948F-B2846E4B234F}" type="pres">
      <dgm:prSet presAssocID="{D45AEF1A-D638-48B8-A1EA-565F9D04C82A}" presName="node" presStyleLbl="vennNode1" presStyleIdx="7" presStyleCnt="12">
        <dgm:presLayoutVars>
          <dgm:bulletEnabled val="1"/>
        </dgm:presLayoutVars>
      </dgm:prSet>
      <dgm:spPr/>
    </dgm:pt>
    <dgm:pt modelId="{8BDD719E-2B12-4F25-A45E-A136B8C6C068}" type="pres">
      <dgm:prSet presAssocID="{FBC0FA15-FA2E-4265-8460-5F7C2200D686}" presName="node" presStyleLbl="vennNode1" presStyleIdx="8" presStyleCnt="12">
        <dgm:presLayoutVars>
          <dgm:bulletEnabled val="1"/>
        </dgm:presLayoutVars>
      </dgm:prSet>
      <dgm:spPr/>
    </dgm:pt>
    <dgm:pt modelId="{16DE6EEB-C9CC-45EA-9A00-70CB5BA038C9}" type="pres">
      <dgm:prSet presAssocID="{D723FA65-A053-46CA-B5BE-C34386D729EB}" presName="node" presStyleLbl="vennNode1" presStyleIdx="9" presStyleCnt="12">
        <dgm:presLayoutVars>
          <dgm:bulletEnabled val="1"/>
        </dgm:presLayoutVars>
      </dgm:prSet>
      <dgm:spPr/>
    </dgm:pt>
    <dgm:pt modelId="{F4C6C155-A672-4C2E-9D6F-BD3A9AF5ACBB}" type="pres">
      <dgm:prSet presAssocID="{3A7A9EB4-7F48-41A3-96D6-C612AA5AB7A2}" presName="node" presStyleLbl="vennNode1" presStyleIdx="10" presStyleCnt="12">
        <dgm:presLayoutVars>
          <dgm:bulletEnabled val="1"/>
        </dgm:presLayoutVars>
      </dgm:prSet>
      <dgm:spPr/>
    </dgm:pt>
    <dgm:pt modelId="{F99DD8DA-AA9C-4581-B31B-70F0B7561EA3}" type="pres">
      <dgm:prSet presAssocID="{FFBCB4D1-80AA-4334-8A47-D064E47913A4}" presName="node" presStyleLbl="vennNode1" presStyleIdx="11" presStyleCnt="12">
        <dgm:presLayoutVars>
          <dgm:bulletEnabled val="1"/>
        </dgm:presLayoutVars>
      </dgm:prSet>
      <dgm:spPr/>
    </dgm:pt>
  </dgm:ptLst>
  <dgm:cxnLst>
    <dgm:cxn modelId="{C3B5E613-94E0-4C76-BE28-AA1E5E5A2DF4}" type="presOf" srcId="{5A4DBD85-E27E-4F36-AF72-83512FE85DA7}" destId="{82D2830B-DC52-42FE-9B8D-2007785E8164}" srcOrd="0" destOrd="0" presId="urn:microsoft.com/office/officeart/2005/8/layout/radial3"/>
    <dgm:cxn modelId="{E47CB415-6246-40D6-849B-DE7924284E30}" srcId="{2ECAC6D7-C64C-4E30-B93A-55519706D2F3}" destId="{D723FA65-A053-46CA-B5BE-C34386D729EB}" srcOrd="8" destOrd="0" parTransId="{248316EC-B8A4-4250-A572-A9B091B71DE0}" sibTransId="{9DF6BFDA-C0E4-4ED7-8EB6-6A256D43735B}"/>
    <dgm:cxn modelId="{04E5962C-CDB3-4A5A-B2F4-064A679A10D8}" type="presOf" srcId="{365B047B-DB7B-4F59-8649-A86E623FAFB1}" destId="{8FE3DE2B-DAD9-4253-A2B7-06F23FB43B41}" srcOrd="0" destOrd="0" presId="urn:microsoft.com/office/officeart/2005/8/layout/radial3"/>
    <dgm:cxn modelId="{6320192E-20A3-41EC-B520-E7E2EA96D7F7}" type="presOf" srcId="{FFBCB4D1-80AA-4334-8A47-D064E47913A4}" destId="{F99DD8DA-AA9C-4581-B31B-70F0B7561EA3}" srcOrd="0" destOrd="0" presId="urn:microsoft.com/office/officeart/2005/8/layout/radial3"/>
    <dgm:cxn modelId="{B8585739-BB37-41C8-AEC0-44301F4AA861}" srcId="{2ECAC6D7-C64C-4E30-B93A-55519706D2F3}" destId="{4621D2AA-A451-4DC6-9AD3-E656A3ABC202}" srcOrd="0" destOrd="0" parTransId="{CF810925-64E0-407E-9201-168EAF37D571}" sibTransId="{C5EBEFBA-3C51-4F02-9A96-437736CBDAFB}"/>
    <dgm:cxn modelId="{2B5F3B3D-4B80-4111-9151-C13800749765}" type="presOf" srcId="{4DB6D381-C6DF-4C34-99CF-1822676D4F03}" destId="{BEA3C971-B81E-41EB-BF6F-E325D9534A21}" srcOrd="0" destOrd="0" presId="urn:microsoft.com/office/officeart/2005/8/layout/radial3"/>
    <dgm:cxn modelId="{671E6960-3749-48DF-9286-05F613354C9B}" srcId="{5105A345-4692-45DE-B791-00FB2030320C}" destId="{2ECAC6D7-C64C-4E30-B93A-55519706D2F3}" srcOrd="0" destOrd="0" parTransId="{8E4B9D79-4936-4F4D-9425-CFE23EFE1A34}" sibTransId="{CA101DF2-6DAA-4A8A-A9A0-476D0074F074}"/>
    <dgm:cxn modelId="{E4074942-AF3C-4F5D-A017-7E9DAA326028}" srcId="{2ECAC6D7-C64C-4E30-B93A-55519706D2F3}" destId="{5A4DBD85-E27E-4F36-AF72-83512FE85DA7}" srcOrd="4" destOrd="0" parTransId="{3813F5FF-4B90-4EEF-A7EA-911A69F08C18}" sibTransId="{519AF4C7-0669-49C8-9ED4-FBD91428A026}"/>
    <dgm:cxn modelId="{2271BA70-5051-412C-94ED-64F852115A3F}" type="presOf" srcId="{5105A345-4692-45DE-B791-00FB2030320C}" destId="{185F2EF7-4BA2-41AD-BC08-F216E211F28E}" srcOrd="0" destOrd="0" presId="urn:microsoft.com/office/officeart/2005/8/layout/radial3"/>
    <dgm:cxn modelId="{56B31359-5087-40F5-9A94-9F5DCE13386F}" type="presOf" srcId="{D45AEF1A-D638-48B8-A1EA-565F9D04C82A}" destId="{61352DFB-E33D-438F-948F-B2846E4B234F}" srcOrd="0" destOrd="0" presId="urn:microsoft.com/office/officeart/2005/8/layout/radial3"/>
    <dgm:cxn modelId="{FBF6637A-6680-4724-94DC-0C682DCFBAAC}" srcId="{2ECAC6D7-C64C-4E30-B93A-55519706D2F3}" destId="{365B047B-DB7B-4F59-8649-A86E623FAFB1}" srcOrd="5" destOrd="0" parTransId="{8F133E2F-48EE-4976-9944-893BA0E2CF80}" sibTransId="{239ABE02-8938-4464-8A9D-444ABEBBE302}"/>
    <dgm:cxn modelId="{FCEB9582-2C3F-4021-AB56-91CEC4B322DD}" type="presOf" srcId="{3A7A9EB4-7F48-41A3-96D6-C612AA5AB7A2}" destId="{F4C6C155-A672-4C2E-9D6F-BD3A9AF5ACBB}" srcOrd="0" destOrd="0" presId="urn:microsoft.com/office/officeart/2005/8/layout/radial3"/>
    <dgm:cxn modelId="{EC02E389-1477-4525-A793-77A8E18BFF3A}" srcId="{2ECAC6D7-C64C-4E30-B93A-55519706D2F3}" destId="{D45AEF1A-D638-48B8-A1EA-565F9D04C82A}" srcOrd="6" destOrd="0" parTransId="{303699F0-A701-4971-8903-CE13A2629DE2}" sibTransId="{B328FA00-F3C7-4EE1-B48B-4339B52A417D}"/>
    <dgm:cxn modelId="{819A678F-73A7-4223-A8D7-A823FE3DC843}" srcId="{2ECAC6D7-C64C-4E30-B93A-55519706D2F3}" destId="{FBC0FA15-FA2E-4265-8460-5F7C2200D686}" srcOrd="7" destOrd="0" parTransId="{C6F70D56-FCA9-4FD6-B5FA-93509BD17762}" sibTransId="{15A0D055-FD7D-49DC-8809-9BED252F1674}"/>
    <dgm:cxn modelId="{06FD66A1-056F-445F-A334-6644AAFA1C6B}" srcId="{2ECAC6D7-C64C-4E30-B93A-55519706D2F3}" destId="{4DB6D381-C6DF-4C34-99CF-1822676D4F03}" srcOrd="3" destOrd="0" parTransId="{91600C42-CB43-4743-A662-91BAA09C2180}" sibTransId="{B85330C8-CA63-4E5E-9E90-43772E295779}"/>
    <dgm:cxn modelId="{877F22A9-64A7-4A72-A596-89D8B78A6346}" srcId="{2ECAC6D7-C64C-4E30-B93A-55519706D2F3}" destId="{FF24AA9B-B2F9-4FE0-9D11-A1E457861197}" srcOrd="2" destOrd="0" parTransId="{D0BE37E0-2857-4367-AB8E-DEB4B6C4B546}" sibTransId="{2A6B99C5-8AF2-4AE2-8F84-8CA8991352AE}"/>
    <dgm:cxn modelId="{B0732CB1-8BA8-403B-AC99-89451D95B954}" srcId="{2ECAC6D7-C64C-4E30-B93A-55519706D2F3}" destId="{583F901D-6C90-4899-8E32-B8F2B62C66B3}" srcOrd="1" destOrd="0" parTransId="{7F3A8EEC-09E6-4CE0-9FF3-A59E7194F8C9}" sibTransId="{4208CF97-EA9A-47DE-BAFE-FC8603769A24}"/>
    <dgm:cxn modelId="{91EBEDB4-48B6-4F51-90CB-CAE915BF4240}" type="presOf" srcId="{FF24AA9B-B2F9-4FE0-9D11-A1E457861197}" destId="{C0DB11F8-E08F-4C07-8671-22B71ADCF50E}" srcOrd="0" destOrd="0" presId="urn:microsoft.com/office/officeart/2005/8/layout/radial3"/>
    <dgm:cxn modelId="{5EEE00BC-AB86-4464-85D6-211A9DA67141}" type="presOf" srcId="{583F901D-6C90-4899-8E32-B8F2B62C66B3}" destId="{CDB41F45-F6BE-4487-8D2E-13EAFF321D80}" srcOrd="0" destOrd="0" presId="urn:microsoft.com/office/officeart/2005/8/layout/radial3"/>
    <dgm:cxn modelId="{CEAA27C2-3103-412F-80BB-2E9DA90D9368}" type="presOf" srcId="{2ECAC6D7-C64C-4E30-B93A-55519706D2F3}" destId="{94B392B3-C443-4B09-A672-C744D4BFE9FC}" srcOrd="0" destOrd="0" presId="urn:microsoft.com/office/officeart/2005/8/layout/radial3"/>
    <dgm:cxn modelId="{035EA5D3-052D-4E07-85F6-8DF3918DF48F}" type="presOf" srcId="{4621D2AA-A451-4DC6-9AD3-E656A3ABC202}" destId="{0E1D755C-F6C4-4568-8820-4E99073D0A06}" srcOrd="0" destOrd="0" presId="urn:microsoft.com/office/officeart/2005/8/layout/radial3"/>
    <dgm:cxn modelId="{93E833F0-8DC4-4097-8CF8-34B3A5B65D88}" srcId="{2ECAC6D7-C64C-4E30-B93A-55519706D2F3}" destId="{FFBCB4D1-80AA-4334-8A47-D064E47913A4}" srcOrd="10" destOrd="0" parTransId="{50BBAD1C-46E6-4F55-A258-296CDB9AEA9F}" sibTransId="{6CE249EC-F687-4136-BF8D-CA268A100F22}"/>
    <dgm:cxn modelId="{188EBCF4-3124-4962-A675-554445E7ECA5}" type="presOf" srcId="{D723FA65-A053-46CA-B5BE-C34386D729EB}" destId="{16DE6EEB-C9CC-45EA-9A00-70CB5BA038C9}" srcOrd="0" destOrd="0" presId="urn:microsoft.com/office/officeart/2005/8/layout/radial3"/>
    <dgm:cxn modelId="{A7353EF7-5079-41A0-AA0F-B87BCDEE85C4}" type="presOf" srcId="{FBC0FA15-FA2E-4265-8460-5F7C2200D686}" destId="{8BDD719E-2B12-4F25-A45E-A136B8C6C068}" srcOrd="0" destOrd="0" presId="urn:microsoft.com/office/officeart/2005/8/layout/radial3"/>
    <dgm:cxn modelId="{E5B0F3FA-5FFB-478F-BF1F-6B9B2B5082AE}" srcId="{2ECAC6D7-C64C-4E30-B93A-55519706D2F3}" destId="{3A7A9EB4-7F48-41A3-96D6-C612AA5AB7A2}" srcOrd="9" destOrd="0" parTransId="{A5702EC9-51ED-42C2-849D-2B48722B516D}" sibTransId="{BB9DAFBE-1EED-4826-A4C7-F698AC05C2FC}"/>
    <dgm:cxn modelId="{901E9786-2874-4774-84D4-E136BBE7C788}" type="presParOf" srcId="{185F2EF7-4BA2-41AD-BC08-F216E211F28E}" destId="{F05A1190-7EAD-4F5C-A653-22495A1E2BCF}" srcOrd="0" destOrd="0" presId="urn:microsoft.com/office/officeart/2005/8/layout/radial3"/>
    <dgm:cxn modelId="{07DDBA66-0B5E-4A62-A353-60AA02290F78}" type="presParOf" srcId="{F05A1190-7EAD-4F5C-A653-22495A1E2BCF}" destId="{94B392B3-C443-4B09-A672-C744D4BFE9FC}" srcOrd="0" destOrd="0" presId="urn:microsoft.com/office/officeart/2005/8/layout/radial3"/>
    <dgm:cxn modelId="{033E9EA0-0B3C-4776-A64E-5715E6417973}" type="presParOf" srcId="{F05A1190-7EAD-4F5C-A653-22495A1E2BCF}" destId="{0E1D755C-F6C4-4568-8820-4E99073D0A06}" srcOrd="1" destOrd="0" presId="urn:microsoft.com/office/officeart/2005/8/layout/radial3"/>
    <dgm:cxn modelId="{B92D5F39-9233-4310-91C4-A8910D268C11}" type="presParOf" srcId="{F05A1190-7EAD-4F5C-A653-22495A1E2BCF}" destId="{CDB41F45-F6BE-4487-8D2E-13EAFF321D80}" srcOrd="2" destOrd="0" presId="urn:microsoft.com/office/officeart/2005/8/layout/radial3"/>
    <dgm:cxn modelId="{1254F05B-CDF2-4ECD-93E3-5DDAC48D5822}" type="presParOf" srcId="{F05A1190-7EAD-4F5C-A653-22495A1E2BCF}" destId="{C0DB11F8-E08F-4C07-8671-22B71ADCF50E}" srcOrd="3" destOrd="0" presId="urn:microsoft.com/office/officeart/2005/8/layout/radial3"/>
    <dgm:cxn modelId="{8D4DB793-C635-4400-9992-50B696F39DE2}" type="presParOf" srcId="{F05A1190-7EAD-4F5C-A653-22495A1E2BCF}" destId="{BEA3C971-B81E-41EB-BF6F-E325D9534A21}" srcOrd="4" destOrd="0" presId="urn:microsoft.com/office/officeart/2005/8/layout/radial3"/>
    <dgm:cxn modelId="{45A5E76B-EEB7-4C21-8DA1-C0F5C140F907}" type="presParOf" srcId="{F05A1190-7EAD-4F5C-A653-22495A1E2BCF}" destId="{82D2830B-DC52-42FE-9B8D-2007785E8164}" srcOrd="5" destOrd="0" presId="urn:microsoft.com/office/officeart/2005/8/layout/radial3"/>
    <dgm:cxn modelId="{8209B1DA-FB72-40D7-A975-1829B5751FF3}" type="presParOf" srcId="{F05A1190-7EAD-4F5C-A653-22495A1E2BCF}" destId="{8FE3DE2B-DAD9-4253-A2B7-06F23FB43B41}" srcOrd="6" destOrd="0" presId="urn:microsoft.com/office/officeart/2005/8/layout/radial3"/>
    <dgm:cxn modelId="{00D0D319-3C15-4F7F-BA66-8D13002F905F}" type="presParOf" srcId="{F05A1190-7EAD-4F5C-A653-22495A1E2BCF}" destId="{61352DFB-E33D-438F-948F-B2846E4B234F}" srcOrd="7" destOrd="0" presId="urn:microsoft.com/office/officeart/2005/8/layout/radial3"/>
    <dgm:cxn modelId="{123ACA8A-EA83-49B5-A28C-E10410EAD0A3}" type="presParOf" srcId="{F05A1190-7EAD-4F5C-A653-22495A1E2BCF}" destId="{8BDD719E-2B12-4F25-A45E-A136B8C6C068}" srcOrd="8" destOrd="0" presId="urn:microsoft.com/office/officeart/2005/8/layout/radial3"/>
    <dgm:cxn modelId="{706F02BA-EE36-41DA-AAA2-AED1763AC90E}" type="presParOf" srcId="{F05A1190-7EAD-4F5C-A653-22495A1E2BCF}" destId="{16DE6EEB-C9CC-45EA-9A00-70CB5BA038C9}" srcOrd="9" destOrd="0" presId="urn:microsoft.com/office/officeart/2005/8/layout/radial3"/>
    <dgm:cxn modelId="{B03C4F8D-EFAC-4DD1-84F1-3734F1FC8E72}" type="presParOf" srcId="{F05A1190-7EAD-4F5C-A653-22495A1E2BCF}" destId="{F4C6C155-A672-4C2E-9D6F-BD3A9AF5ACBB}" srcOrd="10" destOrd="0" presId="urn:microsoft.com/office/officeart/2005/8/layout/radial3"/>
    <dgm:cxn modelId="{B36A6E01-8418-48CF-B9F5-90B6575D0F73}" type="presParOf" srcId="{F05A1190-7EAD-4F5C-A653-22495A1E2BCF}" destId="{F99DD8DA-AA9C-4581-B31B-70F0B7561EA3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392B3-C443-4B09-A672-C744D4BFE9FC}">
      <dsp:nvSpPr>
        <dsp:cNvPr id="0" name=""/>
        <dsp:cNvSpPr/>
      </dsp:nvSpPr>
      <dsp:spPr>
        <a:xfrm>
          <a:off x="3316763" y="1589866"/>
          <a:ext cx="3398367" cy="339836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Func</a:t>
          </a:r>
          <a:r>
            <a:rPr lang="ro-RO" sz="6000" b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ții</a:t>
          </a:r>
          <a:endParaRPr lang="en-US" sz="6000" b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4442" y="2087545"/>
        <a:ext cx="2403009" cy="2403009"/>
      </dsp:txXfrm>
    </dsp:sp>
    <dsp:sp modelId="{0E1D755C-F6C4-4568-8820-4E99073D0A06}">
      <dsp:nvSpPr>
        <dsp:cNvPr id="0" name=""/>
        <dsp:cNvSpPr/>
      </dsp:nvSpPr>
      <dsp:spPr>
        <a:xfrm>
          <a:off x="4166355" y="25356"/>
          <a:ext cx="1699183" cy="16991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mesaje (InputBox, MsgBox)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195" y="274196"/>
        <a:ext cx="1201503" cy="1201503"/>
      </dsp:txXfrm>
    </dsp:sp>
    <dsp:sp modelId="{CDB41F45-F6BE-4487-8D2E-13EAFF321D80}">
      <dsp:nvSpPr>
        <dsp:cNvPr id="0" name=""/>
        <dsp:cNvSpPr/>
      </dsp:nvSpPr>
      <dsp:spPr>
        <a:xfrm>
          <a:off x="5471517" y="408586"/>
          <a:ext cx="1699183" cy="16991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text (Format, InStr)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0357" y="657426"/>
        <a:ext cx="1201503" cy="1201503"/>
      </dsp:txXfrm>
    </dsp:sp>
    <dsp:sp modelId="{C0DB11F8-E08F-4C07-8671-22B71ADCF50E}">
      <dsp:nvSpPr>
        <dsp:cNvPr id="0" name=""/>
        <dsp:cNvSpPr/>
      </dsp:nvSpPr>
      <dsp:spPr>
        <a:xfrm>
          <a:off x="6362300" y="1436604"/>
          <a:ext cx="1699183" cy="169918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informare (IsArray, IsDate)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1140" y="1685444"/>
        <a:ext cx="1201503" cy="1201503"/>
      </dsp:txXfrm>
    </dsp:sp>
    <dsp:sp modelId="{BEA3C971-B81E-41EB-BF6F-E325D9534A21}">
      <dsp:nvSpPr>
        <dsp:cNvPr id="0" name=""/>
        <dsp:cNvSpPr/>
      </dsp:nvSpPr>
      <dsp:spPr>
        <a:xfrm>
          <a:off x="6555885" y="2783021"/>
          <a:ext cx="1699183" cy="169918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gestionare a erorilor (Error)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4725" y="3031861"/>
        <a:ext cx="1201503" cy="1201503"/>
      </dsp:txXfrm>
    </dsp:sp>
    <dsp:sp modelId="{82D2830B-DC52-42FE-9B8D-2007785E8164}">
      <dsp:nvSpPr>
        <dsp:cNvPr id="0" name=""/>
        <dsp:cNvSpPr/>
      </dsp:nvSpPr>
      <dsp:spPr>
        <a:xfrm>
          <a:off x="5990812" y="4020359"/>
          <a:ext cx="1699183" cy="16991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flux de program (Choose, Switch)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9652" y="4269199"/>
        <a:ext cx="1201503" cy="1201503"/>
      </dsp:txXfrm>
    </dsp:sp>
    <dsp:sp modelId="{8FE3DE2B-DAD9-4253-A2B7-06F23FB43B41}">
      <dsp:nvSpPr>
        <dsp:cNvPr id="0" name=""/>
        <dsp:cNvSpPr/>
      </dsp:nvSpPr>
      <dsp:spPr>
        <a:xfrm>
          <a:off x="4846486" y="4755772"/>
          <a:ext cx="1699183" cy="16991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conversie (C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ool, 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5326" y="5004612"/>
        <a:ext cx="1201503" cy="1201503"/>
      </dsp:txXfrm>
    </dsp:sp>
    <dsp:sp modelId="{61352DFB-E33D-438F-948F-B2846E4B234F}">
      <dsp:nvSpPr>
        <dsp:cNvPr id="0" name=""/>
        <dsp:cNvSpPr/>
      </dsp:nvSpPr>
      <dsp:spPr>
        <a:xfrm>
          <a:off x="3486224" y="4755772"/>
          <a:ext cx="1699183" cy="16991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timp (Date, Day)</a:t>
          </a:r>
        </a:p>
      </dsp:txBody>
      <dsp:txXfrm>
        <a:off x="3735064" y="5004612"/>
        <a:ext cx="1201503" cy="1201503"/>
      </dsp:txXfrm>
    </dsp:sp>
    <dsp:sp modelId="{8BDD719E-2B12-4F25-A45E-A136B8C6C068}">
      <dsp:nvSpPr>
        <dsp:cNvPr id="0" name=""/>
        <dsp:cNvSpPr/>
      </dsp:nvSpPr>
      <dsp:spPr>
        <a:xfrm>
          <a:off x="2341899" y="4020359"/>
          <a:ext cx="1699183" cy="169918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Mat. </a:t>
          </a: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Și Trig. (Cos, Log)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0739" y="4269199"/>
        <a:ext cx="1201503" cy="1201503"/>
      </dsp:txXfrm>
    </dsp:sp>
    <dsp:sp modelId="{16DE6EEB-C9CC-45EA-9A00-70CB5BA038C9}">
      <dsp:nvSpPr>
        <dsp:cNvPr id="0" name=""/>
        <dsp:cNvSpPr/>
      </dsp:nvSpPr>
      <dsp:spPr>
        <a:xfrm>
          <a:off x="1776825" y="2783021"/>
          <a:ext cx="1699183" cy="169918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Financiare (FV, PV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025665" y="3031861"/>
        <a:ext cx="1201503" cy="1201503"/>
      </dsp:txXfrm>
    </dsp:sp>
    <dsp:sp modelId="{F4C6C155-A672-4C2E-9D6F-BD3A9AF5ACBB}">
      <dsp:nvSpPr>
        <dsp:cNvPr id="0" name=""/>
        <dsp:cNvSpPr/>
      </dsp:nvSpPr>
      <dsp:spPr>
        <a:xfrm>
          <a:off x="1970411" y="1436604"/>
          <a:ext cx="1699183" cy="16991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Matrice (Array, Joins)</a:t>
          </a:r>
        </a:p>
      </dsp:txBody>
      <dsp:txXfrm>
        <a:off x="2219251" y="1685444"/>
        <a:ext cx="1201503" cy="1201503"/>
      </dsp:txXfrm>
    </dsp:sp>
    <dsp:sp modelId="{F99DD8DA-AA9C-4581-B31B-70F0B7561EA3}">
      <dsp:nvSpPr>
        <dsp:cNvPr id="0" name=""/>
        <dsp:cNvSpPr/>
      </dsp:nvSpPr>
      <dsp:spPr>
        <a:xfrm>
          <a:off x="2861193" y="408586"/>
          <a:ext cx="1699183" cy="16991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gestionare a fi</a:t>
          </a:r>
          <a:r>
            <a:rPr lang="ro-RO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șierilor (FileLen, GetAttr</a:t>
          </a:r>
          <a:r>
            <a:rPr lang="ro-RO" sz="2000" kern="1200" dirty="0"/>
            <a:t>)</a:t>
          </a:r>
          <a:endParaRPr lang="en-US" sz="2000" kern="1200" dirty="0"/>
        </a:p>
      </dsp:txBody>
      <dsp:txXfrm>
        <a:off x="3110033" y="657426"/>
        <a:ext cx="1201503" cy="1201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0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9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8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196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6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4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8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6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3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9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5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2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7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6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0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B90AFD-5797-4FE5-8AE1-CBAC5BBDF4A7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7A9E-0835-4861-A870-313188C9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3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celfunctions.net/vba-functions.html" TargetMode="External"/><Relationship Id="rId2" Type="http://schemas.openxmlformats.org/officeDocument/2006/relationships/hyperlink" Target="https://www.dummies.com/programming/visual-basic/understanding-vba-functions-and-their-us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DBA5-4649-44D0-A589-C45982D22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079" y="2649131"/>
            <a:ext cx="8087841" cy="1075358"/>
          </a:xfrm>
        </p:spPr>
        <p:txBody>
          <a:bodyPr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ro-RO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ții în VBA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utm logo">
            <a:extLst>
              <a:ext uri="{FF2B5EF4-FFF2-40B4-BE49-F238E27FC236}">
                <a16:creationId xmlns:a16="http://schemas.microsoft.com/office/drawing/2014/main" id="{9ED818F7-2856-4829-823B-C94FA1F8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03" y="264880"/>
            <a:ext cx="3105027" cy="95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293B5-8A03-4441-BCE5-C821A8001BB2}"/>
              </a:ext>
            </a:extLst>
          </p:cNvPr>
          <p:cNvSpPr txBox="1"/>
          <p:nvPr/>
        </p:nvSpPr>
        <p:spPr>
          <a:xfrm>
            <a:off x="245165" y="4273537"/>
            <a:ext cx="764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Prezentator: Zgardan Alexandru, gr. MI-202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,FCIM,UTM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B9B66-239F-4576-97EB-001E0518496C}"/>
              </a:ext>
            </a:extLst>
          </p:cNvPr>
          <p:cNvSpPr txBox="1"/>
          <p:nvPr/>
        </p:nvSpPr>
        <p:spPr>
          <a:xfrm>
            <a:off x="245165" y="5053386"/>
            <a:ext cx="596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Coordonator: c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univ. dr.: Galina Marusic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A147D-9BEC-41B4-8220-9F3D08EC260F}"/>
              </a:ext>
            </a:extLst>
          </p:cNvPr>
          <p:cNvSpPr txBox="1"/>
          <p:nvPr/>
        </p:nvSpPr>
        <p:spPr>
          <a:xfrm>
            <a:off x="10535478" y="264880"/>
            <a:ext cx="46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9A4C-592C-4EF1-B2E4-A221520C7269}"/>
              </a:ext>
            </a:extLst>
          </p:cNvPr>
          <p:cNvSpPr txBox="1"/>
          <p:nvPr/>
        </p:nvSpPr>
        <p:spPr>
          <a:xfrm>
            <a:off x="2052079" y="1638418"/>
            <a:ext cx="8262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Programarea Procedural</a:t>
            </a:r>
            <a:r>
              <a:rPr lang="ro-RO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9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312E9-3E62-4633-B447-53D5BBE3E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92"/>
          <a:stretch/>
        </p:blipFill>
        <p:spPr>
          <a:xfrm>
            <a:off x="217731" y="727913"/>
            <a:ext cx="10145469" cy="540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073770-ACE1-4CCD-BEC3-C4634032802A}"/>
              </a:ext>
            </a:extLst>
          </p:cNvPr>
          <p:cNvSpPr txBox="1"/>
          <p:nvPr/>
        </p:nvSpPr>
        <p:spPr>
          <a:xfrm>
            <a:off x="10548730" y="225123"/>
            <a:ext cx="46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9233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C79FD9-7CF7-4087-A883-C13ED9257D8D}"/>
              </a:ext>
            </a:extLst>
          </p:cNvPr>
          <p:cNvSpPr txBox="1"/>
          <p:nvPr/>
        </p:nvSpPr>
        <p:spPr>
          <a:xfrm>
            <a:off x="225287" y="198783"/>
            <a:ext cx="1004514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Să presupunem că compania dvs. oferă o reducere de 10% la vânzarea unui produs, cu condiția ca comanda să depășească 100 de unități. Mai in jos, vom demonstra o funcție de calcul al acestei reduceri: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Function DISCOUNT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(quantity, price)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If quantity &gt;=100 Then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DISCOUNT = quantity * price * 0.1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Else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DISCOUNT = 0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End If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DISCOUNT = Application.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(Discount, 2)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DCFE1-A9C2-40C3-8F55-D6C9B5471710}"/>
              </a:ext>
            </a:extLst>
          </p:cNvPr>
          <p:cNvSpPr txBox="1"/>
          <p:nvPr/>
        </p:nvSpPr>
        <p:spPr>
          <a:xfrm>
            <a:off x="10389704" y="317889"/>
            <a:ext cx="768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7800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A00E6-9E3B-46B8-A14B-28E258E27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7" y="747286"/>
            <a:ext cx="10063793" cy="536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5CC6C-215C-45AB-8534-1C7AFC0E2588}"/>
              </a:ext>
            </a:extLst>
          </p:cNvPr>
          <p:cNvSpPr txBox="1"/>
          <p:nvPr/>
        </p:nvSpPr>
        <p:spPr>
          <a:xfrm>
            <a:off x="10416207" y="264881"/>
            <a:ext cx="728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2834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628471-939F-4A36-834D-EE5395189509}"/>
              </a:ext>
            </a:extLst>
          </p:cNvPr>
          <p:cNvSpPr txBox="1"/>
          <p:nvPr/>
        </p:nvSpPr>
        <p:spPr>
          <a:xfrm>
            <a:off x="3995531" y="171414"/>
            <a:ext cx="420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3553B-C923-49E5-ACFF-015323256CB6}"/>
              </a:ext>
            </a:extLst>
          </p:cNvPr>
          <p:cNvSpPr txBox="1"/>
          <p:nvPr/>
        </p:nvSpPr>
        <p:spPr>
          <a:xfrm>
            <a:off x="424069" y="1126434"/>
            <a:ext cx="10031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https://www.dummies.com/programming/visual-basic/understanding-vba-functions-and-their-uses/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https://www.excelfunctions.net/vba-functions.html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06959-7653-4DA3-8CE2-57F82B4498BF}"/>
              </a:ext>
            </a:extLst>
          </p:cNvPr>
          <p:cNvSpPr txBox="1"/>
          <p:nvPr/>
        </p:nvSpPr>
        <p:spPr>
          <a:xfrm>
            <a:off x="10363198" y="356993"/>
            <a:ext cx="848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571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51C25-4848-4C7A-99A3-D50A5A9720D7}"/>
              </a:ext>
            </a:extLst>
          </p:cNvPr>
          <p:cNvSpPr txBox="1"/>
          <p:nvPr/>
        </p:nvSpPr>
        <p:spPr>
          <a:xfrm>
            <a:off x="410817" y="276719"/>
            <a:ext cx="99126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4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o-RO" sz="4800" b="1" u="sng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ro-RO" sz="4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efectuează un calcul și returnează o singură valoare</a:t>
            </a:r>
            <a:r>
              <a:rPr lang="en-US" sz="4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sau rezultat</a:t>
            </a:r>
            <a:r>
              <a:rPr lang="ro-RO" sz="4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Funcția SUM adaugă suma unui interval de valori. Același lucru este valabil și p</a:t>
            </a:r>
            <a:r>
              <a:rPr lang="en-US" sz="4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entru</a:t>
            </a:r>
            <a:r>
              <a:rPr lang="ro-RO" sz="4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funcțiile utilizate în expresiile VBA: Fiecare funcție își face treaba și returnează o singură valoare.</a:t>
            </a:r>
            <a:endParaRPr lang="ro-RO" sz="5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3CF73-44A4-4864-9ABB-B716B62E46B4}"/>
              </a:ext>
            </a:extLst>
          </p:cNvPr>
          <p:cNvSpPr txBox="1"/>
          <p:nvPr/>
        </p:nvSpPr>
        <p:spPr>
          <a:xfrm>
            <a:off x="10535478" y="264880"/>
            <a:ext cx="46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740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BD899C-9489-4765-AB41-551B4B68AB04}"/>
              </a:ext>
            </a:extLst>
          </p:cNvPr>
          <p:cNvSpPr txBox="1"/>
          <p:nvPr/>
        </p:nvSpPr>
        <p:spPr>
          <a:xfrm>
            <a:off x="844826" y="504234"/>
            <a:ext cx="1050234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4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Funcțiile</a:t>
            </a:r>
            <a:r>
              <a:rPr lang="en-US" sz="4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provin din trei surse:</a:t>
            </a:r>
          </a:p>
          <a:p>
            <a:endParaRPr lang="ro-RO" sz="4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o-RO" sz="4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Funcții încorporate furnizate de VBA</a:t>
            </a:r>
            <a:r>
              <a:rPr lang="en-US" sz="4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o-RO" sz="4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o-RO" sz="4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Funcțiile </a:t>
            </a:r>
            <a:r>
              <a:rPr lang="en-US" sz="4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WorkSheet</a:t>
            </a:r>
            <a:r>
              <a:rPr lang="ro-RO" sz="4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furnizate de Excel</a:t>
            </a:r>
            <a:r>
              <a:rPr lang="en-US" sz="4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o-RO" sz="4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o-RO" sz="4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Funcții personalizate pe care dvs. (sau altcineva) le scrieți, utilizând VBA</a:t>
            </a:r>
            <a:r>
              <a:rPr lang="en-US" sz="4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07752-E98D-44BE-93A7-46D23F50C1EA}"/>
              </a:ext>
            </a:extLst>
          </p:cNvPr>
          <p:cNvSpPr txBox="1"/>
          <p:nvPr/>
        </p:nvSpPr>
        <p:spPr>
          <a:xfrm>
            <a:off x="10535478" y="264880"/>
            <a:ext cx="46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14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247595F-D214-432D-98F0-6CAA7776D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67442"/>
              </p:ext>
            </p:extLst>
          </p:nvPr>
        </p:nvGraphicFramePr>
        <p:xfrm>
          <a:off x="1080052" y="188843"/>
          <a:ext cx="10031895" cy="648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CFAB2-A0E3-4F11-AD62-074144645690}"/>
              </a:ext>
            </a:extLst>
          </p:cNvPr>
          <p:cNvSpPr txBox="1"/>
          <p:nvPr/>
        </p:nvSpPr>
        <p:spPr>
          <a:xfrm>
            <a:off x="10535478" y="264880"/>
            <a:ext cx="46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466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9C892-6220-461A-B91D-2DF014D5D93B}"/>
              </a:ext>
            </a:extLst>
          </p:cNvPr>
          <p:cNvSpPr txBox="1"/>
          <p:nvPr/>
        </p:nvSpPr>
        <p:spPr>
          <a:xfrm>
            <a:off x="801757" y="0"/>
            <a:ext cx="1058848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Exemplu 1:</a:t>
            </a:r>
          </a:p>
          <a:p>
            <a:pPr algn="ctr"/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 ShowDate()</a:t>
            </a:r>
          </a:p>
          <a:p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Msgbox</a:t>
            </a:r>
            <a:r>
              <a:rPr lang="en-US" sz="6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 Sub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9744F-46ED-4B87-AAB0-70352B48C26B}"/>
              </a:ext>
            </a:extLst>
          </p:cNvPr>
          <p:cNvSpPr txBox="1"/>
          <p:nvPr/>
        </p:nvSpPr>
        <p:spPr>
          <a:xfrm>
            <a:off x="10535478" y="264880"/>
            <a:ext cx="46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050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6E4F6-23D8-4552-BAFB-D9B8DC8FD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" y="778537"/>
            <a:ext cx="9946517" cy="530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01BBD-755D-488A-9A3A-5EE53A956544}"/>
              </a:ext>
            </a:extLst>
          </p:cNvPr>
          <p:cNvSpPr txBox="1"/>
          <p:nvPr/>
        </p:nvSpPr>
        <p:spPr>
          <a:xfrm>
            <a:off x="10535478" y="251628"/>
            <a:ext cx="46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685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2C3E70-E6DB-4CE1-A360-97524A9FCAC4}"/>
              </a:ext>
            </a:extLst>
          </p:cNvPr>
          <p:cNvSpPr txBox="1"/>
          <p:nvPr/>
        </p:nvSpPr>
        <p:spPr>
          <a:xfrm>
            <a:off x="808382" y="92767"/>
            <a:ext cx="10071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Exemplu 2: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 GetLength()</a:t>
            </a:r>
          </a:p>
          <a:p>
            <a:r>
              <a:rPr lang="en-US" sz="4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 MyString As String</a:t>
            </a:r>
          </a:p>
          <a:p>
            <a:r>
              <a:rPr lang="en-US" sz="4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 StringLength As Integer</a:t>
            </a:r>
          </a:p>
          <a:p>
            <a:r>
              <a:rPr lang="en-US" sz="4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MyString = ("Hello my fellow weebs")</a:t>
            </a:r>
          </a:p>
          <a:p>
            <a:r>
              <a:rPr lang="en-US" sz="4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StringLength = </a:t>
            </a:r>
            <a:r>
              <a:rPr lang="en-US" sz="4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4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(MyString)</a:t>
            </a:r>
          </a:p>
          <a:p>
            <a:r>
              <a:rPr lang="en-US" sz="4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MsgBox</a:t>
            </a:r>
            <a:r>
              <a:rPr lang="en-US" sz="4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StringLength</a:t>
            </a:r>
          </a:p>
          <a:p>
            <a:r>
              <a:rPr lang="en-US" sz="4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 Sub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67909-AFEB-4A62-B53A-0C07797D0A7A}"/>
              </a:ext>
            </a:extLst>
          </p:cNvPr>
          <p:cNvSpPr txBox="1"/>
          <p:nvPr/>
        </p:nvSpPr>
        <p:spPr>
          <a:xfrm>
            <a:off x="10535478" y="251628"/>
            <a:ext cx="46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724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EEB29-4EFE-4A76-A2F0-F3BE5E169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7" y="749178"/>
            <a:ext cx="10042899" cy="535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73C1FA-B631-40B8-A660-81C8224ECA67}"/>
              </a:ext>
            </a:extLst>
          </p:cNvPr>
          <p:cNvSpPr txBox="1"/>
          <p:nvPr/>
        </p:nvSpPr>
        <p:spPr>
          <a:xfrm>
            <a:off x="10535478" y="251628"/>
            <a:ext cx="46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0086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247748-7F77-4074-9FE2-6FD70AE301CA}"/>
              </a:ext>
            </a:extLst>
          </p:cNvPr>
          <p:cNvSpPr txBox="1"/>
          <p:nvPr/>
        </p:nvSpPr>
        <p:spPr>
          <a:xfrm>
            <a:off x="324678" y="302359"/>
            <a:ext cx="115426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Exemplu 3:</a:t>
            </a: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 RoundUp()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 unitcount As Double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Dim roundupUnitcount As Double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unitcount = 7.075711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roundupUnitcount = Application.WorksheetFunction.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RoundUp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(unitcount, 4)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MsgBox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"The value is “ &amp; roundupUnitcount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 Sub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A3A17-2519-4F43-BA16-A26D732C7B88}"/>
              </a:ext>
            </a:extLst>
          </p:cNvPr>
          <p:cNvSpPr txBox="1"/>
          <p:nvPr/>
        </p:nvSpPr>
        <p:spPr>
          <a:xfrm>
            <a:off x="10535478" y="251628"/>
            <a:ext cx="46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43391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663</TotalTime>
  <Words>418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Ion</vt:lpstr>
      <vt:lpstr>Tema: Funcții în VBA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Funcții în VBA</dc:title>
  <dc:creator>Alexandru Zgardan</dc:creator>
  <cp:lastModifiedBy>Galina Marusic</cp:lastModifiedBy>
  <cp:revision>40</cp:revision>
  <dcterms:created xsi:type="dcterms:W3CDTF">2021-02-14T13:05:59Z</dcterms:created>
  <dcterms:modified xsi:type="dcterms:W3CDTF">2021-02-17T16:29:53Z</dcterms:modified>
</cp:coreProperties>
</file>