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4" r:id="rId16"/>
    <p:sldId id="270" r:id="rId17"/>
    <p:sldId id="271" r:id="rId18"/>
    <p:sldId id="272" r:id="rId19"/>
    <p:sldId id="273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lia Rotaru" userId="fb947e139044c152" providerId="LiveId" clId="{473F1150-7B87-4349-8071-8D9A1A512FF9}"/>
    <pc:docChg chg="undo custSel addSld modSld">
      <pc:chgData name="Lilia Rotaru" userId="fb947e139044c152" providerId="LiveId" clId="{473F1150-7B87-4349-8071-8D9A1A512FF9}" dt="2022-02-01T13:14:37.627" v="905" actId="20577"/>
      <pc:docMkLst>
        <pc:docMk/>
      </pc:docMkLst>
      <pc:sldChg chg="modSp new mod">
        <pc:chgData name="Lilia Rotaru" userId="fb947e139044c152" providerId="LiveId" clId="{473F1150-7B87-4349-8071-8D9A1A512FF9}" dt="2022-02-01T13:05:48.734" v="887" actId="313"/>
        <pc:sldMkLst>
          <pc:docMk/>
          <pc:sldMk cId="2430060299" sldId="256"/>
        </pc:sldMkLst>
        <pc:spChg chg="mod">
          <ac:chgData name="Lilia Rotaru" userId="fb947e139044c152" providerId="LiveId" clId="{473F1150-7B87-4349-8071-8D9A1A512FF9}" dt="2022-02-01T13:05:48.734" v="887" actId="313"/>
          <ac:spMkLst>
            <pc:docMk/>
            <pc:sldMk cId="2430060299" sldId="256"/>
            <ac:spMk id="2" creationId="{C0566942-92E7-470F-8CB1-64927AA0EDD9}"/>
          </ac:spMkLst>
        </pc:spChg>
        <pc:spChg chg="mod">
          <ac:chgData name="Lilia Rotaru" userId="fb947e139044c152" providerId="LiveId" clId="{473F1150-7B87-4349-8071-8D9A1A512FF9}" dt="2022-01-25T10:29:33.302" v="17" actId="207"/>
          <ac:spMkLst>
            <pc:docMk/>
            <pc:sldMk cId="2430060299" sldId="256"/>
            <ac:spMk id="3" creationId="{552D8D27-98B9-49AB-9A2E-FBD9B02FEC67}"/>
          </ac:spMkLst>
        </pc:spChg>
      </pc:sldChg>
      <pc:sldChg chg="modSp new mod">
        <pc:chgData name="Lilia Rotaru" userId="fb947e139044c152" providerId="LiveId" clId="{473F1150-7B87-4349-8071-8D9A1A512FF9}" dt="2022-01-25T10:33:59.125" v="31" actId="20577"/>
        <pc:sldMkLst>
          <pc:docMk/>
          <pc:sldMk cId="3862253462" sldId="257"/>
        </pc:sldMkLst>
        <pc:spChg chg="mod">
          <ac:chgData name="Lilia Rotaru" userId="fb947e139044c152" providerId="LiveId" clId="{473F1150-7B87-4349-8071-8D9A1A512FF9}" dt="2022-01-25T10:33:59.125" v="31" actId="20577"/>
          <ac:spMkLst>
            <pc:docMk/>
            <pc:sldMk cId="3862253462" sldId="257"/>
            <ac:spMk id="2" creationId="{62CCD586-848B-487B-A86D-5D91035863D8}"/>
          </ac:spMkLst>
        </pc:spChg>
        <pc:spChg chg="mod">
          <ac:chgData name="Lilia Rotaru" userId="fb947e139044c152" providerId="LiveId" clId="{473F1150-7B87-4349-8071-8D9A1A512FF9}" dt="2022-01-25T10:32:50.409" v="22" actId="20577"/>
          <ac:spMkLst>
            <pc:docMk/>
            <pc:sldMk cId="3862253462" sldId="257"/>
            <ac:spMk id="3" creationId="{A9AABA30-799C-4A26-AB5E-E881663ABEF9}"/>
          </ac:spMkLst>
        </pc:spChg>
      </pc:sldChg>
      <pc:sldChg chg="modSp new mod">
        <pc:chgData name="Lilia Rotaru" userId="fb947e139044c152" providerId="LiveId" clId="{473F1150-7B87-4349-8071-8D9A1A512FF9}" dt="2022-02-01T13:12:17.124" v="888" actId="20577"/>
        <pc:sldMkLst>
          <pc:docMk/>
          <pc:sldMk cId="1899440663" sldId="258"/>
        </pc:sldMkLst>
        <pc:spChg chg="mod">
          <ac:chgData name="Lilia Rotaru" userId="fb947e139044c152" providerId="LiveId" clId="{473F1150-7B87-4349-8071-8D9A1A512FF9}" dt="2022-01-25T10:34:24.445" v="33"/>
          <ac:spMkLst>
            <pc:docMk/>
            <pc:sldMk cId="1899440663" sldId="258"/>
            <ac:spMk id="2" creationId="{B797BA96-ADEB-46DD-9A0D-D2A686707594}"/>
          </ac:spMkLst>
        </pc:spChg>
        <pc:spChg chg="mod">
          <ac:chgData name="Lilia Rotaru" userId="fb947e139044c152" providerId="LiveId" clId="{473F1150-7B87-4349-8071-8D9A1A512FF9}" dt="2022-02-01T13:12:17.124" v="888" actId="20577"/>
          <ac:spMkLst>
            <pc:docMk/>
            <pc:sldMk cId="1899440663" sldId="258"/>
            <ac:spMk id="3" creationId="{1744D7F8-6303-41E3-A637-BB7548A1FB24}"/>
          </ac:spMkLst>
        </pc:spChg>
      </pc:sldChg>
      <pc:sldChg chg="modSp new mod">
        <pc:chgData name="Lilia Rotaru" userId="fb947e139044c152" providerId="LiveId" clId="{473F1150-7B87-4349-8071-8D9A1A512FF9}" dt="2022-02-01T13:14:37.627" v="905" actId="20577"/>
        <pc:sldMkLst>
          <pc:docMk/>
          <pc:sldMk cId="1943846556" sldId="259"/>
        </pc:sldMkLst>
        <pc:spChg chg="mod">
          <ac:chgData name="Lilia Rotaru" userId="fb947e139044c152" providerId="LiveId" clId="{473F1150-7B87-4349-8071-8D9A1A512FF9}" dt="2022-01-25T10:47:23.898" v="67"/>
          <ac:spMkLst>
            <pc:docMk/>
            <pc:sldMk cId="1943846556" sldId="259"/>
            <ac:spMk id="2" creationId="{020BC317-7061-4EE5-B24E-6D3D233D1FF9}"/>
          </ac:spMkLst>
        </pc:spChg>
        <pc:spChg chg="mod">
          <ac:chgData name="Lilia Rotaru" userId="fb947e139044c152" providerId="LiveId" clId="{473F1150-7B87-4349-8071-8D9A1A512FF9}" dt="2022-02-01T13:14:37.627" v="905" actId="20577"/>
          <ac:spMkLst>
            <pc:docMk/>
            <pc:sldMk cId="1943846556" sldId="259"/>
            <ac:spMk id="3" creationId="{85E72FE3-347D-4842-90F6-21C5BDDF4281}"/>
          </ac:spMkLst>
        </pc:spChg>
      </pc:sldChg>
      <pc:sldChg chg="modSp new mod">
        <pc:chgData name="Lilia Rotaru" userId="fb947e139044c152" providerId="LiveId" clId="{473F1150-7B87-4349-8071-8D9A1A512FF9}" dt="2022-01-25T12:48:30.010" v="837" actId="20577"/>
        <pc:sldMkLst>
          <pc:docMk/>
          <pc:sldMk cId="3526412639" sldId="260"/>
        </pc:sldMkLst>
        <pc:spChg chg="mod">
          <ac:chgData name="Lilia Rotaru" userId="fb947e139044c152" providerId="LiveId" clId="{473F1150-7B87-4349-8071-8D9A1A512FF9}" dt="2022-01-25T10:47:29.542" v="69"/>
          <ac:spMkLst>
            <pc:docMk/>
            <pc:sldMk cId="3526412639" sldId="260"/>
            <ac:spMk id="2" creationId="{4071AE70-3ECA-4E1B-A7D3-415645339563}"/>
          </ac:spMkLst>
        </pc:spChg>
        <pc:spChg chg="mod">
          <ac:chgData name="Lilia Rotaru" userId="fb947e139044c152" providerId="LiveId" clId="{473F1150-7B87-4349-8071-8D9A1A512FF9}" dt="2022-01-25T12:48:30.010" v="837" actId="20577"/>
          <ac:spMkLst>
            <pc:docMk/>
            <pc:sldMk cId="3526412639" sldId="260"/>
            <ac:spMk id="3" creationId="{3C31C454-8430-4E21-8AD2-26AAB5DCC6D2}"/>
          </ac:spMkLst>
        </pc:spChg>
      </pc:sldChg>
      <pc:sldChg chg="modSp new mod">
        <pc:chgData name="Lilia Rotaru" userId="fb947e139044c152" providerId="LiveId" clId="{473F1150-7B87-4349-8071-8D9A1A512FF9}" dt="2022-01-25T10:57:20.173" v="141" actId="113"/>
        <pc:sldMkLst>
          <pc:docMk/>
          <pc:sldMk cId="3179392254" sldId="261"/>
        </pc:sldMkLst>
        <pc:spChg chg="mod">
          <ac:chgData name="Lilia Rotaru" userId="fb947e139044c152" providerId="LiveId" clId="{473F1150-7B87-4349-8071-8D9A1A512FF9}" dt="2022-01-25T10:47:33.633" v="71"/>
          <ac:spMkLst>
            <pc:docMk/>
            <pc:sldMk cId="3179392254" sldId="261"/>
            <ac:spMk id="2" creationId="{A8857B1E-4B64-45CC-8381-A07355AAFEF2}"/>
          </ac:spMkLst>
        </pc:spChg>
        <pc:spChg chg="mod">
          <ac:chgData name="Lilia Rotaru" userId="fb947e139044c152" providerId="LiveId" clId="{473F1150-7B87-4349-8071-8D9A1A512FF9}" dt="2022-01-25T10:57:20.173" v="141" actId="113"/>
          <ac:spMkLst>
            <pc:docMk/>
            <pc:sldMk cId="3179392254" sldId="261"/>
            <ac:spMk id="3" creationId="{8A8DC35E-57A4-4F70-BF91-6C9C85D9E653}"/>
          </ac:spMkLst>
        </pc:spChg>
      </pc:sldChg>
      <pc:sldChg chg="modSp new mod">
        <pc:chgData name="Lilia Rotaru" userId="fb947e139044c152" providerId="LiveId" clId="{473F1150-7B87-4349-8071-8D9A1A512FF9}" dt="2022-01-25T12:52:45.461" v="838" actId="20577"/>
        <pc:sldMkLst>
          <pc:docMk/>
          <pc:sldMk cId="2536873207" sldId="262"/>
        </pc:sldMkLst>
        <pc:spChg chg="mod">
          <ac:chgData name="Lilia Rotaru" userId="fb947e139044c152" providerId="LiveId" clId="{473F1150-7B87-4349-8071-8D9A1A512FF9}" dt="2022-01-25T10:47:42.812" v="73"/>
          <ac:spMkLst>
            <pc:docMk/>
            <pc:sldMk cId="2536873207" sldId="262"/>
            <ac:spMk id="2" creationId="{180533A4-8B5E-4750-85C2-83762472CBB6}"/>
          </ac:spMkLst>
        </pc:spChg>
        <pc:spChg chg="mod">
          <ac:chgData name="Lilia Rotaru" userId="fb947e139044c152" providerId="LiveId" clId="{473F1150-7B87-4349-8071-8D9A1A512FF9}" dt="2022-01-25T12:52:45.461" v="838" actId="20577"/>
          <ac:spMkLst>
            <pc:docMk/>
            <pc:sldMk cId="2536873207" sldId="262"/>
            <ac:spMk id="3" creationId="{439E1AF1-F6E8-4176-9CC6-6B0E28C4DABF}"/>
          </ac:spMkLst>
        </pc:spChg>
      </pc:sldChg>
      <pc:sldChg chg="modSp new mod">
        <pc:chgData name="Lilia Rotaru" userId="fb947e139044c152" providerId="LiveId" clId="{473F1150-7B87-4349-8071-8D9A1A512FF9}" dt="2022-01-25T12:54:23.974" v="854" actId="14100"/>
        <pc:sldMkLst>
          <pc:docMk/>
          <pc:sldMk cId="2700806520" sldId="263"/>
        </pc:sldMkLst>
        <pc:spChg chg="mod">
          <ac:chgData name="Lilia Rotaru" userId="fb947e139044c152" providerId="LiveId" clId="{473F1150-7B87-4349-8071-8D9A1A512FF9}" dt="2022-01-25T11:25:55.940" v="401"/>
          <ac:spMkLst>
            <pc:docMk/>
            <pc:sldMk cId="2700806520" sldId="263"/>
            <ac:spMk id="2" creationId="{798254C8-92F4-4549-84FD-17AB4612BE4A}"/>
          </ac:spMkLst>
        </pc:spChg>
        <pc:spChg chg="mod">
          <ac:chgData name="Lilia Rotaru" userId="fb947e139044c152" providerId="LiveId" clId="{473F1150-7B87-4349-8071-8D9A1A512FF9}" dt="2022-01-25T12:54:23.974" v="854" actId="14100"/>
          <ac:spMkLst>
            <pc:docMk/>
            <pc:sldMk cId="2700806520" sldId="263"/>
            <ac:spMk id="3" creationId="{073CE8EE-C5F0-473C-BF75-722314F396C7}"/>
          </ac:spMkLst>
        </pc:spChg>
      </pc:sldChg>
      <pc:sldChg chg="modSp new mod">
        <pc:chgData name="Lilia Rotaru" userId="fb947e139044c152" providerId="LiveId" clId="{473F1150-7B87-4349-8071-8D9A1A512FF9}" dt="2022-01-26T12:19:02.664" v="879" actId="20577"/>
        <pc:sldMkLst>
          <pc:docMk/>
          <pc:sldMk cId="1915201679" sldId="264"/>
        </pc:sldMkLst>
        <pc:spChg chg="mod">
          <ac:chgData name="Lilia Rotaru" userId="fb947e139044c152" providerId="LiveId" clId="{473F1150-7B87-4349-8071-8D9A1A512FF9}" dt="2022-01-25T11:30:06.046" v="482"/>
          <ac:spMkLst>
            <pc:docMk/>
            <pc:sldMk cId="1915201679" sldId="264"/>
            <ac:spMk id="2" creationId="{95596080-AD34-4540-8474-4373AEB540B1}"/>
          </ac:spMkLst>
        </pc:spChg>
        <pc:spChg chg="mod">
          <ac:chgData name="Lilia Rotaru" userId="fb947e139044c152" providerId="LiveId" clId="{473F1150-7B87-4349-8071-8D9A1A512FF9}" dt="2022-01-26T12:19:02.664" v="879" actId="20577"/>
          <ac:spMkLst>
            <pc:docMk/>
            <pc:sldMk cId="1915201679" sldId="264"/>
            <ac:spMk id="3" creationId="{E88CAF85-4F67-4C94-B05B-60B6CBE7328D}"/>
          </ac:spMkLst>
        </pc:spChg>
      </pc:sldChg>
      <pc:sldChg chg="modSp new mod">
        <pc:chgData name="Lilia Rotaru" userId="fb947e139044c152" providerId="LiveId" clId="{473F1150-7B87-4349-8071-8D9A1A512FF9}" dt="2022-01-26T12:19:29.736" v="882" actId="20577"/>
        <pc:sldMkLst>
          <pc:docMk/>
          <pc:sldMk cId="2603909571" sldId="265"/>
        </pc:sldMkLst>
        <pc:spChg chg="mod">
          <ac:chgData name="Lilia Rotaru" userId="fb947e139044c152" providerId="LiveId" clId="{473F1150-7B87-4349-8071-8D9A1A512FF9}" dt="2022-01-25T11:30:13.871" v="484"/>
          <ac:spMkLst>
            <pc:docMk/>
            <pc:sldMk cId="2603909571" sldId="265"/>
            <ac:spMk id="2" creationId="{F669492A-52EF-44C7-9ABA-4B39D0EB04AB}"/>
          </ac:spMkLst>
        </pc:spChg>
        <pc:spChg chg="mod">
          <ac:chgData name="Lilia Rotaru" userId="fb947e139044c152" providerId="LiveId" clId="{473F1150-7B87-4349-8071-8D9A1A512FF9}" dt="2022-01-26T12:19:29.736" v="882" actId="20577"/>
          <ac:spMkLst>
            <pc:docMk/>
            <pc:sldMk cId="2603909571" sldId="265"/>
            <ac:spMk id="3" creationId="{641A15EA-8715-45F7-B42F-CCB79DB7186B}"/>
          </ac:spMkLst>
        </pc:spChg>
      </pc:sldChg>
      <pc:sldChg chg="modSp new mod">
        <pc:chgData name="Lilia Rotaru" userId="fb947e139044c152" providerId="LiveId" clId="{473F1150-7B87-4349-8071-8D9A1A512FF9}" dt="2022-01-26T12:19:48.503" v="886" actId="20577"/>
        <pc:sldMkLst>
          <pc:docMk/>
          <pc:sldMk cId="2040006514" sldId="266"/>
        </pc:sldMkLst>
        <pc:spChg chg="mod">
          <ac:chgData name="Lilia Rotaru" userId="fb947e139044c152" providerId="LiveId" clId="{473F1150-7B87-4349-8071-8D9A1A512FF9}" dt="2022-01-25T11:30:19.699" v="486"/>
          <ac:spMkLst>
            <pc:docMk/>
            <pc:sldMk cId="2040006514" sldId="266"/>
            <ac:spMk id="2" creationId="{0383772A-DBD3-46B5-B780-016C187B7C00}"/>
          </ac:spMkLst>
        </pc:spChg>
        <pc:spChg chg="mod">
          <ac:chgData name="Lilia Rotaru" userId="fb947e139044c152" providerId="LiveId" clId="{473F1150-7B87-4349-8071-8D9A1A512FF9}" dt="2022-01-26T12:19:48.503" v="886" actId="20577"/>
          <ac:spMkLst>
            <pc:docMk/>
            <pc:sldMk cId="2040006514" sldId="266"/>
            <ac:spMk id="3" creationId="{8D8E8DFA-0EB5-45E0-81A6-2476406B35FE}"/>
          </ac:spMkLst>
        </pc:spChg>
      </pc:sldChg>
      <pc:sldChg chg="modSp new mod">
        <pc:chgData name="Lilia Rotaru" userId="fb947e139044c152" providerId="LiveId" clId="{473F1150-7B87-4349-8071-8D9A1A512FF9}" dt="2022-01-25T11:49:39.547" v="658" actId="113"/>
        <pc:sldMkLst>
          <pc:docMk/>
          <pc:sldMk cId="948696730" sldId="267"/>
        </pc:sldMkLst>
        <pc:spChg chg="mod">
          <ac:chgData name="Lilia Rotaru" userId="fb947e139044c152" providerId="LiveId" clId="{473F1150-7B87-4349-8071-8D9A1A512FF9}" dt="2022-01-25T11:45:59.096" v="631"/>
          <ac:spMkLst>
            <pc:docMk/>
            <pc:sldMk cId="948696730" sldId="267"/>
            <ac:spMk id="2" creationId="{6C31133D-23BC-4F02-A770-1484E681C5AE}"/>
          </ac:spMkLst>
        </pc:spChg>
        <pc:spChg chg="mod">
          <ac:chgData name="Lilia Rotaru" userId="fb947e139044c152" providerId="LiveId" clId="{473F1150-7B87-4349-8071-8D9A1A512FF9}" dt="2022-01-25T11:49:39.547" v="658" actId="113"/>
          <ac:spMkLst>
            <pc:docMk/>
            <pc:sldMk cId="948696730" sldId="267"/>
            <ac:spMk id="3" creationId="{6718748D-CE46-4AF1-B415-7DE593522C14}"/>
          </ac:spMkLst>
        </pc:spChg>
      </pc:sldChg>
      <pc:sldChg chg="modSp new mod">
        <pc:chgData name="Lilia Rotaru" userId="fb947e139044c152" providerId="LiveId" clId="{473F1150-7B87-4349-8071-8D9A1A512FF9}" dt="2022-01-25T12:36:47.786" v="818" actId="20577"/>
        <pc:sldMkLst>
          <pc:docMk/>
          <pc:sldMk cId="1879497101" sldId="268"/>
        </pc:sldMkLst>
        <pc:spChg chg="mod">
          <ac:chgData name="Lilia Rotaru" userId="fb947e139044c152" providerId="LiveId" clId="{473F1150-7B87-4349-8071-8D9A1A512FF9}" dt="2022-01-25T11:46:28.185" v="633"/>
          <ac:spMkLst>
            <pc:docMk/>
            <pc:sldMk cId="1879497101" sldId="268"/>
            <ac:spMk id="2" creationId="{E49899AE-BCF6-4260-B587-C51E6D615598}"/>
          </ac:spMkLst>
        </pc:spChg>
        <pc:spChg chg="mod">
          <ac:chgData name="Lilia Rotaru" userId="fb947e139044c152" providerId="LiveId" clId="{473F1150-7B87-4349-8071-8D9A1A512FF9}" dt="2022-01-25T12:36:47.786" v="818" actId="20577"/>
          <ac:spMkLst>
            <pc:docMk/>
            <pc:sldMk cId="1879497101" sldId="268"/>
            <ac:spMk id="3" creationId="{F4AF9188-02E6-4E9D-AA32-1265B0A652B3}"/>
          </ac:spMkLst>
        </pc:spChg>
      </pc:sldChg>
      <pc:sldChg chg="modSp new mod">
        <pc:chgData name="Lilia Rotaru" userId="fb947e139044c152" providerId="LiveId" clId="{473F1150-7B87-4349-8071-8D9A1A512FF9}" dt="2022-01-25T11:54:02.938" v="686" actId="113"/>
        <pc:sldMkLst>
          <pc:docMk/>
          <pc:sldMk cId="549550824" sldId="269"/>
        </pc:sldMkLst>
        <pc:spChg chg="mod">
          <ac:chgData name="Lilia Rotaru" userId="fb947e139044c152" providerId="LiveId" clId="{473F1150-7B87-4349-8071-8D9A1A512FF9}" dt="2022-01-25T11:50:45.338" v="660"/>
          <ac:spMkLst>
            <pc:docMk/>
            <pc:sldMk cId="549550824" sldId="269"/>
            <ac:spMk id="2" creationId="{467215EE-9E4D-4EA4-8291-19F9740022B5}"/>
          </ac:spMkLst>
        </pc:spChg>
        <pc:spChg chg="mod">
          <ac:chgData name="Lilia Rotaru" userId="fb947e139044c152" providerId="LiveId" clId="{473F1150-7B87-4349-8071-8D9A1A512FF9}" dt="2022-01-25T11:54:02.938" v="686" actId="113"/>
          <ac:spMkLst>
            <pc:docMk/>
            <pc:sldMk cId="549550824" sldId="269"/>
            <ac:spMk id="3" creationId="{70CEA8DB-6DCB-48CC-8754-880A0ADF3671}"/>
          </ac:spMkLst>
        </pc:spChg>
      </pc:sldChg>
      <pc:sldChg chg="modSp new mod">
        <pc:chgData name="Lilia Rotaru" userId="fb947e139044c152" providerId="LiveId" clId="{473F1150-7B87-4349-8071-8D9A1A512FF9}" dt="2022-01-25T11:57:01.065" v="702" actId="113"/>
        <pc:sldMkLst>
          <pc:docMk/>
          <pc:sldMk cId="3728898442" sldId="270"/>
        </pc:sldMkLst>
        <pc:spChg chg="mod">
          <ac:chgData name="Lilia Rotaru" userId="fb947e139044c152" providerId="LiveId" clId="{473F1150-7B87-4349-8071-8D9A1A512FF9}" dt="2022-01-25T11:54:46.914" v="688"/>
          <ac:spMkLst>
            <pc:docMk/>
            <pc:sldMk cId="3728898442" sldId="270"/>
            <ac:spMk id="2" creationId="{B6744D3A-88A2-4F17-99CB-1871563A54EA}"/>
          </ac:spMkLst>
        </pc:spChg>
        <pc:spChg chg="mod">
          <ac:chgData name="Lilia Rotaru" userId="fb947e139044c152" providerId="LiveId" clId="{473F1150-7B87-4349-8071-8D9A1A512FF9}" dt="2022-01-25T11:57:01.065" v="702" actId="113"/>
          <ac:spMkLst>
            <pc:docMk/>
            <pc:sldMk cId="3728898442" sldId="270"/>
            <ac:spMk id="3" creationId="{8E609EBE-5A51-492A-8D00-828CEAAF8F75}"/>
          </ac:spMkLst>
        </pc:spChg>
      </pc:sldChg>
      <pc:sldChg chg="modSp new mod">
        <pc:chgData name="Lilia Rotaru" userId="fb947e139044c152" providerId="LiveId" clId="{473F1150-7B87-4349-8071-8D9A1A512FF9}" dt="2022-01-25T12:00:55.765" v="734" actId="20577"/>
        <pc:sldMkLst>
          <pc:docMk/>
          <pc:sldMk cId="1809675527" sldId="271"/>
        </pc:sldMkLst>
        <pc:spChg chg="mod">
          <ac:chgData name="Lilia Rotaru" userId="fb947e139044c152" providerId="LiveId" clId="{473F1150-7B87-4349-8071-8D9A1A512FF9}" dt="2022-01-25T11:57:51.175" v="704"/>
          <ac:spMkLst>
            <pc:docMk/>
            <pc:sldMk cId="1809675527" sldId="271"/>
            <ac:spMk id="2" creationId="{6FC93F6A-35BF-4E98-B0C5-BE602586A0E0}"/>
          </ac:spMkLst>
        </pc:spChg>
        <pc:spChg chg="mod">
          <ac:chgData name="Lilia Rotaru" userId="fb947e139044c152" providerId="LiveId" clId="{473F1150-7B87-4349-8071-8D9A1A512FF9}" dt="2022-01-25T12:00:55.765" v="734" actId="20577"/>
          <ac:spMkLst>
            <pc:docMk/>
            <pc:sldMk cId="1809675527" sldId="271"/>
            <ac:spMk id="3" creationId="{417D9993-A379-4490-A253-B94892BAA20D}"/>
          </ac:spMkLst>
        </pc:spChg>
      </pc:sldChg>
      <pc:sldChg chg="modSp new mod">
        <pc:chgData name="Lilia Rotaru" userId="fb947e139044c152" providerId="LiveId" clId="{473F1150-7B87-4349-8071-8D9A1A512FF9}" dt="2022-01-25T12:06:20.362" v="761" actId="20577"/>
        <pc:sldMkLst>
          <pc:docMk/>
          <pc:sldMk cId="3571539907" sldId="272"/>
        </pc:sldMkLst>
        <pc:spChg chg="mod">
          <ac:chgData name="Lilia Rotaru" userId="fb947e139044c152" providerId="LiveId" clId="{473F1150-7B87-4349-8071-8D9A1A512FF9}" dt="2022-01-25T12:01:31.525" v="739" actId="255"/>
          <ac:spMkLst>
            <pc:docMk/>
            <pc:sldMk cId="3571539907" sldId="272"/>
            <ac:spMk id="2" creationId="{9BDB65C5-BD10-4489-9D93-A287A27B2477}"/>
          </ac:spMkLst>
        </pc:spChg>
        <pc:spChg chg="mod">
          <ac:chgData name="Lilia Rotaru" userId="fb947e139044c152" providerId="LiveId" clId="{473F1150-7B87-4349-8071-8D9A1A512FF9}" dt="2022-01-25T12:06:20.362" v="761" actId="20577"/>
          <ac:spMkLst>
            <pc:docMk/>
            <pc:sldMk cId="3571539907" sldId="272"/>
            <ac:spMk id="3" creationId="{83441A20-011B-49B8-87A2-1FA2D3A4638E}"/>
          </ac:spMkLst>
        </pc:spChg>
      </pc:sldChg>
      <pc:sldChg chg="modSp new mod">
        <pc:chgData name="Lilia Rotaru" userId="fb947e139044c152" providerId="LiveId" clId="{473F1150-7B87-4349-8071-8D9A1A512FF9}" dt="2022-01-25T12:08:47.852" v="777" actId="14100"/>
        <pc:sldMkLst>
          <pc:docMk/>
          <pc:sldMk cId="2111333408" sldId="273"/>
        </pc:sldMkLst>
        <pc:spChg chg="mod">
          <ac:chgData name="Lilia Rotaru" userId="fb947e139044c152" providerId="LiveId" clId="{473F1150-7B87-4349-8071-8D9A1A512FF9}" dt="2022-01-25T12:08:47.852" v="777" actId="14100"/>
          <ac:spMkLst>
            <pc:docMk/>
            <pc:sldMk cId="2111333408" sldId="273"/>
            <ac:spMk id="2" creationId="{9BC6D69A-73E4-441E-99FD-F16C4D8057C2}"/>
          </ac:spMkLst>
        </pc:spChg>
        <pc:spChg chg="mod">
          <ac:chgData name="Lilia Rotaru" userId="fb947e139044c152" providerId="LiveId" clId="{473F1150-7B87-4349-8071-8D9A1A512FF9}" dt="2022-01-25T12:08:18.520" v="775" actId="113"/>
          <ac:spMkLst>
            <pc:docMk/>
            <pc:sldMk cId="2111333408" sldId="273"/>
            <ac:spMk id="3" creationId="{9ED946CE-ADB6-4FCA-9807-04E1DE35DE3A}"/>
          </ac:spMkLst>
        </pc:spChg>
      </pc:sldChg>
      <pc:sldChg chg="modSp new mod">
        <pc:chgData name="Lilia Rotaru" userId="fb947e139044c152" providerId="LiveId" clId="{473F1150-7B87-4349-8071-8D9A1A512FF9}" dt="2022-01-25T12:27:13.068" v="787"/>
        <pc:sldMkLst>
          <pc:docMk/>
          <pc:sldMk cId="809267284" sldId="274"/>
        </pc:sldMkLst>
        <pc:spChg chg="mod">
          <ac:chgData name="Lilia Rotaru" userId="fb947e139044c152" providerId="LiveId" clId="{473F1150-7B87-4349-8071-8D9A1A512FF9}" dt="2022-01-25T12:27:13.068" v="787"/>
          <ac:spMkLst>
            <pc:docMk/>
            <pc:sldMk cId="809267284" sldId="274"/>
            <ac:spMk id="2" creationId="{D4D13A4E-31FB-42C6-8DF2-9B52D6155219}"/>
          </ac:spMkLst>
        </pc:spChg>
        <pc:spChg chg="mod">
          <ac:chgData name="Lilia Rotaru" userId="fb947e139044c152" providerId="LiveId" clId="{473F1150-7B87-4349-8071-8D9A1A512FF9}" dt="2022-01-25T12:26:45.756" v="786" actId="20577"/>
          <ac:spMkLst>
            <pc:docMk/>
            <pc:sldMk cId="809267284" sldId="274"/>
            <ac:spMk id="3" creationId="{D986499F-8E97-4609-A08A-05E68068811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BFAF93F3-B4CB-4569-94D8-92347ADD49D4}" type="datetimeFigureOut">
              <a:rPr lang="ru-RU" smtClean="0"/>
              <a:t>29.11.2024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703714A9-D03F-4381-B5CA-329111754A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5192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F93F3-B4CB-4569-94D8-92347ADD49D4}" type="datetimeFigureOut">
              <a:rPr lang="ru-RU" smtClean="0"/>
              <a:t>29.11.2024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714A9-D03F-4381-B5CA-329111754A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5084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F93F3-B4CB-4569-94D8-92347ADD49D4}" type="datetimeFigureOut">
              <a:rPr lang="ru-RU" smtClean="0"/>
              <a:t>29.11.2024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714A9-D03F-4381-B5CA-329111754A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79154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F93F3-B4CB-4569-94D8-92347ADD49D4}" type="datetimeFigureOut">
              <a:rPr lang="ru-RU" smtClean="0"/>
              <a:t>29.11.2024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714A9-D03F-4381-B5CA-329111754A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33108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F93F3-B4CB-4569-94D8-92347ADD49D4}" type="datetimeFigureOut">
              <a:rPr lang="ru-RU" smtClean="0"/>
              <a:t>29.11.2024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714A9-D03F-4381-B5CA-329111754A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13346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F93F3-B4CB-4569-94D8-92347ADD49D4}" type="datetimeFigureOut">
              <a:rPr lang="ru-RU" smtClean="0"/>
              <a:t>29.11.2024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714A9-D03F-4381-B5CA-329111754A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92458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F93F3-B4CB-4569-94D8-92347ADD49D4}" type="datetimeFigureOut">
              <a:rPr lang="ru-RU" smtClean="0"/>
              <a:t>29.11.2024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714A9-D03F-4381-B5CA-329111754A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07850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BFAF93F3-B4CB-4569-94D8-92347ADD49D4}" type="datetimeFigureOut">
              <a:rPr lang="ru-RU" smtClean="0"/>
              <a:t>29.11.2024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714A9-D03F-4381-B5CA-329111754A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00521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BFAF93F3-B4CB-4569-94D8-92347ADD49D4}" type="datetimeFigureOut">
              <a:rPr lang="ru-RU" smtClean="0"/>
              <a:t>29.11.2024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714A9-D03F-4381-B5CA-329111754A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565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F93F3-B4CB-4569-94D8-92347ADD49D4}" type="datetimeFigureOut">
              <a:rPr lang="ru-RU" smtClean="0"/>
              <a:t>29.11.2024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714A9-D03F-4381-B5CA-329111754A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42898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F93F3-B4CB-4569-94D8-92347ADD49D4}" type="datetimeFigureOut">
              <a:rPr lang="ru-RU" smtClean="0"/>
              <a:t>29.11.2024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714A9-D03F-4381-B5CA-329111754A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2739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F93F3-B4CB-4569-94D8-92347ADD49D4}" type="datetimeFigureOut">
              <a:rPr lang="ru-RU" smtClean="0"/>
              <a:t>29.11.2024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714A9-D03F-4381-B5CA-329111754A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7944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F93F3-B4CB-4569-94D8-92347ADD49D4}" type="datetimeFigureOut">
              <a:rPr lang="ru-RU" smtClean="0"/>
              <a:t>29.11.2024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714A9-D03F-4381-B5CA-329111754A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41107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F93F3-B4CB-4569-94D8-92347ADD49D4}" type="datetimeFigureOut">
              <a:rPr lang="ru-RU" smtClean="0"/>
              <a:t>29.11.2024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714A9-D03F-4381-B5CA-329111754A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7491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F93F3-B4CB-4569-94D8-92347ADD49D4}" type="datetimeFigureOut">
              <a:rPr lang="ru-RU" smtClean="0"/>
              <a:t>29.11.2024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714A9-D03F-4381-B5CA-329111754A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25661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F93F3-B4CB-4569-94D8-92347ADD49D4}" type="datetimeFigureOut">
              <a:rPr lang="ru-RU" smtClean="0"/>
              <a:t>29.11.2024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714A9-D03F-4381-B5CA-329111754A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59071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F93F3-B4CB-4569-94D8-92347ADD49D4}" type="datetimeFigureOut">
              <a:rPr lang="ru-RU" smtClean="0"/>
              <a:t>29.11.2024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714A9-D03F-4381-B5CA-329111754A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198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BFAF93F3-B4CB-4569-94D8-92347ADD49D4}" type="datetimeFigureOut">
              <a:rPr lang="ru-RU" smtClean="0"/>
              <a:t>29.11.2024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703714A9-D03F-4381-B5CA-329111754A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0405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0566942-92E7-470F-8CB1-64927AA0EDD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o-RO" dirty="0"/>
              <a:t>Sincronizarea procesării blocurilor de cod intre </a:t>
            </a:r>
            <a:r>
              <a:rPr lang="ro-RO" dirty="0" err="1"/>
              <a:t>thread</a:t>
            </a:r>
            <a:r>
              <a:rPr lang="ro-RO" dirty="0"/>
              <a:t>-uri</a:t>
            </a: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52D8D27-98B9-49AB-9A2E-FBD9B02FEC6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ro-RO" sz="3200" dirty="0" err="1">
                <a:solidFill>
                  <a:schemeClr val="accent4"/>
                </a:solidFill>
              </a:rPr>
              <a:t>java.util.concurrent</a:t>
            </a:r>
            <a:endParaRPr lang="ru-RU" sz="3200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00602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69492A-52EF-44C7-9ABA-4B39D0EB04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Lock/Unlock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41A15EA-8715-45F7-B42F-CCB79DB718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7236" y="2152073"/>
            <a:ext cx="11092873" cy="4581236"/>
          </a:xfrm>
        </p:spPr>
        <p:txBody>
          <a:bodyPr>
            <a:normAutofit fontScale="77500" lnSpcReduction="20000"/>
          </a:bodyPr>
          <a:lstStyle/>
          <a:p>
            <a:r>
              <a:rPr lang="ro-RO" dirty="0"/>
              <a:t>public </a:t>
            </a:r>
            <a:r>
              <a:rPr lang="ro-RO" dirty="0" err="1"/>
              <a:t>String</a:t>
            </a:r>
            <a:r>
              <a:rPr lang="ro-RO" dirty="0"/>
              <a:t> </a:t>
            </a:r>
            <a:r>
              <a:rPr lang="ro-RO" dirty="0" err="1"/>
              <a:t>get_value</a:t>
            </a:r>
            <a:r>
              <a:rPr lang="ro-RO" dirty="0"/>
              <a:t>(</a:t>
            </a:r>
            <a:r>
              <a:rPr lang="ro-RO" dirty="0" err="1"/>
              <a:t>String</a:t>
            </a:r>
            <a:r>
              <a:rPr lang="ro-RO" dirty="0"/>
              <a:t> </a:t>
            </a:r>
            <a:r>
              <a:rPr lang="ro-RO" dirty="0" err="1"/>
              <a:t>who</a:t>
            </a:r>
            <a:r>
              <a:rPr lang="ro-RO" dirty="0"/>
              <a:t>) {</a:t>
            </a:r>
          </a:p>
          <a:p>
            <a:r>
              <a:rPr lang="ro-RO" b="1" dirty="0" err="1">
                <a:solidFill>
                  <a:srgbClr val="00B050"/>
                </a:solidFill>
              </a:rPr>
              <a:t>my_lock.lock</a:t>
            </a:r>
            <a:r>
              <a:rPr lang="ro-RO" b="1" dirty="0">
                <a:solidFill>
                  <a:srgbClr val="00B050"/>
                </a:solidFill>
              </a:rPr>
              <a:t>();</a:t>
            </a:r>
          </a:p>
          <a:p>
            <a:r>
              <a:rPr lang="ro-RO" dirty="0" err="1"/>
              <a:t>try</a:t>
            </a:r>
            <a:r>
              <a:rPr lang="ro-RO" dirty="0"/>
              <a:t> { </a:t>
            </a:r>
            <a:r>
              <a:rPr lang="ro-RO" dirty="0" err="1"/>
              <a:t>int</a:t>
            </a:r>
            <a:r>
              <a:rPr lang="ro-RO" dirty="0"/>
              <a:t> i = 0;</a:t>
            </a:r>
          </a:p>
          <a:p>
            <a:r>
              <a:rPr lang="ro-RO" dirty="0" err="1"/>
              <a:t>while</a:t>
            </a:r>
            <a:r>
              <a:rPr lang="ro-RO" dirty="0"/>
              <a:t> (!</a:t>
            </a:r>
            <a:r>
              <a:rPr lang="ro-RO" dirty="0" err="1"/>
              <a:t>this.new_value</a:t>
            </a:r>
            <a:r>
              <a:rPr lang="ro-RO" dirty="0"/>
              <a:t>){</a:t>
            </a:r>
          </a:p>
          <a:p>
            <a:r>
              <a:rPr lang="ro-RO" dirty="0"/>
              <a:t>/*cat timp nu </a:t>
            </a:r>
            <a:r>
              <a:rPr lang="ro-RO" dirty="0" err="1"/>
              <a:t>gasesc</a:t>
            </a:r>
            <a:r>
              <a:rPr lang="ro-RO" dirty="0"/>
              <a:t> o valoare noua -&gt; este posibil sa ajung aici dar un </a:t>
            </a:r>
            <a:r>
              <a:rPr lang="ro-RO" dirty="0" err="1"/>
              <a:t>consumer</a:t>
            </a:r>
            <a:r>
              <a:rPr lang="ro-RO" dirty="0"/>
              <a:t>  precedent sa fi consumat </a:t>
            </a:r>
            <a:r>
              <a:rPr lang="ro-RO" dirty="0" err="1"/>
              <a:t>valorea</a:t>
            </a:r>
            <a:r>
              <a:rPr lang="ro-RO" dirty="0"/>
              <a:t> si un alt </a:t>
            </a:r>
            <a:r>
              <a:rPr lang="ro-RO" dirty="0" err="1"/>
              <a:t>producer</a:t>
            </a:r>
            <a:r>
              <a:rPr lang="ro-RO" dirty="0"/>
              <a:t> sa nu fi apucat sa </a:t>
            </a:r>
            <a:r>
              <a:rPr lang="ro-RO" dirty="0" err="1"/>
              <a:t>puna</a:t>
            </a:r>
            <a:r>
              <a:rPr lang="ro-RO" dirty="0"/>
              <a:t> o valoare in loc*/</a:t>
            </a:r>
          </a:p>
          <a:p>
            <a:r>
              <a:rPr lang="ro-RO" dirty="0"/>
              <a:t>i++;</a:t>
            </a:r>
          </a:p>
          <a:p>
            <a:r>
              <a:rPr lang="ro-RO" dirty="0" err="1"/>
              <a:t>if</a:t>
            </a:r>
            <a:r>
              <a:rPr lang="ro-RO" dirty="0"/>
              <a:t> (i&gt;1)</a:t>
            </a:r>
          </a:p>
          <a:p>
            <a:r>
              <a:rPr lang="ro-RO" dirty="0" err="1"/>
              <a:t>System.out.println</a:t>
            </a:r>
            <a:r>
              <a:rPr lang="ro-RO" dirty="0"/>
              <a:t>("consumatorul "+</a:t>
            </a:r>
            <a:r>
              <a:rPr lang="ro-RO" dirty="0" err="1"/>
              <a:t>who</a:t>
            </a:r>
            <a:r>
              <a:rPr lang="ro-RO" dirty="0"/>
              <a:t>+" a intrat de "+i+" ori in </a:t>
            </a:r>
            <a:r>
              <a:rPr lang="ro-RO" dirty="0" err="1"/>
              <a:t>while</a:t>
            </a:r>
            <a:r>
              <a:rPr lang="ro-RO" dirty="0"/>
              <a:t>"); //se ajunge aici </a:t>
            </a:r>
            <a:r>
              <a:rPr lang="ro-RO" dirty="0" err="1"/>
              <a:t>pt</a:t>
            </a:r>
            <a:r>
              <a:rPr lang="ro-RO" dirty="0"/>
              <a:t> ca </a:t>
            </a:r>
            <a:r>
              <a:rPr lang="ro-RO" dirty="0" err="1"/>
              <a:t>await-ul</a:t>
            </a:r>
            <a:r>
              <a:rPr lang="ro-RO" dirty="0"/>
              <a:t> </a:t>
            </a:r>
            <a:r>
              <a:rPr lang="ro-RO" dirty="0" err="1"/>
              <a:t>releaseui</a:t>
            </a:r>
            <a:r>
              <a:rPr lang="ro-RO" dirty="0"/>
              <a:t> este </a:t>
            </a:r>
            <a:r>
              <a:rPr lang="ro-RO" dirty="0" err="1"/>
              <a:t>lock-ul</a:t>
            </a:r>
            <a:r>
              <a:rPr lang="ro-RO" dirty="0"/>
              <a:t> pe obiectul "</a:t>
            </a:r>
            <a:r>
              <a:rPr lang="ro-RO" dirty="0" err="1"/>
              <a:t>waiting</a:t>
            </a:r>
            <a:r>
              <a:rPr lang="ro-RO" dirty="0"/>
              <a:t> </a:t>
            </a:r>
            <a:r>
              <a:rPr lang="ro-RO" dirty="0" err="1"/>
              <a:t>area</a:t>
            </a:r>
            <a:r>
              <a:rPr lang="ro-RO" dirty="0"/>
              <a:t>"</a:t>
            </a:r>
          </a:p>
          <a:p>
            <a:r>
              <a:rPr lang="ro-RO" dirty="0" err="1"/>
              <a:t>try</a:t>
            </a:r>
            <a:r>
              <a:rPr lang="ro-RO" dirty="0"/>
              <a:t> { </a:t>
            </a:r>
            <a:r>
              <a:rPr lang="ro-RO" b="1" dirty="0" err="1">
                <a:solidFill>
                  <a:schemeClr val="accent5">
                    <a:lumMod val="75000"/>
                  </a:schemeClr>
                </a:solidFill>
              </a:rPr>
              <a:t>myCond_Cons.await</a:t>
            </a:r>
            <a:r>
              <a:rPr lang="ro-RO" b="1" dirty="0">
                <a:solidFill>
                  <a:schemeClr val="accent5">
                    <a:lumMod val="75000"/>
                  </a:schemeClr>
                </a:solidFill>
              </a:rPr>
              <a:t>()</a:t>
            </a:r>
            <a:r>
              <a:rPr lang="ro-RO" dirty="0"/>
              <a:t>; } catch (</a:t>
            </a:r>
            <a:r>
              <a:rPr lang="ro-RO" dirty="0" err="1"/>
              <a:t>InterruptedException</a:t>
            </a:r>
            <a:r>
              <a:rPr lang="ro-RO" dirty="0"/>
              <a:t> e) {</a:t>
            </a:r>
            <a:r>
              <a:rPr lang="ro-RO" dirty="0" err="1"/>
              <a:t>e.printStackTrace</a:t>
            </a:r>
            <a:r>
              <a:rPr lang="ro-RO" dirty="0"/>
              <a:t>();}}</a:t>
            </a:r>
          </a:p>
          <a:p>
            <a:r>
              <a:rPr lang="ro-RO" dirty="0" err="1"/>
              <a:t>this.new_value</a:t>
            </a:r>
            <a:r>
              <a:rPr lang="ro-RO" dirty="0"/>
              <a:t> = false;   //marca ca am folosit deja </a:t>
            </a:r>
            <a:r>
              <a:rPr lang="ro-RO" dirty="0" err="1"/>
              <a:t>valorea</a:t>
            </a:r>
            <a:endParaRPr lang="ro-RO" dirty="0"/>
          </a:p>
          <a:p>
            <a:r>
              <a:rPr lang="ro-RO" b="1" dirty="0" err="1">
                <a:solidFill>
                  <a:schemeClr val="accent5">
                    <a:lumMod val="75000"/>
                  </a:schemeClr>
                </a:solidFill>
              </a:rPr>
              <a:t>myCond_Prod.signalAll</a:t>
            </a:r>
            <a:r>
              <a:rPr lang="ro-RO" b="1" dirty="0">
                <a:solidFill>
                  <a:schemeClr val="accent5">
                    <a:lumMod val="75000"/>
                  </a:schemeClr>
                </a:solidFill>
              </a:rPr>
              <a:t>();  </a:t>
            </a:r>
            <a:r>
              <a:rPr lang="ro-RO" dirty="0"/>
              <a:t>//fac aceasta notificare </a:t>
            </a:r>
            <a:r>
              <a:rPr lang="ro-RO" dirty="0" err="1"/>
              <a:t>pt</a:t>
            </a:r>
            <a:r>
              <a:rPr lang="ro-RO" dirty="0"/>
              <a:t> ca </a:t>
            </a:r>
            <a:r>
              <a:rPr lang="ro-RO" dirty="0" err="1"/>
              <a:t>toti</a:t>
            </a:r>
            <a:r>
              <a:rPr lang="ro-RO" dirty="0"/>
              <a:t> producerii sa se sesizeze ca  pot </a:t>
            </a:r>
            <a:r>
              <a:rPr lang="ro-RO" dirty="0" err="1"/>
              <a:t>incerca</a:t>
            </a:r>
            <a:r>
              <a:rPr lang="ro-RO" dirty="0"/>
              <a:t> sa </a:t>
            </a:r>
            <a:r>
              <a:rPr lang="ro-RO" dirty="0" err="1"/>
              <a:t>produca</a:t>
            </a:r>
            <a:endParaRPr lang="ro-RO" dirty="0"/>
          </a:p>
          <a:p>
            <a:r>
              <a:rPr lang="ro-RO" dirty="0" err="1"/>
              <a:t>System.out.println</a:t>
            </a:r>
            <a:r>
              <a:rPr lang="ro-RO" dirty="0"/>
              <a:t>("consumatorul "+</a:t>
            </a:r>
            <a:r>
              <a:rPr lang="ro-RO" dirty="0" err="1"/>
              <a:t>who</a:t>
            </a:r>
            <a:r>
              <a:rPr lang="ro-RO" dirty="0"/>
              <a:t>+" a consumat valoarea:"+</a:t>
            </a:r>
            <a:r>
              <a:rPr lang="ro-RO" dirty="0" err="1"/>
              <a:t>this.obj_value</a:t>
            </a:r>
            <a:r>
              <a:rPr lang="ro-RO" dirty="0"/>
              <a:t>);</a:t>
            </a:r>
          </a:p>
          <a:p>
            <a:r>
              <a:rPr lang="ro-RO" dirty="0" err="1"/>
              <a:t>return</a:t>
            </a:r>
            <a:r>
              <a:rPr lang="ro-RO" dirty="0"/>
              <a:t> </a:t>
            </a:r>
            <a:r>
              <a:rPr lang="ro-RO" dirty="0" err="1"/>
              <a:t>this.obj_value</a:t>
            </a:r>
            <a:r>
              <a:rPr lang="ro-RO" dirty="0"/>
              <a:t>;</a:t>
            </a:r>
          </a:p>
          <a:p>
            <a:r>
              <a:rPr lang="ro-RO" dirty="0"/>
              <a:t>}</a:t>
            </a:r>
            <a:r>
              <a:rPr lang="ro-RO" dirty="0" err="1"/>
              <a:t>finally</a:t>
            </a:r>
            <a:r>
              <a:rPr lang="ro-RO" dirty="0"/>
              <a:t> {</a:t>
            </a:r>
            <a:r>
              <a:rPr lang="ro-RO" b="1" dirty="0" err="1">
                <a:solidFill>
                  <a:srgbClr val="00B050"/>
                </a:solidFill>
              </a:rPr>
              <a:t>my_lock.unlock</a:t>
            </a:r>
            <a:r>
              <a:rPr lang="ro-RO" dirty="0"/>
              <a:t>();}}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039095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383772A-DBD3-46B5-B780-016C187B7C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Lock/Unlock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D8E8DFA-0EB5-45E0-81A6-2476406B35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709" y="2262909"/>
            <a:ext cx="10935855" cy="4595091"/>
          </a:xfrm>
        </p:spPr>
        <p:txBody>
          <a:bodyPr>
            <a:normAutofit fontScale="77500" lnSpcReduction="20000"/>
          </a:bodyPr>
          <a:lstStyle/>
          <a:p>
            <a:r>
              <a:rPr lang="ro-RO" dirty="0"/>
              <a:t>public </a:t>
            </a:r>
            <a:r>
              <a:rPr lang="ro-RO" dirty="0" err="1"/>
              <a:t>void</a:t>
            </a:r>
            <a:r>
              <a:rPr lang="ro-RO" dirty="0"/>
              <a:t> </a:t>
            </a:r>
            <a:r>
              <a:rPr lang="ro-RO" dirty="0" err="1"/>
              <a:t>put_value</a:t>
            </a:r>
            <a:r>
              <a:rPr lang="ro-RO" dirty="0"/>
              <a:t>(</a:t>
            </a:r>
            <a:r>
              <a:rPr lang="ro-RO" dirty="0" err="1"/>
              <a:t>String</a:t>
            </a:r>
            <a:r>
              <a:rPr lang="ro-RO" dirty="0"/>
              <a:t> </a:t>
            </a:r>
            <a:r>
              <a:rPr lang="ro-RO" dirty="0" err="1"/>
              <a:t>obj_value</a:t>
            </a:r>
            <a:r>
              <a:rPr lang="ro-RO" dirty="0"/>
              <a:t>,</a:t>
            </a:r>
            <a:r>
              <a:rPr lang="en-US"/>
              <a:t> </a:t>
            </a:r>
            <a:r>
              <a:rPr lang="ro-RO"/>
              <a:t>String</a:t>
            </a:r>
            <a:r>
              <a:rPr lang="ro-RO" dirty="0"/>
              <a:t> </a:t>
            </a:r>
            <a:r>
              <a:rPr lang="ro-RO" dirty="0" err="1"/>
              <a:t>who</a:t>
            </a:r>
            <a:r>
              <a:rPr lang="ro-RO" dirty="0"/>
              <a:t>) {</a:t>
            </a:r>
          </a:p>
          <a:p>
            <a:r>
              <a:rPr lang="ro-RO" b="1" dirty="0" err="1">
                <a:solidFill>
                  <a:srgbClr val="00B050"/>
                </a:solidFill>
              </a:rPr>
              <a:t>my_lock.lock</a:t>
            </a:r>
            <a:r>
              <a:rPr lang="ro-RO" b="1" dirty="0">
                <a:solidFill>
                  <a:srgbClr val="00B050"/>
                </a:solidFill>
              </a:rPr>
              <a:t>();</a:t>
            </a:r>
          </a:p>
          <a:p>
            <a:r>
              <a:rPr lang="ro-RO" dirty="0" err="1"/>
              <a:t>try</a:t>
            </a:r>
            <a:r>
              <a:rPr lang="ro-RO" dirty="0"/>
              <a:t>{ </a:t>
            </a:r>
            <a:r>
              <a:rPr lang="ro-RO" dirty="0" err="1"/>
              <a:t>int</a:t>
            </a:r>
            <a:r>
              <a:rPr lang="ro-RO" dirty="0"/>
              <a:t> i = 0;</a:t>
            </a:r>
          </a:p>
          <a:p>
            <a:r>
              <a:rPr lang="ro-RO" dirty="0" err="1"/>
              <a:t>while</a:t>
            </a:r>
            <a:r>
              <a:rPr lang="ro-RO" dirty="0"/>
              <a:t> (</a:t>
            </a:r>
            <a:r>
              <a:rPr lang="ro-RO" dirty="0" err="1"/>
              <a:t>this.new_value</a:t>
            </a:r>
            <a:r>
              <a:rPr lang="ro-RO" dirty="0"/>
              <a:t>){</a:t>
            </a:r>
          </a:p>
          <a:p>
            <a:r>
              <a:rPr lang="ro-RO" dirty="0"/>
              <a:t>/*cat timp </a:t>
            </a:r>
            <a:r>
              <a:rPr lang="ro-RO" dirty="0" err="1"/>
              <a:t>gasesc</a:t>
            </a:r>
            <a:r>
              <a:rPr lang="ro-RO" dirty="0"/>
              <a:t> deja o </a:t>
            </a:r>
            <a:r>
              <a:rPr lang="ro-RO" dirty="0" err="1"/>
              <a:t>valore</a:t>
            </a:r>
            <a:r>
              <a:rPr lang="ro-RO" dirty="0"/>
              <a:t> noua setata si </a:t>
            </a:r>
            <a:r>
              <a:rPr lang="ro-RO" dirty="0" err="1"/>
              <a:t>inca</a:t>
            </a:r>
            <a:r>
              <a:rPr lang="ro-RO" dirty="0"/>
              <a:t> neconsumata trebuie sa </a:t>
            </a:r>
            <a:r>
              <a:rPr lang="ro-RO" dirty="0" err="1"/>
              <a:t>astept</a:t>
            </a:r>
            <a:r>
              <a:rPr lang="ro-RO" dirty="0"/>
              <a:t>;  aici ajung producerii </a:t>
            </a:r>
            <a:r>
              <a:rPr lang="ro-RO" dirty="0" err="1"/>
              <a:t>cand</a:t>
            </a:r>
            <a:r>
              <a:rPr lang="ro-RO" dirty="0"/>
              <a:t> altul a fost mai rapid*/</a:t>
            </a:r>
          </a:p>
          <a:p>
            <a:r>
              <a:rPr lang="ro-RO" dirty="0"/>
              <a:t>i++;</a:t>
            </a:r>
          </a:p>
          <a:p>
            <a:r>
              <a:rPr lang="ro-RO" dirty="0" err="1"/>
              <a:t>if</a:t>
            </a:r>
            <a:r>
              <a:rPr lang="ro-RO" dirty="0"/>
              <a:t> (i&gt;1)</a:t>
            </a:r>
          </a:p>
          <a:p>
            <a:r>
              <a:rPr lang="ro-RO" dirty="0" err="1"/>
              <a:t>System.out.println</a:t>
            </a:r>
            <a:r>
              <a:rPr lang="ro-RO" dirty="0"/>
              <a:t>("</a:t>
            </a:r>
            <a:r>
              <a:rPr lang="ro-RO" dirty="0" err="1"/>
              <a:t>producatorul</a:t>
            </a:r>
            <a:r>
              <a:rPr lang="ro-RO" dirty="0"/>
              <a:t> "+</a:t>
            </a:r>
            <a:r>
              <a:rPr lang="ro-RO" dirty="0" err="1"/>
              <a:t>who</a:t>
            </a:r>
            <a:r>
              <a:rPr lang="ro-RO" dirty="0"/>
              <a:t>+" a intrat de "+i+" ori in </a:t>
            </a:r>
            <a:r>
              <a:rPr lang="ro-RO" dirty="0" err="1"/>
              <a:t>while</a:t>
            </a:r>
            <a:r>
              <a:rPr lang="ro-RO" dirty="0"/>
              <a:t>");//se ajunge aici </a:t>
            </a:r>
            <a:r>
              <a:rPr lang="ro-RO" dirty="0" err="1"/>
              <a:t>pt</a:t>
            </a:r>
            <a:r>
              <a:rPr lang="ro-RO" dirty="0"/>
              <a:t> ca </a:t>
            </a:r>
            <a:r>
              <a:rPr lang="ro-RO" dirty="0" err="1"/>
              <a:t>wait-ul</a:t>
            </a:r>
            <a:r>
              <a:rPr lang="ro-RO" dirty="0"/>
              <a:t> </a:t>
            </a:r>
            <a:r>
              <a:rPr lang="ro-RO" dirty="0" err="1"/>
              <a:t>releaseuieste</a:t>
            </a:r>
            <a:r>
              <a:rPr lang="ro-RO" dirty="0"/>
              <a:t> </a:t>
            </a:r>
            <a:r>
              <a:rPr lang="ro-RO" dirty="0" err="1"/>
              <a:t>lock-ul</a:t>
            </a:r>
            <a:r>
              <a:rPr lang="ro-RO" dirty="0"/>
              <a:t> pe obiectul "</a:t>
            </a:r>
            <a:r>
              <a:rPr lang="ro-RO" dirty="0" err="1"/>
              <a:t>waiting</a:t>
            </a:r>
            <a:r>
              <a:rPr lang="ro-RO" dirty="0"/>
              <a:t> </a:t>
            </a:r>
            <a:r>
              <a:rPr lang="ro-RO" dirty="0" err="1"/>
              <a:t>area</a:t>
            </a:r>
            <a:r>
              <a:rPr lang="ro-RO" dirty="0"/>
              <a:t>"</a:t>
            </a:r>
          </a:p>
          <a:p>
            <a:r>
              <a:rPr lang="ro-RO" dirty="0" err="1"/>
              <a:t>try</a:t>
            </a:r>
            <a:r>
              <a:rPr lang="ro-RO" dirty="0"/>
              <a:t> { </a:t>
            </a:r>
            <a:r>
              <a:rPr lang="ro-RO" b="1" dirty="0" err="1">
                <a:solidFill>
                  <a:schemeClr val="accent5">
                    <a:lumMod val="75000"/>
                  </a:schemeClr>
                </a:solidFill>
              </a:rPr>
              <a:t>myCond_Prod.await</a:t>
            </a:r>
            <a:r>
              <a:rPr lang="ro-RO" b="1" dirty="0">
                <a:solidFill>
                  <a:schemeClr val="accent5">
                    <a:lumMod val="75000"/>
                  </a:schemeClr>
                </a:solidFill>
              </a:rPr>
              <a:t>()</a:t>
            </a:r>
            <a:r>
              <a:rPr lang="ro-RO" dirty="0"/>
              <a:t>;} catch (</a:t>
            </a:r>
            <a:r>
              <a:rPr lang="ro-RO" dirty="0" err="1"/>
              <a:t>InterruptedException</a:t>
            </a:r>
            <a:r>
              <a:rPr lang="ro-RO" dirty="0"/>
              <a:t> e) {</a:t>
            </a:r>
            <a:r>
              <a:rPr lang="ro-RO" dirty="0" err="1"/>
              <a:t>e.printStackTrace</a:t>
            </a:r>
            <a:r>
              <a:rPr lang="ro-RO" dirty="0"/>
              <a:t>();}}</a:t>
            </a:r>
          </a:p>
          <a:p>
            <a:r>
              <a:rPr lang="ro-RO" dirty="0" err="1"/>
              <a:t>this.obj_value</a:t>
            </a:r>
            <a:r>
              <a:rPr lang="ro-RO" dirty="0"/>
              <a:t> = </a:t>
            </a:r>
            <a:r>
              <a:rPr lang="ro-RO" dirty="0" err="1"/>
              <a:t>obj_value</a:t>
            </a:r>
            <a:r>
              <a:rPr lang="ro-RO" dirty="0"/>
              <a:t>;</a:t>
            </a:r>
          </a:p>
          <a:p>
            <a:r>
              <a:rPr lang="ro-RO" dirty="0" err="1"/>
              <a:t>this.new_value</a:t>
            </a:r>
            <a:r>
              <a:rPr lang="ro-RO" dirty="0"/>
              <a:t> = </a:t>
            </a:r>
            <a:r>
              <a:rPr lang="ro-RO" dirty="0" err="1"/>
              <a:t>true</a:t>
            </a:r>
            <a:r>
              <a:rPr lang="ro-RO" dirty="0"/>
              <a:t>;</a:t>
            </a:r>
          </a:p>
          <a:p>
            <a:r>
              <a:rPr lang="ro-RO" b="1" dirty="0" err="1">
                <a:solidFill>
                  <a:schemeClr val="accent5">
                    <a:lumMod val="75000"/>
                  </a:schemeClr>
                </a:solidFill>
              </a:rPr>
              <a:t>myCond_Cons.signalAll</a:t>
            </a:r>
            <a:r>
              <a:rPr lang="ro-RO" b="1" dirty="0">
                <a:solidFill>
                  <a:schemeClr val="accent5">
                    <a:lumMod val="75000"/>
                  </a:schemeClr>
                </a:solidFill>
              </a:rPr>
              <a:t>()</a:t>
            </a:r>
            <a:r>
              <a:rPr lang="ro-RO" dirty="0"/>
              <a:t>;//fac aceasta notificare </a:t>
            </a:r>
            <a:r>
              <a:rPr lang="ro-RO" dirty="0" err="1"/>
              <a:t>pt</a:t>
            </a:r>
            <a:r>
              <a:rPr lang="ro-RO" dirty="0"/>
              <a:t> ca </a:t>
            </a:r>
            <a:r>
              <a:rPr lang="ro-RO" dirty="0" err="1"/>
              <a:t>toti</a:t>
            </a:r>
            <a:r>
              <a:rPr lang="ro-RO" dirty="0"/>
              <a:t> </a:t>
            </a:r>
            <a:r>
              <a:rPr lang="ro-RO" dirty="0" err="1"/>
              <a:t>consumerii</a:t>
            </a:r>
            <a:r>
              <a:rPr lang="ro-RO" dirty="0"/>
              <a:t> sa se sesizeze ca pot </a:t>
            </a:r>
            <a:r>
              <a:rPr lang="ro-RO" dirty="0" err="1"/>
              <a:t>incerca</a:t>
            </a:r>
            <a:r>
              <a:rPr lang="ro-RO" dirty="0"/>
              <a:t> sa consume</a:t>
            </a:r>
          </a:p>
          <a:p>
            <a:r>
              <a:rPr lang="ro-RO" dirty="0" err="1"/>
              <a:t>System.out.println</a:t>
            </a:r>
            <a:r>
              <a:rPr lang="ro-RO" dirty="0"/>
              <a:t>("</a:t>
            </a:r>
            <a:r>
              <a:rPr lang="ro-RO" dirty="0" err="1"/>
              <a:t>producatorul</a:t>
            </a:r>
            <a:r>
              <a:rPr lang="ro-RO" dirty="0"/>
              <a:t> "+</a:t>
            </a:r>
            <a:r>
              <a:rPr lang="ro-RO" dirty="0" err="1"/>
              <a:t>who</a:t>
            </a:r>
            <a:r>
              <a:rPr lang="ro-RO" dirty="0"/>
              <a:t>+" a pus valoarea:"+</a:t>
            </a:r>
            <a:r>
              <a:rPr lang="ro-RO" dirty="0" err="1"/>
              <a:t>this.obj_value</a:t>
            </a:r>
            <a:r>
              <a:rPr lang="ro-RO" dirty="0"/>
              <a:t>);</a:t>
            </a:r>
          </a:p>
          <a:p>
            <a:r>
              <a:rPr lang="ro-RO" dirty="0"/>
              <a:t>}</a:t>
            </a:r>
            <a:r>
              <a:rPr lang="ro-RO" dirty="0" err="1"/>
              <a:t>finally</a:t>
            </a:r>
            <a:r>
              <a:rPr lang="ro-RO" dirty="0"/>
              <a:t>{ </a:t>
            </a:r>
            <a:r>
              <a:rPr lang="ro-RO" b="1" dirty="0" err="1">
                <a:solidFill>
                  <a:srgbClr val="00B050"/>
                </a:solidFill>
              </a:rPr>
              <a:t>my_lock.unlock</a:t>
            </a:r>
            <a:r>
              <a:rPr lang="ro-RO" b="1" dirty="0">
                <a:solidFill>
                  <a:srgbClr val="00B050"/>
                </a:solidFill>
              </a:rPr>
              <a:t>();</a:t>
            </a:r>
            <a:r>
              <a:rPr lang="ru-RU" b="1" dirty="0">
                <a:solidFill>
                  <a:srgbClr val="00B050"/>
                </a:solidFill>
              </a:rPr>
              <a:t> </a:t>
            </a:r>
            <a:r>
              <a:rPr lang="ru-RU" dirty="0"/>
              <a:t>} } }</a:t>
            </a:r>
            <a:endParaRPr lang="ro-RO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400065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C31133D-23BC-4F02-A770-1484E681C5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 err="1"/>
              <a:t>java.util.concurent.Semaphore</a:t>
            </a:r>
            <a:r>
              <a:rPr lang="ro-RO" dirty="0"/>
              <a:t> 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718748D-CE46-4AF1-B415-7DE593522C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133600"/>
            <a:ext cx="10187301" cy="4368800"/>
          </a:xfrm>
        </p:spPr>
        <p:txBody>
          <a:bodyPr/>
          <a:lstStyle/>
          <a:p>
            <a:r>
              <a:rPr lang="ro-RO" dirty="0"/>
              <a:t>Un „</a:t>
            </a:r>
            <a:r>
              <a:rPr lang="ro-RO" dirty="0" err="1"/>
              <a:t>Semaphore</a:t>
            </a:r>
            <a:r>
              <a:rPr lang="ro-RO" dirty="0"/>
              <a:t>” </a:t>
            </a:r>
            <a:r>
              <a:rPr lang="ro-RO" dirty="0" err="1"/>
              <a:t>ofera</a:t>
            </a:r>
            <a:r>
              <a:rPr lang="ro-RO" dirty="0"/>
              <a:t> un </a:t>
            </a:r>
            <a:r>
              <a:rPr lang="ro-RO" dirty="0" err="1"/>
              <a:t>numar</a:t>
            </a:r>
            <a:r>
              <a:rPr lang="ro-RO" dirty="0"/>
              <a:t> de permise (setat in constructor la </a:t>
            </a:r>
            <a:r>
              <a:rPr lang="ro-RO" dirty="0" err="1"/>
              <a:t>creearea</a:t>
            </a:r>
            <a:r>
              <a:rPr lang="ro-RO" dirty="0"/>
              <a:t> obiectului). </a:t>
            </a:r>
            <a:r>
              <a:rPr lang="ro-RO" dirty="0" err="1"/>
              <a:t>Thread</a:t>
            </a:r>
            <a:r>
              <a:rPr lang="ro-RO" dirty="0"/>
              <a:t>-urile care </a:t>
            </a:r>
            <a:r>
              <a:rPr lang="ro-RO" dirty="0" err="1"/>
              <a:t>obtin</a:t>
            </a:r>
            <a:r>
              <a:rPr lang="ro-RO" dirty="0"/>
              <a:t> un permis pot continua procesarea, iar cele care nu </a:t>
            </a:r>
            <a:r>
              <a:rPr lang="ro-RO" dirty="0" err="1"/>
              <a:t>reusesc</a:t>
            </a:r>
            <a:r>
              <a:rPr lang="ro-RO" dirty="0"/>
              <a:t> sa </a:t>
            </a:r>
            <a:r>
              <a:rPr lang="ro-RO" dirty="0" err="1"/>
              <a:t>obtina</a:t>
            </a:r>
            <a:r>
              <a:rPr lang="ro-RO" dirty="0"/>
              <a:t> un permis sunt blocate pana la momentul la care un permis este eliberat de un </a:t>
            </a:r>
            <a:r>
              <a:rPr lang="ro-RO" dirty="0" err="1"/>
              <a:t>thread</a:t>
            </a:r>
            <a:r>
              <a:rPr lang="ro-RO" dirty="0"/>
              <a:t> care </a:t>
            </a:r>
            <a:r>
              <a:rPr lang="ro-RO" dirty="0" err="1"/>
              <a:t>il</a:t>
            </a:r>
            <a:r>
              <a:rPr lang="ro-RO" dirty="0"/>
              <a:t> </a:t>
            </a:r>
            <a:r>
              <a:rPr lang="ro-RO" dirty="0" err="1"/>
              <a:t>detinea</a:t>
            </a:r>
            <a:r>
              <a:rPr lang="ro-RO" dirty="0"/>
              <a:t>. </a:t>
            </a:r>
          </a:p>
          <a:p>
            <a:r>
              <a:rPr lang="ro-RO" dirty="0"/>
              <a:t>Metoda </a:t>
            </a:r>
            <a:r>
              <a:rPr lang="ro-RO" b="1" dirty="0" err="1"/>
              <a:t>aquire</a:t>
            </a:r>
            <a:r>
              <a:rPr lang="ro-RO" b="1" dirty="0"/>
              <a:t>() </a:t>
            </a:r>
            <a:r>
              <a:rPr lang="ro-RO" dirty="0"/>
              <a:t>este cea care </a:t>
            </a:r>
            <a:r>
              <a:rPr lang="ro-RO" dirty="0" err="1"/>
              <a:t>incearca</a:t>
            </a:r>
            <a:r>
              <a:rPr lang="ro-RO" dirty="0"/>
              <a:t> </a:t>
            </a:r>
            <a:r>
              <a:rPr lang="ro-RO" dirty="0" err="1"/>
              <a:t>obtinerea</a:t>
            </a:r>
            <a:r>
              <a:rPr lang="ro-RO" dirty="0"/>
              <a:t> unui permis si deci determina si blocarea </a:t>
            </a:r>
            <a:r>
              <a:rPr lang="ro-RO" dirty="0" err="1"/>
              <a:t>threadului</a:t>
            </a:r>
            <a:r>
              <a:rPr lang="ro-RO" dirty="0"/>
              <a:t> daca nu mai sunt permise disponibile.</a:t>
            </a:r>
          </a:p>
          <a:p>
            <a:r>
              <a:rPr lang="ro-RO" dirty="0"/>
              <a:t> Metoda </a:t>
            </a:r>
            <a:r>
              <a:rPr lang="ro-RO" b="1" dirty="0" err="1"/>
              <a:t>release</a:t>
            </a:r>
            <a:r>
              <a:rPr lang="ro-RO" b="1" dirty="0"/>
              <a:t>() </a:t>
            </a:r>
            <a:r>
              <a:rPr lang="ro-RO" dirty="0"/>
              <a:t>este cea care </a:t>
            </a:r>
            <a:r>
              <a:rPr lang="ro-RO" dirty="0" err="1"/>
              <a:t>elibereaza</a:t>
            </a:r>
            <a:r>
              <a:rPr lang="ro-RO" dirty="0"/>
              <a:t> un permis </a:t>
            </a:r>
            <a:r>
              <a:rPr lang="ro-RO" dirty="0" err="1"/>
              <a:t>detinut</a:t>
            </a:r>
            <a:r>
              <a:rPr lang="ro-RO" dirty="0"/>
              <a:t>.</a:t>
            </a:r>
          </a:p>
          <a:p>
            <a:r>
              <a:rPr lang="ro-RO" dirty="0"/>
              <a:t>Metoda </a:t>
            </a:r>
            <a:r>
              <a:rPr lang="ro-RO" b="1" dirty="0" err="1"/>
              <a:t>tryAquire</a:t>
            </a:r>
            <a:r>
              <a:rPr lang="ro-RO" b="1" dirty="0"/>
              <a:t>()</a:t>
            </a:r>
            <a:r>
              <a:rPr lang="ro-RO" dirty="0"/>
              <a:t> care iese imediat in cazul in care un permis nu este disponibil. Daca </a:t>
            </a:r>
            <a:r>
              <a:rPr lang="ro-RO" dirty="0" err="1"/>
              <a:t>acelasi</a:t>
            </a:r>
            <a:r>
              <a:rPr lang="ro-RO" dirty="0"/>
              <a:t> </a:t>
            </a:r>
            <a:r>
              <a:rPr lang="ro-RO" dirty="0" err="1"/>
              <a:t>thread</a:t>
            </a:r>
            <a:r>
              <a:rPr lang="ro-RO" dirty="0"/>
              <a:t> </a:t>
            </a:r>
            <a:r>
              <a:rPr lang="ro-RO" dirty="0" err="1"/>
              <a:t>incearca</a:t>
            </a:r>
            <a:r>
              <a:rPr lang="ro-RO" dirty="0"/>
              <a:t> sa </a:t>
            </a:r>
            <a:r>
              <a:rPr lang="ro-RO" dirty="0" err="1"/>
              <a:t>obtine</a:t>
            </a:r>
            <a:r>
              <a:rPr lang="ro-RO" dirty="0"/>
              <a:t> mai multe permise din semafor atunci </a:t>
            </a:r>
            <a:r>
              <a:rPr lang="ro-RO" dirty="0" err="1"/>
              <a:t>pt</a:t>
            </a:r>
            <a:r>
              <a:rPr lang="ro-RO" dirty="0"/>
              <a:t> fiecare </a:t>
            </a:r>
            <a:r>
              <a:rPr lang="ro-RO" dirty="0" err="1"/>
              <a:t>counter-ul</a:t>
            </a:r>
            <a:r>
              <a:rPr lang="ro-RO" dirty="0"/>
              <a:t> este decrementat. Un astfel de mecanism se </a:t>
            </a:r>
            <a:r>
              <a:rPr lang="ro-RO" dirty="0" err="1"/>
              <a:t>preteaza</a:t>
            </a:r>
            <a:r>
              <a:rPr lang="ro-RO" dirty="0"/>
              <a:t> </a:t>
            </a:r>
            <a:r>
              <a:rPr lang="ro-RO" dirty="0" err="1"/>
              <a:t>pt</a:t>
            </a:r>
            <a:r>
              <a:rPr lang="ro-RO" dirty="0"/>
              <a:t> gestionarea accesului dinspre mai multe </a:t>
            </a:r>
            <a:r>
              <a:rPr lang="ro-RO" dirty="0" err="1"/>
              <a:t>thread</a:t>
            </a:r>
            <a:r>
              <a:rPr lang="ro-RO" dirty="0"/>
              <a:t>-uri la un pool de obiecte.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486967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49899AE-BCF6-4260-B587-C51E6D6155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 err="1"/>
              <a:t>java.util.concurent.CyclicBarrier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4AF9188-02E6-4E9D-AA32-1265B0A652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124363"/>
            <a:ext cx="9485337" cy="4733637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Semafoare</a:t>
            </a:r>
            <a: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generale</a:t>
            </a:r>
            <a: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</a:t>
            </a:r>
            <a: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binare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Un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semafor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care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poate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lua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valoare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reprezentand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un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numar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natural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arbitrar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pentru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campul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dat,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se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numeste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semafor</a:t>
            </a:r>
            <a: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general </a:t>
            </a:r>
            <a:r>
              <a:rPr lang="en-US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sau</a:t>
            </a:r>
            <a: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semafor</a:t>
            </a:r>
            <a: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numarator</a:t>
            </a:r>
            <a: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engl.</a:t>
            </a:r>
            <a: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counting semaphore)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Un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semafor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care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poate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lua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doar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una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dintre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valorile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0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sau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pentru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campul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dat,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se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numeste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semafor</a:t>
            </a:r>
            <a: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binar</a:t>
            </a:r>
            <a: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Operatia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wait(</a:t>
            </a:r>
            <a:r>
              <a:rPr lang="en-US" sz="1800" dirty="0">
                <a:effectLst/>
                <a:latin typeface="Cambria Math" panose="02040503050406030204" pitchFamily="18" charset="0"/>
                <a:ea typeface="Calibri" panose="020F0502020204030204" pitchFamily="34" charset="0"/>
                <a:cs typeface="Cambria Math" panose="02040503050406030204" pitchFamily="18" charset="0"/>
              </a:rPr>
              <a:t>𝑆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 nu se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schimba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pentru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un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semafor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binar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In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schimb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pentru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operatia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signal(</a:t>
            </a:r>
            <a:r>
              <a:rPr lang="en-US" sz="1800" dirty="0">
                <a:effectLst/>
                <a:latin typeface="Cambria Math" panose="02040503050406030204" pitchFamily="18" charset="0"/>
                <a:ea typeface="Calibri" panose="020F0502020204030204" pitchFamily="34" charset="0"/>
                <a:cs typeface="Cambria Math" panose="02040503050406030204" pitchFamily="18" charset="0"/>
              </a:rPr>
              <a:t>𝑆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),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instructiunea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incrementare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campului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se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inlocuieste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cu  ← 1,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iar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semaforul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poate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fi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initializat</a:t>
            </a:r>
            <a:r>
              <a:rPr lang="ro-RO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doar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cu (0, </a:t>
            </a:r>
            <a:r>
              <a:rPr lang="en-US" sz="1800" dirty="0">
                <a:effectLst/>
                <a:latin typeface="Cambria Math" panose="02040503050406030204" pitchFamily="18" charset="0"/>
                <a:ea typeface="Calibri" panose="020F0502020204030204" pitchFamily="34" charset="0"/>
                <a:cs typeface="Cambria Math" panose="02040503050406030204" pitchFamily="18" charset="0"/>
              </a:rPr>
              <a:t>∅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sau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(1, </a:t>
            </a:r>
            <a:r>
              <a:rPr lang="en-US" sz="1800" dirty="0">
                <a:effectLst/>
                <a:latin typeface="Cambria Math" panose="02040503050406030204" pitchFamily="18" charset="0"/>
                <a:ea typeface="Calibri" panose="020F0502020204030204" pitchFamily="34" charset="0"/>
                <a:cs typeface="Cambria Math" panose="02040503050406030204" pitchFamily="18" charset="0"/>
              </a:rPr>
              <a:t>∅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Un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semafor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binar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se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mai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numeste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uneori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mutex</a:t>
            </a:r>
            <a:r>
              <a:rPr lang="ro-RO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794971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7215EE-9E4D-4EA4-8291-19F9740022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 err="1"/>
              <a:t>java.util.concurent.CyclicBarrier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0CEA8DB-6DCB-48CC-8754-880A0ADF36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281382"/>
            <a:ext cx="9910210" cy="4276436"/>
          </a:xfrm>
        </p:spPr>
        <p:txBody>
          <a:bodyPr/>
          <a:lstStyle/>
          <a:p>
            <a:r>
              <a:rPr lang="ro-RO" dirty="0"/>
              <a:t>Este un obiect care are rolul de „</a:t>
            </a:r>
            <a:r>
              <a:rPr lang="ro-RO" b="1" dirty="0" err="1"/>
              <a:t>meeting</a:t>
            </a:r>
            <a:r>
              <a:rPr lang="ro-RO" b="1" dirty="0"/>
              <a:t> </a:t>
            </a:r>
            <a:r>
              <a:rPr lang="ro-RO" b="1" dirty="0" err="1"/>
              <a:t>point</a:t>
            </a:r>
            <a:r>
              <a:rPr lang="ro-RO" b="1" dirty="0"/>
              <a:t>”(loc de întâlnire</a:t>
            </a:r>
            <a:r>
              <a:rPr lang="ro-RO" dirty="0"/>
              <a:t>) : practic la </a:t>
            </a:r>
            <a:r>
              <a:rPr lang="ro-RO" dirty="0" err="1"/>
              <a:t>creearea</a:t>
            </a:r>
            <a:r>
              <a:rPr lang="ro-RO" dirty="0"/>
              <a:t> lui se specifica (in constructor) </a:t>
            </a:r>
            <a:r>
              <a:rPr lang="ro-RO" dirty="0" err="1"/>
              <a:t>numarul</a:t>
            </a:r>
            <a:r>
              <a:rPr lang="ro-RO" dirty="0"/>
              <a:t> de </a:t>
            </a:r>
            <a:r>
              <a:rPr lang="ro-RO" dirty="0" err="1"/>
              <a:t>thread</a:t>
            </a:r>
            <a:r>
              <a:rPr lang="ro-RO" dirty="0"/>
              <a:t>-uri pe care trebuie sa le blocheze, </a:t>
            </a:r>
            <a:r>
              <a:rPr lang="ro-RO" dirty="0" err="1"/>
              <a:t>urmand</a:t>
            </a:r>
            <a:r>
              <a:rPr lang="ro-RO" dirty="0"/>
              <a:t> ca atunci </a:t>
            </a:r>
            <a:r>
              <a:rPr lang="ro-RO" dirty="0" err="1"/>
              <a:t>cand</a:t>
            </a:r>
            <a:r>
              <a:rPr lang="ro-RO" dirty="0"/>
              <a:t> toate au ajuns la acel punct sa le dea drumul tuturor. </a:t>
            </a:r>
          </a:p>
          <a:p>
            <a:r>
              <a:rPr lang="ro-RO" dirty="0"/>
              <a:t>Metoda care trebuie invocata de </a:t>
            </a:r>
            <a:r>
              <a:rPr lang="ro-RO" dirty="0" err="1"/>
              <a:t>thread</a:t>
            </a:r>
            <a:r>
              <a:rPr lang="ro-RO" dirty="0"/>
              <a:t>-uri este </a:t>
            </a:r>
            <a:r>
              <a:rPr lang="ro-RO" b="1" dirty="0" err="1"/>
              <a:t>await</a:t>
            </a:r>
            <a:r>
              <a:rPr lang="ro-RO" b="1" dirty="0"/>
              <a:t>() </a:t>
            </a:r>
            <a:r>
              <a:rPr lang="ro-RO" dirty="0"/>
              <a:t>si aceasta </a:t>
            </a:r>
            <a:r>
              <a:rPr lang="ro-RO" dirty="0" err="1"/>
              <a:t>returneaza</a:t>
            </a:r>
            <a:r>
              <a:rPr lang="ro-RO" dirty="0"/>
              <a:t> un </a:t>
            </a:r>
            <a:r>
              <a:rPr lang="ro-RO" dirty="0" err="1"/>
              <a:t>int</a:t>
            </a:r>
            <a:r>
              <a:rPr lang="ro-RO" dirty="0"/>
              <a:t> care specifica ordinea in care </a:t>
            </a:r>
            <a:r>
              <a:rPr lang="ro-RO" dirty="0" err="1"/>
              <a:t>thread-ul</a:t>
            </a:r>
            <a:r>
              <a:rPr lang="ro-RO" dirty="0"/>
              <a:t> a ajuns la „bariera”. Poate fi folosit in scenarii in care este necesar sa se </a:t>
            </a:r>
            <a:r>
              <a:rPr lang="ro-RO" dirty="0" err="1"/>
              <a:t>astepte</a:t>
            </a:r>
            <a:r>
              <a:rPr lang="ro-RO" dirty="0"/>
              <a:t> procesarea tuturor </a:t>
            </a:r>
            <a:r>
              <a:rPr lang="ro-RO" dirty="0" err="1"/>
              <a:t>thread</a:t>
            </a:r>
            <a:r>
              <a:rPr lang="ro-RO" dirty="0"/>
              <a:t>-urilor pana la un anumit punct. La momentul </a:t>
            </a:r>
            <a:r>
              <a:rPr lang="ro-RO" dirty="0" err="1"/>
              <a:t>cand</a:t>
            </a:r>
            <a:r>
              <a:rPr lang="ro-RO" dirty="0"/>
              <a:t> toate </a:t>
            </a:r>
            <a:r>
              <a:rPr lang="ro-RO" dirty="0" err="1"/>
              <a:t>thread</a:t>
            </a:r>
            <a:r>
              <a:rPr lang="ro-RO" dirty="0"/>
              <a:t>-urile au ajuns la „bariera” </a:t>
            </a:r>
            <a:r>
              <a:rPr lang="ro-RO" dirty="0" err="1"/>
              <a:t>inainte</a:t>
            </a:r>
            <a:r>
              <a:rPr lang="ro-RO" dirty="0"/>
              <a:t> de a le permite trecerea la etapa </a:t>
            </a:r>
            <a:r>
              <a:rPr lang="ro-RO" dirty="0" err="1"/>
              <a:t>urmatoare</a:t>
            </a:r>
            <a:r>
              <a:rPr lang="ro-RO" dirty="0"/>
              <a:t> se va executa metoda </a:t>
            </a:r>
            <a:r>
              <a:rPr lang="ro-RO" b="1" dirty="0" err="1"/>
              <a:t>run</a:t>
            </a:r>
            <a:r>
              <a:rPr lang="ro-RO" b="1" dirty="0"/>
              <a:t>()</a:t>
            </a:r>
            <a:r>
              <a:rPr lang="ro-RO" dirty="0"/>
              <a:t> a obiectului </a:t>
            </a:r>
            <a:r>
              <a:rPr lang="ro-RO" dirty="0" err="1"/>
              <a:t>Runnable</a:t>
            </a:r>
            <a:r>
              <a:rPr lang="ro-RO" dirty="0"/>
              <a:t> care se poate specifica prin constructor </a:t>
            </a:r>
            <a:r>
              <a:rPr lang="ro-RO" dirty="0" err="1"/>
              <a:t>pt</a:t>
            </a:r>
            <a:r>
              <a:rPr lang="ro-RO" dirty="0"/>
              <a:t> „</a:t>
            </a:r>
            <a:r>
              <a:rPr lang="ro-RO" dirty="0" err="1"/>
              <a:t>barrierAction</a:t>
            </a:r>
            <a:r>
              <a:rPr lang="ro-RO" dirty="0"/>
              <a:t>”.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495508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4D13A4E-31FB-42C6-8DF2-9B52D61552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 err="1"/>
              <a:t>java.util.concurent.CyclicBarrier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986499F-8E97-4609-A08A-05E6806881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Cele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mai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importante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dintre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metodele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acestei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clase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sunt: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</a:t>
            </a:r>
            <a: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 await() 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suspendă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thread-ul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până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la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atingerea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pragului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corespunzător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obiectului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CyclicBarrier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</a:t>
            </a:r>
            <a: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 </a:t>
            </a:r>
            <a:r>
              <a:rPr lang="en-US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getNumberWaiting</a:t>
            </a:r>
            <a: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()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returnează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numărul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threaduri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suspendate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la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barieră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</a:t>
            </a:r>
            <a: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 </a:t>
            </a:r>
            <a:r>
              <a:rPr lang="en-US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getParties</a:t>
            </a:r>
            <a: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ro-RO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num</a:t>
            </a:r>
            <a: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returnează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valoarea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parametrului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num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</a:t>
            </a:r>
            <a: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void reset() 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reinițializează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bariera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092672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744D3A-88A2-4F17-99CB-1871563A54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 err="1"/>
              <a:t>java.util.concurent.CountDownLatch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E609EBE-5A51-492A-8D00-828CEAAF8F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603499"/>
            <a:ext cx="9854791" cy="3834245"/>
          </a:xfrm>
        </p:spPr>
        <p:txBody>
          <a:bodyPr>
            <a:normAutofit/>
          </a:bodyPr>
          <a:lstStyle/>
          <a:p>
            <a:r>
              <a:rPr lang="ro-RO" dirty="0"/>
              <a:t>Este un mecanism similar cu „bariera” : practic </a:t>
            </a:r>
            <a:r>
              <a:rPr lang="ro-RO" dirty="0" err="1"/>
              <a:t>intretine</a:t>
            </a:r>
            <a:r>
              <a:rPr lang="ro-RO" dirty="0"/>
              <a:t> un </a:t>
            </a:r>
            <a:r>
              <a:rPr lang="ro-RO" dirty="0" err="1"/>
              <a:t>counter</a:t>
            </a:r>
            <a:r>
              <a:rPr lang="ro-RO" dirty="0"/>
              <a:t> (a </a:t>
            </a:r>
            <a:r>
              <a:rPr lang="ro-RO" dirty="0" err="1"/>
              <a:t>carei</a:t>
            </a:r>
            <a:r>
              <a:rPr lang="ro-RO" dirty="0"/>
              <a:t> valoare este specificata prin constructor) care poate fi decrementat explicit.</a:t>
            </a:r>
          </a:p>
          <a:p>
            <a:r>
              <a:rPr lang="ro-RO" dirty="0"/>
              <a:t> De asemenea </a:t>
            </a:r>
            <a:r>
              <a:rPr lang="ro-RO" dirty="0" err="1"/>
              <a:t>thread</a:t>
            </a:r>
            <a:r>
              <a:rPr lang="ro-RO" dirty="0"/>
              <a:t>-urile care invoca </a:t>
            </a:r>
            <a:r>
              <a:rPr lang="ro-RO" b="1" dirty="0" err="1"/>
              <a:t>await</a:t>
            </a:r>
            <a:r>
              <a:rPr lang="ro-RO" b="1" dirty="0"/>
              <a:t>() </a:t>
            </a:r>
            <a:r>
              <a:rPr lang="ro-RO" dirty="0"/>
              <a:t>devin suspendate </a:t>
            </a:r>
            <a:r>
              <a:rPr lang="ro-RO" dirty="0" err="1"/>
              <a:t>cata</a:t>
            </a:r>
            <a:r>
              <a:rPr lang="ro-RO" dirty="0"/>
              <a:t> vreme </a:t>
            </a:r>
            <a:r>
              <a:rPr lang="ro-RO" dirty="0" err="1"/>
              <a:t>counterul</a:t>
            </a:r>
            <a:r>
              <a:rPr lang="ro-RO" dirty="0"/>
              <a:t> este &gt; 0. Daca </a:t>
            </a:r>
            <a:r>
              <a:rPr lang="ro-RO" dirty="0" err="1"/>
              <a:t>counterul</a:t>
            </a:r>
            <a:r>
              <a:rPr lang="ro-RO" dirty="0"/>
              <a:t> este deja 0 atunci imediat </a:t>
            </a:r>
            <a:r>
              <a:rPr lang="ro-RO" dirty="0" err="1"/>
              <a:t>threadul</a:t>
            </a:r>
            <a:r>
              <a:rPr lang="ro-RO" dirty="0"/>
              <a:t> este eliberat si se trece mai departe. Practic se separa decrementarea </a:t>
            </a:r>
            <a:r>
              <a:rPr lang="ro-RO" dirty="0" err="1"/>
              <a:t>counter</a:t>
            </a:r>
            <a:r>
              <a:rPr lang="ro-RO" dirty="0"/>
              <a:t>-ului de </a:t>
            </a:r>
            <a:r>
              <a:rPr lang="ro-RO" dirty="0" err="1"/>
              <a:t>numarul</a:t>
            </a:r>
            <a:r>
              <a:rPr lang="ro-RO" dirty="0"/>
              <a:t> de </a:t>
            </a:r>
            <a:r>
              <a:rPr lang="ro-RO" dirty="0" err="1"/>
              <a:t>thread</a:t>
            </a:r>
            <a:r>
              <a:rPr lang="ro-RO" dirty="0"/>
              <a:t>-uri care </a:t>
            </a:r>
            <a:r>
              <a:rPr lang="ro-RO" dirty="0" err="1"/>
              <a:t>asteapta</a:t>
            </a:r>
            <a:r>
              <a:rPr lang="ro-RO" dirty="0"/>
              <a:t> sa devina </a:t>
            </a:r>
            <a:r>
              <a:rPr lang="ro-RO" dirty="0" err="1"/>
              <a:t>counterul</a:t>
            </a:r>
            <a:r>
              <a:rPr lang="ro-RO" dirty="0"/>
              <a:t> 0. Expune metodele:</a:t>
            </a:r>
          </a:p>
          <a:p>
            <a:r>
              <a:rPr lang="ro-RO" dirty="0"/>
              <a:t> - </a:t>
            </a:r>
            <a:r>
              <a:rPr lang="ro-RO" b="1" dirty="0" err="1"/>
              <a:t>await</a:t>
            </a:r>
            <a:r>
              <a:rPr lang="ro-RO" b="1" dirty="0"/>
              <a:t>() </a:t>
            </a:r>
            <a:r>
              <a:rPr lang="ro-RO" dirty="0"/>
              <a:t>: determina suspendarea </a:t>
            </a:r>
            <a:r>
              <a:rPr lang="ro-RO" dirty="0" err="1"/>
              <a:t>threadului</a:t>
            </a:r>
            <a:r>
              <a:rPr lang="ro-RO" dirty="0"/>
              <a:t> curent pana </a:t>
            </a:r>
            <a:r>
              <a:rPr lang="ro-RO" dirty="0" err="1"/>
              <a:t>cand</a:t>
            </a:r>
            <a:r>
              <a:rPr lang="ro-RO" dirty="0"/>
              <a:t> </a:t>
            </a:r>
            <a:r>
              <a:rPr lang="ro-RO" dirty="0" err="1"/>
              <a:t>counterul</a:t>
            </a:r>
            <a:r>
              <a:rPr lang="ro-RO" dirty="0"/>
              <a:t> devine 0</a:t>
            </a:r>
          </a:p>
          <a:p>
            <a:r>
              <a:rPr lang="ro-RO" dirty="0"/>
              <a:t> - </a:t>
            </a:r>
            <a:r>
              <a:rPr lang="ro-RO" b="1" dirty="0" err="1"/>
              <a:t>countDown</a:t>
            </a:r>
            <a:r>
              <a:rPr lang="ro-RO" b="1" dirty="0"/>
              <a:t>() </a:t>
            </a:r>
            <a:r>
              <a:rPr lang="ro-RO" dirty="0"/>
              <a:t>: determina decrementarea </a:t>
            </a:r>
            <a:r>
              <a:rPr lang="ro-RO" dirty="0" err="1"/>
              <a:t>counterului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288984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FC93F6A-35BF-4E98-B0C5-BE602586A0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 err="1"/>
              <a:t>java.util.concurent.Exchanger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17D9993-A379-4490-A253-B94892BAA2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o-RO" dirty="0"/>
              <a:t>Este un mecanism care permite </a:t>
            </a:r>
            <a:r>
              <a:rPr lang="ro-RO" b="1" dirty="0" err="1"/>
              <a:t>pairing-ul</a:t>
            </a:r>
            <a:r>
              <a:rPr lang="ro-RO" b="1" dirty="0"/>
              <a:t> (împerechere) </a:t>
            </a:r>
            <a:r>
              <a:rPr lang="ro-RO" dirty="0"/>
              <a:t>2 cate 2 a </a:t>
            </a:r>
            <a:r>
              <a:rPr lang="ro-RO" dirty="0" err="1"/>
              <a:t>thread</a:t>
            </a:r>
            <a:r>
              <a:rPr lang="ro-RO" dirty="0"/>
              <a:t>-urilor care ajung in respectivul punct si schimbarea de </a:t>
            </a:r>
            <a:r>
              <a:rPr lang="ro-RO" dirty="0" err="1"/>
              <a:t>informatii</a:t>
            </a:r>
            <a:r>
              <a:rPr lang="ro-RO" dirty="0"/>
              <a:t> la acel moment.</a:t>
            </a:r>
          </a:p>
          <a:p>
            <a:r>
              <a:rPr lang="ro-RO" dirty="0"/>
              <a:t> </a:t>
            </a:r>
            <a:r>
              <a:rPr lang="ro-RO" dirty="0" err="1"/>
              <a:t>Asteptarea</a:t>
            </a:r>
            <a:r>
              <a:rPr lang="ro-RO" dirty="0"/>
              <a:t> se face prin apelul metodei </a:t>
            </a:r>
            <a:r>
              <a:rPr lang="ro-RO" b="1" dirty="0" err="1"/>
              <a:t>exchange</a:t>
            </a:r>
            <a:r>
              <a:rPr lang="ro-RO" b="1" dirty="0"/>
              <a:t>() </a:t>
            </a:r>
            <a:r>
              <a:rPr lang="ro-RO" dirty="0"/>
              <a:t>care </a:t>
            </a:r>
            <a:r>
              <a:rPr lang="ro-RO" dirty="0" err="1"/>
              <a:t>returneaza</a:t>
            </a:r>
            <a:r>
              <a:rPr lang="ro-RO" dirty="0"/>
              <a:t> chiar si obiectul schimbat.</a:t>
            </a:r>
          </a:p>
          <a:p>
            <a:r>
              <a:rPr lang="ro-RO" dirty="0"/>
              <a:t> </a:t>
            </a:r>
            <a:r>
              <a:rPr lang="ro-RO" dirty="0" err="1"/>
              <a:t>Pairing-ul</a:t>
            </a:r>
            <a:r>
              <a:rPr lang="ro-RO" dirty="0"/>
              <a:t> este </a:t>
            </a:r>
            <a:r>
              <a:rPr lang="ro-RO" dirty="0" err="1"/>
              <a:t>facut</a:t>
            </a:r>
            <a:r>
              <a:rPr lang="ro-RO" dirty="0"/>
              <a:t> de </a:t>
            </a:r>
            <a:r>
              <a:rPr lang="ro-RO" dirty="0" err="1"/>
              <a:t>functie</a:t>
            </a:r>
            <a:r>
              <a:rPr lang="ro-RO" dirty="0"/>
              <a:t> când ajungere la obiect.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096755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BDB65C5-BD10-4489-9D93-A287A27B24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645" y="838200"/>
            <a:ext cx="9346791" cy="706964"/>
          </a:xfrm>
        </p:spPr>
        <p:txBody>
          <a:bodyPr/>
          <a:lstStyle/>
          <a:p>
            <a:r>
              <a:rPr lang="ro-RO" sz="2800" dirty="0" err="1"/>
              <a:t>java.util.concurent.locks.ReentrantReadWriteLock</a:t>
            </a:r>
            <a:endParaRPr lang="ru-RU" sz="2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3441A20-011B-49B8-87A2-1FA2D3A463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290618"/>
            <a:ext cx="10233482" cy="4414981"/>
          </a:xfrm>
        </p:spPr>
        <p:txBody>
          <a:bodyPr>
            <a:normAutofit lnSpcReduction="10000"/>
          </a:bodyPr>
          <a:lstStyle/>
          <a:p>
            <a:r>
              <a:rPr lang="ro-RO" dirty="0" err="1"/>
              <a:t>Ofera</a:t>
            </a:r>
            <a:r>
              <a:rPr lang="ro-RO" dirty="0"/>
              <a:t> un mecanism </a:t>
            </a:r>
            <a:r>
              <a:rPr lang="ro-RO" dirty="0" err="1"/>
              <a:t>pt</a:t>
            </a:r>
            <a:r>
              <a:rPr lang="ro-RO" dirty="0"/>
              <a:t> un scenariu des </a:t>
            </a:r>
            <a:r>
              <a:rPr lang="ro-RO" dirty="0" err="1"/>
              <a:t>intalnit</a:t>
            </a:r>
            <a:r>
              <a:rPr lang="ro-RO" dirty="0"/>
              <a:t> : in </a:t>
            </a:r>
            <a:r>
              <a:rPr lang="ro-RO" dirty="0" err="1"/>
              <a:t>privinta</a:t>
            </a:r>
            <a:r>
              <a:rPr lang="ro-RO" dirty="0"/>
              <a:t> unui obiect care este utilizat de mai multe </a:t>
            </a:r>
            <a:r>
              <a:rPr lang="ro-RO" dirty="0" err="1"/>
              <a:t>thread</a:t>
            </a:r>
            <a:r>
              <a:rPr lang="ro-RO" dirty="0"/>
              <a:t>-uri </a:t>
            </a:r>
          </a:p>
          <a:p>
            <a:r>
              <a:rPr lang="ro-RO" dirty="0"/>
              <a:t>exista </a:t>
            </a:r>
            <a:r>
              <a:rPr lang="ro-RO" dirty="0" err="1"/>
              <a:t>urmatoarele</a:t>
            </a:r>
            <a:r>
              <a:rPr lang="ro-RO" dirty="0"/>
              <a:t> probleme :</a:t>
            </a:r>
          </a:p>
          <a:p>
            <a:r>
              <a:rPr lang="ro-RO" dirty="0"/>
              <a:t>- poate fi citit de mai multe </a:t>
            </a:r>
            <a:r>
              <a:rPr lang="ro-RO" dirty="0" err="1"/>
              <a:t>thread</a:t>
            </a:r>
            <a:r>
              <a:rPr lang="ro-RO" dirty="0"/>
              <a:t>-uri simultan </a:t>
            </a:r>
            <a:r>
              <a:rPr lang="ro-RO" dirty="0" err="1"/>
              <a:t>pt</a:t>
            </a:r>
            <a:r>
              <a:rPr lang="ro-RO" dirty="0"/>
              <a:t> ca citirea nu modifica </a:t>
            </a:r>
            <a:r>
              <a:rPr lang="ro-RO" dirty="0" err="1"/>
              <a:t>informatiile</a:t>
            </a:r>
            <a:r>
              <a:rPr lang="ro-RO" dirty="0"/>
              <a:t> deci nu produce </a:t>
            </a:r>
          </a:p>
          <a:p>
            <a:r>
              <a:rPr lang="ro-RO" dirty="0"/>
              <a:t>inconsistente</a:t>
            </a:r>
          </a:p>
          <a:p>
            <a:r>
              <a:rPr lang="ro-RO" dirty="0"/>
              <a:t>- in timpul citirilor nu ar trebui sa existe nici un </a:t>
            </a:r>
            <a:r>
              <a:rPr lang="ro-RO" dirty="0" err="1"/>
              <a:t>thread</a:t>
            </a:r>
            <a:r>
              <a:rPr lang="ro-RO" dirty="0"/>
              <a:t> care sa modifice </a:t>
            </a:r>
            <a:r>
              <a:rPr lang="ro-RO" dirty="0" err="1"/>
              <a:t>informatia</a:t>
            </a:r>
            <a:endParaRPr lang="ro-RO" dirty="0"/>
          </a:p>
          <a:p>
            <a:r>
              <a:rPr lang="ro-RO" dirty="0"/>
              <a:t>- trebuie permisa modificarea </a:t>
            </a:r>
            <a:r>
              <a:rPr lang="ro-RO" dirty="0" err="1"/>
              <a:t>informatiei</a:t>
            </a:r>
            <a:r>
              <a:rPr lang="ro-RO" dirty="0"/>
              <a:t> de un singur </a:t>
            </a:r>
            <a:r>
              <a:rPr lang="ro-RO" dirty="0" err="1"/>
              <a:t>thread</a:t>
            </a:r>
            <a:r>
              <a:rPr lang="ro-RO" dirty="0"/>
              <a:t> la un anumit moment si in acel moment nu ar trebui permisa citirea </a:t>
            </a:r>
            <a:r>
              <a:rPr lang="ro-RO" dirty="0" err="1"/>
              <a:t>informatiei</a:t>
            </a:r>
            <a:r>
              <a:rPr lang="ro-RO" dirty="0"/>
              <a:t> </a:t>
            </a:r>
            <a:r>
              <a:rPr lang="ro-RO" dirty="0" err="1"/>
              <a:t>pt</a:t>
            </a:r>
            <a:r>
              <a:rPr lang="ro-RO" dirty="0"/>
              <a:t> ca s-ar putea citi ceva inconsistent</a:t>
            </a:r>
          </a:p>
          <a:p>
            <a:r>
              <a:rPr lang="ro-RO" dirty="0"/>
              <a:t>- daca s-ar folosi un </a:t>
            </a:r>
            <a:r>
              <a:rPr lang="ro-RO" dirty="0" err="1"/>
              <a:t>lock</a:t>
            </a:r>
            <a:r>
              <a:rPr lang="ro-RO" dirty="0"/>
              <a:t> </a:t>
            </a:r>
            <a:r>
              <a:rPr lang="ro-RO" dirty="0" err="1"/>
              <a:t>obisnuit</a:t>
            </a:r>
            <a:r>
              <a:rPr lang="ro-RO" dirty="0"/>
              <a:t> </a:t>
            </a:r>
            <a:r>
              <a:rPr lang="ro-RO" dirty="0" err="1"/>
              <a:t>atat</a:t>
            </a:r>
            <a:r>
              <a:rPr lang="ro-RO" dirty="0"/>
              <a:t> la citire cat si la scriere atunci nu a fi eficient pentru ca practic </a:t>
            </a:r>
            <a:r>
              <a:rPr lang="ro-RO" dirty="0" err="1"/>
              <a:t>threadurile</a:t>
            </a:r>
            <a:r>
              <a:rPr lang="ro-RO" dirty="0"/>
              <a:t> care vor face doar citire se vor </a:t>
            </a:r>
            <a:r>
              <a:rPr lang="ro-RO" dirty="0" err="1"/>
              <a:t>serializa</a:t>
            </a:r>
            <a:r>
              <a:rPr lang="ro-RO" dirty="0"/>
              <a:t> in punctul respectiv inutil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715399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BC6D69A-73E4-441E-99FD-F16C4D8057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973668"/>
            <a:ext cx="8986573" cy="706964"/>
          </a:xfrm>
        </p:spPr>
        <p:txBody>
          <a:bodyPr/>
          <a:lstStyle/>
          <a:p>
            <a:r>
              <a:rPr kumimoji="0" lang="ro-RO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EBEBEB"/>
                </a:solidFill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  <a:t>java.util.concurent.locks.ReentrantReadWriteLock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ED946CE-ADB6-4FCA-9807-04E1DE35DE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336800"/>
            <a:ext cx="9965628" cy="3851564"/>
          </a:xfrm>
        </p:spPr>
        <p:txBody>
          <a:bodyPr>
            <a:normAutofit/>
          </a:bodyPr>
          <a:lstStyle/>
          <a:p>
            <a:r>
              <a:rPr lang="ro-RO" dirty="0"/>
              <a:t>Expune metodele :</a:t>
            </a:r>
          </a:p>
          <a:p>
            <a:r>
              <a:rPr lang="ro-RO" dirty="0"/>
              <a:t>- </a:t>
            </a:r>
            <a:r>
              <a:rPr lang="ro-RO" b="1" dirty="0" err="1"/>
              <a:t>writeLock</a:t>
            </a:r>
            <a:r>
              <a:rPr lang="ro-RO" b="1" dirty="0"/>
              <a:t>() </a:t>
            </a:r>
            <a:r>
              <a:rPr lang="ro-RO" dirty="0"/>
              <a:t>: </a:t>
            </a:r>
            <a:r>
              <a:rPr lang="ro-RO" dirty="0" err="1"/>
              <a:t>incearca</a:t>
            </a:r>
            <a:r>
              <a:rPr lang="ro-RO" dirty="0"/>
              <a:t> </a:t>
            </a:r>
            <a:r>
              <a:rPr lang="ro-RO" dirty="0" err="1"/>
              <a:t>obtinerea</a:t>
            </a:r>
            <a:r>
              <a:rPr lang="ro-RO" dirty="0"/>
              <a:t> </a:t>
            </a:r>
            <a:r>
              <a:rPr lang="ro-RO" dirty="0" err="1"/>
              <a:t>lock</a:t>
            </a:r>
            <a:r>
              <a:rPr lang="ro-RO" dirty="0"/>
              <a:t>-ului </a:t>
            </a:r>
            <a:r>
              <a:rPr lang="ro-RO" dirty="0" err="1"/>
              <a:t>pt</a:t>
            </a:r>
            <a:r>
              <a:rPr lang="ro-RO" dirty="0"/>
              <a:t> scriere</a:t>
            </a:r>
          </a:p>
          <a:p>
            <a:r>
              <a:rPr lang="ro-RO" dirty="0"/>
              <a:t>- </a:t>
            </a:r>
            <a:r>
              <a:rPr lang="ro-RO" b="1" dirty="0" err="1"/>
              <a:t>readLock</a:t>
            </a:r>
            <a:r>
              <a:rPr lang="ro-RO" b="1" dirty="0"/>
              <a:t>()</a:t>
            </a:r>
            <a:r>
              <a:rPr lang="ro-RO" dirty="0"/>
              <a:t> : </a:t>
            </a:r>
            <a:r>
              <a:rPr lang="ro-RO" dirty="0" err="1"/>
              <a:t>incearca</a:t>
            </a:r>
            <a:r>
              <a:rPr lang="ro-RO" dirty="0"/>
              <a:t> </a:t>
            </a:r>
            <a:r>
              <a:rPr lang="ro-RO" dirty="0" err="1"/>
              <a:t>obtinerea</a:t>
            </a:r>
            <a:r>
              <a:rPr lang="ro-RO" dirty="0"/>
              <a:t> </a:t>
            </a:r>
            <a:r>
              <a:rPr lang="ro-RO" dirty="0" err="1"/>
              <a:t>lock</a:t>
            </a:r>
            <a:r>
              <a:rPr lang="ro-RO" dirty="0"/>
              <a:t>-ului </a:t>
            </a:r>
            <a:r>
              <a:rPr lang="ro-RO" dirty="0" err="1"/>
              <a:t>pt</a:t>
            </a:r>
            <a:r>
              <a:rPr lang="ro-RO" dirty="0"/>
              <a:t> citire</a:t>
            </a:r>
          </a:p>
          <a:p>
            <a:r>
              <a:rPr lang="ro-RO" dirty="0"/>
              <a:t>- </a:t>
            </a:r>
            <a:r>
              <a:rPr lang="ro-RO" b="1" dirty="0" err="1"/>
              <a:t>unlock</a:t>
            </a:r>
            <a:r>
              <a:rPr lang="ro-RO" b="1" dirty="0"/>
              <a:t>() </a:t>
            </a:r>
            <a:r>
              <a:rPr lang="ro-RO" dirty="0"/>
              <a:t>: </a:t>
            </a:r>
            <a:r>
              <a:rPr lang="ro-RO" dirty="0" err="1"/>
              <a:t>mostenita</a:t>
            </a:r>
            <a:r>
              <a:rPr lang="ro-RO" dirty="0"/>
              <a:t> de la </a:t>
            </a:r>
            <a:r>
              <a:rPr lang="ro-RO" dirty="0" err="1"/>
              <a:t>interfata</a:t>
            </a:r>
            <a:r>
              <a:rPr lang="ro-RO" dirty="0"/>
              <a:t> </a:t>
            </a:r>
            <a:r>
              <a:rPr lang="ro-RO" dirty="0" err="1"/>
              <a:t>Lock</a:t>
            </a:r>
            <a:r>
              <a:rPr lang="ro-RO" dirty="0"/>
              <a:t>, </a:t>
            </a:r>
            <a:r>
              <a:rPr lang="ro-RO" dirty="0" err="1"/>
              <a:t>elibereaza</a:t>
            </a:r>
            <a:r>
              <a:rPr lang="ro-RO" dirty="0"/>
              <a:t> </a:t>
            </a:r>
            <a:r>
              <a:rPr lang="ro-RO" dirty="0" err="1"/>
              <a:t>lock-ul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113334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2CCD586-848B-487B-A86D-5D91035863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Sincronizare </a:t>
            </a:r>
            <a:r>
              <a:rPr lang="ro-RO" dirty="0" err="1"/>
              <a:t>thread</a:t>
            </a:r>
            <a:r>
              <a:rPr lang="ro-RO" dirty="0"/>
              <a:t>-uri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9AABA30-799C-4A26-AB5E-E881663ABE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o-RO" dirty="0"/>
              <a:t>Sincronizarea </a:t>
            </a:r>
            <a:r>
              <a:rPr lang="ro-RO" dirty="0" err="1"/>
              <a:t>prespune</a:t>
            </a:r>
            <a:r>
              <a:rPr lang="ro-RO" dirty="0"/>
              <a:t> blocarea </a:t>
            </a:r>
            <a:r>
              <a:rPr lang="ro-RO" dirty="0" err="1"/>
              <a:t>executiei</a:t>
            </a:r>
            <a:r>
              <a:rPr lang="ro-RO" dirty="0"/>
              <a:t> unei </a:t>
            </a:r>
            <a:r>
              <a:rPr lang="ro-RO" dirty="0" err="1"/>
              <a:t>sectiuni</a:t>
            </a:r>
            <a:r>
              <a:rPr lang="ro-RO" dirty="0"/>
              <a:t> de cod (critice) de </a:t>
            </a:r>
            <a:r>
              <a:rPr lang="ro-RO" dirty="0" err="1"/>
              <a:t>catre</a:t>
            </a:r>
            <a:r>
              <a:rPr lang="ro-RO" dirty="0"/>
              <a:t> un </a:t>
            </a:r>
            <a:r>
              <a:rPr lang="ro-RO" dirty="0" err="1"/>
              <a:t>thread</a:t>
            </a:r>
            <a:r>
              <a:rPr lang="ro-RO" dirty="0"/>
              <a:t> pana la un anumit moment </a:t>
            </a:r>
            <a:r>
              <a:rPr lang="ro-RO" dirty="0" err="1"/>
              <a:t>cand</a:t>
            </a:r>
            <a:r>
              <a:rPr lang="ro-RO" dirty="0"/>
              <a:t> se </a:t>
            </a:r>
            <a:r>
              <a:rPr lang="ro-RO" dirty="0" err="1"/>
              <a:t>doreste</a:t>
            </a:r>
            <a:r>
              <a:rPr lang="ro-RO" dirty="0"/>
              <a:t> deblocarea acesteia. </a:t>
            </a:r>
            <a:r>
              <a:rPr lang="ro-RO" dirty="0" err="1"/>
              <a:t>Functie</a:t>
            </a:r>
            <a:r>
              <a:rPr lang="ro-RO" dirty="0"/>
              <a:t> de modul in care se face deblocarea </a:t>
            </a:r>
            <a:r>
              <a:rPr lang="ro-RO" dirty="0" err="1"/>
              <a:t>executiei</a:t>
            </a:r>
            <a:r>
              <a:rPr lang="ro-RO" dirty="0"/>
              <a:t> avem : </a:t>
            </a:r>
          </a:p>
          <a:p>
            <a:r>
              <a:rPr lang="ro-RO" dirty="0"/>
              <a:t> Blocarea se face pe un </a:t>
            </a:r>
            <a:r>
              <a:rPr lang="ro-RO" dirty="0" err="1"/>
              <a:t>thread</a:t>
            </a:r>
            <a:r>
              <a:rPr lang="ro-RO" dirty="0"/>
              <a:t> iar deblocarea se face de </a:t>
            </a:r>
            <a:r>
              <a:rPr lang="ro-RO" dirty="0" err="1"/>
              <a:t>catre</a:t>
            </a:r>
            <a:r>
              <a:rPr lang="ro-RO" dirty="0"/>
              <a:t> </a:t>
            </a:r>
            <a:r>
              <a:rPr lang="ro-RO" dirty="0" err="1"/>
              <a:t>acelasi</a:t>
            </a:r>
            <a:r>
              <a:rPr lang="ro-RO" dirty="0"/>
              <a:t> </a:t>
            </a:r>
            <a:r>
              <a:rPr lang="ro-RO" dirty="0" err="1"/>
              <a:t>thread</a:t>
            </a:r>
            <a:r>
              <a:rPr lang="ro-RO" dirty="0"/>
              <a:t> (</a:t>
            </a:r>
            <a:r>
              <a:rPr lang="ro-RO" dirty="0" err="1"/>
              <a:t>syncronized</a:t>
            </a:r>
            <a:r>
              <a:rPr lang="ro-RO" dirty="0"/>
              <a:t>, </a:t>
            </a:r>
            <a:r>
              <a:rPr lang="ro-RO" dirty="0" err="1"/>
              <a:t>Lock</a:t>
            </a:r>
            <a:r>
              <a:rPr lang="ro-RO" dirty="0"/>
              <a:t> </a:t>
            </a:r>
            <a:r>
              <a:rPr lang="ro-RO" dirty="0" err="1"/>
              <a:t>interface</a:t>
            </a:r>
            <a:r>
              <a:rPr lang="ro-RO" dirty="0"/>
              <a:t>)</a:t>
            </a:r>
          </a:p>
          <a:p>
            <a:r>
              <a:rPr lang="ro-RO" dirty="0"/>
              <a:t>  Blocarea se face pe un </a:t>
            </a:r>
            <a:r>
              <a:rPr lang="ro-RO" dirty="0" err="1"/>
              <a:t>thread</a:t>
            </a:r>
            <a:r>
              <a:rPr lang="ro-RO" dirty="0"/>
              <a:t> iar deblocarea se face de </a:t>
            </a:r>
            <a:r>
              <a:rPr lang="ro-RO" dirty="0" err="1"/>
              <a:t>catre</a:t>
            </a:r>
            <a:r>
              <a:rPr lang="ro-RO" dirty="0"/>
              <a:t> alt </a:t>
            </a:r>
            <a:r>
              <a:rPr lang="ro-RO" dirty="0" err="1"/>
              <a:t>thread</a:t>
            </a:r>
            <a:r>
              <a:rPr lang="ro-RO" dirty="0"/>
              <a:t> (</a:t>
            </a:r>
            <a:r>
              <a:rPr lang="ro-RO" dirty="0" err="1"/>
              <a:t>wait</a:t>
            </a:r>
            <a:r>
              <a:rPr lang="ro-RO" dirty="0"/>
              <a:t> &amp; </a:t>
            </a:r>
            <a:r>
              <a:rPr lang="ro-RO" dirty="0" err="1"/>
              <a:t>notify</a:t>
            </a:r>
            <a:r>
              <a:rPr lang="ro-RO" dirty="0"/>
              <a:t>)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622534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797BA96-ADEB-46DD-9A0D-D2A6867075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Lock/Unlock – in </a:t>
            </a:r>
            <a:r>
              <a:rPr lang="en-US" dirty="0" err="1"/>
              <a:t>acelasi</a:t>
            </a:r>
            <a:r>
              <a:rPr lang="en-US" dirty="0"/>
              <a:t> thread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744D7F8-6303-41E3-A637-BB7548A1FB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253673"/>
            <a:ext cx="8825659" cy="4424218"/>
          </a:xfrm>
        </p:spPr>
        <p:txBody>
          <a:bodyPr/>
          <a:lstStyle/>
          <a:p>
            <a:r>
              <a:rPr lang="ro-RO" dirty="0"/>
              <a:t>Mecanismele oferite de Java </a:t>
            </a:r>
            <a:r>
              <a:rPr lang="ro-RO" dirty="0" err="1"/>
              <a:t>pt</a:t>
            </a:r>
            <a:r>
              <a:rPr lang="ro-RO" dirty="0"/>
              <a:t> a rezolva aceasta </a:t>
            </a:r>
            <a:r>
              <a:rPr lang="ro-RO" dirty="0" err="1"/>
              <a:t>situatie</a:t>
            </a:r>
            <a:r>
              <a:rPr lang="ro-RO" dirty="0"/>
              <a:t> sunt </a:t>
            </a:r>
            <a:r>
              <a:rPr lang="ro-RO" dirty="0" err="1"/>
              <a:t>lock</a:t>
            </a:r>
            <a:r>
              <a:rPr lang="ro-RO" dirty="0"/>
              <a:t>-urile: </a:t>
            </a:r>
            <a:r>
              <a:rPr lang="ro-RO" dirty="0" err="1"/>
              <a:t>syncronized</a:t>
            </a:r>
            <a:r>
              <a:rPr lang="ro-RO" dirty="0"/>
              <a:t> si </a:t>
            </a:r>
            <a:r>
              <a:rPr lang="ro-RO" dirty="0" err="1"/>
              <a:t>implementarile</a:t>
            </a:r>
            <a:r>
              <a:rPr lang="ro-RO" dirty="0"/>
              <a:t> </a:t>
            </a:r>
            <a:r>
              <a:rPr lang="ro-RO" dirty="0" err="1">
                <a:solidFill>
                  <a:schemeClr val="accent4"/>
                </a:solidFill>
                <a:latin typeface="Bookman Old Style" panose="02050604050505020204" pitchFamily="18" charset="0"/>
              </a:rPr>
              <a:t>java.util.concurrent.locks.Lock</a:t>
            </a:r>
            <a:r>
              <a:rPr lang="ro-RO" dirty="0">
                <a:solidFill>
                  <a:schemeClr val="accent4"/>
                </a:solidFill>
                <a:latin typeface="Bookman Old Style" panose="02050604050505020204" pitchFamily="18" charset="0"/>
              </a:rPr>
              <a:t>.</a:t>
            </a:r>
          </a:p>
          <a:p>
            <a:r>
              <a:rPr lang="ro-RO" dirty="0">
                <a:solidFill>
                  <a:schemeClr val="accent4"/>
                </a:solidFill>
                <a:latin typeface="Bookman Old Style" panose="02050604050505020204" pitchFamily="18" charset="0"/>
              </a:rPr>
              <a:t> </a:t>
            </a:r>
            <a:r>
              <a:rPr lang="ro-RO" dirty="0"/>
              <a:t>Un </a:t>
            </a:r>
            <a:r>
              <a:rPr lang="ro-RO" b="1" dirty="0" err="1"/>
              <a:t>lock</a:t>
            </a:r>
            <a:r>
              <a:rPr lang="ro-RO" b="1" dirty="0"/>
              <a:t> </a:t>
            </a:r>
            <a:r>
              <a:rPr lang="ro-RO" dirty="0" err="1"/>
              <a:t>reprezinta</a:t>
            </a:r>
            <a:r>
              <a:rPr lang="ro-RO" dirty="0"/>
              <a:t> un mecanism de tip </a:t>
            </a:r>
            <a:r>
              <a:rPr lang="ro-RO" b="1" dirty="0" err="1"/>
              <a:t>mutex</a:t>
            </a:r>
            <a:r>
              <a:rPr lang="ro-RO" dirty="0"/>
              <a:t> (</a:t>
            </a:r>
            <a:r>
              <a:rPr lang="ro-RO" dirty="0" err="1"/>
              <a:t>mutually</a:t>
            </a:r>
            <a:r>
              <a:rPr lang="ro-RO" dirty="0"/>
              <a:t> exclusive </a:t>
            </a:r>
            <a:r>
              <a:rPr lang="ro-RO" dirty="0" err="1"/>
              <a:t>lock</a:t>
            </a:r>
            <a:r>
              <a:rPr lang="ro-RO" dirty="0"/>
              <a:t>) -&gt; daca mai multe </a:t>
            </a:r>
            <a:r>
              <a:rPr lang="ro-RO" dirty="0" err="1"/>
              <a:t>thread</a:t>
            </a:r>
            <a:r>
              <a:rPr lang="ro-RO" dirty="0"/>
              <a:t>-uri </a:t>
            </a:r>
            <a:r>
              <a:rPr lang="ro-RO" dirty="0" err="1"/>
              <a:t>incearca</a:t>
            </a:r>
            <a:r>
              <a:rPr lang="ro-RO" dirty="0"/>
              <a:t> simultan sa </a:t>
            </a:r>
            <a:r>
              <a:rPr lang="ro-RO" dirty="0" err="1"/>
              <a:t>obtina</a:t>
            </a:r>
            <a:r>
              <a:rPr lang="ro-RO" dirty="0"/>
              <a:t> </a:t>
            </a:r>
            <a:r>
              <a:rPr lang="ro-RO" dirty="0" err="1"/>
              <a:t>mutex-ul</a:t>
            </a:r>
            <a:r>
              <a:rPr lang="ro-RO" dirty="0"/>
              <a:t> doar unul singur </a:t>
            </a:r>
            <a:r>
              <a:rPr lang="ro-RO" dirty="0" err="1"/>
              <a:t>reuseste</a:t>
            </a:r>
            <a:r>
              <a:rPr lang="ro-RO" dirty="0"/>
              <a:t>. </a:t>
            </a:r>
            <a:r>
              <a:rPr lang="ro-RO" dirty="0" err="1"/>
              <a:t>Celalalte</a:t>
            </a:r>
            <a:r>
              <a:rPr lang="ro-RO" dirty="0"/>
              <a:t> </a:t>
            </a:r>
            <a:r>
              <a:rPr lang="ro-RO" dirty="0" err="1"/>
              <a:t>thread</a:t>
            </a:r>
            <a:r>
              <a:rPr lang="ro-RO" dirty="0"/>
              <a:t>-uri vor </a:t>
            </a:r>
            <a:r>
              <a:rPr lang="ro-RO" dirty="0" err="1"/>
              <a:t>astepta</a:t>
            </a:r>
            <a:r>
              <a:rPr lang="ro-RO" dirty="0"/>
              <a:t> pana </a:t>
            </a:r>
            <a:r>
              <a:rPr lang="ro-RO" dirty="0" err="1"/>
              <a:t>cand</a:t>
            </a:r>
            <a:r>
              <a:rPr lang="ro-RO" dirty="0"/>
              <a:t> </a:t>
            </a:r>
            <a:r>
              <a:rPr lang="ro-RO" dirty="0" err="1"/>
              <a:t>thread-ul</a:t>
            </a:r>
            <a:r>
              <a:rPr lang="ro-RO" dirty="0"/>
              <a:t> care </a:t>
            </a:r>
            <a:r>
              <a:rPr lang="ro-RO" dirty="0" err="1"/>
              <a:t>detine</a:t>
            </a:r>
            <a:r>
              <a:rPr lang="ro-RO" dirty="0"/>
              <a:t> </a:t>
            </a:r>
            <a:r>
              <a:rPr lang="ro-RO" dirty="0" err="1"/>
              <a:t>mutex-ul</a:t>
            </a:r>
            <a:r>
              <a:rPr lang="ro-RO" dirty="0"/>
              <a:t> </a:t>
            </a:r>
            <a:r>
              <a:rPr lang="ro-RO" dirty="0" err="1"/>
              <a:t>il</a:t>
            </a:r>
            <a:r>
              <a:rPr lang="ro-RO" dirty="0"/>
              <a:t> va elibera. </a:t>
            </a:r>
          </a:p>
          <a:p>
            <a:r>
              <a:rPr lang="ro-RO" dirty="0"/>
              <a:t>Exista de asemenea si posibilitatea de</a:t>
            </a:r>
          </a:p>
          <a:p>
            <a:r>
              <a:rPr lang="ro-RO" dirty="0"/>
              <a:t> </a:t>
            </a:r>
            <a:r>
              <a:rPr lang="ro-RO" b="1" dirty="0" err="1">
                <a:solidFill>
                  <a:schemeClr val="accent4"/>
                </a:solidFill>
              </a:rPr>
              <a:t>neested</a:t>
            </a:r>
            <a:r>
              <a:rPr lang="ro-RO" b="1" dirty="0">
                <a:solidFill>
                  <a:schemeClr val="accent4"/>
                </a:solidFill>
              </a:rPr>
              <a:t> </a:t>
            </a:r>
            <a:r>
              <a:rPr lang="ro-RO" b="1" dirty="0" err="1">
                <a:solidFill>
                  <a:schemeClr val="accent4"/>
                </a:solidFill>
              </a:rPr>
              <a:t>locking</a:t>
            </a:r>
            <a:r>
              <a:rPr lang="ro-RO" b="1" dirty="0">
                <a:solidFill>
                  <a:schemeClr val="accent4"/>
                </a:solidFill>
              </a:rPr>
              <a:t> (reintrare </a:t>
            </a:r>
            <a:r>
              <a:rPr lang="ro-RO" b="1" dirty="0" err="1">
                <a:solidFill>
                  <a:schemeClr val="accent4"/>
                </a:solidFill>
              </a:rPr>
              <a:t>locking</a:t>
            </a:r>
            <a:r>
              <a:rPr lang="ro-RO" b="1" dirty="0">
                <a:solidFill>
                  <a:schemeClr val="accent4"/>
                </a:solidFill>
              </a:rPr>
              <a:t>) </a:t>
            </a:r>
            <a:r>
              <a:rPr lang="ro-RO" dirty="0"/>
              <a:t>: daca </a:t>
            </a:r>
            <a:r>
              <a:rPr lang="ro-RO" dirty="0" err="1"/>
              <a:t>thread-ul</a:t>
            </a:r>
            <a:r>
              <a:rPr lang="ro-RO" dirty="0"/>
              <a:t> care </a:t>
            </a:r>
            <a:r>
              <a:rPr lang="ro-RO" dirty="0" err="1"/>
              <a:t>detine</a:t>
            </a:r>
            <a:r>
              <a:rPr lang="ro-RO" dirty="0"/>
              <a:t> </a:t>
            </a:r>
            <a:r>
              <a:rPr lang="ro-RO" dirty="0" err="1"/>
              <a:t>lock-ul</a:t>
            </a:r>
            <a:r>
              <a:rPr lang="ro-RO" dirty="0"/>
              <a:t> </a:t>
            </a:r>
            <a:r>
              <a:rPr lang="ro-RO" dirty="0" err="1"/>
              <a:t>incerca</a:t>
            </a:r>
            <a:r>
              <a:rPr lang="ro-RO" dirty="0"/>
              <a:t> sa-l </a:t>
            </a:r>
            <a:r>
              <a:rPr lang="ro-RO" dirty="0" err="1"/>
              <a:t>reobtina</a:t>
            </a:r>
            <a:r>
              <a:rPr lang="ro-RO" dirty="0"/>
              <a:t> atunci acest lucru este permis si este incrementat un </a:t>
            </a:r>
            <a:r>
              <a:rPr lang="ro-RO" dirty="0" err="1"/>
              <a:t>counter</a:t>
            </a:r>
            <a:r>
              <a:rPr lang="ro-RO" dirty="0"/>
              <a:t>. La fiecare eliberare a </a:t>
            </a:r>
            <a:r>
              <a:rPr lang="ro-RO" dirty="0" err="1"/>
              <a:t>lockului</a:t>
            </a:r>
            <a:r>
              <a:rPr lang="ro-RO" dirty="0"/>
              <a:t> acest </a:t>
            </a:r>
            <a:r>
              <a:rPr lang="ro-RO" dirty="0" err="1"/>
              <a:t>counter</a:t>
            </a:r>
            <a:r>
              <a:rPr lang="ro-RO" dirty="0"/>
              <a:t> este decrementat iar </a:t>
            </a:r>
            <a:r>
              <a:rPr lang="ro-RO" dirty="0" err="1"/>
              <a:t>lock-ul</a:t>
            </a:r>
            <a:r>
              <a:rPr lang="ro-RO" dirty="0"/>
              <a:t> este considerat complet eliberat (si gata sa fie </a:t>
            </a:r>
            <a:r>
              <a:rPr lang="ro-RO" dirty="0" err="1"/>
              <a:t>obtinut</a:t>
            </a:r>
            <a:r>
              <a:rPr lang="ro-RO" dirty="0"/>
              <a:t> de alt </a:t>
            </a:r>
            <a:r>
              <a:rPr lang="ro-RO" dirty="0" err="1"/>
              <a:t>thread</a:t>
            </a:r>
            <a:r>
              <a:rPr lang="ro-RO" dirty="0"/>
              <a:t>) atunci </a:t>
            </a:r>
            <a:r>
              <a:rPr lang="ro-RO" dirty="0" err="1"/>
              <a:t>cand</a:t>
            </a:r>
            <a:r>
              <a:rPr lang="ro-RO" dirty="0"/>
              <a:t> </a:t>
            </a:r>
            <a:r>
              <a:rPr lang="ro-RO" dirty="0" err="1"/>
              <a:t>counter-ul</a:t>
            </a:r>
            <a:r>
              <a:rPr lang="ro-RO" dirty="0"/>
              <a:t> este 0.</a:t>
            </a:r>
          </a:p>
          <a:p>
            <a:r>
              <a:rPr lang="it-IT" dirty="0"/>
              <a:t>Acestui de tip lock i se mai spune si </a:t>
            </a:r>
            <a:r>
              <a:rPr lang="it-IT" b="1" dirty="0"/>
              <a:t>„monitor”.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8994406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20BC317-7061-4EE5-B24E-6D3D233D1F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Lock/Unlock – in </a:t>
            </a:r>
            <a:r>
              <a:rPr lang="en-US" dirty="0" err="1"/>
              <a:t>acelasi</a:t>
            </a:r>
            <a:r>
              <a:rPr lang="en-US" dirty="0"/>
              <a:t> thread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5E72FE3-347D-4842-90F6-21C5BDDF42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189018"/>
            <a:ext cx="8825659" cy="4147126"/>
          </a:xfrm>
        </p:spPr>
        <p:txBody>
          <a:bodyPr/>
          <a:lstStyle/>
          <a:p>
            <a:r>
              <a:rPr lang="ro-RO" dirty="0"/>
              <a:t>Pe </a:t>
            </a:r>
            <a:r>
              <a:rPr lang="ro-RO" dirty="0" err="1"/>
              <a:t>langa</a:t>
            </a:r>
            <a:r>
              <a:rPr lang="ro-RO" dirty="0"/>
              <a:t> </a:t>
            </a:r>
            <a:r>
              <a:rPr lang="ro-RO" dirty="0" err="1"/>
              <a:t>functia</a:t>
            </a:r>
            <a:r>
              <a:rPr lang="ro-RO" dirty="0"/>
              <a:t>  de excludere mutuala a </a:t>
            </a:r>
            <a:r>
              <a:rPr lang="ro-RO" dirty="0" err="1"/>
              <a:t>procesarii</a:t>
            </a:r>
            <a:r>
              <a:rPr lang="ro-RO" dirty="0"/>
              <a:t> unor </a:t>
            </a:r>
            <a:r>
              <a:rPr lang="ro-RO" dirty="0" err="1"/>
              <a:t>instructiuni</a:t>
            </a:r>
            <a:r>
              <a:rPr lang="ro-RO" dirty="0"/>
              <a:t> mecanismele de </a:t>
            </a:r>
            <a:r>
              <a:rPr lang="ro-RO" b="1" dirty="0" err="1"/>
              <a:t>locking</a:t>
            </a:r>
            <a:r>
              <a:rPr lang="ro-RO" dirty="0"/>
              <a:t> </a:t>
            </a:r>
            <a:r>
              <a:rPr lang="ro-RO" dirty="0" err="1"/>
              <a:t>ofera</a:t>
            </a:r>
            <a:r>
              <a:rPr lang="ro-RO" dirty="0"/>
              <a:t> si o </a:t>
            </a:r>
            <a:r>
              <a:rPr lang="ro-RO" dirty="0" err="1"/>
              <a:t>functie</a:t>
            </a:r>
            <a:r>
              <a:rPr lang="ro-RO" dirty="0"/>
              <a:t> de gestionare a </a:t>
            </a:r>
            <a:r>
              <a:rPr lang="ro-RO" b="1" dirty="0" err="1"/>
              <a:t>vizibilitatii</a:t>
            </a:r>
            <a:r>
              <a:rPr lang="ro-RO" b="1" dirty="0"/>
              <a:t> memoriei. </a:t>
            </a:r>
            <a:r>
              <a:rPr lang="ro-RO" dirty="0" err="1"/>
              <a:t>Thread</a:t>
            </a:r>
            <a:r>
              <a:rPr lang="ro-RO" dirty="0"/>
              <a:t>-urile in Java pot sa </a:t>
            </a:r>
            <a:r>
              <a:rPr lang="ro-RO" dirty="0" err="1"/>
              <a:t>isi</a:t>
            </a:r>
            <a:r>
              <a:rPr lang="ro-RO" dirty="0"/>
              <a:t> creeze copii locale ale variabilelor si pe timpul </a:t>
            </a:r>
            <a:r>
              <a:rPr lang="ro-RO" dirty="0" err="1"/>
              <a:t>procesarii</a:t>
            </a:r>
            <a:r>
              <a:rPr lang="ro-RO" dirty="0"/>
              <a:t> sa le </a:t>
            </a:r>
            <a:r>
              <a:rPr lang="ro-RO" dirty="0" err="1"/>
              <a:t>updateze</a:t>
            </a:r>
            <a:r>
              <a:rPr lang="ro-RO" dirty="0"/>
              <a:t>, </a:t>
            </a:r>
            <a:r>
              <a:rPr lang="ro-RO" dirty="0" err="1"/>
              <a:t>urmand</a:t>
            </a:r>
            <a:r>
              <a:rPr lang="ro-RO" dirty="0"/>
              <a:t> ca la anumite momente sa </a:t>
            </a:r>
            <a:r>
              <a:rPr lang="ro-RO" dirty="0" err="1"/>
              <a:t>flushuiasca</a:t>
            </a:r>
            <a:r>
              <a:rPr lang="ro-RO" dirty="0"/>
              <a:t> valorile si in memoria principala. (evident ca alte </a:t>
            </a:r>
            <a:r>
              <a:rPr lang="ro-RO" dirty="0" err="1"/>
              <a:t>thread</a:t>
            </a:r>
            <a:r>
              <a:rPr lang="ro-RO" dirty="0"/>
              <a:t>-uri au acces doar la memoria principala).</a:t>
            </a:r>
          </a:p>
          <a:p>
            <a:r>
              <a:rPr lang="ro-RO" dirty="0"/>
              <a:t> Eliberarea unui </a:t>
            </a:r>
            <a:r>
              <a:rPr lang="ro-RO" b="1" dirty="0" err="1"/>
              <a:t>lock</a:t>
            </a:r>
            <a:r>
              <a:rPr lang="ro-RO" dirty="0"/>
              <a:t> este un astfel de moment care </a:t>
            </a:r>
            <a:r>
              <a:rPr lang="ro-RO" dirty="0" err="1"/>
              <a:t>garanteaza</a:t>
            </a:r>
            <a:r>
              <a:rPr lang="ro-RO" dirty="0"/>
              <a:t> update-</a:t>
            </a:r>
            <a:r>
              <a:rPr lang="ro-RO" dirty="0" err="1"/>
              <a:t>ul</a:t>
            </a:r>
            <a:r>
              <a:rPr lang="ro-RO" dirty="0"/>
              <a:t> in memoria principala al tuturor </a:t>
            </a:r>
            <a:r>
              <a:rPr lang="ro-RO" dirty="0" err="1"/>
              <a:t>modificarilor</a:t>
            </a:r>
            <a:r>
              <a:rPr lang="ro-RO" dirty="0"/>
              <a:t> pe variabilele locale copiate automat de Java. (</a:t>
            </a:r>
            <a:r>
              <a:rPr lang="ro-RO" b="1" dirty="0" err="1"/>
              <a:t>locking-ul</a:t>
            </a:r>
            <a:r>
              <a:rPr lang="ro-RO" b="1" dirty="0"/>
              <a:t> </a:t>
            </a:r>
            <a:r>
              <a:rPr lang="ro-RO" dirty="0"/>
              <a:t>asigura si vizibilitatea) </a:t>
            </a:r>
          </a:p>
          <a:p>
            <a:r>
              <a:rPr lang="ro-RO" dirty="0"/>
              <a:t>Se spune ca un </a:t>
            </a:r>
            <a:r>
              <a:rPr lang="ro-RO" dirty="0" err="1"/>
              <a:t>lock</a:t>
            </a:r>
            <a:r>
              <a:rPr lang="en-US" dirty="0"/>
              <a:t> (</a:t>
            </a:r>
            <a:r>
              <a:rPr lang="en-US" dirty="0" err="1"/>
              <a:t>pretinde</a:t>
            </a:r>
            <a:r>
              <a:rPr lang="en-US" dirty="0"/>
              <a:t>)</a:t>
            </a:r>
            <a:r>
              <a:rPr lang="ro-RO" dirty="0"/>
              <a:t> este „</a:t>
            </a:r>
            <a:r>
              <a:rPr lang="ro-RO" dirty="0" err="1"/>
              <a:t>contended</a:t>
            </a:r>
            <a:r>
              <a:rPr lang="ro-RO" dirty="0"/>
              <a:t>” atunci </a:t>
            </a:r>
            <a:r>
              <a:rPr lang="ro-RO" dirty="0" err="1"/>
              <a:t>cand</a:t>
            </a:r>
            <a:r>
              <a:rPr lang="ro-RO" dirty="0"/>
              <a:t> cel </a:t>
            </a:r>
            <a:r>
              <a:rPr lang="ro-RO" dirty="0" err="1"/>
              <a:t>putin</a:t>
            </a:r>
            <a:r>
              <a:rPr lang="ro-RO" dirty="0"/>
              <a:t> un </a:t>
            </a:r>
            <a:r>
              <a:rPr lang="ro-RO" dirty="0" err="1"/>
              <a:t>thread</a:t>
            </a:r>
            <a:r>
              <a:rPr lang="ro-RO" dirty="0"/>
              <a:t> </a:t>
            </a:r>
            <a:r>
              <a:rPr lang="ro-RO" dirty="0" err="1"/>
              <a:t>astepta</a:t>
            </a:r>
            <a:r>
              <a:rPr lang="ro-RO" dirty="0"/>
              <a:t> eliberarea lui.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438465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071AE70-3ECA-4E1B-A7D3-4156453395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Lock/Unlock – in </a:t>
            </a:r>
            <a:r>
              <a:rPr lang="en-US" dirty="0" err="1"/>
              <a:t>acelasi</a:t>
            </a:r>
            <a:r>
              <a:rPr lang="en-US" dirty="0"/>
              <a:t> thread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C31C454-8430-4E21-8AD2-26AAB5DCC6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152073"/>
            <a:ext cx="9965628" cy="4239491"/>
          </a:xfrm>
        </p:spPr>
        <p:txBody>
          <a:bodyPr/>
          <a:lstStyle/>
          <a:p>
            <a:r>
              <a:rPr lang="ro-RO" dirty="0" err="1"/>
              <a:t>Loock</a:t>
            </a:r>
            <a:r>
              <a:rPr lang="ro-RO" dirty="0"/>
              <a:t> este o </a:t>
            </a:r>
            <a:r>
              <a:rPr lang="ro-RO" dirty="0" err="1"/>
              <a:t>interfata</a:t>
            </a:r>
            <a:r>
              <a:rPr lang="ro-RO" dirty="0"/>
              <a:t> implementata de clasele </a:t>
            </a:r>
          </a:p>
          <a:p>
            <a:r>
              <a:rPr lang="ro-RO" dirty="0"/>
              <a:t>[</a:t>
            </a:r>
            <a:r>
              <a:rPr lang="ro-RO" dirty="0" err="1"/>
              <a:t>ReentrantLock</a:t>
            </a:r>
            <a:r>
              <a:rPr lang="ro-RO" dirty="0"/>
              <a:t>, </a:t>
            </a:r>
            <a:r>
              <a:rPr lang="ro-RO" dirty="0" err="1"/>
              <a:t>ReentrantReadWriteLock.ReadLock</a:t>
            </a:r>
            <a:r>
              <a:rPr lang="ro-RO" dirty="0"/>
              <a:t>, </a:t>
            </a:r>
            <a:r>
              <a:rPr lang="ro-RO" dirty="0" err="1"/>
              <a:t>ReentrantReadWriteLock.WriteLock</a:t>
            </a:r>
            <a:r>
              <a:rPr lang="ro-RO" dirty="0"/>
              <a:t>]. </a:t>
            </a:r>
          </a:p>
          <a:p>
            <a:r>
              <a:rPr lang="ro-RO" dirty="0"/>
              <a:t>Permite </a:t>
            </a:r>
            <a:r>
              <a:rPr lang="ro-RO" b="1" dirty="0" err="1"/>
              <a:t>lock-area</a:t>
            </a:r>
            <a:r>
              <a:rPr lang="ro-RO" dirty="0"/>
              <a:t> si </a:t>
            </a:r>
            <a:r>
              <a:rPr lang="ro-RO" b="1" dirty="0" err="1"/>
              <a:t>delock-area</a:t>
            </a:r>
            <a:r>
              <a:rPr lang="ro-RO" dirty="0"/>
              <a:t> explicita a obiectelor prin intermediul metodelor </a:t>
            </a:r>
            <a:r>
              <a:rPr lang="ro-RO" b="1" dirty="0" err="1"/>
              <a:t>lock</a:t>
            </a:r>
            <a:r>
              <a:rPr lang="ro-RO" b="1" dirty="0"/>
              <a:t>() </a:t>
            </a:r>
            <a:r>
              <a:rPr lang="ro-RO" dirty="0"/>
              <a:t>respectiv </a:t>
            </a:r>
            <a:r>
              <a:rPr lang="ro-RO" b="1" dirty="0" err="1"/>
              <a:t>unlock</a:t>
            </a:r>
            <a:r>
              <a:rPr lang="ro-RO" b="1" dirty="0"/>
              <a:t>()</a:t>
            </a:r>
            <a:r>
              <a:rPr lang="ro-RO" dirty="0"/>
              <a:t>. </a:t>
            </a:r>
          </a:p>
          <a:p>
            <a:r>
              <a:rPr lang="ro-RO" dirty="0" err="1"/>
              <a:t>Executia</a:t>
            </a:r>
            <a:r>
              <a:rPr lang="ro-RO" dirty="0"/>
              <a:t> metodei </a:t>
            </a:r>
            <a:r>
              <a:rPr lang="ro-RO" dirty="0" err="1"/>
              <a:t>lock</a:t>
            </a:r>
            <a:r>
              <a:rPr lang="ro-RO" dirty="0"/>
              <a:t>(), in cazul in care obiectul pe care se invoca este deja </a:t>
            </a:r>
            <a:r>
              <a:rPr lang="ro-RO" dirty="0" err="1"/>
              <a:t>lock</a:t>
            </a:r>
            <a:r>
              <a:rPr lang="ro-RO" dirty="0"/>
              <a:t>-at, determina suspendarea </a:t>
            </a:r>
            <a:r>
              <a:rPr lang="ro-RO" dirty="0" err="1"/>
              <a:t>executiei</a:t>
            </a:r>
            <a:r>
              <a:rPr lang="ro-RO" dirty="0"/>
              <a:t> </a:t>
            </a:r>
            <a:r>
              <a:rPr lang="ro-RO" dirty="0" err="1"/>
              <a:t>thread</a:t>
            </a:r>
            <a:r>
              <a:rPr lang="ro-RO" dirty="0"/>
              <a:t>-ului pe care s-a invocat pana la momentul la care </a:t>
            </a:r>
            <a:r>
              <a:rPr lang="ro-RO" dirty="0" err="1"/>
              <a:t>lock-ul</a:t>
            </a:r>
            <a:r>
              <a:rPr lang="ro-RO" dirty="0"/>
              <a:t> este eliberat. Un pattern bun este ca </a:t>
            </a:r>
            <a:r>
              <a:rPr lang="ro-RO" b="1" dirty="0" err="1"/>
              <a:t>unlock-ul</a:t>
            </a:r>
            <a:r>
              <a:rPr lang="ro-RO" dirty="0"/>
              <a:t> sa fie </a:t>
            </a:r>
            <a:r>
              <a:rPr lang="ro-RO" dirty="0" err="1"/>
              <a:t>facut</a:t>
            </a:r>
            <a:r>
              <a:rPr lang="ro-RO" dirty="0"/>
              <a:t> pe clauza </a:t>
            </a:r>
            <a:r>
              <a:rPr lang="ro-RO" b="1" dirty="0" err="1"/>
              <a:t>finally</a:t>
            </a:r>
            <a:r>
              <a:rPr lang="ro-RO" dirty="0"/>
              <a:t> a </a:t>
            </a:r>
            <a:r>
              <a:rPr lang="ro-RO" dirty="0" err="1"/>
              <a:t>sectiunii</a:t>
            </a:r>
            <a:r>
              <a:rPr lang="ro-RO" dirty="0"/>
              <a:t> de cod in care s-a </a:t>
            </a:r>
            <a:r>
              <a:rPr lang="ro-RO" dirty="0" err="1"/>
              <a:t>obtinut</a:t>
            </a:r>
            <a:r>
              <a:rPr lang="ro-RO" dirty="0"/>
              <a:t> </a:t>
            </a:r>
            <a:r>
              <a:rPr lang="ro-RO" dirty="0" err="1"/>
              <a:t>lock-ul</a:t>
            </a:r>
            <a:r>
              <a:rPr lang="ro-RO" dirty="0"/>
              <a:t>.</a:t>
            </a:r>
          </a:p>
          <a:p>
            <a:r>
              <a:rPr lang="ro-RO" dirty="0"/>
              <a:t>Exista de asemenea metoda </a:t>
            </a:r>
            <a:r>
              <a:rPr lang="ro-RO" b="1" dirty="0" err="1"/>
              <a:t>tryLock</a:t>
            </a:r>
            <a:r>
              <a:rPr lang="ro-RO" b="1" dirty="0"/>
              <a:t>() </a:t>
            </a:r>
            <a:r>
              <a:rPr lang="ro-RO" dirty="0"/>
              <a:t>care are drept scop </a:t>
            </a:r>
            <a:r>
              <a:rPr lang="ro-RO" dirty="0" err="1"/>
              <a:t>incercarea</a:t>
            </a:r>
            <a:r>
              <a:rPr lang="ro-RO" dirty="0"/>
              <a:t> de </a:t>
            </a:r>
            <a:r>
              <a:rPr lang="ro-RO" dirty="0" err="1"/>
              <a:t>obtinere</a:t>
            </a:r>
            <a:r>
              <a:rPr lang="ro-RO" dirty="0"/>
              <a:t> a unui </a:t>
            </a:r>
            <a:r>
              <a:rPr lang="ro-RO" b="1" dirty="0" err="1"/>
              <a:t>lock</a:t>
            </a:r>
            <a:r>
              <a:rPr lang="ro-RO" dirty="0"/>
              <a:t> </a:t>
            </a:r>
            <a:r>
              <a:rPr lang="ro-RO" dirty="0" err="1"/>
              <a:t>fara</a:t>
            </a:r>
            <a:r>
              <a:rPr lang="ro-RO" dirty="0"/>
              <a:t> a determina suspendarea </a:t>
            </a:r>
            <a:r>
              <a:rPr lang="ro-RO" dirty="0" err="1"/>
              <a:t>executiei</a:t>
            </a:r>
            <a:r>
              <a:rPr lang="ro-RO" dirty="0"/>
              <a:t> </a:t>
            </a:r>
            <a:r>
              <a:rPr lang="ro-RO" dirty="0" err="1"/>
              <a:t>thread</a:t>
            </a:r>
            <a:r>
              <a:rPr lang="ro-RO" dirty="0"/>
              <a:t>-ului curent -&gt; daca se poate </a:t>
            </a:r>
            <a:r>
              <a:rPr lang="ro-RO" dirty="0" err="1"/>
              <a:t>obtine</a:t>
            </a:r>
            <a:r>
              <a:rPr lang="ro-RO" dirty="0"/>
              <a:t> </a:t>
            </a:r>
            <a:r>
              <a:rPr lang="ro-RO" dirty="0" err="1"/>
              <a:t>lock-ul</a:t>
            </a:r>
            <a:r>
              <a:rPr lang="ro-RO" dirty="0"/>
              <a:t> atunci metoda </a:t>
            </a:r>
            <a:r>
              <a:rPr lang="ro-RO" dirty="0" err="1"/>
              <a:t>intoarce</a:t>
            </a:r>
            <a:r>
              <a:rPr lang="ro-RO" dirty="0"/>
              <a:t> </a:t>
            </a:r>
            <a:r>
              <a:rPr lang="ro-RO" b="1" dirty="0" err="1"/>
              <a:t>true</a:t>
            </a:r>
            <a:r>
              <a:rPr lang="ro-RO" dirty="0"/>
              <a:t> imediat, altfel </a:t>
            </a:r>
            <a:r>
              <a:rPr lang="ro-RO" dirty="0" err="1"/>
              <a:t>intoarce</a:t>
            </a:r>
            <a:r>
              <a:rPr lang="ro-RO" dirty="0"/>
              <a:t> </a:t>
            </a:r>
            <a:r>
              <a:rPr lang="ro-RO" b="1" dirty="0"/>
              <a:t>false.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5264126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8857B1E-4B64-45CC-8381-A07355AAFE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Lock/Unlock – in </a:t>
            </a:r>
            <a:r>
              <a:rPr lang="en-US" dirty="0" err="1"/>
              <a:t>acelasi</a:t>
            </a:r>
            <a:r>
              <a:rPr lang="en-US" dirty="0"/>
              <a:t> thread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A8DC35E-57A4-4F70-BF91-6C9C85D9E6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272145"/>
            <a:ext cx="10113410" cy="4211782"/>
          </a:xfrm>
        </p:spPr>
        <p:txBody>
          <a:bodyPr/>
          <a:lstStyle/>
          <a:p>
            <a:r>
              <a:rPr lang="ro-RO" dirty="0"/>
              <a:t>Implementarea clasei  </a:t>
            </a:r>
            <a:r>
              <a:rPr lang="ro-RO" b="1" dirty="0" err="1"/>
              <a:t>ReentrantLock</a:t>
            </a:r>
            <a:r>
              <a:rPr lang="ro-RO" dirty="0"/>
              <a:t> </a:t>
            </a:r>
            <a:r>
              <a:rPr lang="ro-RO" dirty="0" err="1"/>
              <a:t>ofera</a:t>
            </a:r>
            <a:r>
              <a:rPr lang="ro-RO" dirty="0"/>
              <a:t> in plus si metodele :</a:t>
            </a:r>
          </a:p>
          <a:p>
            <a:r>
              <a:rPr lang="ro-RO" dirty="0"/>
              <a:t>  </a:t>
            </a:r>
            <a:r>
              <a:rPr lang="ro-RO" b="1" dirty="0" err="1"/>
              <a:t>getHoldCount</a:t>
            </a:r>
            <a:r>
              <a:rPr lang="ro-RO" b="1" dirty="0"/>
              <a:t>() </a:t>
            </a:r>
            <a:r>
              <a:rPr lang="ro-RO" dirty="0"/>
              <a:t>: </a:t>
            </a:r>
            <a:r>
              <a:rPr lang="ro-RO" dirty="0" err="1"/>
              <a:t>returneaza</a:t>
            </a:r>
            <a:r>
              <a:rPr lang="ro-RO" dirty="0"/>
              <a:t> </a:t>
            </a:r>
            <a:r>
              <a:rPr lang="ro-RO" dirty="0" err="1"/>
              <a:t>numar</a:t>
            </a:r>
            <a:r>
              <a:rPr lang="ro-RO" dirty="0"/>
              <a:t> de </a:t>
            </a:r>
            <a:r>
              <a:rPr lang="ro-RO" dirty="0" err="1"/>
              <a:t>lock-ul</a:t>
            </a:r>
            <a:r>
              <a:rPr lang="ro-RO" dirty="0"/>
              <a:t> </a:t>
            </a:r>
            <a:r>
              <a:rPr lang="ro-RO" dirty="0" err="1"/>
              <a:t>obtinute</a:t>
            </a:r>
            <a:r>
              <a:rPr lang="ro-RO" dirty="0"/>
              <a:t> de </a:t>
            </a:r>
            <a:r>
              <a:rPr lang="ro-RO" dirty="0" err="1"/>
              <a:t>thread-ul</a:t>
            </a:r>
            <a:r>
              <a:rPr lang="ro-RO" dirty="0"/>
              <a:t> curent (poate fi &gt;1 </a:t>
            </a:r>
            <a:r>
              <a:rPr lang="ro-RO" dirty="0" err="1"/>
              <a:t>pt</a:t>
            </a:r>
            <a:r>
              <a:rPr lang="ro-RO" dirty="0"/>
              <a:t> ca este permis </a:t>
            </a:r>
            <a:r>
              <a:rPr lang="ro-RO" dirty="0" err="1"/>
              <a:t>neested</a:t>
            </a:r>
            <a:r>
              <a:rPr lang="ro-RO" dirty="0"/>
              <a:t> </a:t>
            </a:r>
            <a:r>
              <a:rPr lang="ro-RO" dirty="0" err="1"/>
              <a:t>locking-ul</a:t>
            </a:r>
            <a:r>
              <a:rPr lang="ro-RO" dirty="0"/>
              <a:t>(blocare inclusa)). </a:t>
            </a:r>
            <a:r>
              <a:rPr lang="ro-RO" dirty="0" err="1"/>
              <a:t>Valorea</a:t>
            </a:r>
            <a:r>
              <a:rPr lang="ro-RO" dirty="0"/>
              <a:t> 0 </a:t>
            </a:r>
            <a:r>
              <a:rPr lang="ro-RO" dirty="0" err="1"/>
              <a:t>reprezinta</a:t>
            </a:r>
            <a:r>
              <a:rPr lang="ro-RO" dirty="0"/>
              <a:t> </a:t>
            </a:r>
            <a:r>
              <a:rPr lang="ro-RO" dirty="0" err="1"/>
              <a:t>situatia</a:t>
            </a:r>
            <a:r>
              <a:rPr lang="ro-RO" dirty="0"/>
              <a:t> in care </a:t>
            </a:r>
            <a:r>
              <a:rPr lang="ro-RO" dirty="0" err="1"/>
              <a:t>thread-ul</a:t>
            </a:r>
            <a:r>
              <a:rPr lang="ro-RO" dirty="0"/>
              <a:t> curent nu </a:t>
            </a:r>
            <a:r>
              <a:rPr lang="ro-RO" dirty="0" err="1"/>
              <a:t>detine</a:t>
            </a:r>
            <a:r>
              <a:rPr lang="ro-RO" dirty="0"/>
              <a:t> </a:t>
            </a:r>
            <a:r>
              <a:rPr lang="ro-RO" dirty="0" err="1"/>
              <a:t>lock-ul</a:t>
            </a:r>
            <a:r>
              <a:rPr lang="ro-RO" dirty="0"/>
              <a:t>.</a:t>
            </a:r>
          </a:p>
          <a:p>
            <a:r>
              <a:rPr lang="ro-RO" dirty="0"/>
              <a:t>  </a:t>
            </a:r>
            <a:r>
              <a:rPr lang="ro-RO" b="1" dirty="0" err="1"/>
              <a:t>isHeldByCurrentThread</a:t>
            </a:r>
            <a:r>
              <a:rPr lang="ro-RO" b="1" dirty="0"/>
              <a:t>() </a:t>
            </a:r>
            <a:r>
              <a:rPr lang="ro-RO" dirty="0"/>
              <a:t>: determina daca </a:t>
            </a:r>
            <a:r>
              <a:rPr lang="ro-RO" dirty="0" err="1"/>
              <a:t>thread-ul</a:t>
            </a:r>
            <a:r>
              <a:rPr lang="ro-RO" dirty="0"/>
              <a:t> curent </a:t>
            </a:r>
            <a:r>
              <a:rPr lang="ro-RO" dirty="0" err="1"/>
              <a:t>detine</a:t>
            </a:r>
            <a:r>
              <a:rPr lang="ro-RO" dirty="0"/>
              <a:t> sau nu </a:t>
            </a:r>
            <a:r>
              <a:rPr lang="ro-RO" dirty="0" err="1"/>
              <a:t>lock-ul</a:t>
            </a:r>
            <a:r>
              <a:rPr lang="ro-RO" dirty="0"/>
              <a:t> </a:t>
            </a:r>
          </a:p>
          <a:p>
            <a:r>
              <a:rPr lang="ro-RO" dirty="0"/>
              <a:t> </a:t>
            </a:r>
            <a:r>
              <a:rPr lang="ro-RO" b="1" dirty="0" err="1"/>
              <a:t>getQueueLength</a:t>
            </a:r>
            <a:r>
              <a:rPr lang="ro-RO" b="1" dirty="0"/>
              <a:t>() </a:t>
            </a:r>
            <a:r>
              <a:rPr lang="ro-RO" dirty="0"/>
              <a:t>: </a:t>
            </a:r>
            <a:r>
              <a:rPr lang="ro-RO" dirty="0" err="1"/>
              <a:t>returneaza</a:t>
            </a:r>
            <a:r>
              <a:rPr lang="ro-RO" dirty="0"/>
              <a:t> un estimat al </a:t>
            </a:r>
            <a:r>
              <a:rPr lang="ro-RO" dirty="0" err="1"/>
              <a:t>numarul</a:t>
            </a:r>
            <a:r>
              <a:rPr lang="ro-RO" dirty="0"/>
              <a:t> de </a:t>
            </a:r>
            <a:r>
              <a:rPr lang="ro-RO" dirty="0" err="1"/>
              <a:t>thread</a:t>
            </a:r>
            <a:r>
              <a:rPr lang="ro-RO" dirty="0"/>
              <a:t>-uri care </a:t>
            </a:r>
            <a:r>
              <a:rPr lang="ro-RO" dirty="0" err="1"/>
              <a:t>incearca</a:t>
            </a:r>
            <a:r>
              <a:rPr lang="ro-RO" dirty="0"/>
              <a:t> sa </a:t>
            </a:r>
            <a:r>
              <a:rPr lang="ro-RO" dirty="0" err="1"/>
              <a:t>obtina</a:t>
            </a:r>
            <a:r>
              <a:rPr lang="ro-RO" dirty="0"/>
              <a:t> </a:t>
            </a:r>
            <a:r>
              <a:rPr lang="ro-RO" dirty="0" err="1"/>
              <a:t>lock-ul</a:t>
            </a:r>
            <a:r>
              <a:rPr lang="ro-RO" dirty="0"/>
              <a:t> la momentul </a:t>
            </a:r>
            <a:r>
              <a:rPr lang="ro-RO" dirty="0" err="1"/>
              <a:t>invocarii</a:t>
            </a:r>
            <a:r>
              <a:rPr lang="ro-RO" dirty="0"/>
              <a:t> acestei metode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793922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80533A4-8B5E-4750-85C2-83762472CB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Lock/Unlock – in </a:t>
            </a:r>
            <a:r>
              <a:rPr lang="en-US" dirty="0" err="1"/>
              <a:t>acelasi</a:t>
            </a:r>
            <a:r>
              <a:rPr lang="en-US" dirty="0"/>
              <a:t> thread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39E1AF1-F6E8-4176-9CC6-6B0E28C4DA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189017"/>
            <a:ext cx="8825659" cy="4174837"/>
          </a:xfrm>
        </p:spPr>
        <p:txBody>
          <a:bodyPr>
            <a:normAutofit/>
          </a:bodyPr>
          <a:lstStyle/>
          <a:p>
            <a:r>
              <a:rPr lang="ro-RO" dirty="0"/>
              <a:t>Realizarea prin clase a </a:t>
            </a:r>
            <a:r>
              <a:rPr lang="ro-RO" dirty="0" err="1"/>
              <a:t>wait</a:t>
            </a:r>
            <a:r>
              <a:rPr lang="ro-RO" dirty="0"/>
              <a:t> &amp; </a:t>
            </a:r>
            <a:r>
              <a:rPr lang="ro-RO" dirty="0" err="1"/>
              <a:t>notify</a:t>
            </a:r>
            <a:r>
              <a:rPr lang="ro-RO" dirty="0"/>
              <a:t>. Motivul </a:t>
            </a:r>
            <a:r>
              <a:rPr lang="ro-RO" dirty="0" err="1"/>
              <a:t>pt</a:t>
            </a:r>
            <a:r>
              <a:rPr lang="ro-RO" dirty="0"/>
              <a:t> care exista acest mecanism in Java este ca un obiect in Java poate avea un singur rol de „</a:t>
            </a:r>
            <a:r>
              <a:rPr lang="ro-RO" b="1" dirty="0" err="1"/>
              <a:t>wainting</a:t>
            </a:r>
            <a:r>
              <a:rPr lang="ro-RO" b="1" dirty="0"/>
              <a:t> </a:t>
            </a:r>
            <a:r>
              <a:rPr lang="ro-RO" b="1" dirty="0" err="1"/>
              <a:t>area</a:t>
            </a:r>
            <a:r>
              <a:rPr lang="ro-RO" b="1" dirty="0"/>
              <a:t>”(zonă de </a:t>
            </a:r>
            <a:r>
              <a:rPr lang="ro-RO" b="1" dirty="0" err="1"/>
              <a:t>asteptare</a:t>
            </a:r>
            <a:r>
              <a:rPr lang="ro-RO" b="1" dirty="0"/>
              <a:t>) </a:t>
            </a:r>
            <a:r>
              <a:rPr lang="ro-RO" dirty="0"/>
              <a:t>prin utilizarea metodelor </a:t>
            </a:r>
            <a:r>
              <a:rPr lang="ro-RO" dirty="0" err="1"/>
              <a:t>wait</a:t>
            </a:r>
            <a:r>
              <a:rPr lang="ro-RO" dirty="0"/>
              <a:t>() respectiv </a:t>
            </a:r>
            <a:r>
              <a:rPr lang="ro-RO" dirty="0" err="1"/>
              <a:t>notify</a:t>
            </a:r>
            <a:r>
              <a:rPr lang="ro-RO" dirty="0"/>
              <a:t>(), in timp ce acest mecanism </a:t>
            </a:r>
            <a:r>
              <a:rPr lang="ro-RO" dirty="0" err="1"/>
              <a:t>ofera</a:t>
            </a:r>
            <a:r>
              <a:rPr lang="ro-RO" dirty="0"/>
              <a:t> posibilitatea de a seta pe </a:t>
            </a:r>
            <a:r>
              <a:rPr lang="ro-RO" dirty="0" err="1"/>
              <a:t>acelasi</a:t>
            </a:r>
            <a:r>
              <a:rPr lang="ro-RO" dirty="0"/>
              <a:t> obiect mai multe „roluri” de „</a:t>
            </a:r>
            <a:r>
              <a:rPr lang="ro-RO" dirty="0" err="1"/>
              <a:t>waiting</a:t>
            </a:r>
            <a:r>
              <a:rPr lang="ro-RO" dirty="0"/>
              <a:t> </a:t>
            </a:r>
            <a:r>
              <a:rPr lang="ro-RO" dirty="0" err="1"/>
              <a:t>area</a:t>
            </a:r>
            <a:r>
              <a:rPr lang="ro-RO" dirty="0"/>
              <a:t>”. </a:t>
            </a:r>
          </a:p>
          <a:p>
            <a:r>
              <a:rPr lang="ro-RO" dirty="0"/>
              <a:t>Nu pot fi folosite 2 obiecte normale cu mecanismul de „</a:t>
            </a:r>
            <a:r>
              <a:rPr lang="ro-RO" dirty="0" err="1"/>
              <a:t>waiting</a:t>
            </a:r>
            <a:r>
              <a:rPr lang="ro-RO" dirty="0"/>
              <a:t> </a:t>
            </a:r>
            <a:r>
              <a:rPr lang="ro-RO" dirty="0" err="1"/>
              <a:t>area</a:t>
            </a:r>
            <a:r>
              <a:rPr lang="ro-RO" dirty="0"/>
              <a:t>” (</a:t>
            </a:r>
            <a:r>
              <a:rPr lang="ro-RO" dirty="0" err="1"/>
              <a:t>wait</a:t>
            </a:r>
            <a:r>
              <a:rPr lang="ro-RO" dirty="0"/>
              <a:t> &amp; </a:t>
            </a:r>
            <a:r>
              <a:rPr lang="ro-RO" dirty="0" err="1"/>
              <a:t>notify</a:t>
            </a:r>
            <a:r>
              <a:rPr lang="ro-RO" dirty="0"/>
              <a:t>) </a:t>
            </a:r>
            <a:r>
              <a:rPr lang="ro-RO" dirty="0" err="1"/>
              <a:t>pt</a:t>
            </a:r>
            <a:r>
              <a:rPr lang="ro-RO" dirty="0"/>
              <a:t> ca trebuie sa existe un </a:t>
            </a:r>
            <a:r>
              <a:rPr lang="ro-RO" b="1" dirty="0" err="1"/>
              <a:t>lock</a:t>
            </a:r>
            <a:r>
              <a:rPr lang="ro-RO" dirty="0"/>
              <a:t> comun. </a:t>
            </a:r>
          </a:p>
          <a:p>
            <a:r>
              <a:rPr lang="ro-RO" dirty="0"/>
              <a:t>Implementarea mecanismului este realizat de </a:t>
            </a:r>
            <a:r>
              <a:rPr lang="ro-RO" dirty="0" err="1"/>
              <a:t>interfata</a:t>
            </a:r>
            <a:r>
              <a:rPr lang="ro-RO" dirty="0"/>
              <a:t> </a:t>
            </a:r>
            <a:r>
              <a:rPr lang="ro-RO" b="1" dirty="0" err="1"/>
              <a:t>java.util.concurrent.locks.Condition</a:t>
            </a:r>
            <a:r>
              <a:rPr lang="ro-RO" dirty="0"/>
              <a:t>; </a:t>
            </a:r>
          </a:p>
          <a:p>
            <a:r>
              <a:rPr lang="ro-RO" dirty="0"/>
              <a:t>O </a:t>
            </a:r>
            <a:r>
              <a:rPr lang="ro-RO" b="1" dirty="0"/>
              <a:t>variabilă binară </a:t>
            </a:r>
            <a:r>
              <a:rPr lang="ro-RO" dirty="0"/>
              <a:t>in Java este legata de un </a:t>
            </a:r>
            <a:r>
              <a:rPr lang="ro-RO" b="1" dirty="0" err="1"/>
              <a:t>Lock</a:t>
            </a:r>
            <a:r>
              <a:rPr lang="ro-RO" dirty="0"/>
              <a:t>, </a:t>
            </a:r>
            <a:r>
              <a:rPr lang="ro-RO" dirty="0" err="1"/>
              <a:t>inca</a:t>
            </a:r>
            <a:r>
              <a:rPr lang="ro-RO" dirty="0"/>
              <a:t> de la momentul </a:t>
            </a:r>
            <a:r>
              <a:rPr lang="ro-RO" dirty="0" err="1"/>
              <a:t>creeari</a:t>
            </a:r>
            <a:r>
              <a:rPr lang="ro-RO" dirty="0"/>
              <a:t> </a:t>
            </a:r>
            <a:r>
              <a:rPr lang="ro-RO" dirty="0" err="1"/>
              <a:t>pt</a:t>
            </a:r>
            <a:r>
              <a:rPr lang="ro-RO" dirty="0"/>
              <a:t> ca de fapt este creata dintr-un apel de tipul </a:t>
            </a:r>
            <a:r>
              <a:rPr lang="ro-RO" b="1" dirty="0" err="1"/>
              <a:t>Lock.newCondition</a:t>
            </a:r>
            <a:r>
              <a:rPr lang="ro-RO" b="1" dirty="0"/>
              <a:t>(). </a:t>
            </a:r>
            <a:r>
              <a:rPr lang="ro-RO" sz="1400" dirty="0"/>
              <a:t>[http://docs.oracle.com/javase/6/docs/api/java/util/concurrent/locks/Condition.html]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25368732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98254C8-92F4-4549-84FD-17AB4612BE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Lock/Unlock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73CE8EE-C5F0-473C-BF75-722314F396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2109" y="2253673"/>
            <a:ext cx="10529455" cy="4230253"/>
          </a:xfrm>
        </p:spPr>
        <p:txBody>
          <a:bodyPr>
            <a:normAutofit fontScale="85000" lnSpcReduction="20000"/>
          </a:bodyPr>
          <a:lstStyle/>
          <a:p>
            <a:r>
              <a:rPr lang="ro-RO" dirty="0">
                <a:solidFill>
                  <a:schemeClr val="tx1"/>
                </a:solidFill>
              </a:rPr>
              <a:t>Metodele </a:t>
            </a:r>
            <a:r>
              <a:rPr lang="ro-RO" dirty="0" err="1">
                <a:solidFill>
                  <a:schemeClr val="tx1"/>
                </a:solidFill>
              </a:rPr>
              <a:t>interfetei</a:t>
            </a:r>
            <a:r>
              <a:rPr lang="ro-RO" dirty="0">
                <a:solidFill>
                  <a:schemeClr val="tx1"/>
                </a:solidFill>
              </a:rPr>
              <a:t> </a:t>
            </a:r>
            <a:r>
              <a:rPr lang="ro-RO" dirty="0" err="1">
                <a:solidFill>
                  <a:schemeClr val="tx1"/>
                </a:solidFill>
              </a:rPr>
              <a:t>Condition</a:t>
            </a:r>
            <a:r>
              <a:rPr lang="ro-RO" dirty="0">
                <a:solidFill>
                  <a:schemeClr val="tx1"/>
                </a:solidFill>
              </a:rPr>
              <a:t> sunt : </a:t>
            </a:r>
          </a:p>
          <a:p>
            <a:r>
              <a:rPr lang="en-US" b="1" dirty="0">
                <a:solidFill>
                  <a:schemeClr val="tx1"/>
                </a:solidFill>
              </a:rPr>
              <a:t>void await()</a:t>
            </a:r>
            <a:r>
              <a:rPr lang="ro-RO" b="1" dirty="0">
                <a:solidFill>
                  <a:schemeClr val="tx1"/>
                </a:solidFill>
              </a:rPr>
              <a:t> </a:t>
            </a:r>
            <a:r>
              <a:rPr lang="ro-RO" dirty="0">
                <a:solidFill>
                  <a:schemeClr val="tx1"/>
                </a:solidFill>
              </a:rPr>
              <a:t>Obligă firul curent să aștepte până când este semnalizat sau întrerupt.</a:t>
            </a:r>
          </a:p>
          <a:p>
            <a:r>
              <a:rPr lang="ro-RO" b="1" dirty="0">
                <a:solidFill>
                  <a:schemeClr val="tx1"/>
                </a:solidFill>
              </a:rPr>
              <a:t>b</a:t>
            </a:r>
            <a:r>
              <a:rPr lang="en-US" b="1" dirty="0" err="1">
                <a:solidFill>
                  <a:schemeClr val="tx1"/>
                </a:solidFill>
              </a:rPr>
              <a:t>oolean</a:t>
            </a:r>
            <a:r>
              <a:rPr lang="ro-RO" b="1" dirty="0">
                <a:solidFill>
                  <a:schemeClr val="tx1"/>
                </a:solidFill>
              </a:rPr>
              <a:t> </a:t>
            </a:r>
            <a:r>
              <a:rPr lang="en-US" b="1" dirty="0">
                <a:solidFill>
                  <a:schemeClr val="tx1"/>
                </a:solidFill>
              </a:rPr>
              <a:t>await(long time, </a:t>
            </a:r>
            <a:r>
              <a:rPr lang="en-US" b="1" dirty="0" err="1">
                <a:solidFill>
                  <a:schemeClr val="tx1"/>
                </a:solidFill>
              </a:rPr>
              <a:t>TimeUnit</a:t>
            </a:r>
            <a:r>
              <a:rPr lang="en-US" b="1" dirty="0">
                <a:solidFill>
                  <a:schemeClr val="tx1"/>
                </a:solidFill>
              </a:rPr>
              <a:t> unit) </a:t>
            </a:r>
            <a:r>
              <a:rPr lang="ro-RO" dirty="0">
                <a:solidFill>
                  <a:schemeClr val="tx1"/>
                </a:solidFill>
              </a:rPr>
              <a:t>Obligă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firul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curent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să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aștepte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până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când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este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semnalizat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întrerupt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trece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timpul</a:t>
            </a:r>
            <a:r>
              <a:rPr lang="en-US" dirty="0">
                <a:solidFill>
                  <a:schemeClr val="tx1"/>
                </a:solidFill>
              </a:rPr>
              <a:t> de </a:t>
            </a:r>
            <a:r>
              <a:rPr lang="en-US" dirty="0" err="1">
                <a:solidFill>
                  <a:schemeClr val="tx1"/>
                </a:solidFill>
              </a:rPr>
              <a:t>așteptare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specificat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r>
              <a:rPr lang="en-US" b="1" dirty="0">
                <a:solidFill>
                  <a:srgbClr val="C00000"/>
                </a:solidFill>
              </a:rPr>
              <a:t>ASPECT IMPORTANT : </a:t>
            </a:r>
            <a:r>
              <a:rPr lang="en-US" dirty="0">
                <a:solidFill>
                  <a:schemeClr val="tx1"/>
                </a:solidFill>
              </a:rPr>
              <a:t>lock-ul </a:t>
            </a:r>
            <a:r>
              <a:rPr lang="en-US" dirty="0" err="1">
                <a:solidFill>
                  <a:schemeClr val="tx1"/>
                </a:solidFill>
              </a:rPr>
              <a:t>asociat</a:t>
            </a:r>
            <a:r>
              <a:rPr lang="en-US" dirty="0">
                <a:solidFill>
                  <a:schemeClr val="tx1"/>
                </a:solidFill>
              </a:rPr>
              <a:t> cu </a:t>
            </a:r>
            <a:r>
              <a:rPr lang="en-US" dirty="0" err="1">
                <a:solidFill>
                  <a:schemeClr val="tx1"/>
                </a:solidFill>
              </a:rPr>
              <a:t>obiectul</a:t>
            </a:r>
            <a:r>
              <a:rPr lang="en-US" dirty="0">
                <a:solidFill>
                  <a:schemeClr val="tx1"/>
                </a:solidFill>
              </a:rPr>
              <a:t> de tip condition pe care se </a:t>
            </a:r>
            <a:r>
              <a:rPr lang="en-US" dirty="0" err="1">
                <a:solidFill>
                  <a:schemeClr val="tx1"/>
                </a:solidFill>
              </a:rPr>
              <a:t>invoca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aceasta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metoda</a:t>
            </a:r>
            <a:r>
              <a:rPr lang="en-US" dirty="0">
                <a:solidFill>
                  <a:schemeClr val="tx1"/>
                </a:solidFill>
              </a:rPr>
              <a:t> se </a:t>
            </a:r>
          </a:p>
          <a:p>
            <a:r>
              <a:rPr lang="en-US" dirty="0" err="1">
                <a:solidFill>
                  <a:schemeClr val="tx1"/>
                </a:solidFill>
              </a:rPr>
              <a:t>elibereaza</a:t>
            </a:r>
            <a:r>
              <a:rPr lang="en-US" dirty="0">
                <a:solidFill>
                  <a:schemeClr val="tx1"/>
                </a:solidFill>
              </a:rPr>
              <a:t> anterior </a:t>
            </a:r>
            <a:r>
              <a:rPr lang="en-US" dirty="0" err="1">
                <a:solidFill>
                  <a:schemeClr val="tx1"/>
                </a:solidFill>
              </a:rPr>
              <a:t>momentului</a:t>
            </a:r>
            <a:r>
              <a:rPr lang="en-US" dirty="0">
                <a:solidFill>
                  <a:schemeClr val="tx1"/>
                </a:solidFill>
              </a:rPr>
              <a:t> in care se </a:t>
            </a:r>
            <a:r>
              <a:rPr lang="en-US" dirty="0" err="1">
                <a:solidFill>
                  <a:schemeClr val="tx1"/>
                </a:solidFill>
              </a:rPr>
              <a:t>suspenda</a:t>
            </a:r>
            <a:r>
              <a:rPr lang="en-US" dirty="0">
                <a:solidFill>
                  <a:schemeClr val="tx1"/>
                </a:solidFill>
              </a:rPr>
              <a:t> thread-ul current </a:t>
            </a:r>
            <a:r>
              <a:rPr lang="en-US" dirty="0" err="1">
                <a:solidFill>
                  <a:schemeClr val="tx1"/>
                </a:solidFill>
              </a:rPr>
              <a:t>si</a:t>
            </a:r>
            <a:r>
              <a:rPr lang="en-US" dirty="0">
                <a:solidFill>
                  <a:schemeClr val="tx1"/>
                </a:solidFill>
              </a:rPr>
              <a:t> se </a:t>
            </a:r>
            <a:r>
              <a:rPr lang="en-US" dirty="0" err="1">
                <a:solidFill>
                  <a:schemeClr val="tx1"/>
                </a:solidFill>
              </a:rPr>
              <a:t>asteapta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reobtinerea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acestuia</a:t>
            </a:r>
            <a:r>
              <a:rPr lang="en-US" dirty="0">
                <a:solidFill>
                  <a:schemeClr val="tx1"/>
                </a:solidFill>
              </a:rPr>
              <a:t> anterior </a:t>
            </a:r>
          </a:p>
          <a:p>
            <a:r>
              <a:rPr lang="en-US" dirty="0" err="1">
                <a:solidFill>
                  <a:schemeClr val="tx1"/>
                </a:solidFill>
              </a:rPr>
              <a:t>desuspendarii</a:t>
            </a:r>
            <a:r>
              <a:rPr lang="en-US" dirty="0">
                <a:solidFill>
                  <a:schemeClr val="tx1"/>
                </a:solidFill>
              </a:rPr>
              <a:t> thread-</a:t>
            </a:r>
            <a:r>
              <a:rPr lang="en-US" dirty="0" err="1">
                <a:solidFill>
                  <a:schemeClr val="tx1"/>
                </a:solidFill>
              </a:rPr>
              <a:t>ului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r>
              <a:rPr lang="ro-RO" b="1" dirty="0">
                <a:solidFill>
                  <a:schemeClr val="tx1"/>
                </a:solidFill>
              </a:rPr>
              <a:t>l</a:t>
            </a:r>
            <a:r>
              <a:rPr lang="en-US" b="1" dirty="0" err="1">
                <a:solidFill>
                  <a:schemeClr val="tx1"/>
                </a:solidFill>
              </a:rPr>
              <a:t>ong</a:t>
            </a:r>
            <a:r>
              <a:rPr lang="ro-RO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awaitNanos</a:t>
            </a:r>
            <a:r>
              <a:rPr lang="en-US" b="1" dirty="0">
                <a:solidFill>
                  <a:schemeClr val="tx1"/>
                </a:solidFill>
              </a:rPr>
              <a:t>(long </a:t>
            </a:r>
            <a:r>
              <a:rPr lang="en-US" b="1" dirty="0" err="1">
                <a:solidFill>
                  <a:schemeClr val="tx1"/>
                </a:solidFill>
              </a:rPr>
              <a:t>nanosTimeout</a:t>
            </a:r>
            <a:r>
              <a:rPr lang="en-US" b="1" dirty="0">
                <a:solidFill>
                  <a:schemeClr val="tx1"/>
                </a:solidFill>
              </a:rPr>
              <a:t>) </a:t>
            </a:r>
            <a:r>
              <a:rPr lang="en-US" dirty="0" err="1">
                <a:solidFill>
                  <a:schemeClr val="tx1"/>
                </a:solidFill>
              </a:rPr>
              <a:t>Determină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firul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curent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să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aștepte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până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când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este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semnalizat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întrerupt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trece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timpul</a:t>
            </a:r>
            <a:r>
              <a:rPr lang="en-US" dirty="0">
                <a:solidFill>
                  <a:schemeClr val="tx1"/>
                </a:solidFill>
              </a:rPr>
              <a:t> de </a:t>
            </a:r>
            <a:r>
              <a:rPr lang="en-US" dirty="0" err="1">
                <a:solidFill>
                  <a:schemeClr val="tx1"/>
                </a:solidFill>
              </a:rPr>
              <a:t>așteptare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specificat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r>
              <a:rPr lang="en-US" b="1" dirty="0">
                <a:solidFill>
                  <a:schemeClr val="tx1"/>
                </a:solidFill>
              </a:rPr>
              <a:t>void </a:t>
            </a:r>
            <a:r>
              <a:rPr lang="en-US" b="1" dirty="0" err="1">
                <a:solidFill>
                  <a:schemeClr val="tx1"/>
                </a:solidFill>
              </a:rPr>
              <a:t>awaitUninterruptibly</a:t>
            </a:r>
            <a:r>
              <a:rPr lang="en-US" b="1" dirty="0">
                <a:solidFill>
                  <a:schemeClr val="tx1"/>
                </a:solidFill>
              </a:rPr>
              <a:t>() </a:t>
            </a:r>
            <a:r>
              <a:rPr lang="en-US" dirty="0" err="1">
                <a:solidFill>
                  <a:schemeClr val="tx1"/>
                </a:solidFill>
              </a:rPr>
              <a:t>Determină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firul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curent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să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aștepte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până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când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este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semnalizat</a:t>
            </a:r>
            <a:r>
              <a:rPr lang="ro-RO" dirty="0">
                <a:solidFill>
                  <a:schemeClr val="tx1"/>
                </a:solidFill>
              </a:rPr>
              <a:t> cu întrerupere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ro-RO" dirty="0">
              <a:solidFill>
                <a:schemeClr val="tx1"/>
              </a:solidFill>
            </a:endParaRPr>
          </a:p>
          <a:p>
            <a:r>
              <a:rPr lang="en-US" b="1" dirty="0" err="1">
                <a:solidFill>
                  <a:schemeClr val="tx1"/>
                </a:solidFill>
              </a:rPr>
              <a:t>boolean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awaitUntil</a:t>
            </a:r>
            <a:r>
              <a:rPr lang="en-US" b="1" dirty="0">
                <a:solidFill>
                  <a:schemeClr val="tx1"/>
                </a:solidFill>
              </a:rPr>
              <a:t>(Date deadline) </a:t>
            </a:r>
            <a:r>
              <a:rPr lang="en-US" dirty="0" err="1">
                <a:solidFill>
                  <a:schemeClr val="tx1"/>
                </a:solidFill>
              </a:rPr>
              <a:t>Determină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firul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curent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să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aștepte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până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când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este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semnalat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întrerupt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expiră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termenul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limită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specificat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r>
              <a:rPr lang="en-US" b="1" dirty="0">
                <a:solidFill>
                  <a:schemeClr val="tx1"/>
                </a:solidFill>
              </a:rPr>
              <a:t>void signal()</a:t>
            </a:r>
            <a:r>
              <a:rPr lang="es-ES" dirty="0">
                <a:solidFill>
                  <a:schemeClr val="tx1"/>
                </a:solidFill>
              </a:rPr>
              <a:t> Trezește un fir de așteptare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</a:rPr>
              <a:t>void </a:t>
            </a:r>
            <a:r>
              <a:rPr lang="en-US" b="1" dirty="0" err="1">
                <a:solidFill>
                  <a:schemeClr val="tx1"/>
                </a:solidFill>
              </a:rPr>
              <a:t>signalAll</a:t>
            </a:r>
            <a:r>
              <a:rPr lang="en-US" b="1" dirty="0">
                <a:solidFill>
                  <a:schemeClr val="tx1"/>
                </a:solidFill>
              </a:rPr>
              <a:t>()</a:t>
            </a:r>
            <a:r>
              <a:rPr lang="ro-RO" b="1" dirty="0">
                <a:solidFill>
                  <a:schemeClr val="tx1"/>
                </a:solidFill>
              </a:rPr>
              <a:t> </a:t>
            </a:r>
            <a:r>
              <a:rPr lang="es-ES" dirty="0">
                <a:solidFill>
                  <a:schemeClr val="tx1"/>
                </a:solidFill>
              </a:rPr>
              <a:t>Trezește </a:t>
            </a:r>
            <a:r>
              <a:rPr lang="ro-RO" dirty="0">
                <a:solidFill>
                  <a:schemeClr val="tx1"/>
                </a:solidFill>
              </a:rPr>
              <a:t>toate</a:t>
            </a:r>
            <a:r>
              <a:rPr lang="es-ES" dirty="0">
                <a:solidFill>
                  <a:schemeClr val="tx1"/>
                </a:solidFill>
              </a:rPr>
              <a:t> fir</a:t>
            </a:r>
            <a:r>
              <a:rPr lang="ro-RO" dirty="0">
                <a:solidFill>
                  <a:schemeClr val="tx1"/>
                </a:solidFill>
              </a:rPr>
              <a:t>ele</a:t>
            </a:r>
            <a:r>
              <a:rPr lang="es-ES" dirty="0">
                <a:solidFill>
                  <a:schemeClr val="tx1"/>
                </a:solidFill>
              </a:rPr>
              <a:t> de așteptare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08065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596080-AD34-4540-8474-4373AEB540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Lock/Unlock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88CAF85-4F67-4C94-B05B-60B6CBE732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225964"/>
            <a:ext cx="8825659" cy="4433454"/>
          </a:xfrm>
        </p:spPr>
        <p:txBody>
          <a:bodyPr>
            <a:normAutofit/>
          </a:bodyPr>
          <a:lstStyle/>
          <a:p>
            <a:r>
              <a:rPr lang="ro-RO" dirty="0"/>
              <a:t>Exemplu de realizare pentru problema producător </a:t>
            </a:r>
            <a:r>
              <a:rPr lang="ro-RO" dirty="0" err="1"/>
              <a:t>consunător</a:t>
            </a:r>
            <a:r>
              <a:rPr lang="ro-RO" dirty="0"/>
              <a:t>:</a:t>
            </a:r>
          </a:p>
          <a:p>
            <a:r>
              <a:rPr lang="ro-RO" dirty="0">
                <a:solidFill>
                  <a:schemeClr val="tx1"/>
                </a:solidFill>
                <a:latin typeface="Bookman Old Style" panose="02050604050505020204" pitchFamily="18" charset="0"/>
              </a:rPr>
              <a:t>import </a:t>
            </a:r>
            <a:r>
              <a:rPr lang="ro-RO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java.util.concurrent.locks.Condition</a:t>
            </a:r>
            <a:r>
              <a:rPr lang="ro-RO" dirty="0">
                <a:solidFill>
                  <a:schemeClr val="tx1"/>
                </a:solidFill>
                <a:latin typeface="Bookman Old Style" panose="02050604050505020204" pitchFamily="18" charset="0"/>
              </a:rPr>
              <a:t>;</a:t>
            </a:r>
          </a:p>
          <a:p>
            <a:r>
              <a:rPr lang="ro-RO" dirty="0">
                <a:solidFill>
                  <a:schemeClr val="tx1"/>
                </a:solidFill>
                <a:latin typeface="Bookman Old Style" panose="02050604050505020204" pitchFamily="18" charset="0"/>
              </a:rPr>
              <a:t> import </a:t>
            </a:r>
            <a:r>
              <a:rPr lang="ro-RO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java.util.concurrent.locks.Lock</a:t>
            </a:r>
            <a:r>
              <a:rPr lang="ro-RO" dirty="0">
                <a:solidFill>
                  <a:schemeClr val="tx1"/>
                </a:solidFill>
                <a:latin typeface="Bookman Old Style" panose="02050604050505020204" pitchFamily="18" charset="0"/>
              </a:rPr>
              <a:t>; </a:t>
            </a:r>
          </a:p>
          <a:p>
            <a:r>
              <a:rPr lang="ro-RO" dirty="0">
                <a:solidFill>
                  <a:schemeClr val="tx1"/>
                </a:solidFill>
                <a:latin typeface="Bookman Old Style" panose="02050604050505020204" pitchFamily="18" charset="0"/>
              </a:rPr>
              <a:t>import </a:t>
            </a:r>
            <a:r>
              <a:rPr lang="ro-RO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java.util.concurrent.locks.ReentrantLock</a:t>
            </a:r>
            <a:r>
              <a:rPr lang="ro-RO" dirty="0">
                <a:solidFill>
                  <a:schemeClr val="tx1"/>
                </a:solidFill>
                <a:latin typeface="Bookman Old Style" panose="02050604050505020204" pitchFamily="18" charset="0"/>
              </a:rPr>
              <a:t>;</a:t>
            </a:r>
          </a:p>
          <a:p>
            <a:r>
              <a:rPr lang="ro-RO" dirty="0">
                <a:solidFill>
                  <a:schemeClr val="tx1"/>
                </a:solidFill>
                <a:latin typeface="Bookman Old Style" panose="02050604050505020204" pitchFamily="18" charset="0"/>
              </a:rPr>
              <a:t> public </a:t>
            </a:r>
            <a:r>
              <a:rPr lang="ro-RO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class</a:t>
            </a:r>
            <a:r>
              <a:rPr lang="ro-RO" dirty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o-RO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Buffe</a:t>
            </a:r>
            <a:r>
              <a:rPr lang="en-US" dirty="0">
                <a:solidFill>
                  <a:schemeClr val="tx1"/>
                </a:solidFill>
                <a:latin typeface="Bookman Old Style" panose="02050604050505020204" pitchFamily="18" charset="0"/>
              </a:rPr>
              <a:t>r</a:t>
            </a:r>
            <a:r>
              <a:rPr lang="ro-RO" dirty="0">
                <a:solidFill>
                  <a:schemeClr val="tx1"/>
                </a:solidFill>
                <a:latin typeface="Bookman Old Style" panose="02050604050505020204" pitchFamily="18" charset="0"/>
              </a:rPr>
              <a:t> {</a:t>
            </a:r>
          </a:p>
          <a:p>
            <a:r>
              <a:rPr lang="ro-RO" dirty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o-RO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String</a:t>
            </a:r>
            <a:r>
              <a:rPr lang="ro-RO" dirty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o-RO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obj_value</a:t>
            </a:r>
            <a:r>
              <a:rPr lang="ro-RO" dirty="0">
                <a:solidFill>
                  <a:schemeClr val="tx1"/>
                </a:solidFill>
                <a:latin typeface="Bookman Old Style" panose="02050604050505020204" pitchFamily="18" charset="0"/>
              </a:rPr>
              <a:t>; </a:t>
            </a:r>
          </a:p>
          <a:p>
            <a:r>
              <a:rPr lang="ro-RO" dirty="0">
                <a:solidFill>
                  <a:schemeClr val="tx1"/>
                </a:solidFill>
                <a:latin typeface="Bookman Old Style" panose="02050604050505020204" pitchFamily="18" charset="0"/>
              </a:rPr>
              <a:t>boolean </a:t>
            </a:r>
            <a:r>
              <a:rPr lang="ro-RO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new_value</a:t>
            </a:r>
            <a:r>
              <a:rPr lang="ro-RO" dirty="0">
                <a:solidFill>
                  <a:schemeClr val="tx1"/>
                </a:solidFill>
                <a:latin typeface="Bookman Old Style" panose="02050604050505020204" pitchFamily="18" charset="0"/>
              </a:rPr>
              <a:t> = false; </a:t>
            </a:r>
          </a:p>
          <a:p>
            <a:r>
              <a:rPr lang="ro-RO" dirty="0">
                <a:solidFill>
                  <a:schemeClr val="accent4"/>
                </a:solidFill>
                <a:latin typeface="Bookman Old Style" panose="02050604050505020204" pitchFamily="18" charset="0"/>
              </a:rPr>
              <a:t>final </a:t>
            </a:r>
            <a:r>
              <a:rPr lang="ro-RO" dirty="0" err="1">
                <a:solidFill>
                  <a:schemeClr val="accent4"/>
                </a:solidFill>
                <a:latin typeface="Bookman Old Style" panose="02050604050505020204" pitchFamily="18" charset="0"/>
              </a:rPr>
              <a:t>Lock</a:t>
            </a:r>
            <a:r>
              <a:rPr lang="ro-RO" dirty="0">
                <a:solidFill>
                  <a:schemeClr val="accent4"/>
                </a:solidFill>
                <a:latin typeface="Bookman Old Style" panose="02050604050505020204" pitchFamily="18" charset="0"/>
              </a:rPr>
              <a:t> </a:t>
            </a:r>
            <a:r>
              <a:rPr lang="ro-RO" dirty="0" err="1">
                <a:solidFill>
                  <a:schemeClr val="accent4"/>
                </a:solidFill>
                <a:latin typeface="Bookman Old Style" panose="02050604050505020204" pitchFamily="18" charset="0"/>
              </a:rPr>
              <a:t>my_lock</a:t>
            </a:r>
            <a:r>
              <a:rPr lang="ro-RO" dirty="0">
                <a:solidFill>
                  <a:schemeClr val="accent4"/>
                </a:solidFill>
                <a:latin typeface="Bookman Old Style" panose="02050604050505020204" pitchFamily="18" charset="0"/>
              </a:rPr>
              <a:t> = </a:t>
            </a:r>
            <a:r>
              <a:rPr lang="ro-RO" dirty="0" err="1">
                <a:solidFill>
                  <a:schemeClr val="accent4"/>
                </a:solidFill>
                <a:latin typeface="Bookman Old Style" panose="02050604050505020204" pitchFamily="18" charset="0"/>
              </a:rPr>
              <a:t>new</a:t>
            </a:r>
            <a:r>
              <a:rPr lang="ro-RO" dirty="0">
                <a:solidFill>
                  <a:schemeClr val="accent4"/>
                </a:solidFill>
                <a:latin typeface="Bookman Old Style" panose="02050604050505020204" pitchFamily="18" charset="0"/>
              </a:rPr>
              <a:t> </a:t>
            </a:r>
            <a:r>
              <a:rPr lang="ro-RO" dirty="0" err="1">
                <a:solidFill>
                  <a:schemeClr val="accent4"/>
                </a:solidFill>
                <a:latin typeface="Bookman Old Style" panose="02050604050505020204" pitchFamily="18" charset="0"/>
              </a:rPr>
              <a:t>ReentrantLock</a:t>
            </a:r>
            <a:r>
              <a:rPr lang="ro-RO" dirty="0">
                <a:solidFill>
                  <a:schemeClr val="accent4"/>
                </a:solidFill>
                <a:latin typeface="Bookman Old Style" panose="02050604050505020204" pitchFamily="18" charset="0"/>
              </a:rPr>
              <a:t>();</a:t>
            </a:r>
          </a:p>
          <a:p>
            <a:r>
              <a:rPr lang="ro-RO" dirty="0">
                <a:solidFill>
                  <a:schemeClr val="accent4"/>
                </a:solidFill>
                <a:latin typeface="Bookman Old Style" panose="02050604050505020204" pitchFamily="18" charset="0"/>
              </a:rPr>
              <a:t> final </a:t>
            </a:r>
            <a:r>
              <a:rPr lang="ro-RO" dirty="0" err="1">
                <a:solidFill>
                  <a:schemeClr val="accent4"/>
                </a:solidFill>
                <a:latin typeface="Bookman Old Style" panose="02050604050505020204" pitchFamily="18" charset="0"/>
              </a:rPr>
              <a:t>Condition</a:t>
            </a:r>
            <a:r>
              <a:rPr lang="ro-RO" dirty="0">
                <a:solidFill>
                  <a:schemeClr val="accent4"/>
                </a:solidFill>
                <a:latin typeface="Bookman Old Style" panose="02050604050505020204" pitchFamily="18" charset="0"/>
              </a:rPr>
              <a:t> </a:t>
            </a:r>
            <a:r>
              <a:rPr lang="ro-RO" dirty="0" err="1">
                <a:solidFill>
                  <a:schemeClr val="accent4"/>
                </a:solidFill>
                <a:latin typeface="Bookman Old Style" panose="02050604050505020204" pitchFamily="18" charset="0"/>
              </a:rPr>
              <a:t>myCond_Cons</a:t>
            </a:r>
            <a:r>
              <a:rPr lang="ro-RO" dirty="0">
                <a:solidFill>
                  <a:schemeClr val="accent4"/>
                </a:solidFill>
                <a:latin typeface="Bookman Old Style" panose="02050604050505020204" pitchFamily="18" charset="0"/>
              </a:rPr>
              <a:t> = </a:t>
            </a:r>
            <a:r>
              <a:rPr lang="ro-RO" dirty="0" err="1">
                <a:solidFill>
                  <a:schemeClr val="accent4"/>
                </a:solidFill>
                <a:latin typeface="Bookman Old Style" panose="02050604050505020204" pitchFamily="18" charset="0"/>
              </a:rPr>
              <a:t>my_lock.newCondition</a:t>
            </a:r>
            <a:r>
              <a:rPr lang="ro-RO" dirty="0">
                <a:solidFill>
                  <a:schemeClr val="accent4"/>
                </a:solidFill>
                <a:latin typeface="Bookman Old Style" panose="02050604050505020204" pitchFamily="18" charset="0"/>
              </a:rPr>
              <a:t>();</a:t>
            </a:r>
          </a:p>
          <a:p>
            <a:r>
              <a:rPr lang="ro-RO" dirty="0">
                <a:solidFill>
                  <a:schemeClr val="accent4"/>
                </a:solidFill>
                <a:latin typeface="Bookman Old Style" panose="02050604050505020204" pitchFamily="18" charset="0"/>
              </a:rPr>
              <a:t> final </a:t>
            </a:r>
            <a:r>
              <a:rPr lang="ro-RO" dirty="0" err="1">
                <a:solidFill>
                  <a:schemeClr val="accent4"/>
                </a:solidFill>
                <a:latin typeface="Bookman Old Style" panose="02050604050505020204" pitchFamily="18" charset="0"/>
              </a:rPr>
              <a:t>Condition</a:t>
            </a:r>
            <a:r>
              <a:rPr lang="ro-RO" dirty="0">
                <a:solidFill>
                  <a:schemeClr val="accent4"/>
                </a:solidFill>
                <a:latin typeface="Bookman Old Style" panose="02050604050505020204" pitchFamily="18" charset="0"/>
              </a:rPr>
              <a:t> </a:t>
            </a:r>
            <a:r>
              <a:rPr lang="ro-RO" dirty="0" err="1">
                <a:solidFill>
                  <a:schemeClr val="accent4"/>
                </a:solidFill>
                <a:latin typeface="Bookman Old Style" panose="02050604050505020204" pitchFamily="18" charset="0"/>
              </a:rPr>
              <a:t>myCond_Prod</a:t>
            </a:r>
            <a:r>
              <a:rPr lang="ro-RO" dirty="0">
                <a:solidFill>
                  <a:schemeClr val="accent4"/>
                </a:solidFill>
                <a:latin typeface="Bookman Old Style" panose="02050604050505020204" pitchFamily="18" charset="0"/>
              </a:rPr>
              <a:t> = </a:t>
            </a:r>
            <a:r>
              <a:rPr lang="ro-RO" dirty="0" err="1">
                <a:solidFill>
                  <a:schemeClr val="accent4"/>
                </a:solidFill>
                <a:latin typeface="Bookman Old Style" panose="02050604050505020204" pitchFamily="18" charset="0"/>
              </a:rPr>
              <a:t>my_lock.newCondition</a:t>
            </a:r>
            <a:r>
              <a:rPr lang="ro-RO" dirty="0">
                <a:solidFill>
                  <a:schemeClr val="accent4"/>
                </a:solidFill>
                <a:latin typeface="Bookman Old Style" panose="02050604050505020204" pitchFamily="18" charset="0"/>
              </a:rPr>
              <a:t>();</a:t>
            </a:r>
            <a:endParaRPr lang="ru-RU" dirty="0">
              <a:solidFill>
                <a:schemeClr val="accent4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520167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вет директоров">
  <a:themeElements>
    <a:clrScheme name="Совет директоров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Совет директоров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овет директоров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8863</TotalTime>
  <Words>2265</Words>
  <Application>Microsoft Office PowerPoint</Application>
  <PresentationFormat>Widescreen</PresentationFormat>
  <Paragraphs>127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Arial</vt:lpstr>
      <vt:lpstr>Bookman Old Style</vt:lpstr>
      <vt:lpstr>Calibri</vt:lpstr>
      <vt:lpstr>Cambria Math</vt:lpstr>
      <vt:lpstr>Century Gothic</vt:lpstr>
      <vt:lpstr>Wingdings 3</vt:lpstr>
      <vt:lpstr>Совет директоров</vt:lpstr>
      <vt:lpstr>Sincronizarea procesării blocurilor de cod intre thread-uri</vt:lpstr>
      <vt:lpstr>Sincronizare thread-uri</vt:lpstr>
      <vt:lpstr>Lock/Unlock – in acelasi thread</vt:lpstr>
      <vt:lpstr>Lock/Unlock – in acelasi thread</vt:lpstr>
      <vt:lpstr>Lock/Unlock – in acelasi thread</vt:lpstr>
      <vt:lpstr>Lock/Unlock – in acelasi thread</vt:lpstr>
      <vt:lpstr>Lock/Unlock – in acelasi thread</vt:lpstr>
      <vt:lpstr>Lock/Unlock</vt:lpstr>
      <vt:lpstr>Lock/Unlock</vt:lpstr>
      <vt:lpstr>Lock/Unlock</vt:lpstr>
      <vt:lpstr>Lock/Unlock</vt:lpstr>
      <vt:lpstr>java.util.concurent.Semaphore </vt:lpstr>
      <vt:lpstr>java.util.concurent.CyclicBarrier</vt:lpstr>
      <vt:lpstr>java.util.concurent.CyclicBarrier</vt:lpstr>
      <vt:lpstr>java.util.concurent.CyclicBarrier</vt:lpstr>
      <vt:lpstr>java.util.concurent.CountDownLatch</vt:lpstr>
      <vt:lpstr>java.util.concurent.Exchanger</vt:lpstr>
      <vt:lpstr>java.util.concurent.locks.ReentrantReadWriteLock</vt:lpstr>
      <vt:lpstr>java.util.concurent.locks.ReentrantReadWriteLock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Sincronizarea procesarii blocurilor de cod intre thread-uri</dc:title>
  <dc:creator>Lilia Rotaru</dc:creator>
  <cp:lastModifiedBy>Rotaru Lilia</cp:lastModifiedBy>
  <cp:revision>18</cp:revision>
  <dcterms:created xsi:type="dcterms:W3CDTF">2022-01-25T10:25:48Z</dcterms:created>
  <dcterms:modified xsi:type="dcterms:W3CDTF">2024-12-05T07:16:40Z</dcterms:modified>
</cp:coreProperties>
</file>