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9" r:id="rId12"/>
    <p:sldId id="290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73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A9030-BF33-4A62-BE86-1AD02EBDB3BE}" type="datetimeFigureOut">
              <a:rPr lang="ru-RU" smtClean="0"/>
              <a:t>01.10.2015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1D065-BB86-487F-84F4-591F505A4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547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497560"/>
          </a:xfrm>
        </p:spPr>
        <p:txBody>
          <a:bodyPr/>
          <a:lstStyle/>
          <a:p>
            <a:r>
              <a:rPr lang="en-US" dirty="0" err="1" smtClean="0"/>
              <a:t>Gruparea</a:t>
            </a:r>
            <a:r>
              <a:rPr lang="en-US" dirty="0" smtClean="0"/>
              <a:t> thread-</a:t>
            </a:r>
            <a:r>
              <a:rPr lang="en-US" dirty="0" err="1" smtClean="0"/>
              <a:t>urilor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err="1" smtClean="0"/>
              <a:t>Prioritatera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/>
          <a:p>
            <a:r>
              <a:rPr lang="en-US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47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just">
              <a:buNone/>
            </a:pPr>
            <a:r>
              <a:rPr lang="ro-RO" dirty="0" smtClean="0"/>
              <a:t>	Grupul cu fire de execuție implicit la creare primește prioritatea 10. Dar poate fi modificată de la 1 pînă la 10.</a:t>
            </a:r>
          </a:p>
          <a:p>
            <a:pPr marL="137160" indent="0" algn="just">
              <a:buNone/>
            </a:pPr>
            <a:r>
              <a:rPr lang="ro-RO" dirty="0" smtClean="0"/>
              <a:t>	Proipitatea grupului poate fi modificată cu metoda </a:t>
            </a:r>
            <a:r>
              <a:rPr lang="ru-RU" altLang="ru-RU" b="1" dirty="0" err="1" smtClean="0"/>
              <a:t>setMaxPriority</a:t>
            </a:r>
            <a:r>
              <a:rPr lang="ro-RO" altLang="ru-RU" b="1" dirty="0" smtClean="0"/>
              <a:t>()</a:t>
            </a:r>
            <a:r>
              <a:rPr lang="ro-RO" altLang="ru-RU" dirty="0" smtClean="0"/>
              <a:t> a clasei </a:t>
            </a:r>
            <a:r>
              <a:rPr lang="ru-RU" altLang="ru-RU" b="1" dirty="0" err="1" smtClean="0"/>
              <a:t>ThreadGroup</a:t>
            </a:r>
            <a:r>
              <a:rPr lang="ro-RO" altLang="ru-RU" b="1" dirty="0" smtClean="0"/>
              <a:t>.</a:t>
            </a:r>
          </a:p>
          <a:p>
            <a:pPr marL="137160" indent="0" algn="just">
              <a:buNone/>
            </a:pPr>
            <a:r>
              <a:rPr lang="ro-RO" dirty="0" smtClean="0"/>
              <a:t>La modificarea priorității grupului sau a firului de execuție există unele restricții.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27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Modificarea priorității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ru-RU" dirty="0"/>
              <a:t>public class </a:t>
            </a:r>
            <a:r>
              <a:rPr lang="en-US" altLang="ru-RU" dirty="0" err="1"/>
              <a:t>SPriority</a:t>
            </a:r>
            <a:r>
              <a:rPr lang="en-US" altLang="ru-RU" dirty="0"/>
              <a:t> extends Thread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{private </a:t>
            </a:r>
            <a:r>
              <a:rPr lang="en-US" altLang="ru-RU" dirty="0" err="1"/>
              <a:t>int</a:t>
            </a:r>
            <a:r>
              <a:rPr lang="en-US" altLang="ru-RU" dirty="0"/>
              <a:t> </a:t>
            </a:r>
            <a:r>
              <a:rPr lang="en-US" altLang="ru-RU" dirty="0" err="1"/>
              <a:t>countD</a:t>
            </a:r>
            <a:r>
              <a:rPr lang="en-US" altLang="ru-RU" dirty="0"/>
              <a:t>=5;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private volatile double d=0; </a:t>
            </a:r>
            <a:endParaRPr lang="ru-RU" altLang="ru-RU" dirty="0"/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public </a:t>
            </a:r>
            <a:r>
              <a:rPr lang="en-US" altLang="ru-RU" dirty="0" err="1"/>
              <a:t>SPriority</a:t>
            </a:r>
            <a:r>
              <a:rPr lang="en-US" altLang="ru-RU" dirty="0"/>
              <a:t>(</a:t>
            </a:r>
            <a:r>
              <a:rPr lang="en-US" altLang="ru-RU" dirty="0" err="1"/>
              <a:t>int</a:t>
            </a:r>
            <a:r>
              <a:rPr lang="en-US" altLang="ru-RU" dirty="0"/>
              <a:t> priority)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{</a:t>
            </a:r>
            <a:r>
              <a:rPr lang="en-US" altLang="ru-RU" dirty="0" err="1"/>
              <a:t>setPriority</a:t>
            </a:r>
            <a:r>
              <a:rPr lang="en-US" altLang="ru-RU" dirty="0"/>
              <a:t>(priority);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start();}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public String </a:t>
            </a:r>
            <a:r>
              <a:rPr lang="en-US" altLang="ru-RU" dirty="0" err="1"/>
              <a:t>toString</a:t>
            </a:r>
            <a:r>
              <a:rPr lang="en-US" altLang="ru-RU" dirty="0"/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{return </a:t>
            </a:r>
            <a:r>
              <a:rPr lang="en-US" altLang="ru-RU" dirty="0" err="1"/>
              <a:t>super.toString</a:t>
            </a:r>
            <a:r>
              <a:rPr lang="en-US" altLang="ru-RU" dirty="0"/>
              <a:t>() + “:” + </a:t>
            </a:r>
            <a:r>
              <a:rPr lang="en-US" altLang="ru-RU" dirty="0" err="1"/>
              <a:t>countD</a:t>
            </a:r>
            <a:r>
              <a:rPr lang="en-US" altLang="ru-RU" dirty="0"/>
              <a:t>;}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public void run()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{while(true)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for(</a:t>
            </a:r>
            <a:r>
              <a:rPr lang="en-US" altLang="ru-RU" dirty="0" err="1"/>
              <a:t>int</a:t>
            </a:r>
            <a:r>
              <a:rPr lang="en-US" altLang="ru-RU" dirty="0"/>
              <a:t> </a:t>
            </a:r>
            <a:r>
              <a:rPr lang="en-US" altLang="ru-RU" dirty="0" err="1"/>
              <a:t>i</a:t>
            </a:r>
            <a:r>
              <a:rPr lang="en-US" altLang="ru-RU" dirty="0"/>
              <a:t>=0; </a:t>
            </a:r>
            <a:r>
              <a:rPr lang="en-US" altLang="ru-RU" dirty="0" err="1"/>
              <a:t>i</a:t>
            </a:r>
            <a:r>
              <a:rPr lang="en-US" altLang="ru-RU" dirty="0"/>
              <a:t>&lt;100000; </a:t>
            </a:r>
            <a:r>
              <a:rPr lang="en-US" altLang="ru-RU" dirty="0" err="1"/>
              <a:t>i</a:t>
            </a:r>
            <a:r>
              <a:rPr lang="en-US" altLang="ru-RU" dirty="0"/>
              <a:t>++)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d=d+(</a:t>
            </a:r>
            <a:r>
              <a:rPr lang="en-US" altLang="ru-RU" dirty="0" err="1"/>
              <a:t>Math.PI+Math.E</a:t>
            </a:r>
            <a:r>
              <a:rPr lang="en-US" altLang="ru-RU" dirty="0"/>
              <a:t>)/(double)</a:t>
            </a:r>
            <a:r>
              <a:rPr lang="en-US" altLang="ru-RU" dirty="0" err="1"/>
              <a:t>i</a:t>
            </a:r>
            <a:r>
              <a:rPr lang="en-US" altLang="ru-RU" dirty="0"/>
              <a:t>;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 err="1"/>
              <a:t>System.out.println</a:t>
            </a:r>
            <a:r>
              <a:rPr lang="en-US" altLang="ru-RU" dirty="0"/>
              <a:t>(this)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If(--</a:t>
            </a:r>
            <a:r>
              <a:rPr lang="en-US" altLang="ru-RU" dirty="0" err="1"/>
              <a:t>countD</a:t>
            </a:r>
            <a:r>
              <a:rPr lang="en-US" altLang="ru-RU" dirty="0"/>
              <a:t>==0) return;}}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public static void main(String[]</a:t>
            </a:r>
            <a:r>
              <a:rPr lang="en-US" altLang="ru-RU" dirty="0" err="1"/>
              <a:t>args</a:t>
            </a:r>
            <a:r>
              <a:rPr lang="en-US" altLang="ru-RU" dirty="0"/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{new </a:t>
            </a:r>
            <a:r>
              <a:rPr lang="en-US" altLang="ru-RU" dirty="0" err="1"/>
              <a:t>SPriority</a:t>
            </a:r>
            <a:r>
              <a:rPr lang="en-US" altLang="ru-RU" dirty="0"/>
              <a:t>(</a:t>
            </a:r>
            <a:r>
              <a:rPr lang="en-US" altLang="ru-RU" dirty="0" err="1"/>
              <a:t>Thread.MAX_PRIORITY</a:t>
            </a:r>
            <a:r>
              <a:rPr lang="en-US" altLang="ru-RU" dirty="0"/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for(</a:t>
            </a:r>
            <a:r>
              <a:rPr lang="en-US" altLang="ru-RU" dirty="0" err="1"/>
              <a:t>int</a:t>
            </a:r>
            <a:r>
              <a:rPr lang="en-US" altLang="ru-RU" dirty="0"/>
              <a:t> </a:t>
            </a:r>
            <a:r>
              <a:rPr lang="en-US" altLang="ru-RU" dirty="0" err="1"/>
              <a:t>i</a:t>
            </a:r>
            <a:r>
              <a:rPr lang="en-US" altLang="ru-RU" dirty="0"/>
              <a:t>=0; </a:t>
            </a:r>
            <a:r>
              <a:rPr lang="en-US" altLang="ru-RU" dirty="0" err="1"/>
              <a:t>i</a:t>
            </a:r>
            <a:r>
              <a:rPr lang="en-US" altLang="ru-RU" dirty="0"/>
              <a:t>&lt;5; </a:t>
            </a:r>
            <a:r>
              <a:rPr lang="en-US" altLang="ru-RU" dirty="0" err="1"/>
              <a:t>i</a:t>
            </a:r>
            <a:r>
              <a:rPr lang="en-US" altLang="ru-RU" dirty="0"/>
              <a:t>++)</a:t>
            </a:r>
          </a:p>
          <a:p>
            <a:pPr>
              <a:lnSpc>
                <a:spcPct val="90000"/>
              </a:lnSpc>
              <a:buNone/>
            </a:pPr>
            <a:r>
              <a:rPr lang="en-US" altLang="ru-RU" dirty="0"/>
              <a:t>new </a:t>
            </a:r>
            <a:r>
              <a:rPr lang="en-US" altLang="ru-RU" dirty="0" err="1"/>
              <a:t>SPriority</a:t>
            </a:r>
            <a:r>
              <a:rPr lang="en-US" altLang="ru-RU" dirty="0"/>
              <a:t> (</a:t>
            </a:r>
            <a:r>
              <a:rPr lang="en-US" altLang="ru-RU" dirty="0" err="1"/>
              <a:t>Thread.MIN_PRIORITY</a:t>
            </a:r>
            <a:r>
              <a:rPr lang="en-US" altLang="ru-RU" dirty="0"/>
              <a:t>);}}</a:t>
            </a:r>
            <a:endParaRPr lang="ru-RU" alt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99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Rezultatul realizării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ru-RU" dirty="0"/>
              <a:t>Thread[Thread-1.10.main]:5		Thread[Thread-4.1.main]:4</a:t>
            </a:r>
          </a:p>
          <a:p>
            <a:pPr>
              <a:buNone/>
            </a:pPr>
            <a:r>
              <a:rPr lang="en-US" altLang="ru-RU" dirty="0"/>
              <a:t>Thread[Thread-1.10.main]:4		Thread[Thread-5.1.main]:4</a:t>
            </a:r>
          </a:p>
          <a:p>
            <a:pPr>
              <a:buNone/>
            </a:pPr>
            <a:r>
              <a:rPr lang="en-US" altLang="ru-RU" dirty="0"/>
              <a:t>Thread[Thread-1.10.main]:3		Thread[Thread-6.1.main]:4</a:t>
            </a:r>
          </a:p>
          <a:p>
            <a:pPr>
              <a:buNone/>
            </a:pPr>
            <a:r>
              <a:rPr lang="en-US" altLang="ru-RU" dirty="0"/>
              <a:t>Thread[Thread-1.10.main]:2		Thread[Thread-3.1.main]:3</a:t>
            </a:r>
          </a:p>
          <a:p>
            <a:pPr>
              <a:buNone/>
            </a:pPr>
            <a:r>
              <a:rPr lang="en-US" altLang="ru-RU" dirty="0"/>
              <a:t>Thread[Thread-1.10.main]:1		Thread[Thread-4.1.main]:3</a:t>
            </a:r>
          </a:p>
          <a:p>
            <a:pPr>
              <a:buNone/>
            </a:pPr>
            <a:r>
              <a:rPr lang="en-US" altLang="ru-RU" dirty="0"/>
              <a:t>Thread[Thread-2.1.main]:5		Thread[Thread-5.1.main]:3</a:t>
            </a:r>
          </a:p>
          <a:p>
            <a:pPr>
              <a:buNone/>
            </a:pPr>
            <a:r>
              <a:rPr lang="en-US" altLang="ru-RU" dirty="0"/>
              <a:t>Thread[Thread-2.1.main]:4		Thread[Thread-6.1.main]:3</a:t>
            </a:r>
          </a:p>
          <a:p>
            <a:pPr>
              <a:buNone/>
            </a:pPr>
            <a:r>
              <a:rPr lang="en-US" altLang="ru-RU" dirty="0"/>
              <a:t>Thread[Thread-2.1.main]:3		Thread[Thread-3.1.main]:2</a:t>
            </a:r>
          </a:p>
          <a:p>
            <a:pPr>
              <a:buNone/>
            </a:pPr>
            <a:r>
              <a:rPr lang="en-US" altLang="ru-RU" dirty="0"/>
              <a:t>Thread[Thread-2.1.main]:2		Thread[Thread-4.1.main]:2</a:t>
            </a:r>
          </a:p>
          <a:p>
            <a:pPr>
              <a:buNone/>
            </a:pPr>
            <a:r>
              <a:rPr lang="en-US" altLang="ru-RU" dirty="0"/>
              <a:t>Thread[Thread-2.1.main]:1		Thread[Thread-5.1.main]:2</a:t>
            </a:r>
          </a:p>
          <a:p>
            <a:pPr>
              <a:buNone/>
            </a:pPr>
            <a:r>
              <a:rPr lang="en-US" altLang="ru-RU" dirty="0"/>
              <a:t>Thread[Thread-3.1.main]:5		Thread[Thread-6.1.main]:2</a:t>
            </a:r>
          </a:p>
          <a:p>
            <a:pPr>
              <a:buNone/>
            </a:pPr>
            <a:r>
              <a:rPr lang="en-US" altLang="ru-RU" dirty="0"/>
              <a:t>Thread[Thread-4.1.main]:5		Thread[Thread-4.1.main]:1</a:t>
            </a:r>
          </a:p>
          <a:p>
            <a:pPr>
              <a:buNone/>
            </a:pPr>
            <a:r>
              <a:rPr lang="en-US" altLang="ru-RU" dirty="0"/>
              <a:t>Thread[Thread-5.1.main]:5		Thread[Thread-3.1.main]:1 </a:t>
            </a:r>
          </a:p>
          <a:p>
            <a:pPr>
              <a:buNone/>
            </a:pPr>
            <a:r>
              <a:rPr lang="en-US" altLang="ru-RU" dirty="0"/>
              <a:t>Thread[Thread-6.1.main]:5 		Thread[Thread-6.1.main]:1</a:t>
            </a:r>
          </a:p>
          <a:p>
            <a:pPr>
              <a:buNone/>
            </a:pPr>
            <a:r>
              <a:rPr lang="en-US" altLang="ru-RU" dirty="0"/>
              <a:t>Thread[Thread-3.1.main]:4 		Thread[Thread-5.1.main]:1</a:t>
            </a:r>
            <a:endParaRPr lang="ru-RU" alt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678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o-RO" sz="3200" dirty="0" smtClean="0"/>
              <a:t>Exemplu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public</a:t>
            </a:r>
            <a:r>
              <a:rPr lang="ru-RU" altLang="ru-RU" dirty="0"/>
              <a:t> </a:t>
            </a:r>
            <a:r>
              <a:rPr lang="ru-RU" altLang="ru-RU" dirty="0" err="1"/>
              <a:t>class</a:t>
            </a:r>
            <a:r>
              <a:rPr lang="ru-RU" altLang="ru-RU" dirty="0"/>
              <a:t> ThreadGroup1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{ </a:t>
            </a:r>
            <a:r>
              <a:rPr lang="ru-RU" altLang="ru-RU" dirty="0" err="1"/>
              <a:t>public</a:t>
            </a:r>
            <a:r>
              <a:rPr lang="ru-RU" altLang="ru-RU" dirty="0"/>
              <a:t> </a:t>
            </a:r>
            <a:r>
              <a:rPr lang="ru-RU" altLang="ru-RU" dirty="0" err="1"/>
              <a:t>static</a:t>
            </a:r>
            <a:r>
              <a:rPr lang="ru-RU" altLang="ru-RU" dirty="0"/>
              <a:t> </a:t>
            </a:r>
            <a:r>
              <a:rPr lang="ru-RU" altLang="ru-RU" dirty="0" err="1"/>
              <a:t>void</a:t>
            </a:r>
            <a:r>
              <a:rPr lang="ru-RU" altLang="ru-RU" dirty="0"/>
              <a:t> </a:t>
            </a:r>
            <a:r>
              <a:rPr lang="ru-RU" altLang="ru-RU" dirty="0" err="1"/>
              <a:t>main</a:t>
            </a:r>
            <a:r>
              <a:rPr lang="ru-RU" altLang="ru-RU" dirty="0"/>
              <a:t>(</a:t>
            </a:r>
            <a:r>
              <a:rPr lang="ru-RU" altLang="ru-RU" dirty="0" err="1"/>
              <a:t>String</a:t>
            </a:r>
            <a:r>
              <a:rPr lang="ru-RU" altLang="ru-RU" dirty="0"/>
              <a:t>[] </a:t>
            </a:r>
            <a:r>
              <a:rPr lang="ru-RU" altLang="ru-RU" dirty="0" err="1"/>
              <a:t>args</a:t>
            </a:r>
            <a:r>
              <a:rPr lang="ru-RU" altLang="ru-RU" dirty="0"/>
              <a:t>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{ </a:t>
            </a:r>
            <a:r>
              <a:rPr lang="ru-RU" altLang="ru-RU" dirty="0" err="1"/>
              <a:t>ThreadGroup</a:t>
            </a:r>
            <a:r>
              <a:rPr lang="ru-RU" altLang="ru-RU" dirty="0"/>
              <a:t> </a:t>
            </a:r>
            <a:r>
              <a:rPr lang="ru-RU" altLang="ru-RU" dirty="0" err="1"/>
              <a:t>sys</a:t>
            </a:r>
            <a:r>
              <a:rPr lang="ru-RU" altLang="ru-RU" dirty="0"/>
              <a:t> = </a:t>
            </a:r>
            <a:r>
              <a:rPr lang="ru-RU" altLang="ru-RU" dirty="0" err="1"/>
              <a:t>Thread.currentThread</a:t>
            </a:r>
            <a:r>
              <a:rPr lang="ru-RU" altLang="ru-RU" dirty="0"/>
              <a:t>().</a:t>
            </a:r>
            <a:r>
              <a:rPr lang="ru-RU" altLang="ru-RU" dirty="0" err="1"/>
              <a:t>getThreadGroup</a:t>
            </a:r>
            <a:r>
              <a:rPr lang="ru-RU" altLang="ru-RU" dirty="0"/>
              <a:t>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sys.list</a:t>
            </a:r>
            <a:r>
              <a:rPr lang="ru-RU" altLang="ru-RU" dirty="0"/>
              <a:t>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// (1)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sys.setMaxPriority</a:t>
            </a:r>
            <a:r>
              <a:rPr lang="ru-RU" altLang="ru-RU" dirty="0"/>
              <a:t>(</a:t>
            </a:r>
            <a:r>
              <a:rPr lang="ru-RU" altLang="ru-RU" dirty="0" err="1"/>
              <a:t>Thread.MAX_PRIORITY</a:t>
            </a:r>
            <a:r>
              <a:rPr lang="ru-RU" altLang="ru-RU" dirty="0"/>
              <a:t> - 1);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Thread</a:t>
            </a:r>
            <a:r>
              <a:rPr lang="ru-RU" altLang="ru-RU" dirty="0"/>
              <a:t> </a:t>
            </a:r>
            <a:r>
              <a:rPr lang="ru-RU" altLang="ru-RU" dirty="0" err="1"/>
              <a:t>curr</a:t>
            </a:r>
            <a:r>
              <a:rPr lang="ru-RU" altLang="ru-RU" dirty="0"/>
              <a:t> = </a:t>
            </a:r>
            <a:r>
              <a:rPr lang="ru-RU" altLang="ru-RU" dirty="0" err="1"/>
              <a:t>Thread.currentThread</a:t>
            </a:r>
            <a:r>
              <a:rPr lang="ru-RU" altLang="ru-RU" dirty="0"/>
              <a:t>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curr.setPriority</a:t>
            </a:r>
            <a:r>
              <a:rPr lang="ru-RU" altLang="ru-RU" dirty="0"/>
              <a:t>(</a:t>
            </a:r>
            <a:r>
              <a:rPr lang="ru-RU" altLang="ru-RU" dirty="0" err="1"/>
              <a:t>curr.getPriority</a:t>
            </a:r>
            <a:r>
              <a:rPr lang="ru-RU" altLang="ru-RU" dirty="0"/>
              <a:t>() + 1);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sys.list</a:t>
            </a:r>
            <a:r>
              <a:rPr lang="ru-RU" altLang="ru-RU"/>
              <a:t>();</a:t>
            </a:r>
          </a:p>
          <a:p>
            <a:pPr marL="13716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5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ro-RO" altLang="ru-RU" sz="2800" dirty="0" smtClean="0"/>
              <a:t>(1)</a:t>
            </a:r>
            <a:r>
              <a:rPr lang="ru-RU" altLang="ru-RU" sz="2800" dirty="0" err="1" smtClean="0"/>
              <a:t>ThreadGroup</a:t>
            </a:r>
            <a:r>
              <a:rPr lang="ru-RU" altLang="ru-RU" sz="2800" dirty="0" smtClean="0"/>
              <a:t>[</a:t>
            </a:r>
            <a:r>
              <a:rPr lang="ru-RU" altLang="ru-RU" sz="2800" dirty="0" err="1" smtClean="0"/>
              <a:t>name</a:t>
            </a:r>
            <a:r>
              <a:rPr lang="ru-RU" altLang="ru-RU" sz="2800" dirty="0" smtClean="0"/>
              <a:t>=</a:t>
            </a:r>
            <a:r>
              <a:rPr lang="ru-RU" altLang="ru-RU" sz="2800" dirty="0" err="1" smtClean="0"/>
              <a:t>system,maxpri</a:t>
            </a:r>
            <a:r>
              <a:rPr lang="ru-RU" altLang="ru-RU" sz="2800" dirty="0" smtClean="0"/>
              <a:t>=10]      </a:t>
            </a:r>
          </a:p>
          <a:p>
            <a:r>
              <a:rPr lang="ru-RU" altLang="ru-RU" sz="2800" dirty="0" smtClean="0"/>
              <a:t>	 </a:t>
            </a:r>
            <a:r>
              <a:rPr lang="ru-RU" altLang="ru-RU" sz="2800" dirty="0" err="1" smtClean="0"/>
              <a:t>Thread</a:t>
            </a:r>
            <a:r>
              <a:rPr lang="ru-RU" altLang="ru-RU" sz="2800" dirty="0" smtClean="0"/>
              <a:t>[main,5,system] </a:t>
            </a:r>
          </a:p>
          <a:p>
            <a:r>
              <a:rPr lang="ru-RU" altLang="ru-RU" sz="2800" dirty="0" smtClean="0"/>
              <a:t>(2) </a:t>
            </a:r>
            <a:r>
              <a:rPr lang="ru-RU" altLang="ru-RU" sz="2800" dirty="0" err="1" smtClean="0"/>
              <a:t>ThreadGroup</a:t>
            </a:r>
            <a:r>
              <a:rPr lang="ru-RU" altLang="ru-RU" sz="2800" dirty="0" smtClean="0"/>
              <a:t>[</a:t>
            </a:r>
            <a:r>
              <a:rPr lang="ru-RU" altLang="ru-RU" sz="2800" dirty="0" err="1" smtClean="0"/>
              <a:t>name</a:t>
            </a:r>
            <a:r>
              <a:rPr lang="ru-RU" altLang="ru-RU" sz="2800" dirty="0" smtClean="0"/>
              <a:t>=</a:t>
            </a:r>
            <a:r>
              <a:rPr lang="ru-RU" altLang="ru-RU" sz="2800" dirty="0" err="1" smtClean="0"/>
              <a:t>system,maxpri</a:t>
            </a:r>
            <a:r>
              <a:rPr lang="ru-RU" altLang="ru-RU" sz="2800" dirty="0" smtClean="0"/>
              <a:t>=9]     </a:t>
            </a:r>
          </a:p>
          <a:p>
            <a:r>
              <a:rPr lang="ru-RU" altLang="ru-RU" sz="2800" dirty="0" smtClean="0"/>
              <a:t>	  </a:t>
            </a:r>
            <a:r>
              <a:rPr lang="ru-RU" altLang="ru-RU" sz="2800" dirty="0" err="1" smtClean="0"/>
              <a:t>Thread</a:t>
            </a:r>
            <a:r>
              <a:rPr lang="ru-RU" altLang="ru-RU" sz="2800" dirty="0" smtClean="0"/>
              <a:t>[main,6,system]</a:t>
            </a:r>
          </a:p>
          <a:p>
            <a:pPr algn="just"/>
            <a:r>
              <a:rPr lang="ro-RO" sz="2800" dirty="0" smtClean="0"/>
              <a:t>(1) Numele grupului de bază este system, numele procesului principal este main și aparține grupului system </a:t>
            </a:r>
          </a:p>
          <a:p>
            <a:pPr algn="just"/>
            <a:r>
              <a:rPr lang="ro-RO" sz="2800" dirty="0" smtClean="0"/>
              <a:t>(2) Implicit prioritatea grupului este 10 și micșorăm la 9. Implicit prioritatea thread-ului este 5 și mărim la 6.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06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 smtClean="0"/>
              <a:t>ThreadGroup</a:t>
            </a:r>
            <a:r>
              <a:rPr lang="ru-RU" altLang="ru-RU" dirty="0" smtClean="0"/>
              <a:t> g1 = </a:t>
            </a:r>
            <a:r>
              <a:rPr lang="ru-RU" altLang="ru-RU" dirty="0" err="1" smtClean="0"/>
              <a:t>new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ThreadGroup</a:t>
            </a:r>
            <a:r>
              <a:rPr lang="ru-RU" altLang="ru-RU" dirty="0" smtClean="0"/>
              <a:t>("g1");</a:t>
            </a:r>
          </a:p>
          <a:p>
            <a:pPr>
              <a:lnSpc>
                <a:spcPct val="80000"/>
              </a:lnSpc>
              <a:buFontTx/>
              <a:buNone/>
            </a:pPr>
            <a:endParaRPr lang="ro-RO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g1.setMaxPriority(</a:t>
            </a:r>
            <a:r>
              <a:rPr lang="ru-RU" altLang="ru-RU" dirty="0" err="1" smtClean="0"/>
              <a:t>Thread.MAX_PRIORITY</a:t>
            </a:r>
            <a:r>
              <a:rPr lang="ru-RU" altLang="ru-RU" dirty="0" smtClean="0"/>
              <a:t>);  </a:t>
            </a:r>
          </a:p>
          <a:p>
            <a:pPr>
              <a:lnSpc>
                <a:spcPct val="80000"/>
              </a:lnSpc>
              <a:buFontTx/>
              <a:buNone/>
            </a:pP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 smtClean="0"/>
              <a:t>Thread</a:t>
            </a:r>
            <a:r>
              <a:rPr lang="ru-RU" altLang="ru-RU" dirty="0" smtClean="0"/>
              <a:t> t = </a:t>
            </a:r>
            <a:r>
              <a:rPr lang="ru-RU" altLang="ru-RU" dirty="0" err="1" smtClean="0"/>
              <a:t>new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(g1, "A");</a:t>
            </a:r>
          </a:p>
          <a:p>
            <a:pPr>
              <a:lnSpc>
                <a:spcPct val="80000"/>
              </a:lnSpc>
              <a:buFontTx/>
              <a:buNone/>
            </a:pP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t.setPriority</a:t>
            </a:r>
            <a:r>
              <a:rPr lang="ru-RU" altLang="ru-RU" dirty="0" smtClean="0"/>
              <a:t>(</a:t>
            </a:r>
            <a:r>
              <a:rPr lang="ru-RU" altLang="ru-RU" dirty="0" err="1" smtClean="0"/>
              <a:t>Thread.MAX_PRIORITY</a:t>
            </a:r>
            <a:r>
              <a:rPr lang="ru-RU" altLang="ru-RU" dirty="0" smtClean="0"/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g1.list();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 // (3)  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8521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 </a:t>
            </a:r>
            <a:r>
              <a:rPr lang="ru-RU" altLang="ru-RU" sz="2800" dirty="0" smtClean="0"/>
              <a:t>(3) </a:t>
            </a:r>
            <a:r>
              <a:rPr lang="ru-RU" altLang="ru-RU" sz="2800" dirty="0" err="1" smtClean="0"/>
              <a:t>ThreadGroup</a:t>
            </a:r>
            <a:r>
              <a:rPr lang="ru-RU" altLang="ru-RU" sz="2800" dirty="0" smtClean="0"/>
              <a:t>[</a:t>
            </a:r>
            <a:r>
              <a:rPr lang="ru-RU" altLang="ru-RU" sz="2800" dirty="0" err="1" smtClean="0"/>
              <a:t>name</a:t>
            </a:r>
            <a:r>
              <a:rPr lang="ru-RU" altLang="ru-RU" sz="2800" dirty="0" smtClean="0"/>
              <a:t>=g1,maxpri=9]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	</a:t>
            </a:r>
            <a:r>
              <a:rPr lang="ru-RU" altLang="ru-RU" sz="2800" dirty="0" err="1" smtClean="0"/>
              <a:t>Thread</a:t>
            </a:r>
            <a:r>
              <a:rPr lang="ru-RU" altLang="ru-RU" sz="2800" dirty="0" smtClean="0"/>
              <a:t>[A,9,g1] </a:t>
            </a:r>
          </a:p>
          <a:p>
            <a:pPr marL="0" indent="0">
              <a:buNone/>
            </a:pPr>
            <a:endParaRPr lang="ro-RO" sz="2800" dirty="0" smtClean="0"/>
          </a:p>
          <a:p>
            <a:pPr marL="0" indent="0">
              <a:buNone/>
            </a:pPr>
            <a:r>
              <a:rPr lang="ro-RO" sz="2800" dirty="0" smtClean="0"/>
              <a:t>Se crează grupul </a:t>
            </a:r>
            <a:r>
              <a:rPr lang="ro-RO" sz="2800" b="1" dirty="0" smtClean="0"/>
              <a:t>g1 </a:t>
            </a:r>
            <a:r>
              <a:rPr lang="ro-RO" sz="2800" dirty="0" smtClean="0"/>
              <a:t>care automat este inclusă în grupul de sistemă. Se crează thread-ul </a:t>
            </a:r>
            <a:r>
              <a:rPr lang="ro-RO" sz="2800" b="1" dirty="0" smtClean="0"/>
              <a:t>A</a:t>
            </a:r>
            <a:r>
              <a:rPr lang="ro-RO" sz="2800" dirty="0" smtClean="0"/>
              <a:t> inclus în grupul </a:t>
            </a:r>
            <a:r>
              <a:rPr lang="ro-RO" sz="2800" b="1" dirty="0" smtClean="0"/>
              <a:t>g1</a:t>
            </a:r>
            <a:r>
              <a:rPr lang="ro-RO" sz="2800" dirty="0" smtClean="0"/>
              <a:t>. </a:t>
            </a:r>
          </a:p>
          <a:p>
            <a:pPr marL="0" indent="0">
              <a:buNone/>
            </a:pPr>
            <a:r>
              <a:rPr lang="ro-RO" sz="2800" dirty="0" smtClean="0"/>
              <a:t>Nu se poate de modificat prioritatea grupului mai mare ca proiritatea grupului căruia îi aparține.</a:t>
            </a:r>
          </a:p>
          <a:p>
            <a:pPr marL="0" indent="0">
              <a:buNone/>
            </a:pPr>
            <a:r>
              <a:rPr lang="ro-RO" sz="2800" dirty="0" smtClean="0"/>
              <a:t>Nu se pote de modificat ptioritatea thread-ului mai mare ca pioritatea grupului fr sistemă.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788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g1.setMaxPriority(</a:t>
            </a:r>
            <a:r>
              <a:rPr lang="ru-RU" altLang="ru-RU" sz="2800" dirty="0" err="1" smtClean="0"/>
              <a:t>Thread.MAX_PRIORITY</a:t>
            </a:r>
            <a:r>
              <a:rPr lang="ru-RU" altLang="ru-RU" sz="2800" dirty="0" smtClean="0"/>
              <a:t> - 2); </a:t>
            </a:r>
            <a:endParaRPr lang="ro-RO" altLang="ru-RU" sz="2800" dirty="0" smtClean="0"/>
          </a:p>
          <a:p>
            <a:pPr>
              <a:lnSpc>
                <a:spcPct val="80000"/>
              </a:lnSpc>
              <a:buFontTx/>
              <a:buNone/>
            </a:pPr>
            <a:endParaRPr lang="ru-RU" altLang="ru-RU" sz="28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g1.setMaxPriority(</a:t>
            </a:r>
            <a:r>
              <a:rPr lang="ru-RU" altLang="ru-RU" sz="2800" dirty="0" err="1" smtClean="0"/>
              <a:t>Thread.MAX_PRIORITY</a:t>
            </a:r>
            <a:r>
              <a:rPr lang="ru-RU" altLang="ru-RU" sz="2800" dirty="0" smtClean="0"/>
              <a:t>); </a:t>
            </a:r>
            <a:endParaRPr lang="ro-RO" altLang="ru-RU" sz="2800" dirty="0" smtClean="0"/>
          </a:p>
          <a:p>
            <a:pPr>
              <a:lnSpc>
                <a:spcPct val="80000"/>
              </a:lnSpc>
              <a:buFontTx/>
              <a:buNone/>
            </a:pPr>
            <a:endParaRPr lang="ru-RU" altLang="ru-RU" sz="28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g1.list();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 // (4)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20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(4) </a:t>
            </a:r>
            <a:r>
              <a:rPr lang="ru-RU" altLang="ru-RU" dirty="0" err="1" smtClean="0"/>
              <a:t>ThreadGroup</a:t>
            </a:r>
            <a:r>
              <a:rPr lang="ru-RU" altLang="ru-RU" dirty="0" smtClean="0"/>
              <a:t>[</a:t>
            </a:r>
            <a:r>
              <a:rPr lang="ru-RU" altLang="ru-RU" dirty="0" err="1" smtClean="0"/>
              <a:t>name</a:t>
            </a:r>
            <a:r>
              <a:rPr lang="ru-RU" altLang="ru-RU" dirty="0" smtClean="0"/>
              <a:t>=g1,maxpri=8]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[A,9,g1] </a:t>
            </a:r>
            <a:endParaRPr lang="ro-RO" altLang="ru-RU" dirty="0" smtClean="0"/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ro-RO" altLang="ru-RU" dirty="0"/>
          </a:p>
          <a:p>
            <a:pPr marL="381000" indent="-381000" algn="just">
              <a:lnSpc>
                <a:spcPct val="80000"/>
              </a:lnSpc>
              <a:buFontTx/>
              <a:buNone/>
            </a:pPr>
            <a:r>
              <a:rPr lang="ro-RO" altLang="ru-RU" dirty="0" smtClean="0"/>
              <a:t>Prioritatea grupului se poate numai de micșorat și nu poate fi mărit. Prioritatea thread-ului rămîne aceiaș.</a:t>
            </a:r>
            <a:endParaRPr lang="ru-RU" alt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87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t = </a:t>
            </a:r>
            <a:r>
              <a:rPr lang="ru-RU" altLang="ru-RU" dirty="0" err="1" smtClean="0"/>
              <a:t>new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(g1, "B"); </a:t>
            </a:r>
            <a:r>
              <a:rPr lang="ru-RU" altLang="ru-RU" dirty="0" err="1" smtClean="0"/>
              <a:t>t.setPriority</a:t>
            </a:r>
            <a:r>
              <a:rPr lang="ru-RU" altLang="ru-RU" dirty="0" smtClean="0"/>
              <a:t>(</a:t>
            </a:r>
            <a:r>
              <a:rPr lang="ru-RU" altLang="ru-RU" dirty="0" err="1" smtClean="0"/>
              <a:t>Thread.MAX_PRIORITY</a:t>
            </a:r>
            <a:r>
              <a:rPr lang="ru-RU" altLang="ru-RU" dirty="0" smtClean="0"/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 g1.list();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// (5) </a:t>
            </a:r>
            <a:endParaRPr lang="en-US" alt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61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Gruparea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threadurilor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37160" indent="0" algn="just">
              <a:buNone/>
            </a:pPr>
            <a:r>
              <a:rPr lang="ro-RO" dirty="0"/>
              <a:t>	</a:t>
            </a:r>
            <a:r>
              <a:rPr lang="en-US" dirty="0" err="1" smtClean="0"/>
              <a:t>Gruparea</a:t>
            </a:r>
            <a:r>
              <a:rPr lang="en-US" dirty="0" smtClean="0"/>
              <a:t> </a:t>
            </a:r>
            <a:r>
              <a:rPr lang="en-US" dirty="0" err="1"/>
              <a:t>firelor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/>
              <a:t>pune</a:t>
            </a:r>
            <a:r>
              <a:rPr lang="en-US" dirty="0"/>
              <a:t> la </a:t>
            </a:r>
            <a:r>
              <a:rPr lang="en-US" dirty="0" err="1" smtClean="0"/>
              <a:t>dispozi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un </a:t>
            </a:r>
            <a:r>
              <a:rPr lang="en-US" dirty="0" err="1"/>
              <a:t>mecanism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manipularea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un </a:t>
            </a:r>
            <a:endParaRPr lang="ro-RO" dirty="0" smtClean="0"/>
          </a:p>
          <a:p>
            <a:pPr marL="137160" indent="0" algn="just">
              <a:buNone/>
            </a:pPr>
            <a:r>
              <a:rPr lang="en-US" dirty="0" err="1" smtClean="0"/>
              <a:t>obiect</a:t>
            </a:r>
            <a:r>
              <a:rPr lang="ro-RO" dirty="0"/>
              <a:t>,</a:t>
            </a:r>
            <a:r>
              <a:rPr lang="en-US" dirty="0" smtClean="0"/>
              <a:t> </a:t>
            </a:r>
            <a:r>
              <a:rPr lang="ro-RO" dirty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nu </a:t>
            </a:r>
            <a:r>
              <a:rPr lang="ro-RO" dirty="0"/>
              <a:t>i</a:t>
            </a:r>
            <a:r>
              <a:rPr lang="en-US" dirty="0" err="1" smtClean="0"/>
              <a:t>ndividual</a:t>
            </a:r>
            <a:r>
              <a:rPr lang="en-US" dirty="0"/>
              <a:t>. </a:t>
            </a:r>
            <a:endParaRPr lang="ro-RO" dirty="0" smtClean="0"/>
          </a:p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 </a:t>
            </a:r>
            <a:r>
              <a:rPr lang="en-US" dirty="0" err="1"/>
              <a:t>Gruparea</a:t>
            </a:r>
            <a:r>
              <a:rPr lang="en-US" dirty="0"/>
              <a:t> </a:t>
            </a:r>
            <a:r>
              <a:rPr lang="en-US" dirty="0" err="1"/>
              <a:t>firelor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realizeaz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clasei</a:t>
            </a:r>
            <a:r>
              <a:rPr lang="en-US" dirty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ThreadGroup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ro-RO" b="1" dirty="0" smtClean="0">
              <a:solidFill>
                <a:srgbClr val="FF0000"/>
              </a:solidFill>
            </a:endParaRPr>
          </a:p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/>
              <a:t>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Java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membru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, </a:t>
            </a:r>
            <a:r>
              <a:rPr lang="en-US" dirty="0" err="1"/>
              <a:t>indiferent</a:t>
            </a:r>
            <a:r>
              <a:rPr lang="en-US" dirty="0"/>
              <a:t> </a:t>
            </a:r>
            <a:r>
              <a:rPr lang="en-US" dirty="0" err="1" smtClean="0"/>
              <a:t>dac</a:t>
            </a:r>
            <a:r>
              <a:rPr lang="ro-RO" dirty="0"/>
              <a:t>ă</a:t>
            </a:r>
            <a:r>
              <a:rPr lang="en-US" dirty="0" smtClean="0"/>
              <a:t> specific</a:t>
            </a:r>
            <a:r>
              <a:rPr lang="ro-RO" dirty="0"/>
              <a:t>ă</a:t>
            </a:r>
            <a:r>
              <a:rPr lang="en-US" dirty="0" smtClean="0"/>
              <a:t>m </a:t>
            </a:r>
            <a:r>
              <a:rPr lang="en-US" dirty="0"/>
              <a:t>explicit </a:t>
            </a:r>
            <a:r>
              <a:rPr lang="en-US" dirty="0" err="1"/>
              <a:t>sau</a:t>
            </a:r>
            <a:r>
              <a:rPr lang="en-US" dirty="0"/>
              <a:t> nu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 smtClean="0"/>
              <a:t>.</a:t>
            </a:r>
            <a:endParaRPr lang="ro-RO" dirty="0" smtClean="0"/>
          </a:p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La </a:t>
            </a:r>
            <a:r>
              <a:rPr lang="en-US" dirty="0" err="1"/>
              <a:t>pornirea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program Java se </a:t>
            </a:r>
            <a:r>
              <a:rPr lang="en-US" dirty="0" err="1" smtClean="0"/>
              <a:t>creeaz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/>
              <a:t>automat un </a:t>
            </a:r>
            <a:r>
              <a:rPr lang="en-US" dirty="0" err="1"/>
              <a:t>obiect</a:t>
            </a:r>
            <a:r>
              <a:rPr lang="en-US" dirty="0"/>
              <a:t> de tip </a:t>
            </a:r>
            <a:r>
              <a:rPr lang="en-US" b="1" dirty="0" err="1"/>
              <a:t>ThreadGroup</a:t>
            </a:r>
            <a:r>
              <a:rPr lang="en-US" dirty="0"/>
              <a:t> cu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b="1" dirty="0"/>
              <a:t>main</a:t>
            </a:r>
            <a:r>
              <a:rPr lang="en-US" dirty="0"/>
              <a:t>, care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reprezenta</a:t>
            </a:r>
            <a:r>
              <a:rPr lang="en-US" dirty="0"/>
              <a:t> </a:t>
            </a:r>
            <a:r>
              <a:rPr lang="en-US" dirty="0" err="1"/>
              <a:t>grupul</a:t>
            </a:r>
            <a:r>
              <a:rPr lang="en-US" dirty="0"/>
              <a:t>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firelor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create direct din program </a:t>
            </a:r>
            <a:r>
              <a:rPr lang="ro-RO" dirty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care nu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 smtClean="0"/>
              <a:t>ata</a:t>
            </a:r>
            <a:r>
              <a:rPr lang="ro-RO" dirty="0" smtClean="0"/>
              <a:t>ș</a:t>
            </a:r>
            <a:r>
              <a:rPr lang="en-US" dirty="0" smtClean="0"/>
              <a:t>ate </a:t>
            </a:r>
            <a:r>
              <a:rPr lang="en-US" dirty="0"/>
              <a:t>explicit </a:t>
            </a:r>
            <a:r>
              <a:rPr lang="en-US" dirty="0" err="1"/>
              <a:t>altui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7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(5) </a:t>
            </a:r>
            <a:r>
              <a:rPr lang="ru-RU" altLang="ru-RU" dirty="0" err="1" smtClean="0"/>
              <a:t>ThreadGroup</a:t>
            </a:r>
            <a:r>
              <a:rPr lang="ru-RU" altLang="ru-RU" dirty="0" smtClean="0"/>
              <a:t>[</a:t>
            </a:r>
            <a:r>
              <a:rPr lang="ru-RU" altLang="ru-RU" dirty="0" err="1" smtClean="0"/>
              <a:t>name</a:t>
            </a:r>
            <a:r>
              <a:rPr lang="ru-RU" altLang="ru-RU" dirty="0" smtClean="0"/>
              <a:t>=g1,maxpri=8] 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[A,9,g1]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[B,8,g1]</a:t>
            </a:r>
          </a:p>
          <a:p>
            <a:pPr marL="0" indent="0">
              <a:buNone/>
            </a:pPr>
            <a:r>
              <a:rPr lang="ro-RO" dirty="0" smtClean="0"/>
              <a:t>Implicit prioritatea thread-ului creat este 6 ca proiritatea procesului de sistemă. Dar la modificare nu pote fi mai mare ca prioritatea grupului căruia îi aparține.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2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g1.setMaxPriority(</a:t>
            </a:r>
            <a:r>
              <a:rPr lang="ru-RU" altLang="ru-RU" sz="2800" dirty="0" err="1" smtClean="0"/>
              <a:t>Thread.MIN_PRIORITY</a:t>
            </a:r>
            <a:r>
              <a:rPr lang="ru-RU" altLang="ru-RU" sz="2800" dirty="0" smtClean="0"/>
              <a:t> + 2);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 t = </a:t>
            </a:r>
            <a:r>
              <a:rPr lang="ru-RU" altLang="ru-RU" sz="2800" dirty="0" err="1" smtClean="0"/>
              <a:t>new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Thread</a:t>
            </a:r>
            <a:r>
              <a:rPr lang="ru-RU" altLang="ru-RU" sz="2800" dirty="0" smtClean="0"/>
              <a:t>(g1, "C");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 g1.list();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// (6)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17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 (6) </a:t>
            </a:r>
            <a:r>
              <a:rPr lang="ru-RU" altLang="ru-RU" dirty="0" err="1" smtClean="0"/>
              <a:t>ThreadGroup</a:t>
            </a:r>
            <a:r>
              <a:rPr lang="ru-RU" altLang="ru-RU" dirty="0" smtClean="0"/>
              <a:t>[</a:t>
            </a:r>
            <a:r>
              <a:rPr lang="ru-RU" altLang="ru-RU" dirty="0" err="1" smtClean="0"/>
              <a:t>name</a:t>
            </a:r>
            <a:r>
              <a:rPr lang="ru-RU" altLang="ru-RU" dirty="0" smtClean="0"/>
              <a:t>=g1,maxpri=3]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[A,9,g1]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[B,8,g1] 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[C,6,g1]</a:t>
            </a:r>
            <a:endParaRPr lang="ro-RO" altLang="ru-RU" dirty="0" smtClean="0"/>
          </a:p>
          <a:p>
            <a:pPr marL="381000" indent="-381000" algn="just">
              <a:lnSpc>
                <a:spcPct val="80000"/>
              </a:lnSpc>
              <a:buFontTx/>
              <a:buNone/>
            </a:pPr>
            <a:r>
              <a:rPr lang="ro-RO" altLang="ru-RU" dirty="0" smtClean="0"/>
              <a:t>Dacă prioritatea grupului este mai mică ca prioritatea procesului de sistemă, atunci prioritatea thread-ului creat în grupul g1 va primi prioritatea mai mare ca prioritatea grupului egală cu prioritatea procesului de sistemă.</a:t>
            </a:r>
            <a:endParaRPr lang="ru-RU" alt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89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/>
              <a:t>continuare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// (6)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 </a:t>
            </a:r>
            <a:r>
              <a:rPr lang="ru-RU" altLang="ru-RU" dirty="0" err="1" smtClean="0"/>
              <a:t>t.setPriority</a:t>
            </a:r>
            <a:r>
              <a:rPr lang="ru-RU" altLang="ru-RU" dirty="0" smtClean="0"/>
              <a:t>(</a:t>
            </a:r>
            <a:r>
              <a:rPr lang="ru-RU" altLang="ru-RU" dirty="0" err="1" smtClean="0"/>
              <a:t>t.getPriority</a:t>
            </a:r>
            <a:r>
              <a:rPr lang="ru-RU" altLang="ru-RU" dirty="0" smtClean="0"/>
              <a:t>() -1);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/>
              <a:t>g1.list();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5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/>
              <a:t>Rezultatul realizării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err="1" smtClean="0"/>
              <a:t>ThreadGroup</a:t>
            </a:r>
            <a:r>
              <a:rPr lang="ru-RU" altLang="ru-RU" dirty="0" smtClean="0"/>
              <a:t>[</a:t>
            </a:r>
            <a:r>
              <a:rPr lang="ru-RU" altLang="ru-RU" dirty="0" err="1" smtClean="0"/>
              <a:t>name</a:t>
            </a:r>
            <a:r>
              <a:rPr lang="ru-RU" altLang="ru-RU" dirty="0" smtClean="0"/>
              <a:t>=g1,maxpri=3]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[A,9,g1] 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 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[B,8,g1] 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dirty="0" err="1" smtClean="0"/>
              <a:t>Thread</a:t>
            </a:r>
            <a:r>
              <a:rPr lang="ru-RU" altLang="ru-RU" dirty="0" smtClean="0"/>
              <a:t>[C,3,g1]</a:t>
            </a:r>
            <a:endParaRPr lang="ro-RO" altLang="ru-RU" dirty="0" smtClean="0"/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ro-RO" altLang="ru-RU" dirty="0"/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ro-RO" altLang="ru-RU" dirty="0" smtClean="0"/>
          </a:p>
          <a:p>
            <a:pPr marL="381000" indent="-381000" algn="just">
              <a:lnSpc>
                <a:spcPct val="80000"/>
              </a:lnSpc>
              <a:buFontTx/>
              <a:buNone/>
            </a:pPr>
            <a:r>
              <a:rPr lang="ro-RO" altLang="ru-RU" dirty="0" smtClean="0"/>
              <a:t>		Dacă încercăm să modificăm priotitatea threa-ului cu valooare mai mare ca prioritatea grupului  atunci prioritatea thread-ului va fi ca prioritarea grupului căruia îi aparține.</a:t>
            </a:r>
            <a:endParaRPr lang="ro-RO" altLang="ru-RU" dirty="0"/>
          </a:p>
          <a:p>
            <a:pPr marL="381000" indent="-381000" algn="just">
              <a:lnSpc>
                <a:spcPct val="80000"/>
              </a:lnSpc>
              <a:buFontTx/>
              <a:buNone/>
            </a:pPr>
            <a:endParaRPr lang="ru-RU" alt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99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o-RO" sz="3200" dirty="0" smtClean="0"/>
              <a:t>continuare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ThreadGroup</a:t>
            </a:r>
            <a:r>
              <a:rPr lang="ru-RU" altLang="ru-RU" dirty="0"/>
              <a:t> g2 = </a:t>
            </a:r>
            <a:r>
              <a:rPr lang="ru-RU" altLang="ru-RU" dirty="0" err="1"/>
              <a:t>new</a:t>
            </a:r>
            <a:r>
              <a:rPr lang="ru-RU" altLang="ru-RU" dirty="0"/>
              <a:t> </a:t>
            </a:r>
            <a:r>
              <a:rPr lang="ru-RU" altLang="ru-RU" dirty="0" err="1"/>
              <a:t>ThreadGroup</a:t>
            </a:r>
            <a:r>
              <a:rPr lang="ru-RU" altLang="ru-RU" dirty="0"/>
              <a:t>(g1, "g2");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g2.list();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// (8)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g2.setMaxPriority(</a:t>
            </a:r>
            <a:r>
              <a:rPr lang="ru-RU" altLang="ru-RU" dirty="0" err="1"/>
              <a:t>Thread.MAX_PRIORITY</a:t>
            </a:r>
            <a:r>
              <a:rPr lang="ru-RU" altLang="ru-RU" dirty="0"/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g2.list();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// (9)</a:t>
            </a:r>
            <a:endParaRPr lang="en-US" alt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08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smtClean="0"/>
              <a:t>Rezultatul realizării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 (8) </a:t>
            </a:r>
            <a:r>
              <a:rPr lang="ru-RU" altLang="ru-RU" dirty="0" err="1"/>
              <a:t>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=g2,maxpri=3]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 (9) </a:t>
            </a:r>
            <a:r>
              <a:rPr lang="ru-RU" altLang="ru-RU" dirty="0" err="1"/>
              <a:t>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=g2,maxpri=3]</a:t>
            </a:r>
          </a:p>
          <a:p>
            <a:pPr marL="137160" indent="0">
              <a:buNone/>
            </a:pPr>
            <a:endParaRPr lang="ro-RO" dirty="0" smtClean="0"/>
          </a:p>
          <a:p>
            <a:pPr marL="137160" indent="0">
              <a:buNone/>
            </a:pPr>
            <a:r>
              <a:rPr lang="ro-RO" dirty="0" smtClean="0"/>
              <a:t>La crearea unui grup  inclus în alt  grup prioritatea implicit devine egală cu prioritatea grupului  părinte. Dacă încercăm să marim prioritatea, nu reușim.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1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smtClean="0"/>
              <a:t>continuare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for</a:t>
            </a:r>
            <a:r>
              <a:rPr lang="ru-RU" altLang="ru-RU" dirty="0"/>
              <a:t> (</a:t>
            </a:r>
            <a:r>
              <a:rPr lang="ru-RU" altLang="ru-RU" dirty="0" err="1"/>
              <a:t>int</a:t>
            </a:r>
            <a:r>
              <a:rPr lang="ru-RU" altLang="ru-RU" dirty="0"/>
              <a:t> i = 0; i &lt; 5; i++) </a:t>
            </a:r>
            <a:r>
              <a:rPr lang="ru-RU" altLang="ru-RU" dirty="0" err="1"/>
              <a:t>new</a:t>
            </a:r>
            <a:r>
              <a:rPr lang="ru-RU" altLang="ru-RU" dirty="0"/>
              <a:t> </a:t>
            </a:r>
            <a:r>
              <a:rPr lang="ru-RU" altLang="ru-RU" dirty="0" err="1"/>
              <a:t>Thread</a:t>
            </a:r>
            <a:r>
              <a:rPr lang="ru-RU" altLang="ru-RU" dirty="0"/>
              <a:t>(g2, </a:t>
            </a:r>
            <a:r>
              <a:rPr lang="ru-RU" altLang="ru-RU" dirty="0" err="1"/>
              <a:t>Integer.toString</a:t>
            </a:r>
            <a:r>
              <a:rPr lang="ru-RU" altLang="ru-RU" dirty="0"/>
              <a:t>(i));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err="1"/>
              <a:t>sys.list</a:t>
            </a:r>
            <a:r>
              <a:rPr lang="ru-RU" altLang="ru-RU" dirty="0"/>
              <a:t>();</a:t>
            </a:r>
            <a:endParaRPr lang="en-US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/>
              <a:t> // (10)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99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smtClean="0"/>
              <a:t>Rezultatul realizării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(10)</a:t>
            </a:r>
            <a:r>
              <a:rPr lang="ru-RU" altLang="ru-RU" dirty="0" err="1"/>
              <a:t>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system,maxpri</a:t>
            </a:r>
            <a:r>
              <a:rPr lang="ru-RU" altLang="ru-RU" dirty="0"/>
              <a:t>=9] 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Thread</a:t>
            </a:r>
            <a:r>
              <a:rPr lang="ru-RU" altLang="ru-RU" dirty="0"/>
              <a:t>[main,6,system] 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err="1"/>
              <a:t>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=g1,maxpri=3] 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Thread</a:t>
            </a:r>
            <a:r>
              <a:rPr lang="ru-RU" altLang="ru-RU" dirty="0"/>
              <a:t>[A,9,g1] 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 </a:t>
            </a:r>
            <a:r>
              <a:rPr lang="ru-RU" altLang="ru-RU" dirty="0" err="1"/>
              <a:t>Thread</a:t>
            </a:r>
            <a:r>
              <a:rPr lang="ru-RU" altLang="ru-RU" dirty="0"/>
              <a:t>[B,8,g1] 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 	</a:t>
            </a:r>
            <a:r>
              <a:rPr lang="ru-RU" altLang="ru-RU" dirty="0" err="1"/>
              <a:t>Thread</a:t>
            </a:r>
            <a:r>
              <a:rPr lang="ru-RU" altLang="ru-RU" dirty="0"/>
              <a:t>[C,3,g1] 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 err="1"/>
              <a:t>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=g2,maxpri=3]   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 </a:t>
            </a:r>
            <a:r>
              <a:rPr lang="ru-RU" altLang="ru-RU" dirty="0" err="1"/>
              <a:t>Thread</a:t>
            </a:r>
            <a:r>
              <a:rPr lang="ru-RU" altLang="ru-RU" dirty="0"/>
              <a:t>[0,6,g2]   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 	</a:t>
            </a:r>
            <a:r>
              <a:rPr lang="ru-RU" altLang="ru-RU" dirty="0" err="1"/>
              <a:t>Thread</a:t>
            </a:r>
            <a:r>
              <a:rPr lang="ru-RU" altLang="ru-RU" dirty="0"/>
              <a:t>[1,6,g2]     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Thread</a:t>
            </a:r>
            <a:r>
              <a:rPr lang="ru-RU" altLang="ru-RU" dirty="0"/>
              <a:t>[2,6,g2]          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Thread</a:t>
            </a:r>
            <a:r>
              <a:rPr lang="ru-RU" altLang="ru-RU" dirty="0"/>
              <a:t>[3,6,g2]         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altLang="ru-RU" dirty="0"/>
              <a:t> 	 </a:t>
            </a:r>
            <a:r>
              <a:rPr lang="ru-RU" altLang="ru-RU" dirty="0" err="1"/>
              <a:t>Thread</a:t>
            </a:r>
            <a:r>
              <a:rPr lang="ru-RU" altLang="ru-RU" dirty="0"/>
              <a:t>[4,6,g2] </a:t>
            </a:r>
          </a:p>
          <a:p>
            <a:pPr marL="137160" indent="0">
              <a:buNone/>
            </a:pPr>
            <a:r>
              <a:rPr lang="ro-RO" dirty="0" smtClean="0"/>
              <a:t>Thread-urile au primir prioritatea procesului.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71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Thread-</a:t>
            </a:r>
            <a:r>
              <a:rPr lang="en-US" sz="3200" dirty="0" err="1" smtClean="0"/>
              <a:t>uri</a:t>
            </a:r>
            <a:r>
              <a:rPr lang="en-US" sz="3200" dirty="0" smtClean="0"/>
              <a:t> Daemon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err="1"/>
              <a:t>Caracteristici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r>
              <a:rPr lang="en-US" dirty="0" err="1"/>
              <a:t>Sunt</a:t>
            </a:r>
            <a:r>
              <a:rPr lang="en-US" dirty="0"/>
              <a:t> fire </a:t>
            </a:r>
            <a:r>
              <a:rPr lang="en-US" dirty="0" err="1"/>
              <a:t>speciale</a:t>
            </a:r>
            <a:r>
              <a:rPr lang="en-US" dirty="0"/>
              <a:t> </a:t>
            </a:r>
            <a:r>
              <a:rPr lang="en-US" dirty="0" err="1"/>
              <a:t>similare</a:t>
            </a:r>
            <a:r>
              <a:rPr lang="en-US" dirty="0"/>
              <a:t> cu </a:t>
            </a:r>
            <a:r>
              <a:rPr lang="en-US" dirty="0" err="1"/>
              <a:t>procesele</a:t>
            </a:r>
            <a:r>
              <a:rPr lang="en-US" dirty="0"/>
              <a:t> </a:t>
            </a:r>
            <a:r>
              <a:rPr lang="en-US" dirty="0" err="1"/>
              <a:t>demoni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Realizeaza</a:t>
            </a:r>
            <a:r>
              <a:rPr lang="en-US" dirty="0" smtClean="0"/>
              <a:t>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activitati</a:t>
            </a:r>
            <a:r>
              <a:rPr lang="en-US" dirty="0"/>
              <a:t> in fundal (background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 </a:t>
            </a:r>
            <a:r>
              <a:rPr lang="en-US" dirty="0" err="1"/>
              <a:t>distrug</a:t>
            </a:r>
            <a:r>
              <a:rPr lang="en-US" dirty="0"/>
              <a:t> automat la </a:t>
            </a:r>
            <a:r>
              <a:rPr lang="en-US" dirty="0" err="1"/>
              <a:t>terminarea</a:t>
            </a:r>
            <a:r>
              <a:rPr lang="en-US" dirty="0"/>
              <a:t> </a:t>
            </a:r>
            <a:r>
              <a:rPr lang="en-US" dirty="0" err="1"/>
              <a:t>celorlaltor</a:t>
            </a:r>
            <a:r>
              <a:rPr lang="en-US" dirty="0"/>
              <a:t> fire de </a:t>
            </a:r>
            <a:r>
              <a:rPr lang="en-US" dirty="0" err="1" smtClean="0"/>
              <a:t>executie</a:t>
            </a:r>
            <a:r>
              <a:rPr lang="ro-RO" dirty="0" smtClean="0"/>
              <a:t> și finalizarea programului</a:t>
            </a:r>
            <a:r>
              <a:rPr lang="en-US" dirty="0" smtClean="0"/>
              <a:t>.</a:t>
            </a:r>
          </a:p>
          <a:p>
            <a:r>
              <a:rPr lang="en-US" dirty="0" smtClean="0"/>
              <a:t>Au </a:t>
            </a:r>
            <a:r>
              <a:rPr lang="en-US" dirty="0" err="1"/>
              <a:t>prioritate</a:t>
            </a:r>
            <a:r>
              <a:rPr lang="en-US" dirty="0"/>
              <a:t> de </a:t>
            </a:r>
            <a:r>
              <a:rPr lang="en-US" dirty="0" err="1"/>
              <a:t>executie</a:t>
            </a:r>
            <a:r>
              <a:rPr lang="en-US" dirty="0"/>
              <a:t> </a:t>
            </a:r>
            <a:r>
              <a:rPr lang="en-US" dirty="0" err="1"/>
              <a:t>redusa</a:t>
            </a:r>
            <a:r>
              <a:rPr lang="en-US" dirty="0"/>
              <a:t>,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planificate</a:t>
            </a:r>
            <a:r>
              <a:rPr lang="en-US" dirty="0"/>
              <a:t> la CPU </a:t>
            </a:r>
            <a:r>
              <a:rPr lang="en-US" dirty="0" err="1"/>
              <a:t>cand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 nu </a:t>
            </a:r>
            <a:r>
              <a:rPr lang="en-US" dirty="0" err="1"/>
              <a:t>ruleaza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smtClean="0"/>
              <a:t>fire</a:t>
            </a:r>
          </a:p>
          <a:p>
            <a:r>
              <a:rPr lang="en-US" dirty="0" err="1"/>
              <a:t>Firul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transformat</a:t>
            </a:r>
            <a:r>
              <a:rPr lang="en-US" dirty="0"/>
              <a:t> in fir demon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apelul</a:t>
            </a:r>
            <a:r>
              <a:rPr lang="en-US" dirty="0"/>
              <a:t> </a:t>
            </a:r>
            <a:r>
              <a:rPr lang="en-US" dirty="0" err="1"/>
              <a:t>metodei</a:t>
            </a:r>
            <a:r>
              <a:rPr lang="en-US" dirty="0"/>
              <a:t> </a:t>
            </a:r>
            <a:r>
              <a:rPr lang="en-US" i="1" dirty="0" err="1"/>
              <a:t>setDaemon</a:t>
            </a:r>
            <a:r>
              <a:rPr lang="en-US" i="1" dirty="0"/>
              <a:t>()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0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56"/>
          </a:xfrm>
        </p:spPr>
        <p:txBody>
          <a:bodyPr>
            <a:normAutofit fontScale="92500" lnSpcReduction="10000"/>
          </a:bodyPr>
          <a:lstStyle/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Afilierea</a:t>
            </a:r>
            <a:r>
              <a:rPr lang="en-US" dirty="0" smtClean="0"/>
              <a:t> </a:t>
            </a:r>
            <a:r>
              <a:rPr lang="en-US" dirty="0" err="1"/>
              <a:t>unui</a:t>
            </a:r>
            <a:r>
              <a:rPr lang="en-US" dirty="0"/>
              <a:t> fir la un </a:t>
            </a:r>
            <a:r>
              <a:rPr lang="en-US" dirty="0" err="1"/>
              <a:t>anumit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se </a:t>
            </a:r>
            <a:r>
              <a:rPr lang="en-US" dirty="0" err="1" smtClean="0"/>
              <a:t>realizeaz</a:t>
            </a:r>
            <a:r>
              <a:rPr lang="ro-RO" dirty="0" smtClean="0"/>
              <a:t>ă </a:t>
            </a:r>
            <a:r>
              <a:rPr lang="en-US" dirty="0" smtClean="0"/>
              <a:t>la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ro-RO" dirty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devine</a:t>
            </a:r>
            <a:r>
              <a:rPr lang="en-US" dirty="0"/>
              <a:t> </a:t>
            </a:r>
            <a:r>
              <a:rPr lang="en-US" dirty="0" smtClean="0"/>
              <a:t>permanent</a:t>
            </a:r>
            <a:r>
              <a:rPr lang="ro-RO" dirty="0"/>
              <a:t>ă</a:t>
            </a:r>
            <a:r>
              <a:rPr lang="en-US" dirty="0" smtClean="0"/>
              <a:t>, nu </a:t>
            </a:r>
            <a:r>
              <a:rPr lang="ro-RO" dirty="0" smtClean="0"/>
              <a:t>se</a:t>
            </a:r>
            <a:r>
              <a:rPr lang="en-US" dirty="0" smtClean="0"/>
              <a:t> p</a:t>
            </a:r>
            <a:r>
              <a:rPr lang="ro-RO" dirty="0" smtClean="0"/>
              <a:t>oa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muta</a:t>
            </a:r>
            <a:r>
              <a:rPr lang="en-US" dirty="0"/>
              <a:t> un fir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ro-RO" dirty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/>
              <a:t>altul</a:t>
            </a:r>
            <a:r>
              <a:rPr lang="en-US" dirty="0"/>
              <a:t>, </a:t>
            </a:r>
            <a:r>
              <a:rPr lang="en-US" dirty="0" smtClean="0"/>
              <a:t>dup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creat</a:t>
            </a:r>
            <a:r>
              <a:rPr lang="en-US" dirty="0"/>
              <a:t>. </a:t>
            </a:r>
            <a:endParaRPr lang="ro-RO" dirty="0" smtClean="0"/>
          </a:p>
          <a:p>
            <a:pPr marL="137160" indent="0" algn="just">
              <a:buNone/>
            </a:pPr>
            <a:r>
              <a:rPr lang="ro-RO" dirty="0" smtClean="0"/>
              <a:t>	Dacă  se crează </a:t>
            </a:r>
            <a:r>
              <a:rPr lang="en-US" dirty="0" smtClean="0"/>
              <a:t> </a:t>
            </a:r>
            <a:r>
              <a:rPr lang="en-US" dirty="0"/>
              <a:t>un fir </a:t>
            </a:r>
            <a:r>
              <a:rPr lang="ro-RO" dirty="0" smtClean="0"/>
              <a:t>și nu se</a:t>
            </a:r>
            <a:r>
              <a:rPr lang="en-US" dirty="0" smtClean="0"/>
              <a:t> specific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/>
              <a:t>din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face parte, el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plasat</a:t>
            </a:r>
            <a:r>
              <a:rPr lang="en-US" dirty="0"/>
              <a:t> automat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acela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grup</a:t>
            </a:r>
            <a:r>
              <a:rPr lang="en-US" dirty="0"/>
              <a:t> cu </a:t>
            </a:r>
            <a:r>
              <a:rPr lang="en-US" dirty="0" err="1"/>
              <a:t>firul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smtClean="0"/>
              <a:t>e </a:t>
            </a:r>
            <a:r>
              <a:rPr lang="en-US" dirty="0"/>
              <a:t>care l-a </a:t>
            </a:r>
            <a:r>
              <a:rPr lang="en-US" dirty="0" err="1"/>
              <a:t>creat</a:t>
            </a:r>
            <a:r>
              <a:rPr lang="en-US" dirty="0" smtClean="0"/>
              <a:t>.</a:t>
            </a:r>
            <a:endParaRPr lang="ro-RO" dirty="0" smtClean="0"/>
          </a:p>
          <a:p>
            <a:pPr marL="137160" indent="0" algn="just">
              <a:buNone/>
            </a:pPr>
            <a:r>
              <a:rPr lang="ro-RO" dirty="0" smtClean="0"/>
              <a:t>	P</a:t>
            </a:r>
            <a:r>
              <a:rPr lang="en-US" dirty="0" err="1" smtClean="0"/>
              <a:t>utem</a:t>
            </a:r>
            <a:r>
              <a:rPr lang="en-US" dirty="0" smtClean="0"/>
              <a:t> s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ignor</a:t>
            </a:r>
            <a:r>
              <a:rPr lang="ro-RO" dirty="0"/>
              <a:t>ă</a:t>
            </a:r>
            <a:r>
              <a:rPr lang="en-US" dirty="0" smtClean="0"/>
              <a:t>m </a:t>
            </a:r>
            <a:r>
              <a:rPr lang="en-US" dirty="0" err="1"/>
              <a:t>complet</a:t>
            </a:r>
            <a:r>
              <a:rPr lang="en-US" dirty="0"/>
              <a:t> </a:t>
            </a:r>
            <a:r>
              <a:rPr lang="en-US" dirty="0" err="1"/>
              <a:t>plasarea</a:t>
            </a:r>
            <a:r>
              <a:rPr lang="en-US" dirty="0"/>
              <a:t> </a:t>
            </a:r>
            <a:r>
              <a:rPr lang="en-US" dirty="0" err="1"/>
              <a:t>firelor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 err="1"/>
              <a:t>grupuri</a:t>
            </a:r>
            <a:r>
              <a:rPr lang="en-US" dirty="0"/>
              <a:t> </a:t>
            </a:r>
            <a:r>
              <a:rPr lang="ro-RO" dirty="0" smtClean="0"/>
              <a:t>. Atunci </a:t>
            </a:r>
            <a:r>
              <a:rPr lang="en-US" dirty="0" err="1" smtClean="0"/>
              <a:t>sistemul</a:t>
            </a:r>
            <a:r>
              <a:rPr lang="en-US" dirty="0" smtClean="0"/>
              <a:t> </a:t>
            </a:r>
            <a:r>
              <a:rPr lang="ro-RO" dirty="0" smtClean="0"/>
              <a:t>le va </a:t>
            </a:r>
            <a:r>
              <a:rPr lang="en-US" dirty="0" err="1" smtClean="0"/>
              <a:t>aduna</a:t>
            </a:r>
            <a:r>
              <a:rPr lang="en-US" dirty="0" smtClean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 err="1"/>
              <a:t>grupul</a:t>
            </a:r>
            <a:r>
              <a:rPr lang="en-US" dirty="0"/>
              <a:t> </a:t>
            </a:r>
            <a:r>
              <a:rPr lang="en-US" b="1" dirty="0" smtClean="0"/>
              <a:t>main</a:t>
            </a:r>
            <a:r>
              <a:rPr lang="ro-RO" dirty="0" smtClean="0"/>
              <a:t>.</a:t>
            </a:r>
          </a:p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Exist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situa</a:t>
            </a:r>
            <a:r>
              <a:rPr lang="ro-RO" dirty="0" smtClean="0"/>
              <a:t>ț</a:t>
            </a:r>
            <a:r>
              <a:rPr lang="en-US" dirty="0" smtClean="0"/>
              <a:t>ii</a:t>
            </a:r>
            <a:r>
              <a:rPr lang="ro-RO" dirty="0" smtClean="0"/>
              <a:t> </a:t>
            </a:r>
            <a:r>
              <a:rPr lang="en-US" dirty="0" smtClean="0"/>
              <a:t>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/>
              <a:t>gruparea</a:t>
            </a:r>
            <a:r>
              <a:rPr lang="en-US" dirty="0"/>
              <a:t> </a:t>
            </a:r>
            <a:r>
              <a:rPr lang="en-US" dirty="0" err="1"/>
              <a:t>firelor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ro-RO" dirty="0" smtClean="0"/>
              <a:t>ș</a:t>
            </a:r>
            <a:r>
              <a:rPr lang="en-US" dirty="0" err="1" smtClean="0"/>
              <a:t>ura</a:t>
            </a:r>
            <a:r>
              <a:rPr lang="en-US" dirty="0" smtClean="0"/>
              <a:t> </a:t>
            </a:r>
            <a:r>
              <a:rPr lang="en-US" dirty="0" err="1" smtClean="0"/>
              <a:t>substan</a:t>
            </a:r>
            <a:r>
              <a:rPr lang="ro-RO" dirty="0" smtClean="0"/>
              <a:t>ț</a:t>
            </a:r>
            <a:r>
              <a:rPr lang="en-US" dirty="0" err="1" smtClean="0"/>
              <a:t>ial</a:t>
            </a:r>
            <a:r>
              <a:rPr lang="en-US" dirty="0" smtClean="0"/>
              <a:t> </a:t>
            </a:r>
            <a:r>
              <a:rPr lang="en-US" dirty="0" err="1"/>
              <a:t>manevrarea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 smtClean="0"/>
              <a:t>.</a:t>
            </a:r>
            <a:r>
              <a:rPr lang="ro-RO" dirty="0" smtClean="0"/>
              <a:t>  Putem </a:t>
            </a:r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pornim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ro-RO" dirty="0"/>
              <a:t>ă</a:t>
            </a:r>
            <a:r>
              <a:rPr lang="en-US" dirty="0" smtClean="0"/>
              <a:t> suspend</a:t>
            </a:r>
            <a:r>
              <a:rPr lang="ro-RO" dirty="0"/>
              <a:t>ă</a:t>
            </a:r>
            <a:r>
              <a:rPr lang="en-US" dirty="0" smtClean="0"/>
              <a:t>m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firele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grup</a:t>
            </a:r>
            <a:r>
              <a:rPr lang="en-US" dirty="0"/>
              <a:t> cu un </a:t>
            </a:r>
            <a:r>
              <a:rPr lang="en-US" dirty="0" err="1"/>
              <a:t>singur</a:t>
            </a:r>
            <a:r>
              <a:rPr lang="en-US" dirty="0"/>
              <a:t> </a:t>
            </a:r>
            <a:r>
              <a:rPr lang="en-US" dirty="0" err="1"/>
              <a:t>apel</a:t>
            </a:r>
            <a:r>
              <a:rPr lang="en-US" dirty="0"/>
              <a:t> de </a:t>
            </a:r>
            <a:r>
              <a:rPr lang="en-US" dirty="0" err="1" smtClean="0"/>
              <a:t>metod</a:t>
            </a:r>
            <a:r>
              <a:rPr lang="ro-RO" dirty="0"/>
              <a:t>ă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4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Crearea</a:t>
            </a:r>
            <a:r>
              <a:rPr lang="en-US" sz="3200" dirty="0" smtClean="0"/>
              <a:t> thread-</a:t>
            </a:r>
            <a:r>
              <a:rPr lang="en-US" sz="3200" dirty="0" err="1" smtClean="0"/>
              <a:t>urilir</a:t>
            </a:r>
            <a:r>
              <a:rPr lang="en-US" sz="3200" dirty="0" smtClean="0"/>
              <a:t> Daemon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en-US" dirty="0"/>
              <a:t>class </a:t>
            </a:r>
            <a:r>
              <a:rPr lang="en-US" dirty="0" err="1"/>
              <a:t>SDaemons</a:t>
            </a:r>
            <a:r>
              <a:rPr lang="en-US" dirty="0"/>
              <a:t> extends Thread</a:t>
            </a:r>
          </a:p>
          <a:p>
            <a:pPr marL="137160" indent="0">
              <a:buNone/>
            </a:pPr>
            <a:r>
              <a:rPr lang="en-US" dirty="0"/>
              <a:t>{ public </a:t>
            </a:r>
            <a:r>
              <a:rPr lang="en-US" dirty="0" err="1"/>
              <a:t>SDaemons</a:t>
            </a:r>
            <a:r>
              <a:rPr lang="en-US" dirty="0"/>
              <a:t>()</a:t>
            </a:r>
          </a:p>
          <a:p>
            <a:pPr marL="137160" indent="0">
              <a:buNone/>
            </a:pPr>
            <a:r>
              <a:rPr lang="en-US" dirty="0"/>
              <a:t>{</a:t>
            </a:r>
            <a:r>
              <a:rPr lang="en-US" dirty="0" err="1"/>
              <a:t>setDaemon</a:t>
            </a:r>
            <a:r>
              <a:rPr lang="en-US" dirty="0"/>
              <a:t>(true);</a:t>
            </a:r>
          </a:p>
          <a:p>
            <a:pPr marL="137160" indent="0">
              <a:buNone/>
            </a:pPr>
            <a:r>
              <a:rPr lang="en-US" dirty="0"/>
              <a:t>//start();</a:t>
            </a:r>
          </a:p>
          <a:p>
            <a:pPr marL="137160" indent="0">
              <a:buNone/>
            </a:pPr>
            <a:r>
              <a:rPr lang="en-US" dirty="0"/>
              <a:t>}</a:t>
            </a:r>
          </a:p>
          <a:p>
            <a:pPr marL="137160" indent="0">
              <a:buNone/>
            </a:pPr>
            <a:r>
              <a:rPr lang="en-US" dirty="0"/>
              <a:t>public void run()</a:t>
            </a:r>
          </a:p>
          <a:p>
            <a:pPr marL="137160" indent="0">
              <a:buNone/>
            </a:pPr>
            <a:r>
              <a:rPr lang="en-US" dirty="0"/>
              <a:t>{while(true)</a:t>
            </a:r>
          </a:p>
          <a:p>
            <a:pPr marL="137160" indent="0">
              <a:buNone/>
            </a:pPr>
            <a:r>
              <a:rPr lang="en-US" dirty="0"/>
              <a:t>{</a:t>
            </a:r>
            <a:r>
              <a:rPr lang="en-US" dirty="0" smtClean="0"/>
              <a:t>try  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{ </a:t>
            </a:r>
            <a:r>
              <a:rPr lang="en-US" dirty="0" err="1" smtClean="0"/>
              <a:t>System.out.println</a:t>
            </a:r>
            <a:r>
              <a:rPr lang="en-US" dirty="0" smtClean="0"/>
              <a:t>(this);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sleep(100</a:t>
            </a:r>
            <a:r>
              <a:rPr lang="en-US" dirty="0" smtClean="0"/>
              <a:t>);}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catch (</a:t>
            </a:r>
            <a:r>
              <a:rPr lang="en-US" dirty="0" err="1"/>
              <a:t>InterruptedException</a:t>
            </a:r>
            <a:r>
              <a:rPr lang="en-US" dirty="0"/>
              <a:t> e)</a:t>
            </a:r>
          </a:p>
          <a:p>
            <a:pPr marL="137160" indent="0">
              <a:buNone/>
            </a:pPr>
            <a:r>
              <a:rPr lang="en-US" dirty="0"/>
              <a:t>{throw new </a:t>
            </a:r>
            <a:r>
              <a:rPr lang="en-US" dirty="0" err="1"/>
              <a:t>RuntimeException</a:t>
            </a:r>
            <a:r>
              <a:rPr lang="en-US" dirty="0"/>
              <a:t>(e);}</a:t>
            </a:r>
          </a:p>
          <a:p>
            <a:pPr marL="137160" indent="0">
              <a:buNone/>
            </a:pPr>
            <a:r>
              <a:rPr lang="en-US" dirty="0" smtClean="0"/>
              <a:t>}}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public static void main (String[]</a:t>
            </a:r>
            <a:r>
              <a:rPr lang="en-US" dirty="0" err="1"/>
              <a:t>args</a:t>
            </a:r>
            <a:r>
              <a:rPr lang="en-US" dirty="0" smtClean="0"/>
              <a:t>)        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{for(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&lt;10;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137160" indent="0">
              <a:buNone/>
            </a:pPr>
            <a:r>
              <a:rPr lang="en-US" dirty="0"/>
              <a:t>new </a:t>
            </a:r>
            <a:r>
              <a:rPr lang="en-US" dirty="0" err="1"/>
              <a:t>SDaemons</a:t>
            </a:r>
            <a:r>
              <a:rPr lang="en-US" dirty="0"/>
              <a:t>().start();}}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9897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Rezultatul</a:t>
            </a:r>
            <a:r>
              <a:rPr lang="en-US" sz="3200" dirty="0" smtClean="0"/>
              <a:t> </a:t>
            </a:r>
            <a:r>
              <a:rPr lang="en-US" sz="3200" dirty="0" err="1" smtClean="0"/>
              <a:t>realiz</a:t>
            </a:r>
            <a:r>
              <a:rPr lang="ro-RO" sz="3200" dirty="0" smtClean="0"/>
              <a:t>ării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/>
              <a:t>Thread[Thread-0,5,main]</a:t>
            </a:r>
          </a:p>
          <a:p>
            <a:pPr marL="137160" indent="0">
              <a:buNone/>
            </a:pPr>
            <a:r>
              <a:rPr lang="en-US" dirty="0"/>
              <a:t>Thread[Thread-1,5,main]</a:t>
            </a:r>
          </a:p>
          <a:p>
            <a:pPr marL="137160" indent="0">
              <a:buNone/>
            </a:pPr>
            <a:r>
              <a:rPr lang="en-US" dirty="0"/>
              <a:t>Thread[Thread-2,5,main]</a:t>
            </a:r>
          </a:p>
          <a:p>
            <a:pPr marL="137160" indent="0">
              <a:buNone/>
            </a:pPr>
            <a:r>
              <a:rPr lang="en-US" dirty="0"/>
              <a:t>Thread[Thread-3,5,main]</a:t>
            </a:r>
          </a:p>
          <a:p>
            <a:pPr marL="137160" indent="0">
              <a:buNone/>
            </a:pPr>
            <a:r>
              <a:rPr lang="en-US" dirty="0"/>
              <a:t>Thread[Thread-5,5,main]</a:t>
            </a:r>
          </a:p>
          <a:p>
            <a:pPr marL="137160" indent="0">
              <a:buNone/>
            </a:pPr>
            <a:r>
              <a:rPr lang="en-US" dirty="0"/>
              <a:t>Thread[Thread-7,5,main]</a:t>
            </a:r>
          </a:p>
          <a:p>
            <a:pPr marL="137160" indent="0">
              <a:buNone/>
            </a:pPr>
            <a:r>
              <a:rPr lang="en-US" dirty="0"/>
              <a:t>Thread[Thread-9,5,main]</a:t>
            </a:r>
          </a:p>
          <a:p>
            <a:pPr marL="137160" indent="0">
              <a:buNone/>
            </a:pPr>
            <a:r>
              <a:rPr lang="en-US" dirty="0"/>
              <a:t>Thread[Thread-4,5,main]</a:t>
            </a:r>
          </a:p>
          <a:p>
            <a:pPr marL="137160" indent="0">
              <a:buNone/>
            </a:pPr>
            <a:r>
              <a:rPr lang="en-US" dirty="0"/>
              <a:t>Thread[Thread-6,5,main]</a:t>
            </a:r>
          </a:p>
          <a:p>
            <a:pPr marL="137160" indent="0">
              <a:buNone/>
            </a:pPr>
            <a:r>
              <a:rPr lang="en-US" dirty="0"/>
              <a:t>Thread[Thread-8,5,main]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0458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Controlul thread-urilor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37160" indent="0">
              <a:buNone/>
            </a:pPr>
            <a:r>
              <a:rPr lang="en-US" dirty="0"/>
              <a:t>class Daemon extends Thread </a:t>
            </a:r>
          </a:p>
          <a:p>
            <a:pPr marL="137160" indent="0">
              <a:buNone/>
            </a:pPr>
            <a:r>
              <a:rPr lang="en-US" dirty="0"/>
              <a:t>{ private static final </a:t>
            </a:r>
            <a:r>
              <a:rPr lang="en-US" dirty="0" err="1"/>
              <a:t>int</a:t>
            </a:r>
            <a:r>
              <a:rPr lang="en-US" dirty="0"/>
              <a:t> SIZE = 10;</a:t>
            </a:r>
          </a:p>
          <a:p>
            <a:pPr marL="137160" indent="0">
              <a:buNone/>
            </a:pPr>
            <a:r>
              <a:rPr lang="en-US" dirty="0"/>
              <a:t> private Thread[] t = new Thread[SIZE]; </a:t>
            </a:r>
          </a:p>
          <a:p>
            <a:pPr marL="137160" indent="0">
              <a:buNone/>
            </a:pPr>
            <a:r>
              <a:rPr lang="en-US" dirty="0"/>
              <a:t>public Daemon() </a:t>
            </a:r>
          </a:p>
          <a:p>
            <a:pPr marL="137160" indent="0">
              <a:buNone/>
            </a:pPr>
            <a:r>
              <a:rPr lang="en-US" dirty="0"/>
              <a:t>{ </a:t>
            </a:r>
            <a:r>
              <a:rPr lang="en-US" dirty="0" err="1"/>
              <a:t>setDaemon</a:t>
            </a:r>
            <a:r>
              <a:rPr lang="en-US" dirty="0"/>
              <a:t>(true); </a:t>
            </a:r>
          </a:p>
          <a:p>
            <a:pPr marL="137160" indent="0">
              <a:buNone/>
            </a:pPr>
            <a:r>
              <a:rPr lang="en-US" dirty="0"/>
              <a:t>start(); }</a:t>
            </a:r>
          </a:p>
          <a:p>
            <a:pPr marL="137160" indent="0">
              <a:buNone/>
            </a:pPr>
            <a:r>
              <a:rPr lang="en-US" dirty="0"/>
              <a:t> public void run()</a:t>
            </a:r>
          </a:p>
          <a:p>
            <a:pPr marL="137160" indent="0">
              <a:buNone/>
            </a:pPr>
            <a:r>
              <a:rPr lang="en-US" dirty="0"/>
              <a:t> { for(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SIZE;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137160" indent="0">
              <a:buNone/>
            </a:pPr>
            <a:r>
              <a:rPr lang="en-US" dirty="0"/>
              <a:t> t[</a:t>
            </a:r>
            <a:r>
              <a:rPr lang="en-US" dirty="0" err="1"/>
              <a:t>i</a:t>
            </a:r>
            <a:r>
              <a:rPr lang="en-US" dirty="0"/>
              <a:t>] = new </a:t>
            </a:r>
            <a:r>
              <a:rPr lang="en-US" dirty="0" err="1"/>
              <a:t>DaemonSpawn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); </a:t>
            </a:r>
          </a:p>
          <a:p>
            <a:pPr marL="137160" indent="0">
              <a:buNone/>
            </a:pPr>
            <a:r>
              <a:rPr lang="en-US" dirty="0"/>
              <a:t>for(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SIZE;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err="1"/>
              <a:t>System.out.println</a:t>
            </a:r>
            <a:r>
              <a:rPr lang="en-US" dirty="0"/>
              <a:t>( "t[" + </a:t>
            </a:r>
            <a:r>
              <a:rPr lang="en-US" dirty="0" err="1"/>
              <a:t>i</a:t>
            </a:r>
            <a:r>
              <a:rPr lang="en-US" dirty="0"/>
              <a:t> + "].</a:t>
            </a:r>
            <a:r>
              <a:rPr lang="en-US" dirty="0" err="1"/>
              <a:t>isDaemon</a:t>
            </a:r>
            <a:r>
              <a:rPr lang="en-US" dirty="0"/>
              <a:t>() = " + t[</a:t>
            </a:r>
            <a:r>
              <a:rPr lang="en-US" dirty="0" err="1"/>
              <a:t>i</a:t>
            </a:r>
            <a:r>
              <a:rPr lang="en-US" dirty="0"/>
              <a:t>].</a:t>
            </a:r>
            <a:r>
              <a:rPr lang="en-US" dirty="0" err="1"/>
              <a:t>isDaemon</a:t>
            </a:r>
            <a:r>
              <a:rPr lang="en-US" dirty="0"/>
              <a:t>());</a:t>
            </a:r>
          </a:p>
          <a:p>
            <a:pPr marL="137160" indent="0">
              <a:buNone/>
            </a:pPr>
            <a:r>
              <a:rPr lang="en-US" dirty="0"/>
              <a:t> while(true) yield(); } } </a:t>
            </a:r>
          </a:p>
        </p:txBody>
      </p:sp>
    </p:spTree>
    <p:extLst>
      <p:ext uri="{BB962C8B-B14F-4D97-AF65-F5344CB8AC3E}">
        <p14:creationId xmlns:p14="http://schemas.microsoft.com/office/powerpoint/2010/main" val="32076257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o-RO" dirty="0" smtClean="0"/>
              <a:t>continuare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rmAutofit fontScale="85000" lnSpcReduction="20000"/>
          </a:bodyPr>
          <a:lstStyle/>
          <a:p>
            <a:pPr marL="137160" indent="0">
              <a:buNone/>
            </a:pPr>
            <a:r>
              <a:rPr lang="en-US" dirty="0"/>
              <a:t>class </a:t>
            </a:r>
            <a:r>
              <a:rPr lang="en-US" dirty="0" err="1"/>
              <a:t>DaemonSpawn</a:t>
            </a:r>
            <a:r>
              <a:rPr lang="en-US" dirty="0"/>
              <a:t> extends Thread</a:t>
            </a:r>
          </a:p>
          <a:p>
            <a:pPr marL="137160" indent="0">
              <a:buNone/>
            </a:pPr>
            <a:r>
              <a:rPr lang="en-US" dirty="0"/>
              <a:t> { public </a:t>
            </a:r>
            <a:r>
              <a:rPr lang="en-US" dirty="0" err="1"/>
              <a:t>DaemonSpawn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) </a:t>
            </a:r>
          </a:p>
          <a:p>
            <a:pPr marL="137160" indent="0">
              <a:buNone/>
            </a:pPr>
            <a:r>
              <a:rPr lang="en-US" dirty="0"/>
              <a:t>{ </a:t>
            </a:r>
            <a:r>
              <a:rPr lang="en-US" dirty="0" err="1"/>
              <a:t>System.out.println</a:t>
            </a:r>
            <a:r>
              <a:rPr lang="en-US" dirty="0"/>
              <a:t>( "</a:t>
            </a:r>
            <a:r>
              <a:rPr lang="en-US" dirty="0" err="1"/>
              <a:t>DaemonSpawn</a:t>
            </a:r>
            <a:r>
              <a:rPr lang="en-US" dirty="0"/>
              <a:t> " + </a:t>
            </a:r>
            <a:r>
              <a:rPr lang="en-US" dirty="0" err="1"/>
              <a:t>i</a:t>
            </a:r>
            <a:r>
              <a:rPr lang="en-US" dirty="0"/>
              <a:t> + " started"); start(); } </a:t>
            </a:r>
          </a:p>
          <a:p>
            <a:pPr marL="137160" indent="0">
              <a:buNone/>
            </a:pPr>
            <a:r>
              <a:rPr lang="en-US" dirty="0"/>
              <a:t>public void run()</a:t>
            </a:r>
          </a:p>
          <a:p>
            <a:pPr marL="137160" indent="0">
              <a:buNone/>
            </a:pPr>
            <a:r>
              <a:rPr lang="en-US" dirty="0"/>
              <a:t> { while(true) </a:t>
            </a:r>
          </a:p>
          <a:p>
            <a:pPr marL="137160" indent="0">
              <a:buNone/>
            </a:pPr>
            <a:r>
              <a:rPr lang="en-US" dirty="0"/>
              <a:t>     yield(); </a:t>
            </a:r>
          </a:p>
          <a:p>
            <a:pPr marL="137160" indent="0">
              <a:buNone/>
            </a:pPr>
            <a:r>
              <a:rPr lang="en-US" dirty="0"/>
              <a:t>    </a:t>
            </a:r>
            <a:r>
              <a:rPr lang="en-US" dirty="0" smtClean="0"/>
              <a:t>   </a:t>
            </a:r>
            <a:r>
              <a:rPr lang="en-US" dirty="0"/>
              <a:t>} } </a:t>
            </a:r>
          </a:p>
          <a:p>
            <a:pPr marL="137160" indent="0">
              <a:buNone/>
            </a:pPr>
            <a:r>
              <a:rPr lang="en-US" dirty="0"/>
              <a:t>public class Daemons </a:t>
            </a:r>
          </a:p>
          <a:p>
            <a:pPr marL="137160" indent="0">
              <a:buNone/>
            </a:pPr>
            <a:r>
              <a:rPr lang="en-US" dirty="0"/>
              <a:t>{ public static void main(String[]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pPr marL="137160" indent="0">
              <a:buNone/>
            </a:pPr>
            <a:r>
              <a:rPr lang="en-US" dirty="0" smtClean="0"/>
              <a:t> </a:t>
            </a:r>
            <a:r>
              <a:rPr lang="en-US" dirty="0"/>
              <a:t>{ Thread d = new Daemon(); </a:t>
            </a:r>
          </a:p>
          <a:p>
            <a:pPr marL="13716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 "</a:t>
            </a:r>
            <a:r>
              <a:rPr lang="en-US" dirty="0" err="1"/>
              <a:t>d.isDaemon</a:t>
            </a:r>
            <a:r>
              <a:rPr lang="en-US" dirty="0"/>
              <a:t>() = " + </a:t>
            </a:r>
            <a:r>
              <a:rPr lang="en-US" dirty="0" err="1"/>
              <a:t>d.isDaemon</a:t>
            </a:r>
            <a:r>
              <a:rPr lang="en-US" dirty="0"/>
              <a:t>()); </a:t>
            </a:r>
          </a:p>
          <a:p>
            <a:pPr marL="137160" indent="0">
              <a:buNone/>
            </a:pPr>
            <a:r>
              <a:rPr lang="en-US" dirty="0" err="1"/>
              <a:t>System.out.println</a:t>
            </a:r>
            <a:r>
              <a:rPr lang="en-US" dirty="0"/>
              <a:t>("Press any key");</a:t>
            </a:r>
          </a:p>
          <a:p>
            <a:pPr marL="137160" indent="0">
              <a:buNone/>
            </a:pPr>
            <a:r>
              <a:rPr lang="en-US" dirty="0" smtClean="0"/>
              <a:t>}} </a:t>
            </a:r>
            <a:endParaRPr 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83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Rezultatul realizării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137160" indent="0">
              <a:buNone/>
            </a:pPr>
            <a:r>
              <a:rPr lang="en-US" sz="2400" dirty="0" err="1"/>
              <a:t>d.isDaemon</a:t>
            </a:r>
            <a:r>
              <a:rPr lang="en-US" sz="2400" dirty="0"/>
              <a:t>() = true</a:t>
            </a:r>
          </a:p>
          <a:p>
            <a:pPr marL="137160" indent="0">
              <a:buNone/>
            </a:pPr>
            <a:r>
              <a:rPr lang="en-US" sz="2400" dirty="0"/>
              <a:t>Press any key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0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1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2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3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4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5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6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7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8 started</a:t>
            </a:r>
          </a:p>
          <a:p>
            <a:pPr marL="137160" indent="0">
              <a:buNone/>
            </a:pPr>
            <a:r>
              <a:rPr lang="en-US" sz="2400" dirty="0" err="1"/>
              <a:t>DaemonSpawn</a:t>
            </a:r>
            <a:r>
              <a:rPr lang="en-US" sz="2400" dirty="0"/>
              <a:t> 9 </a:t>
            </a:r>
            <a:r>
              <a:rPr lang="en-US" sz="2400" dirty="0" smtClean="0"/>
              <a:t>started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z="2800" dirty="0"/>
              <a:t>t[0].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t[1].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t[2].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t[3].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t[4].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t[5].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t[6].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t[7].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t[8].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</a:p>
          <a:p>
            <a:pPr marL="137160" indent="0">
              <a:buNone/>
            </a:pPr>
            <a:r>
              <a:rPr lang="en-US" sz="2800" dirty="0"/>
              <a:t>t[9].</a:t>
            </a:r>
            <a:r>
              <a:rPr lang="en-US" sz="2800" dirty="0" err="1"/>
              <a:t>isDaemon</a:t>
            </a:r>
            <a:r>
              <a:rPr lang="en-US" sz="2800" dirty="0"/>
              <a:t>() = true</a:t>
            </a:r>
            <a:endParaRPr lang="ru-RU" sz="2800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9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40"/>
          </a:xfrm>
        </p:spPr>
        <p:txBody>
          <a:bodyPr>
            <a:normAutofit fontScale="92500" lnSpcReduction="10000"/>
          </a:bodyPr>
          <a:lstStyle/>
          <a:p>
            <a:pPr marL="137160" indent="0" algn="just">
              <a:buNone/>
            </a:pP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plasarea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err="1" smtClean="0"/>
              <a:t>ntr</a:t>
            </a:r>
            <a:r>
              <a:rPr lang="en-US" dirty="0" smtClean="0"/>
              <a:t>-un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ro-RO" dirty="0" smtClean="0"/>
              <a:t>specificat </a:t>
            </a:r>
            <a:r>
              <a:rPr lang="en-US" dirty="0" smtClean="0"/>
              <a:t>se </a:t>
            </a:r>
            <a:r>
              <a:rPr lang="en-US" dirty="0" err="1" smtClean="0"/>
              <a:t>realizeaz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 smtClean="0"/>
              <a:t>urm</a:t>
            </a:r>
            <a:r>
              <a:rPr lang="ro-RO" dirty="0"/>
              <a:t>ă</a:t>
            </a:r>
            <a:r>
              <a:rPr lang="en-US" dirty="0" err="1" smtClean="0"/>
              <a:t>torii</a:t>
            </a:r>
            <a:r>
              <a:rPr lang="en-US" dirty="0" smtClean="0"/>
              <a:t> </a:t>
            </a:r>
            <a:r>
              <a:rPr lang="en-US" dirty="0" err="1"/>
              <a:t>constructori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clasei</a:t>
            </a:r>
            <a:r>
              <a:rPr lang="en-US" dirty="0"/>
              <a:t> </a:t>
            </a:r>
            <a:r>
              <a:rPr lang="en-US" b="1" dirty="0"/>
              <a:t>Thread</a:t>
            </a:r>
            <a:r>
              <a:rPr lang="en-US" dirty="0"/>
              <a:t>: </a:t>
            </a:r>
            <a:endParaRPr lang="ro-RO" dirty="0" smtClean="0"/>
          </a:p>
          <a:p>
            <a:pPr marL="13716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public </a:t>
            </a:r>
            <a:r>
              <a:rPr lang="en-US" dirty="0">
                <a:solidFill>
                  <a:srgbClr val="FF0000"/>
                </a:solidFill>
              </a:rPr>
              <a:t>Thread(</a:t>
            </a:r>
            <a:r>
              <a:rPr lang="en-US" dirty="0" err="1">
                <a:solidFill>
                  <a:srgbClr val="FF0000"/>
                </a:solidFill>
              </a:rPr>
              <a:t>ThreadGroup</a:t>
            </a:r>
            <a:r>
              <a:rPr lang="en-US" dirty="0">
                <a:solidFill>
                  <a:srgbClr val="FF0000"/>
                </a:solidFill>
              </a:rPr>
              <a:t> group, Runnable target) </a:t>
            </a:r>
            <a:endParaRPr lang="ro-RO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public </a:t>
            </a:r>
            <a:r>
              <a:rPr lang="en-US" dirty="0">
                <a:solidFill>
                  <a:srgbClr val="FF0000"/>
                </a:solidFill>
              </a:rPr>
              <a:t>Thread(</a:t>
            </a:r>
            <a:r>
              <a:rPr lang="en-US" dirty="0" err="1">
                <a:solidFill>
                  <a:srgbClr val="FF0000"/>
                </a:solidFill>
              </a:rPr>
              <a:t>ThreadGroup</a:t>
            </a:r>
            <a:r>
              <a:rPr lang="en-US" dirty="0">
                <a:solidFill>
                  <a:srgbClr val="FF0000"/>
                </a:solidFill>
              </a:rPr>
              <a:t> group, String name) public Thread(</a:t>
            </a:r>
            <a:r>
              <a:rPr lang="en-US" dirty="0" err="1">
                <a:solidFill>
                  <a:srgbClr val="FF0000"/>
                </a:solidFill>
              </a:rPr>
              <a:t>ThreadGroup</a:t>
            </a:r>
            <a:r>
              <a:rPr lang="en-US" dirty="0">
                <a:solidFill>
                  <a:srgbClr val="FF0000"/>
                </a:solidFill>
              </a:rPr>
              <a:t> group, Runnable target, String name) </a:t>
            </a:r>
            <a:endParaRPr lang="ro-RO" dirty="0" smtClean="0">
              <a:solidFill>
                <a:srgbClr val="FF0000"/>
              </a:solidFill>
            </a:endParaRPr>
          </a:p>
          <a:p>
            <a:pPr marL="137160" indent="0" algn="just">
              <a:buNone/>
            </a:pPr>
            <a:r>
              <a:rPr lang="en-US" dirty="0" err="1"/>
              <a:t>Fiecare</a:t>
            </a:r>
            <a:r>
              <a:rPr lang="en-US" dirty="0"/>
              <a:t> din </a:t>
            </a:r>
            <a:r>
              <a:rPr lang="en-US" dirty="0" smtClean="0"/>
              <a:t>ace</a:t>
            </a:r>
            <a:r>
              <a:rPr lang="ro-RO" dirty="0" smtClean="0"/>
              <a:t>ș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costructori</a:t>
            </a:r>
            <a:r>
              <a:rPr lang="en-US" dirty="0"/>
              <a:t> </a:t>
            </a:r>
            <a:r>
              <a:rPr lang="en-US" dirty="0" err="1" smtClean="0"/>
              <a:t>creeaz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/>
              <a:t>un 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/>
              <a:t>, </a:t>
            </a:r>
            <a:r>
              <a:rPr lang="ro-RO" dirty="0"/>
              <a:t>î</a:t>
            </a:r>
            <a:r>
              <a:rPr lang="en-US" dirty="0" smtClean="0"/>
              <a:t>l </a:t>
            </a:r>
            <a:r>
              <a:rPr lang="en-US" dirty="0" err="1" smtClean="0"/>
              <a:t>ini</a:t>
            </a:r>
            <a:r>
              <a:rPr lang="ro-RO" dirty="0" smtClean="0"/>
              <a:t>ț</a:t>
            </a:r>
            <a:r>
              <a:rPr lang="en-US" dirty="0" err="1" smtClean="0"/>
              <a:t>ializeaz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l </a:t>
            </a:r>
            <a:r>
              <a:rPr lang="en-US" dirty="0" err="1" smtClean="0"/>
              <a:t>plaseaz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err="1" smtClean="0"/>
              <a:t>ntr</a:t>
            </a:r>
            <a:r>
              <a:rPr lang="en-US" dirty="0" smtClean="0"/>
              <a:t>-un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specificat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argument</a:t>
            </a:r>
            <a:r>
              <a:rPr lang="en-US" dirty="0" smtClean="0"/>
              <a:t>.</a:t>
            </a:r>
            <a:endParaRPr lang="ro-RO" dirty="0" smtClean="0"/>
          </a:p>
          <a:p>
            <a:pPr marL="137160" indent="0" algn="just">
              <a:buNone/>
            </a:pP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ro-RO" dirty="0"/>
              <a:t>ă</a:t>
            </a:r>
            <a:r>
              <a:rPr lang="en-US" dirty="0" err="1" smtClean="0"/>
              <a:t>rui</a:t>
            </a:r>
            <a:r>
              <a:rPr lang="en-US" dirty="0" smtClean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 smtClean="0"/>
              <a:t>apar</a:t>
            </a:r>
            <a:r>
              <a:rPr lang="ro-RO" dirty="0" smtClean="0"/>
              <a:t>ț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/>
              <a:t>un </a:t>
            </a:r>
            <a:r>
              <a:rPr lang="en-US" dirty="0" err="1"/>
              <a:t>anumit</a:t>
            </a:r>
            <a:r>
              <a:rPr lang="en-US" dirty="0"/>
              <a:t> 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b="1" dirty="0" err="1" smtClean="0"/>
              <a:t>getThreadGroup</a:t>
            </a:r>
            <a:r>
              <a:rPr lang="ro-RO" b="1" dirty="0" smtClean="0"/>
              <a:t>()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clasei</a:t>
            </a:r>
            <a:r>
              <a:rPr lang="en-US" dirty="0"/>
              <a:t> </a:t>
            </a:r>
            <a:r>
              <a:rPr lang="en-US" b="1" dirty="0" smtClean="0"/>
              <a:t>Thread</a:t>
            </a:r>
            <a:r>
              <a:rPr lang="ro-RO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567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Un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ro-RO" dirty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</a:t>
            </a:r>
            <a:r>
              <a:rPr lang="en-US" dirty="0"/>
              <a:t>un alt </a:t>
            </a:r>
            <a:r>
              <a:rPr lang="en-US" dirty="0" err="1"/>
              <a:t>grup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err="1" smtClean="0"/>
              <a:t>nseamn</a:t>
            </a:r>
            <a:r>
              <a:rPr lang="ro-RO" dirty="0"/>
              <a:t>ă</a:t>
            </a:r>
            <a:r>
              <a:rPr lang="en-US" dirty="0" smtClean="0"/>
              <a:t> c</a:t>
            </a:r>
            <a:r>
              <a:rPr lang="ro-RO" dirty="0"/>
              <a:t>ă</a:t>
            </a:r>
            <a:r>
              <a:rPr lang="en-US" dirty="0" smtClean="0"/>
              <a:t> </a:t>
            </a:r>
            <a:r>
              <a:rPr lang="en-US" dirty="0" err="1"/>
              <a:t>firele</a:t>
            </a:r>
            <a:r>
              <a:rPr lang="en-US" dirty="0"/>
              <a:t>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pot fi </a:t>
            </a:r>
            <a:r>
              <a:rPr lang="en-US" dirty="0" err="1"/>
              <a:t>plasate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err="1" smtClean="0"/>
              <a:t>ntr</a:t>
            </a:r>
            <a:r>
              <a:rPr lang="en-US" dirty="0" smtClean="0"/>
              <a:t>-o </a:t>
            </a:r>
            <a:r>
              <a:rPr lang="en-US" dirty="0" err="1"/>
              <a:t>ierarhie</a:t>
            </a:r>
            <a:r>
              <a:rPr lang="en-US" dirty="0"/>
              <a:t> de </a:t>
            </a:r>
            <a:r>
              <a:rPr lang="en-US" dirty="0" err="1"/>
              <a:t>grupuri</a:t>
            </a:r>
            <a:r>
              <a:rPr lang="en-US" dirty="0"/>
              <a:t>,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/>
              <a:t>care </a:t>
            </a:r>
            <a:r>
              <a:rPr lang="en-US" dirty="0" smtClean="0"/>
              <a:t>r</a:t>
            </a:r>
            <a:r>
              <a:rPr lang="ro-RO" dirty="0"/>
              <a:t>ă</a:t>
            </a:r>
            <a:r>
              <a:rPr lang="en-US" dirty="0" smtClean="0"/>
              <a:t>d</a:t>
            </a:r>
            <a:r>
              <a:rPr lang="ro-RO" dirty="0" smtClean="0"/>
              <a:t>ă</a:t>
            </a:r>
            <a:r>
              <a:rPr lang="en-US" dirty="0" err="1" smtClean="0"/>
              <a:t>cina</a:t>
            </a:r>
            <a:r>
              <a:rPr lang="en-US" dirty="0" smtClean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grupul</a:t>
            </a:r>
            <a:r>
              <a:rPr lang="en-US" dirty="0"/>
              <a:t> implicit </a:t>
            </a:r>
            <a:r>
              <a:rPr lang="en-US" b="1" dirty="0" smtClean="0"/>
              <a:t>main</a:t>
            </a:r>
            <a:r>
              <a:rPr lang="ro-RO" dirty="0" smtClean="0"/>
              <a:t>.</a:t>
            </a:r>
          </a:p>
          <a:p>
            <a:pPr marL="137160" indent="0" algn="just">
              <a:buNone/>
            </a:pPr>
            <a:r>
              <a:rPr lang="ro-RO" dirty="0" smtClean="0"/>
              <a:t>Pentru a crea un grup se folosește cintacsa:</a:t>
            </a:r>
          </a:p>
          <a:p>
            <a:pPr marL="13716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ThreadGroup</a:t>
            </a:r>
            <a:r>
              <a:rPr lang="en-US" b="1" dirty="0">
                <a:solidFill>
                  <a:srgbClr val="C00000"/>
                </a:solidFill>
              </a:rPr>
              <a:t> grup1 = new </a:t>
            </a:r>
            <a:r>
              <a:rPr lang="en-US" b="1" dirty="0" err="1">
                <a:solidFill>
                  <a:srgbClr val="C00000"/>
                </a:solidFill>
              </a:rPr>
              <a:t>ThreadGroup</a:t>
            </a:r>
            <a:r>
              <a:rPr lang="en-US" b="1" dirty="0" smtClean="0">
                <a:solidFill>
                  <a:srgbClr val="C00000"/>
                </a:solidFill>
              </a:rPr>
              <a:t>(„</a:t>
            </a:r>
            <a:r>
              <a:rPr lang="ro-RO" b="1" dirty="0" smtClean="0">
                <a:solidFill>
                  <a:srgbClr val="C00000"/>
                </a:solidFill>
              </a:rPr>
              <a:t>Nume1</a:t>
            </a:r>
            <a:r>
              <a:rPr lang="en-US" b="1" dirty="0" smtClean="0">
                <a:solidFill>
                  <a:srgbClr val="C00000"/>
                </a:solidFill>
              </a:rPr>
              <a:t>"); </a:t>
            </a:r>
            <a:endParaRPr lang="ro-RO" b="1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r>
              <a:rPr lang="ro-RO" dirty="0" smtClean="0"/>
              <a:t>Pentru a crea un grup inclus în alt grup folosim cintacsa:</a:t>
            </a:r>
          </a:p>
          <a:p>
            <a:pPr marL="13716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ThreadGroup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grup</a:t>
            </a:r>
            <a:r>
              <a:rPr lang="ro-RO" b="1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= new </a:t>
            </a:r>
            <a:r>
              <a:rPr lang="en-US" b="1" dirty="0" err="1" smtClean="0">
                <a:solidFill>
                  <a:srgbClr val="C00000"/>
                </a:solidFill>
              </a:rPr>
              <a:t>ThreadGroup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ro-RO" b="1" dirty="0" smtClean="0">
                <a:solidFill>
                  <a:srgbClr val="C00000"/>
                </a:solidFill>
              </a:rPr>
              <a:t>grup1, </a:t>
            </a:r>
            <a:r>
              <a:rPr lang="en-US" b="1" dirty="0" smtClean="0">
                <a:solidFill>
                  <a:srgbClr val="C00000"/>
                </a:solidFill>
              </a:rPr>
              <a:t>„</a:t>
            </a:r>
            <a:r>
              <a:rPr lang="ro-RO" b="1" dirty="0" smtClean="0">
                <a:solidFill>
                  <a:srgbClr val="C00000"/>
                </a:solidFill>
              </a:rPr>
              <a:t>Nume2</a:t>
            </a:r>
            <a:r>
              <a:rPr lang="en-US" b="1" dirty="0" smtClean="0">
                <a:solidFill>
                  <a:srgbClr val="C00000"/>
                </a:solidFill>
              </a:rPr>
              <a:t>"); </a:t>
            </a:r>
            <a:endParaRPr lang="ro-RO" b="1" dirty="0" smtClean="0">
              <a:solidFill>
                <a:srgbClr val="C00000"/>
              </a:solidFill>
            </a:endParaRPr>
          </a:p>
          <a:p>
            <a:pPr marL="137160" indent="0" algn="just">
              <a:buNone/>
            </a:pPr>
            <a:r>
              <a:rPr lang="ro-RO" dirty="0" smtClean="0"/>
              <a:t>	Nu toate metodele clasei Thread pot fi utilidate asupra firelor de execuție din grup.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501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o-RO" dirty="0" smtClean="0"/>
              <a:t>Exemplu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public class </a:t>
            </a:r>
            <a:r>
              <a:rPr lang="en-US" altLang="ru-RU" dirty="0" err="1"/>
              <a:t>TestAccess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{  public static void main(String[] </a:t>
            </a:r>
            <a:r>
              <a:rPr lang="en-US" altLang="ru-RU" dirty="0" err="1"/>
              <a:t>args</a:t>
            </a:r>
            <a:r>
              <a:rPr lang="en-US" altLang="ru-RU" dirty="0"/>
              <a:t>)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{    </a:t>
            </a:r>
            <a:r>
              <a:rPr lang="en-US" altLang="ru-RU" dirty="0" err="1"/>
              <a:t>ThreadGroup</a:t>
            </a:r>
            <a:r>
              <a:rPr lang="en-US" altLang="ru-RU" dirty="0"/>
              <a:t>   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</a:t>
            </a:r>
            <a:r>
              <a:rPr lang="en-US" altLang="ru-RU" dirty="0"/>
              <a:t>x = new </a:t>
            </a:r>
            <a:r>
              <a:rPr lang="en-US" altLang="ru-RU" dirty="0" err="1"/>
              <a:t>ThreadGroup</a:t>
            </a:r>
            <a:r>
              <a:rPr lang="en-US" altLang="ru-RU" dirty="0"/>
              <a:t>("x"),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   y = new </a:t>
            </a:r>
            <a:r>
              <a:rPr lang="en-US" altLang="ru-RU" dirty="0" err="1"/>
              <a:t>ThreadGroup</a:t>
            </a:r>
            <a:r>
              <a:rPr lang="en-US" altLang="ru-RU" dirty="0"/>
              <a:t>(x, "y"), 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z = new </a:t>
            </a:r>
            <a:r>
              <a:rPr lang="en-US" altLang="ru-RU" dirty="0" err="1"/>
              <a:t>ThreadGroup</a:t>
            </a:r>
            <a:r>
              <a:rPr lang="en-US" altLang="ru-RU" dirty="0"/>
              <a:t>(y, "z");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Thread   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 </a:t>
            </a:r>
            <a:r>
              <a:rPr lang="en-US" altLang="ru-RU" dirty="0"/>
              <a:t>one = new TestThread1(x, "one"),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 two = new TestThread2(z, "two");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</a:t>
            </a:r>
            <a:r>
              <a:rPr lang="en-US" altLang="ru-RU" dirty="0"/>
              <a:t>}}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class TestThread1 extends Thread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{  private </a:t>
            </a:r>
            <a:r>
              <a:rPr lang="en-US" altLang="ru-RU" dirty="0" err="1"/>
              <a:t>int</a:t>
            </a:r>
            <a:r>
              <a:rPr lang="en-US" altLang="ru-RU" dirty="0"/>
              <a:t> </a:t>
            </a:r>
            <a:r>
              <a:rPr lang="en-US" altLang="ru-RU" dirty="0" err="1"/>
              <a:t>i</a:t>
            </a:r>
            <a:r>
              <a:rPr lang="en-US" altLang="ru-RU" dirty="0"/>
              <a:t>;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TestThread1(</a:t>
            </a:r>
            <a:r>
              <a:rPr lang="en-US" altLang="ru-RU" dirty="0" err="1"/>
              <a:t>ThreadGroup</a:t>
            </a:r>
            <a:r>
              <a:rPr lang="en-US" altLang="ru-RU" dirty="0"/>
              <a:t> g, String name)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{    super(g, name);  }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</a:t>
            </a:r>
            <a:r>
              <a:rPr lang="en-US" altLang="ru-RU" dirty="0"/>
              <a:t>void f</a:t>
            </a:r>
            <a:r>
              <a:rPr lang="en-US" altLang="ru-RU" dirty="0" smtClean="0"/>
              <a:t>()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</a:t>
            </a:r>
            <a:r>
              <a:rPr lang="en-US" altLang="ru-RU" dirty="0"/>
              <a:t>{    </a:t>
            </a:r>
            <a:r>
              <a:rPr lang="en-US" altLang="ru-RU" dirty="0" err="1"/>
              <a:t>i</a:t>
            </a:r>
            <a:r>
              <a:rPr lang="en-US" altLang="ru-RU" dirty="0"/>
              <a:t>++;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</a:t>
            </a:r>
            <a:r>
              <a:rPr lang="en-US" altLang="ru-RU" dirty="0" err="1"/>
              <a:t>System.out.println</a:t>
            </a:r>
            <a:r>
              <a:rPr lang="en-US" altLang="ru-RU" dirty="0"/>
              <a:t>(</a:t>
            </a:r>
            <a:r>
              <a:rPr lang="en-US" altLang="ru-RU" dirty="0" err="1"/>
              <a:t>getName</a:t>
            </a:r>
            <a:r>
              <a:rPr lang="en-US" altLang="ru-RU" dirty="0"/>
              <a:t>() + " f()");  }}</a:t>
            </a:r>
            <a:endParaRPr lang="ru-RU" alt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07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  </a:t>
            </a:r>
            <a:r>
              <a:rPr lang="ro-RO" sz="3600" dirty="0" smtClean="0"/>
              <a:t>continuare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class TestThread2 extends TestThread1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{  TestThread2(</a:t>
            </a:r>
            <a:r>
              <a:rPr lang="en-US" altLang="ru-RU" dirty="0" err="1"/>
              <a:t>ThreadGroup</a:t>
            </a:r>
            <a:r>
              <a:rPr lang="en-US" altLang="ru-RU" dirty="0"/>
              <a:t> g, String name)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{    super(g, name); 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 </a:t>
            </a:r>
            <a:r>
              <a:rPr lang="en-US" altLang="ru-RU" dirty="0"/>
              <a:t>start();  }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public void run()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{    </a:t>
            </a:r>
            <a:r>
              <a:rPr lang="en-US" altLang="ru-RU" dirty="0" err="1"/>
              <a:t>ThreadGroup</a:t>
            </a:r>
            <a:r>
              <a:rPr lang="en-US" altLang="ru-RU" dirty="0"/>
              <a:t> g =      </a:t>
            </a:r>
            <a:r>
              <a:rPr lang="en-US" altLang="ru-RU" dirty="0" err="1"/>
              <a:t>getThreadGroup</a:t>
            </a:r>
            <a:r>
              <a:rPr lang="en-US" altLang="ru-RU" dirty="0"/>
              <a:t>().</a:t>
            </a:r>
            <a:r>
              <a:rPr lang="en-US" altLang="ru-RU" dirty="0" err="1"/>
              <a:t>getParent</a:t>
            </a:r>
            <a:r>
              <a:rPr lang="en-US" altLang="ru-RU" dirty="0"/>
              <a:t>().</a:t>
            </a:r>
            <a:r>
              <a:rPr lang="en-US" altLang="ru-RU" dirty="0" err="1"/>
              <a:t>getParent</a:t>
            </a:r>
            <a:r>
              <a:rPr lang="en-US" altLang="ru-RU" dirty="0"/>
              <a:t>();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</a:t>
            </a:r>
            <a:r>
              <a:rPr lang="en-US" altLang="ru-RU" dirty="0" err="1"/>
              <a:t>g.list</a:t>
            </a:r>
            <a:r>
              <a:rPr lang="en-US" altLang="ru-RU" dirty="0"/>
              <a:t>();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Thread[] </a:t>
            </a:r>
            <a:r>
              <a:rPr lang="en-US" altLang="ru-RU" dirty="0" err="1"/>
              <a:t>gAll</a:t>
            </a:r>
            <a:r>
              <a:rPr lang="en-US" altLang="ru-RU" dirty="0"/>
              <a:t> = new Thread[</a:t>
            </a:r>
            <a:r>
              <a:rPr lang="en-US" altLang="ru-RU" dirty="0" err="1"/>
              <a:t>g.activeCount</a:t>
            </a:r>
            <a:r>
              <a:rPr lang="en-US" altLang="ru-RU" dirty="0"/>
              <a:t>()];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</a:t>
            </a:r>
            <a:r>
              <a:rPr lang="en-US" altLang="ru-RU" dirty="0" err="1"/>
              <a:t>g.enumerate</a:t>
            </a:r>
            <a:r>
              <a:rPr lang="en-US" altLang="ru-RU" dirty="0"/>
              <a:t>(</a:t>
            </a:r>
            <a:r>
              <a:rPr lang="en-US" altLang="ru-RU" dirty="0" err="1"/>
              <a:t>gAll</a:t>
            </a:r>
            <a:r>
              <a:rPr lang="en-US" altLang="ru-RU" dirty="0"/>
              <a:t>);  </a:t>
            </a:r>
            <a:endParaRPr lang="ro-RO" altLang="ru-RU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smtClean="0"/>
              <a:t>  </a:t>
            </a:r>
            <a:r>
              <a:rPr lang="en-US" altLang="ru-RU" dirty="0"/>
              <a:t>for(</a:t>
            </a:r>
            <a:r>
              <a:rPr lang="en-US" altLang="ru-RU" dirty="0" err="1"/>
              <a:t>int</a:t>
            </a:r>
            <a:r>
              <a:rPr lang="en-US" altLang="ru-RU" dirty="0"/>
              <a:t> </a:t>
            </a:r>
            <a:r>
              <a:rPr lang="en-US" altLang="ru-RU" dirty="0" err="1"/>
              <a:t>i</a:t>
            </a:r>
            <a:r>
              <a:rPr lang="en-US" altLang="ru-RU" dirty="0"/>
              <a:t> = 0; </a:t>
            </a:r>
            <a:r>
              <a:rPr lang="en-US" altLang="ru-RU" dirty="0" err="1"/>
              <a:t>i</a:t>
            </a:r>
            <a:r>
              <a:rPr lang="en-US" altLang="ru-RU" dirty="0"/>
              <a:t> &lt; </a:t>
            </a:r>
            <a:r>
              <a:rPr lang="en-US" altLang="ru-RU" dirty="0" err="1"/>
              <a:t>gAll.length</a:t>
            </a:r>
            <a:r>
              <a:rPr lang="en-US" altLang="ru-RU" dirty="0"/>
              <a:t>; </a:t>
            </a:r>
            <a:r>
              <a:rPr lang="en-US" altLang="ru-RU" dirty="0" err="1"/>
              <a:t>i</a:t>
            </a:r>
            <a:r>
              <a:rPr lang="en-US" altLang="ru-RU" dirty="0"/>
              <a:t>++)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{      </a:t>
            </a:r>
            <a:r>
              <a:rPr lang="en-US" altLang="ru-RU" dirty="0" err="1"/>
              <a:t>gAll</a:t>
            </a:r>
            <a:r>
              <a:rPr lang="en-US" altLang="ru-RU" dirty="0"/>
              <a:t>[</a:t>
            </a:r>
            <a:r>
              <a:rPr lang="en-US" altLang="ru-RU" dirty="0" err="1"/>
              <a:t>i</a:t>
            </a:r>
            <a:r>
              <a:rPr lang="en-US" altLang="ru-RU" dirty="0"/>
              <a:t>].</a:t>
            </a:r>
            <a:r>
              <a:rPr lang="en-US" altLang="ru-RU" dirty="0" err="1"/>
              <a:t>setPriority</a:t>
            </a:r>
            <a:r>
              <a:rPr lang="en-US" altLang="ru-RU" dirty="0"/>
              <a:t>(</a:t>
            </a:r>
            <a:r>
              <a:rPr lang="en-US" altLang="ru-RU" dirty="0" err="1"/>
              <a:t>Thread.MIN_PRIORITY</a:t>
            </a:r>
            <a:r>
              <a:rPr lang="en-US" altLang="ru-RU" dirty="0"/>
              <a:t>);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   ((TestThread1)</a:t>
            </a:r>
            <a:r>
              <a:rPr lang="en-US" altLang="ru-RU" dirty="0" err="1"/>
              <a:t>gAll</a:t>
            </a:r>
            <a:r>
              <a:rPr lang="en-US" altLang="ru-RU" dirty="0"/>
              <a:t>[</a:t>
            </a:r>
            <a:r>
              <a:rPr lang="en-US" altLang="ru-RU" dirty="0" err="1"/>
              <a:t>i</a:t>
            </a:r>
            <a:r>
              <a:rPr lang="en-US" altLang="ru-RU" dirty="0"/>
              <a:t>]).f();    }   </a:t>
            </a:r>
            <a:endParaRPr lang="ru-RU" alt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/>
              <a:t> </a:t>
            </a:r>
            <a:r>
              <a:rPr lang="en-US" altLang="ru-RU" dirty="0" err="1"/>
              <a:t>g.list</a:t>
            </a:r>
            <a:r>
              <a:rPr lang="en-US" altLang="ru-RU" dirty="0"/>
              <a:t>();  </a:t>
            </a:r>
            <a:r>
              <a:rPr lang="ru-RU" altLang="ru-RU" dirty="0"/>
              <a:t>}}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63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o-RO" sz="3200" dirty="0" smtClean="0"/>
              <a:t>Rezultatul realizării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x,maxpri</a:t>
            </a:r>
            <a:r>
              <a:rPr lang="ru-RU" altLang="ru-RU" dirty="0"/>
              <a:t>=10]    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Thread</a:t>
            </a:r>
            <a:r>
              <a:rPr lang="ru-RU" altLang="ru-RU" dirty="0"/>
              <a:t>[one,5,x]   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y,maxpri</a:t>
            </a:r>
            <a:r>
              <a:rPr lang="ru-RU" altLang="ru-RU" dirty="0"/>
              <a:t>=10]     </a:t>
            </a:r>
          </a:p>
          <a:p>
            <a:pPr>
              <a:buFontTx/>
              <a:buNone/>
            </a:pPr>
            <a:r>
              <a:rPr lang="ru-RU" altLang="ru-RU" dirty="0"/>
              <a:t>    </a:t>
            </a: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z,maxpri</a:t>
            </a:r>
            <a:r>
              <a:rPr lang="ru-RU" altLang="ru-RU" dirty="0"/>
              <a:t>=10]            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Thread</a:t>
            </a:r>
            <a:r>
              <a:rPr lang="ru-RU" altLang="ru-RU" dirty="0"/>
              <a:t>[two,5,z]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one</a:t>
            </a:r>
            <a:r>
              <a:rPr lang="ru-RU" altLang="ru-RU" dirty="0"/>
              <a:t> f()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two</a:t>
            </a:r>
            <a:r>
              <a:rPr lang="ru-RU" altLang="ru-RU" dirty="0"/>
              <a:t> f() </a:t>
            </a: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x,maxpri</a:t>
            </a:r>
            <a:r>
              <a:rPr lang="ru-RU" altLang="ru-RU" dirty="0"/>
              <a:t>=10]     </a:t>
            </a:r>
          </a:p>
          <a:p>
            <a:pPr>
              <a:buFontTx/>
              <a:buNone/>
            </a:pPr>
            <a:r>
              <a:rPr lang="ru-RU" altLang="ru-RU" dirty="0" err="1"/>
              <a:t>Thread</a:t>
            </a:r>
            <a:r>
              <a:rPr lang="ru-RU" altLang="ru-RU" dirty="0"/>
              <a:t>[one,1,x]     </a:t>
            </a:r>
          </a:p>
          <a:p>
            <a:pPr>
              <a:buFontTx/>
              <a:buNone/>
            </a:pP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y,maxpri</a:t>
            </a:r>
            <a:r>
              <a:rPr lang="ru-RU" altLang="ru-RU" dirty="0"/>
              <a:t>=10]        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java.lang.ThreadGroup</a:t>
            </a:r>
            <a:r>
              <a:rPr lang="ru-RU" altLang="ru-RU" dirty="0"/>
              <a:t>[</a:t>
            </a:r>
            <a:r>
              <a:rPr lang="ru-RU" altLang="ru-RU" dirty="0" err="1"/>
              <a:t>name</a:t>
            </a:r>
            <a:r>
              <a:rPr lang="ru-RU" altLang="ru-RU" dirty="0"/>
              <a:t>=</a:t>
            </a:r>
            <a:r>
              <a:rPr lang="ru-RU" altLang="ru-RU" dirty="0" err="1"/>
              <a:t>z,maxpri</a:t>
            </a:r>
            <a:r>
              <a:rPr lang="ru-RU" altLang="ru-RU" dirty="0"/>
              <a:t>=10]            </a:t>
            </a:r>
          </a:p>
          <a:p>
            <a:pPr>
              <a:buFontTx/>
              <a:buNone/>
            </a:pPr>
            <a:r>
              <a:rPr lang="ru-RU" altLang="ru-RU" dirty="0"/>
              <a:t> </a:t>
            </a:r>
            <a:r>
              <a:rPr lang="ru-RU" altLang="ru-RU" dirty="0" err="1"/>
              <a:t>Thread</a:t>
            </a:r>
            <a:r>
              <a:rPr lang="ru-RU" altLang="ru-RU" dirty="0"/>
              <a:t>[two,1,z]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5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o-RO" sz="3200" dirty="0" smtClean="0"/>
              <a:t>Prioritatea thread-urilor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rmAutofit fontScale="85000" lnSpcReduction="20000"/>
          </a:bodyPr>
          <a:lstStyle/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/>
              <a:t>fir de </a:t>
            </a:r>
            <a:r>
              <a:rPr lang="en-US" dirty="0" err="1"/>
              <a:t>executie</a:t>
            </a:r>
            <a:r>
              <a:rPr lang="en-US" dirty="0"/>
              <a:t> Java </a:t>
            </a:r>
            <a:r>
              <a:rPr lang="en-US" dirty="0" smtClean="0"/>
              <a:t>prime</a:t>
            </a:r>
            <a:r>
              <a:rPr lang="ro-RO" dirty="0" smtClean="0"/>
              <a:t>ș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o </a:t>
            </a:r>
            <a:r>
              <a:rPr lang="en-US" dirty="0" err="1" smtClean="0"/>
              <a:t>anumit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prioritate</a:t>
            </a:r>
            <a:r>
              <a:rPr lang="en-US" dirty="0"/>
              <a:t>. O </a:t>
            </a:r>
            <a:r>
              <a:rPr lang="en-US" dirty="0" err="1"/>
              <a:t>prioritate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fapt</a:t>
            </a:r>
            <a:r>
              <a:rPr lang="en-US" dirty="0"/>
              <a:t> un </a:t>
            </a:r>
            <a:r>
              <a:rPr lang="en-US" dirty="0" err="1" smtClean="0"/>
              <a:t>numar</a:t>
            </a:r>
            <a:r>
              <a:rPr lang="en-US" dirty="0" smtClean="0"/>
              <a:t> </a:t>
            </a:r>
            <a:r>
              <a:rPr lang="en-US" dirty="0" err="1"/>
              <a:t>întreg</a:t>
            </a:r>
            <a:r>
              <a:rPr lang="en-US" dirty="0"/>
              <a:t> cu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cuprinse</a:t>
            </a:r>
            <a:r>
              <a:rPr lang="en-US" dirty="0"/>
              <a:t> </a:t>
            </a:r>
            <a:r>
              <a:rPr lang="en-US" dirty="0" err="1" smtClean="0"/>
              <a:t>între</a:t>
            </a:r>
            <a:r>
              <a:rPr lang="ro-RO" dirty="0" smtClean="0"/>
              <a:t> 1 și 10</a:t>
            </a:r>
            <a:r>
              <a:rPr lang="en-US" dirty="0" smtClean="0"/>
              <a:t>. </a:t>
            </a:r>
            <a:r>
              <a:rPr lang="en-US" dirty="0"/>
              <a:t>Implicit </a:t>
            </a:r>
            <a:r>
              <a:rPr lang="en-US" dirty="0" err="1"/>
              <a:t>prioritatea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/>
              <a:t>nou</a:t>
            </a:r>
            <a:r>
              <a:rPr lang="en-US" dirty="0"/>
              <a:t> </a:t>
            </a:r>
            <a:r>
              <a:rPr lang="en-US" dirty="0" err="1"/>
              <a:t>creat</a:t>
            </a:r>
            <a:r>
              <a:rPr lang="en-US" dirty="0"/>
              <a:t> are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ro-RO" dirty="0"/>
              <a:t>5</a:t>
            </a:r>
            <a:r>
              <a:rPr lang="en-US" dirty="0" smtClean="0"/>
              <a:t>. </a:t>
            </a:r>
            <a:r>
              <a:rPr lang="ro-RO" dirty="0" smtClean="0"/>
              <a:t>Pot fi utilizate</a:t>
            </a:r>
            <a:r>
              <a:rPr lang="en-US" dirty="0" smtClean="0"/>
              <a:t> </a:t>
            </a:r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 smtClean="0"/>
              <a:t>constante</a:t>
            </a:r>
            <a:r>
              <a:rPr lang="ro-RO" dirty="0" smtClean="0"/>
              <a:t> care </a:t>
            </a:r>
            <a:r>
              <a:rPr lang="en-US" dirty="0" smtClean="0"/>
              <a:t> </a:t>
            </a:r>
            <a:r>
              <a:rPr lang="en-US" dirty="0" err="1"/>
              <a:t>sunt</a:t>
            </a:r>
            <a:r>
              <a:rPr lang="en-US" dirty="0"/>
              <a:t> definite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clasa</a:t>
            </a:r>
            <a:r>
              <a:rPr lang="en-US" dirty="0"/>
              <a:t> </a:t>
            </a:r>
            <a:r>
              <a:rPr lang="en-US" b="1" dirty="0"/>
              <a:t>Thread</a:t>
            </a:r>
            <a:r>
              <a:rPr lang="en-US" dirty="0" smtClean="0"/>
              <a:t>:</a:t>
            </a:r>
            <a:endParaRPr lang="ro-RO" dirty="0" smtClean="0"/>
          </a:p>
          <a:p>
            <a:pPr marL="13716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public static final 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MIN_PRIORITY</a:t>
            </a:r>
            <a:r>
              <a:rPr lang="en-US" dirty="0"/>
              <a:t> </a:t>
            </a:r>
            <a:r>
              <a:rPr lang="en-US" dirty="0" smtClean="0"/>
              <a:t>– </a:t>
            </a:r>
            <a:endParaRPr lang="ro-RO" dirty="0" smtClean="0"/>
          </a:p>
          <a:p>
            <a:pPr marL="137160" indent="0">
              <a:buNone/>
            </a:pPr>
            <a:r>
              <a:rPr lang="en-US" dirty="0" err="1" smtClean="0"/>
              <a:t>prioritatea</a:t>
            </a:r>
            <a:r>
              <a:rPr lang="en-US" dirty="0" smtClean="0"/>
              <a:t> minim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1</a:t>
            </a:r>
          </a:p>
          <a:p>
            <a:pPr marL="13716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public </a:t>
            </a:r>
            <a:r>
              <a:rPr lang="en-US" b="1" dirty="0">
                <a:solidFill>
                  <a:srgbClr val="C00000"/>
                </a:solidFill>
              </a:rPr>
              <a:t>static final 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NORM_PRIORITY </a:t>
            </a:r>
            <a:r>
              <a:rPr lang="en-US" dirty="0" smtClean="0"/>
              <a:t>– </a:t>
            </a:r>
            <a:endParaRPr lang="ro-RO" dirty="0" smtClean="0"/>
          </a:p>
          <a:p>
            <a:pPr marL="137160" indent="0">
              <a:buNone/>
            </a:pPr>
            <a:r>
              <a:rPr lang="en-US" dirty="0" err="1" smtClean="0"/>
              <a:t>prioritatea</a:t>
            </a:r>
            <a:r>
              <a:rPr lang="en-US" dirty="0" smtClean="0"/>
              <a:t> implicit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5</a:t>
            </a:r>
          </a:p>
          <a:p>
            <a:pPr marL="13716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public </a:t>
            </a:r>
            <a:r>
              <a:rPr lang="en-US" b="1" dirty="0">
                <a:solidFill>
                  <a:srgbClr val="C00000"/>
                </a:solidFill>
              </a:rPr>
              <a:t>static final 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MAX_PRIORITY</a:t>
            </a:r>
            <a:r>
              <a:rPr lang="en-US" dirty="0"/>
              <a:t> </a:t>
            </a:r>
            <a:r>
              <a:rPr lang="en-US" dirty="0" smtClean="0"/>
              <a:t>– </a:t>
            </a:r>
            <a:endParaRPr lang="ro-RO" dirty="0" smtClean="0"/>
          </a:p>
          <a:p>
            <a:pPr marL="137160" indent="0">
              <a:buNone/>
            </a:pPr>
            <a:r>
              <a:rPr lang="en-US" dirty="0" err="1" smtClean="0"/>
              <a:t>prioritatea</a:t>
            </a:r>
            <a:r>
              <a:rPr lang="en-US" dirty="0" smtClean="0"/>
              <a:t> maxim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10</a:t>
            </a:r>
          </a:p>
          <a:p>
            <a:pPr marL="137160" indent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Schimbarea</a:t>
            </a:r>
            <a:r>
              <a:rPr lang="en-US" dirty="0" smtClean="0"/>
              <a:t> </a:t>
            </a:r>
            <a:r>
              <a:rPr lang="en-US" dirty="0" err="1" smtClean="0"/>
              <a:t>ulterioar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priorita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/>
              <a:t>unui</a:t>
            </a:r>
            <a:r>
              <a:rPr lang="en-US" dirty="0"/>
              <a:t> fir de </a:t>
            </a:r>
            <a:r>
              <a:rPr lang="en-US" dirty="0" err="1" smtClean="0"/>
              <a:t>execu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realizeaz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/>
              <a:t>cu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b="1" dirty="0" err="1" smtClean="0"/>
              <a:t>setPriority</a:t>
            </a:r>
            <a:r>
              <a:rPr lang="ro-RO" b="1" dirty="0" smtClean="0"/>
              <a:t>()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clasei</a:t>
            </a:r>
            <a:r>
              <a:rPr lang="en-US" dirty="0"/>
              <a:t> </a:t>
            </a:r>
            <a:r>
              <a:rPr lang="en-US" b="1" dirty="0"/>
              <a:t>Thread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896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9068</TotalTime>
  <Words>1049</Words>
  <Application>Microsoft Office PowerPoint</Application>
  <PresentationFormat>Экран (4:3)</PresentationFormat>
  <Paragraphs>311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Апекс</vt:lpstr>
      <vt:lpstr>Gruparea thread-urilor.  Prioritatera.</vt:lpstr>
      <vt:lpstr>Gruparea threadurilor</vt:lpstr>
      <vt:lpstr>   </vt:lpstr>
      <vt:lpstr>  </vt:lpstr>
      <vt:lpstr>   </vt:lpstr>
      <vt:lpstr>Exemplu </vt:lpstr>
      <vt:lpstr>  continuare</vt:lpstr>
      <vt:lpstr>Rezultatul realizării</vt:lpstr>
      <vt:lpstr>Prioritatea thread-urilor</vt:lpstr>
      <vt:lpstr>  </vt:lpstr>
      <vt:lpstr>Modificarea priorității</vt:lpstr>
      <vt:lpstr>Rezultatul realizării</vt:lpstr>
      <vt:lpstr>Exemplu</vt:lpstr>
      <vt:lpstr>Rezultatul realizării</vt:lpstr>
      <vt:lpstr>continuare</vt:lpstr>
      <vt:lpstr>Rezultatul realizării</vt:lpstr>
      <vt:lpstr>continuare</vt:lpstr>
      <vt:lpstr>Rezultatul realizării</vt:lpstr>
      <vt:lpstr>continuare</vt:lpstr>
      <vt:lpstr>Rezultatul realizării</vt:lpstr>
      <vt:lpstr>continuare</vt:lpstr>
      <vt:lpstr>Rezultatul realizării</vt:lpstr>
      <vt:lpstr>continuare</vt:lpstr>
      <vt:lpstr>Rezultatul realizării</vt:lpstr>
      <vt:lpstr>continuare</vt:lpstr>
      <vt:lpstr>Rezultatul realizării</vt:lpstr>
      <vt:lpstr>continuare</vt:lpstr>
      <vt:lpstr>Rezultatul realizării</vt:lpstr>
      <vt:lpstr>Thread-uri Daemon</vt:lpstr>
      <vt:lpstr>Crearea thread-urilir Daemon</vt:lpstr>
      <vt:lpstr>Rezultatul realizării</vt:lpstr>
      <vt:lpstr>Controlul thread-urilor</vt:lpstr>
      <vt:lpstr>continuare</vt:lpstr>
      <vt:lpstr>Rezultatul realizării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Gruparea thread-urilor.  Prioritatera.</dc:title>
  <dc:creator>Lika</dc:creator>
  <cp:lastModifiedBy>Lika</cp:lastModifiedBy>
  <cp:revision>27</cp:revision>
  <dcterms:created xsi:type="dcterms:W3CDTF">2015-09-20T17:20:20Z</dcterms:created>
  <dcterms:modified xsi:type="dcterms:W3CDTF">2015-10-01T06:35:00Z</dcterms:modified>
</cp:coreProperties>
</file>