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006282c2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8006282c2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006282c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8006282c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26f638fe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26f638fe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26f638fe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826f638fe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826f638fe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826f638fe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826f638fe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826f638fe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826f638fe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826f638fe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826f638fe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826f638fe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826f638fe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826f638fe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Cloud Computing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4607200" y="2987150"/>
            <a:ext cx="39606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Kapusteanski Maxim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727650" y="605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Reference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727650" y="17120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https://habr.com/ru/articles/516020/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554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Ce este IaaS?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663" y="1089675"/>
            <a:ext cx="5842269" cy="405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554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Arhitectura IaaS</a:t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3203400" y="4372000"/>
            <a:ext cx="2740800" cy="3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Stratul fizic </a:t>
            </a:r>
            <a:r>
              <a:rPr b="1" lang="ru" sz="1100"/>
              <a:t>(Underlay)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4430550" y="4012000"/>
            <a:ext cx="286500" cy="360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3203400" y="3652000"/>
            <a:ext cx="2740800" cy="3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Stratul de virtualizare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4428750" y="3292000"/>
            <a:ext cx="286500" cy="360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3203400" y="2932000"/>
            <a:ext cx="2740800" cy="3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Stratul de rețea</a:t>
            </a:r>
            <a:r>
              <a:rPr b="1" lang="ru" sz="1100"/>
              <a:t>(Overlay/SDN)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4428750" y="2572000"/>
            <a:ext cx="286500" cy="360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3203400" y="2212000"/>
            <a:ext cx="2740800" cy="3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Strat de depozitare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4428750" y="1852000"/>
            <a:ext cx="286500" cy="360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3203400" y="1492000"/>
            <a:ext cx="2740800" cy="3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Strat de control și API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6444050" y="1492000"/>
            <a:ext cx="1440200" cy="3240000"/>
          </a:xfrm>
          <a:prstGeom prst="flowChartPredefined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Nivel de securitate și conformitate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5959100" y="1491875"/>
            <a:ext cx="484800" cy="360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5959100" y="2211938"/>
            <a:ext cx="484800" cy="360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5959100" y="2932000"/>
            <a:ext cx="484800" cy="360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5959100" y="3652000"/>
            <a:ext cx="484800" cy="360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5959100" y="4372000"/>
            <a:ext cx="484800" cy="3600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727650" y="6206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Stratul fizic </a:t>
            </a:r>
            <a:r>
              <a:rPr lang="ru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(Underlay)</a:t>
            </a:r>
            <a:endParaRPr sz="2300"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352700" y="1866350"/>
            <a:ext cx="30273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rack-uri,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servere (calcul/stocare),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structură spine-leaf,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optică,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alimentare/UPS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sincronizare temporală (PTP/NTP</a:t>
            </a:r>
            <a:r>
              <a:rPr lang="ru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700" y="2177000"/>
            <a:ext cx="5918299" cy="24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727650" y="6206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Stratul de virtualizare</a:t>
            </a:r>
            <a:endParaRPr b="0" sz="2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976" y="1249400"/>
            <a:ext cx="7330052" cy="389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727650" y="6206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Stratul de rețea(Overlay/SDN)</a:t>
            </a:r>
            <a:endParaRPr b="0" sz="2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300" y="1352300"/>
            <a:ext cx="4655038" cy="3682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198350" y="1746850"/>
            <a:ext cx="33579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virtual L2/L3 (VXLAN/GRE/Geneve),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comutatoare/routere virtuale distribuite,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DHCP/DNS-as-a-Service,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NAT,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VPN,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FWaaS,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LBaaS,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micro-segmentare și grupuri de securitate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727650" y="6206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Strat de depozitare</a:t>
            </a:r>
            <a:endParaRPr b="0" sz="2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16793" l="0" r="0" t="3277"/>
          <a:stretch/>
        </p:blipFill>
        <p:spPr>
          <a:xfrm>
            <a:off x="1117725" y="1432825"/>
            <a:ext cx="6908561" cy="36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727650" y="6206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Strat de control și API</a:t>
            </a:r>
            <a:endParaRPr b="0" sz="2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788" y="1381675"/>
            <a:ext cx="5892416" cy="38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727650" y="6206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Nivel de securitate și conformitate</a:t>
            </a:r>
            <a:endParaRPr b="0" sz="2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575" y="1007125"/>
            <a:ext cx="5786026" cy="413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