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Lato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006282c2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8006282c2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006282c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8006282c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006282c2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006282c2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006282c2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8006282c2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006282c2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006282c2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006282c2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006282c2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8006282c2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8006282c2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8006282c2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8006282c2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006282c2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8006282c2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Cloud Computing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4607200" y="2987150"/>
            <a:ext cx="39606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Kapusteanski Maxim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727650" y="605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Reference</a:t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Introduction to Virtualization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https://www.youtube.com/watch?v=zLJbP6vBk2M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554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Arhitectură tradițională vs. virtualizare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825" y="1381401"/>
            <a:ext cx="552395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5912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Ce este virtualizarea?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690700" y="1777625"/>
            <a:ext cx="7727400" cy="30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Pentru a-l defini într-un sens general,</a:t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— virtualizarea cuprinde orice tehnologie – fie software sau hardware – care adaugă un strat suplimentar de izolare sau flexibilitate suplimentară unui sistem standard.</a:t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Exemple familiare includ</a:t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— memorie virtuală pentru gestionarea memoriei,</a:t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— discuri virtuale pentru a permite partiționarea</a:t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— "mașini virtuale" (de exemplu, pentru Java și .net) pentru a permite o mai bună portabilitate a software-ului.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7638" y="605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Componente de virtualizare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2200" y="1200976"/>
            <a:ext cx="4359600" cy="394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27650" y="576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Arhitectura serverului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250" y="793575"/>
            <a:ext cx="5036750" cy="43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727650" y="14015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100"/>
              <a:t>vCPU → CPU</a:t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727650" y="17555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100"/>
              <a:t>vRAM → memoria operativa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727650" y="21095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100"/>
              <a:t>vDisk → </a:t>
            </a:r>
            <a:r>
              <a:rPr b="1" lang="ru" sz="1100"/>
              <a:t>Stocare fizică/rețea</a:t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727650" y="24635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100"/>
              <a:t>vLAN/сеть → NIC/Fabrica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727650" y="635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Rolul hipervizorului în cloud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727650" y="1476350"/>
            <a:ext cx="7688700" cy="3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Izolarea/emularea resurselor</a:t>
            </a:r>
            <a:endParaRPr sz="12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CPU: Programarea mașinilor virtuale</a:t>
            </a:r>
            <a:endParaRPr sz="12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Memorie: Gestionarea memoriei</a:t>
            </a:r>
            <a:endParaRPr sz="12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I/O: Emularea dispozitivelor I/O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Rețea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Gestionarea mașinilor virtuale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727650" y="5985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ru" sz="2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ip 1 (sau native, bare-metal)</a:t>
            </a:r>
            <a:endParaRPr sz="2300"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27650" y="1425475"/>
            <a:ext cx="3844200" cy="22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Hipervizoarele de tip 1 (sau native, bare-meta)</a:t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sunt sisteme software care rulează direct pe hardware-ul gazdei pentru a controla hardware-ul și pentru a monitoriza sistemele de operare ale oaspeților.</a:t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Un sistem de operare invitat rulează astfel la un alt nivel deasupra hipervizorului .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826" y="1133775"/>
            <a:ext cx="3583174" cy="399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729450" y="6059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None/>
            </a:pPr>
            <a:r>
              <a:rPr lang="ru" sz="2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Tip - 2</a:t>
            </a:r>
            <a:endParaRPr sz="3500"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727650" y="1329950"/>
            <a:ext cx="4190100" cy="22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Hipervizoarele de tip 2 (hosted)</a:t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sunt aplicații software care rulează într-un mediu convențional de sistem de operare.</a:t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Sistemele de operare invitate rulează astfel la al treilea nivel deasupra hardware-ului.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801" y="638000"/>
            <a:ext cx="4226201" cy="45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729450" y="6059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Securitatea cloud la nivel de hipervizor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771525" y="1404925"/>
            <a:ext cx="4217700" cy="33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Izolare la nivel de hipervizor: "limite" stricte între mașini virtuale, control CPU/memorie/dispozitiv, privilegii minime și fără vecini "văzători".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Pornire de încredere și protecție a datelor: Încărcare securizată/măsurată, vTPM, criptare disc/imagine; pentru sarcini deosebit de sensibile, gazde dedicate și "VM-uri confidențiale" cu criptare a memoriei.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Segmentarea rețelei: micro-segmentare, politica "refuz implicit" pe fiecare vNIC, anti-spoofing, control separat al traficului de ieșire (NSG/Firewall/SecGroups, Private Link).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Operațiuni securizate: canale criptate pentru migrări/evacuări live, actualizări programate ale gazdei fără timp de nefuncționare.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Observabilitate și răspuns: telemetrie și jurnale direct de la vSwitch/hypervisor, detectare rapidă a anomaliilor și izolare VM în rețeaua de "carantină".</a:t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1650" y="1404925"/>
            <a:ext cx="281940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475" y="1793125"/>
            <a:ext cx="139065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