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d5db2a24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d5db2a24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d5db2a24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d5db2a24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d5db2a24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d5db2a24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d5db2a24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d5db2a24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d5db2a24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7d5db2a24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d5db2a2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d5db2a2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d5db2a24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d5db2a2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d5db2a2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d5db2a2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d5db2a24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d5db2a24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d5db2a2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d5db2a2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d5db2a24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d5db2a24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d5db2a24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d5db2a24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d5db2a24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d5db2a24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Cloud Computing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4607200" y="2987150"/>
            <a:ext cx="39606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Kapusteanski Maxim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29450" y="576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Principiu de calculare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27650" y="1373500"/>
            <a:ext cx="7876800" cy="35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Primul pas — profilul serviciului.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Pasul doi — modelul de încărcare și SLO.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Pasul al treilea — rezistența la eșecuri.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Pasul patru — overheads.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Pasul cinci — rezervă pentru vârfuri.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Pasul șase — combinăm și calculăm.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729450" y="60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Formula CPU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7800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Atunci suma „brută” a fluxurilor logice este: H × C × T.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Capacitatea vCPU ținând cont de overcommit: (H × C × T) × Kcpu.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Și, în final, capacitatea vCPU disponibilă: (H × C × T) × Kcpu × (1 − Rha).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74625"/>
            <a:ext cx="2468875" cy="24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8875" y="2674625"/>
            <a:ext cx="4032123" cy="24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5">
            <a:alphaModFix/>
          </a:blip>
          <a:srcRect b="0" l="17385" r="22395" t="0"/>
          <a:stretch/>
        </p:blipFill>
        <p:spPr>
          <a:xfrm>
            <a:off x="6501000" y="2674625"/>
            <a:ext cx="2643000" cy="24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605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Formula Memoriei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19996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Memoria disponibilă: H × Mhost × (1 − Hoverhead) × Kmem × (1 − Rha).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24402" l="0" r="0" t="20561"/>
          <a:stretch/>
        </p:blipFill>
        <p:spPr>
          <a:xfrm>
            <a:off x="2252700" y="2490900"/>
            <a:ext cx="4539350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729450" y="60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Stocare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729450" y="1491625"/>
            <a:ext cx="3488100" cy="28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capacitate</a:t>
            </a: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Factorul RF - dublare | capacitatea utilă = capacitatea brută / RF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Rezerve operationale 10-20%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performanta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lățimea de bandă = IOPS * medie de operatiuni / 1024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575" y="1285875"/>
            <a:ext cx="4895426" cy="32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771725" y="620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Greșeli frecvente</a:t>
            </a:r>
            <a:endParaRPr sz="3400"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729450" y="1462225"/>
            <a:ext cx="7688700" cy="28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 greșeală — să luați în calcul doar capacitatea, uitând de performanță.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doua greșeală — ignorarea rețelei est-vest.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treia greșeală — overcommitment de memorie în producție „la noroc”.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patra greșeală – să nu alocați o rezervă pentru actualizări și reparații.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cincea greșeală — să nu luați în calcul TBW și resursele SSD.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10250" y="6206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7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Distribuția geografică a sistemelor cloud</a:t>
            </a:r>
            <a:endParaRPr sz="27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90900" y="1366700"/>
            <a:ext cx="7727400" cy="3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Primul argument — întârzierea. Lumina în fibra optică se propagă mai lent decât în vid.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doilea argument este fiabilitatea - Distribuirea pe diferite platforme în cadrul unei regiuni protejează împotriva accidentelor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treilea argument — legea și conformitatea.  Datele cetățenilor și clienților trebuie adesea stocate și prelucrate în jurisdicții specifice.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patrulea argument — rețeaua și costul.  Traficul interregional și ieșirea pe internet sunt costisitoare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cincilea argument — sustenabilitatea și ecologia.  PUE, WUE, ponderea generării fără emisii de carbon, posibilitățile de răcire liberă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7650" y="664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Arhitecturilor tipice</a:t>
            </a:r>
            <a:endParaRPr sz="24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1690000"/>
            <a:ext cx="76887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Arhitectura numărul unu — Single-Region / Multi-AZ.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Arhitectura numărul doi — Active-Passive Multi-Region.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Arhitectura numărul trei — Active-Active Multi-Region.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Arhitectura numărul patru — Geo-sharding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Arhitectura numărul cinci — Multi-Cloud cu dispersie geografică.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7650" y="6279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Modele de lucru cu datele</a:t>
            </a:r>
            <a:endParaRPr sz="24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Primul model — Local write, global read.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doilea model — Processing-in-region.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treilea model — Geo-fencing.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patrulea model — Hot-cold split.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7650" y="664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Retea si riscuri</a:t>
            </a:r>
            <a:endParaRPr sz="2440"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7650" y="1441200"/>
            <a:ext cx="2490300" cy="23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 se întâmplă cu rețeaua?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Riscuri și geopolitică.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Ecologie și durabilitate.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950" y="1325786"/>
            <a:ext cx="5926001" cy="2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7650" y="613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40"/>
              <a:t>Scenarii</a:t>
            </a:r>
            <a:endParaRPr sz="2440"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serviciu B2C global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fintech și servicii publice în Europa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platforma ML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8767" t="0"/>
          <a:stretch/>
        </p:blipFill>
        <p:spPr>
          <a:xfrm>
            <a:off x="4379750" y="939575"/>
            <a:ext cx="4467076" cy="326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613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Rezumat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29450" y="1278525"/>
            <a:ext cx="7688700" cy="3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Unde sunt utilizatorii mei și integrările critice?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Ce domenii de date și unde este „casa” lor?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Ce RTO/RPO are nevoie afacerea?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Câți octeți părăsesc regiunea pentru o singură operațiune?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Ce riscuri are regiunea: energie, apă, climă, politică, cabluri?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Există rute de rețea independente și operatori alternativi?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Ce plan DR avem și cât de des îl repetăm?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Care sunt KPI-urile ecologice pentru această regiune și ne încadrăm în obiectivele corporative?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7650" y="635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Infrastructura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2078875"/>
            <a:ext cx="2980200" cy="27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Non-convergent (infrastructură separată tradițională)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Convergent (infrastructură convergentă)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Hyper-convergent (infrastructură hiperconvergentă)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630" y="2245625"/>
            <a:ext cx="4671775" cy="19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729450" y="60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Hardware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729450" y="2078875"/>
            <a:ext cx="2805000" cy="23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Noduri de server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Noduri de stocare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Acceleratoare hardware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Rețea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Securitate hardwar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502" y="1471663"/>
            <a:ext cx="4626002" cy="34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