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9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431" y="260648"/>
            <a:ext cx="8206680" cy="936104"/>
          </a:xfrm>
        </p:spPr>
        <p:txBody>
          <a:bodyPr>
            <a:normAutofit/>
          </a:bodyPr>
          <a:lstStyle/>
          <a:p>
            <a:r>
              <a:rPr lang="ro-RO" sz="4000" b="1" dirty="0">
                <a:solidFill>
                  <a:srgbClr val="002060"/>
                </a:solidFill>
              </a:rPr>
              <a:t>Limbaje Formale și Compilatoare</a:t>
            </a:r>
            <a:endParaRPr lang="en-US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2371" y="1556792"/>
            <a:ext cx="6400800" cy="690215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Prelegere</a:t>
            </a:r>
            <a:r>
              <a:rPr lang="ro-RO" b="1" dirty="0">
                <a:solidFill>
                  <a:schemeClr val="tx1"/>
                </a:solidFill>
              </a:rPr>
              <a:t> nr. </a:t>
            </a: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5831A-CB53-4D8E-813B-5FAAED3CEBE5}"/>
              </a:ext>
            </a:extLst>
          </p:cNvPr>
          <p:cNvSpPr txBox="1"/>
          <p:nvPr/>
        </p:nvSpPr>
        <p:spPr>
          <a:xfrm>
            <a:off x="239046" y="2767280"/>
            <a:ext cx="866590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 err="1">
                <a:latin typeface="+mj-lt"/>
                <a:ea typeface="+mj-ea"/>
                <a:cs typeface="+mj-cs"/>
              </a:rPr>
              <a:t>Tema</a:t>
            </a:r>
            <a:r>
              <a:rPr lang="en-US" sz="3600" b="1" i="1" dirty="0">
                <a:latin typeface="+mj-lt"/>
                <a:ea typeface="+mj-ea"/>
                <a:cs typeface="+mj-cs"/>
              </a:rPr>
              <a:t>. </a:t>
            </a:r>
            <a:r>
              <a:rPr lang="ro-RO" sz="2800" b="1" dirty="0" err="1">
                <a:solidFill>
                  <a:srgbClr val="004F8A"/>
                </a:solidFill>
                <a:latin typeface="+mj-lt"/>
                <a:ea typeface="+mj-ea"/>
                <a:cs typeface="+mj-cs"/>
              </a:rPr>
              <a:t>Echivalenţa</a:t>
            </a:r>
            <a:r>
              <a:rPr lang="ro-RO" sz="2800" b="1" dirty="0">
                <a:solidFill>
                  <a:srgbClr val="004F8A"/>
                </a:solidFill>
                <a:latin typeface="+mj-lt"/>
                <a:ea typeface="+mj-ea"/>
                <a:cs typeface="+mj-cs"/>
              </a:rPr>
              <a:t> gramaticilor regulate </a:t>
            </a:r>
            <a:r>
              <a:rPr lang="ro-RO" sz="2800" b="1" dirty="0" err="1">
                <a:solidFill>
                  <a:srgbClr val="004F8A"/>
                </a:solidFill>
                <a:latin typeface="+mj-lt"/>
                <a:ea typeface="+mj-ea"/>
                <a:cs typeface="+mj-cs"/>
              </a:rPr>
              <a:t>şi</a:t>
            </a:r>
            <a:r>
              <a:rPr lang="ro-RO" sz="2800" b="1" dirty="0">
                <a:solidFill>
                  <a:srgbClr val="004F8A"/>
                </a:solidFill>
                <a:latin typeface="+mj-lt"/>
                <a:ea typeface="+mj-ea"/>
                <a:cs typeface="+mj-cs"/>
              </a:rPr>
              <a:t> automatelor finite</a:t>
            </a:r>
            <a:endParaRPr lang="en-US" sz="2800" b="1" dirty="0">
              <a:solidFill>
                <a:srgbClr val="004F8A"/>
              </a:solidFill>
              <a:latin typeface="+mj-lt"/>
              <a:ea typeface="+mj-ea"/>
              <a:cs typeface="+mj-cs"/>
            </a:endParaRPr>
          </a:p>
          <a:p>
            <a:r>
              <a:rPr lang="ro-R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o-RO" sz="3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09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4CEE354-79AB-45D6-943B-2BEBB30CF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5256584" cy="6527760"/>
          </a:xfrm>
        </p:spPr>
      </p:pic>
    </p:spTree>
    <p:extLst>
      <p:ext uri="{BB962C8B-B14F-4D97-AF65-F5344CB8AC3E}">
        <p14:creationId xmlns:p14="http://schemas.microsoft.com/office/powerpoint/2010/main" val="285101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04C9B8-2E43-44BB-9871-92AF1BD2C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6473"/>
            <a:ext cx="4752528" cy="6545054"/>
          </a:xfrm>
        </p:spPr>
      </p:pic>
    </p:spTree>
    <p:extLst>
      <p:ext uri="{BB962C8B-B14F-4D97-AF65-F5344CB8AC3E}">
        <p14:creationId xmlns:p14="http://schemas.microsoft.com/office/powerpoint/2010/main" val="70975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4C396A-D58E-400B-9E85-03E159EE8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0239"/>
            <a:ext cx="4793867" cy="6557521"/>
          </a:xfrm>
        </p:spPr>
      </p:pic>
    </p:spTree>
    <p:extLst>
      <p:ext uri="{BB962C8B-B14F-4D97-AF65-F5344CB8AC3E}">
        <p14:creationId xmlns:p14="http://schemas.microsoft.com/office/powerpoint/2010/main" val="426269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EBCA7B-FCF6-4706-8771-A68F61ED8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5203"/>
            <a:ext cx="4392487" cy="6491077"/>
          </a:xfrm>
        </p:spPr>
      </p:pic>
    </p:spTree>
    <p:extLst>
      <p:ext uri="{BB962C8B-B14F-4D97-AF65-F5344CB8AC3E}">
        <p14:creationId xmlns:p14="http://schemas.microsoft.com/office/powerpoint/2010/main" val="283211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6A2350-9D00-4F6B-A6F3-B39B5B48B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4698"/>
            <a:ext cx="4608512" cy="6585701"/>
          </a:xfrm>
        </p:spPr>
      </p:pic>
    </p:spTree>
    <p:extLst>
      <p:ext uri="{BB962C8B-B14F-4D97-AF65-F5344CB8AC3E}">
        <p14:creationId xmlns:p14="http://schemas.microsoft.com/office/powerpoint/2010/main" val="38354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4389-3797-4BEC-A31D-ABB962228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+mn-lt"/>
              </a:rPr>
              <a:t>Pentru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gramatica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dat</a:t>
            </a:r>
            <a:r>
              <a:rPr lang="ro-RO" sz="2800" b="1" dirty="0">
                <a:latin typeface="+mn-lt"/>
              </a:rPr>
              <a:t>ă determinați AF echivalent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A4254-25F1-4F33-B890-13280ECB5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={S, I,J,K }, </a:t>
            </a: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={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a,b,c,e,n,f,m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 , </a:t>
            </a: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P= { </a:t>
            </a: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0894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</a:t>
            </a: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0894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bJ</a:t>
            </a: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0894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</a:t>
            </a: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0894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nJ</a:t>
            </a: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0894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cS</a:t>
            </a: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0894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</a:t>
            </a: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0894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nK</a:t>
            </a: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0894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</a:t>
            </a: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0894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}</a:t>
            </a: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83162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82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Limbaje Formale și Compilatoare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Pentru gramatica dată determinați AF echivalent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Limbaje Formale și Compilatoare</dc:title>
  <dc:creator>Abracadabra</dc:creator>
  <cp:lastModifiedBy>Galina Marusic</cp:lastModifiedBy>
  <cp:revision>41</cp:revision>
  <dcterms:created xsi:type="dcterms:W3CDTF">2020-02-06T16:05:28Z</dcterms:created>
  <dcterms:modified xsi:type="dcterms:W3CDTF">2024-02-20T10:02:23Z</dcterms:modified>
</cp:coreProperties>
</file>