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6006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4309" y="689609"/>
            <a:ext cx="7726680" cy="2910840"/>
          </a:xfrm>
          <a:custGeom>
            <a:avLst/>
            <a:gdLst/>
            <a:ahLst/>
            <a:cxnLst/>
            <a:rect l="l" t="t" r="r" b="b"/>
            <a:pathLst>
              <a:path w="7726680" h="2910840">
                <a:moveTo>
                  <a:pt x="7726680" y="93979"/>
                </a:moveTo>
                <a:lnTo>
                  <a:pt x="0" y="96519"/>
                </a:lnTo>
              </a:path>
              <a:path w="7726680" h="2910840">
                <a:moveTo>
                  <a:pt x="196850" y="0"/>
                </a:moveTo>
                <a:lnTo>
                  <a:pt x="198119" y="2910840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6006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68069" y="1954529"/>
            <a:ext cx="3529329" cy="4126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4309" y="689609"/>
            <a:ext cx="7726680" cy="2910840"/>
          </a:xfrm>
          <a:custGeom>
            <a:avLst/>
            <a:gdLst/>
            <a:ahLst/>
            <a:cxnLst/>
            <a:rect l="l" t="t" r="r" b="b"/>
            <a:pathLst>
              <a:path w="7726680" h="2910840">
                <a:moveTo>
                  <a:pt x="7726680" y="93979"/>
                </a:moveTo>
                <a:lnTo>
                  <a:pt x="0" y="96519"/>
                </a:lnTo>
              </a:path>
              <a:path w="7726680" h="2910840">
                <a:moveTo>
                  <a:pt x="196850" y="0"/>
                </a:moveTo>
                <a:lnTo>
                  <a:pt x="198119" y="2910840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66006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4309" y="689609"/>
            <a:ext cx="7726680" cy="2910840"/>
          </a:xfrm>
          <a:custGeom>
            <a:avLst/>
            <a:gdLst/>
            <a:ahLst/>
            <a:cxnLst/>
            <a:rect l="l" t="t" r="r" b="b"/>
            <a:pathLst>
              <a:path w="7726680" h="2910840">
                <a:moveTo>
                  <a:pt x="7726680" y="93979"/>
                </a:moveTo>
                <a:lnTo>
                  <a:pt x="0" y="96519"/>
                </a:lnTo>
              </a:path>
              <a:path w="7726680" h="2910840">
                <a:moveTo>
                  <a:pt x="196850" y="0"/>
                </a:moveTo>
                <a:lnTo>
                  <a:pt x="198119" y="2910840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869" y="322579"/>
            <a:ext cx="549592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660066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0665" y="1713864"/>
            <a:ext cx="4351020" cy="2058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21369" y="6399393"/>
            <a:ext cx="431800" cy="36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3F448B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9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10.png"/><Relationship Id="rId5" Type="http://schemas.openxmlformats.org/officeDocument/2006/relationships/image" Target="../media/image2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7.pn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11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7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48.png"/><Relationship Id="rId17" Type="http://schemas.openxmlformats.org/officeDocument/2006/relationships/image" Target="../media/image49.png"/><Relationship Id="rId18" Type="http://schemas.openxmlformats.org/officeDocument/2006/relationships/image" Target="../media/image50.png"/><Relationship Id="rId19" Type="http://schemas.openxmlformats.org/officeDocument/2006/relationships/image" Target="../media/image51.png"/><Relationship Id="rId20" Type="http://schemas.openxmlformats.org/officeDocument/2006/relationships/image" Target="../media/image52.png"/><Relationship Id="rId21" Type="http://schemas.openxmlformats.org/officeDocument/2006/relationships/image" Target="../media/image53.png"/><Relationship Id="rId22" Type="http://schemas.openxmlformats.org/officeDocument/2006/relationships/image" Target="../media/image54.png"/><Relationship Id="rId23" Type="http://schemas.openxmlformats.org/officeDocument/2006/relationships/image" Target="../media/image55.png"/><Relationship Id="rId24" Type="http://schemas.openxmlformats.org/officeDocument/2006/relationships/image" Target="../media/image56.png"/><Relationship Id="rId25" Type="http://schemas.openxmlformats.org/officeDocument/2006/relationships/image" Target="../media/image57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30.png"/><Relationship Id="rId5" Type="http://schemas.openxmlformats.org/officeDocument/2006/relationships/image" Target="../media/image60.png"/><Relationship Id="rId6" Type="http://schemas.openxmlformats.org/officeDocument/2006/relationships/image" Target="../media/image54.png"/><Relationship Id="rId7" Type="http://schemas.openxmlformats.org/officeDocument/2006/relationships/image" Target="../media/image61.png"/><Relationship Id="rId8" Type="http://schemas.openxmlformats.org/officeDocument/2006/relationships/image" Target="../media/image62.png"/><Relationship Id="rId9" Type="http://schemas.openxmlformats.org/officeDocument/2006/relationships/image" Target="../media/image6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image" Target="../media/image70.png"/><Relationship Id="rId9" Type="http://schemas.openxmlformats.org/officeDocument/2006/relationships/image" Target="../media/image71.pn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" y="887730"/>
            <a:ext cx="6657340" cy="2851150"/>
          </a:xfrm>
          <a:custGeom>
            <a:avLst/>
            <a:gdLst/>
            <a:ahLst/>
            <a:cxnLst/>
            <a:rect l="l" t="t" r="r" b="b"/>
            <a:pathLst>
              <a:path w="6657340" h="2851150">
                <a:moveTo>
                  <a:pt x="798830" y="0"/>
                </a:moveTo>
                <a:lnTo>
                  <a:pt x="801370" y="2851150"/>
                </a:lnTo>
              </a:path>
              <a:path w="6657340" h="2851150">
                <a:moveTo>
                  <a:pt x="5100320" y="2169160"/>
                </a:moveTo>
                <a:lnTo>
                  <a:pt x="0" y="2164080"/>
                </a:lnTo>
              </a:path>
              <a:path w="6657340" h="2851150">
                <a:moveTo>
                  <a:pt x="6657340" y="604520"/>
                </a:moveTo>
                <a:lnTo>
                  <a:pt x="604520" y="599440"/>
                </a:lnTo>
              </a:path>
              <a:path w="6657340" h="2851150">
                <a:moveTo>
                  <a:pt x="674370" y="600710"/>
                </a:moveTo>
                <a:lnTo>
                  <a:pt x="674370" y="601980"/>
                </a:lnTo>
                <a:lnTo>
                  <a:pt x="674370" y="603250"/>
                </a:lnTo>
                <a:lnTo>
                  <a:pt x="684172" y="651629"/>
                </a:lnTo>
                <a:lnTo>
                  <a:pt x="710882" y="691197"/>
                </a:lnTo>
                <a:lnTo>
                  <a:pt x="750450" y="717907"/>
                </a:lnTo>
                <a:lnTo>
                  <a:pt x="798830" y="727710"/>
                </a:lnTo>
                <a:lnTo>
                  <a:pt x="847209" y="717907"/>
                </a:lnTo>
                <a:lnTo>
                  <a:pt x="886777" y="691197"/>
                </a:lnTo>
                <a:lnTo>
                  <a:pt x="913487" y="651629"/>
                </a:lnTo>
                <a:lnTo>
                  <a:pt x="923290" y="603250"/>
                </a:lnTo>
                <a:lnTo>
                  <a:pt x="913705" y="555585"/>
                </a:lnTo>
                <a:lnTo>
                  <a:pt x="887571" y="516255"/>
                </a:lnTo>
                <a:lnTo>
                  <a:pt x="848816" y="489307"/>
                </a:lnTo>
                <a:lnTo>
                  <a:pt x="801370" y="478790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349500" y="3098800"/>
            <a:ext cx="6045200" cy="2876550"/>
          </a:xfrm>
          <a:custGeom>
            <a:avLst/>
            <a:gdLst/>
            <a:ahLst/>
            <a:cxnLst/>
            <a:rect l="l" t="t" r="r" b="b"/>
            <a:pathLst>
              <a:path w="6045200" h="2876550">
                <a:moveTo>
                  <a:pt x="0" y="2364740"/>
                </a:moveTo>
                <a:lnTo>
                  <a:pt x="6045200" y="2367280"/>
                </a:lnTo>
              </a:path>
              <a:path w="6045200" h="2876550">
                <a:moveTo>
                  <a:pt x="5861050" y="0"/>
                </a:moveTo>
                <a:lnTo>
                  <a:pt x="5862320" y="2876550"/>
                </a:lnTo>
              </a:path>
              <a:path w="6045200" h="2876550">
                <a:moveTo>
                  <a:pt x="5993130" y="2335530"/>
                </a:moveTo>
                <a:lnTo>
                  <a:pt x="5993130" y="2336800"/>
                </a:lnTo>
                <a:lnTo>
                  <a:pt x="5993130" y="2338070"/>
                </a:lnTo>
                <a:lnTo>
                  <a:pt x="5983327" y="2386449"/>
                </a:lnTo>
                <a:lnTo>
                  <a:pt x="5956617" y="2426017"/>
                </a:lnTo>
                <a:lnTo>
                  <a:pt x="5917049" y="2452727"/>
                </a:lnTo>
                <a:lnTo>
                  <a:pt x="5868670" y="2462530"/>
                </a:lnTo>
                <a:lnTo>
                  <a:pt x="5820092" y="2452727"/>
                </a:lnTo>
                <a:lnTo>
                  <a:pt x="5780087" y="2426017"/>
                </a:lnTo>
                <a:lnTo>
                  <a:pt x="5752941" y="2386449"/>
                </a:lnTo>
                <a:lnTo>
                  <a:pt x="5742940" y="2338070"/>
                </a:lnTo>
                <a:lnTo>
                  <a:pt x="5752544" y="2290603"/>
                </a:lnTo>
                <a:lnTo>
                  <a:pt x="5778817" y="2251710"/>
                </a:lnTo>
                <a:lnTo>
                  <a:pt x="5817949" y="2225198"/>
                </a:lnTo>
                <a:lnTo>
                  <a:pt x="5866130" y="2214880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33209" y="144779"/>
            <a:ext cx="11430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848600" y="1341119"/>
            <a:ext cx="11430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40650" y="6300470"/>
            <a:ext cx="1117600" cy="3937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919719" y="179070"/>
            <a:ext cx="925829" cy="10147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8069" y="2037079"/>
            <a:ext cx="39122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3F448B"/>
                </a:solidFill>
                <a:latin typeface="Tahoma"/>
                <a:cs typeface="Tahoma"/>
              </a:rPr>
              <a:t>Business </a:t>
            </a:r>
            <a:r>
              <a:rPr dirty="0" sz="2000" spc="-5" b="1">
                <a:solidFill>
                  <a:srgbClr val="3F448B"/>
                </a:solidFill>
                <a:latin typeface="Tahoma"/>
                <a:cs typeface="Tahoma"/>
              </a:rPr>
              <a:t>Information</a:t>
            </a:r>
            <a:r>
              <a:rPr dirty="0" sz="2000" spc="-30" b="1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 b="1">
                <a:solidFill>
                  <a:srgbClr val="3F448B"/>
                </a:solidFill>
                <a:latin typeface="Tahoma"/>
                <a:cs typeface="Tahoma"/>
              </a:rPr>
              <a:t>Systems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68069" y="2346959"/>
            <a:ext cx="6712584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OLAP Cubes </a:t>
            </a:r>
            <a:r>
              <a:rPr dirty="0" spc="5"/>
              <a:t>in</a:t>
            </a:r>
            <a:r>
              <a:rPr dirty="0" spc="-75"/>
              <a:t> </a:t>
            </a:r>
            <a:r>
              <a:rPr dirty="0"/>
              <a:t>Datawarehousing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68069" y="3347720"/>
            <a:ext cx="33140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Prithwis Mukerjee,</a:t>
            </a:r>
            <a:r>
              <a:rPr dirty="0" sz="2400" spc="-5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Ph.D.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819" y="6097270"/>
            <a:ext cx="4453255" cy="510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230" indent="-50165">
              <a:lnSpc>
                <a:spcPts val="1285"/>
              </a:lnSpc>
              <a:spcBef>
                <a:spcPts val="100"/>
              </a:spcBef>
              <a:buClr>
                <a:srgbClr val="3F448B"/>
              </a:buClr>
              <a:buSzPct val="90909"/>
              <a:buChar char="•"/>
              <a:tabLst>
                <a:tab pos="62865" algn="l"/>
              </a:tabLst>
            </a:pPr>
            <a:r>
              <a:rPr dirty="0" sz="1100" spc="-5">
                <a:latin typeface="Arial"/>
                <a:cs typeface="Arial"/>
              </a:rPr>
              <a:t>Acknowledgement</a:t>
            </a:r>
            <a:endParaRPr sz="1100">
              <a:latin typeface="Arial"/>
              <a:cs typeface="Arial"/>
            </a:endParaRPr>
          </a:p>
          <a:p>
            <a:pPr marL="62230" indent="-50165">
              <a:lnSpc>
                <a:spcPts val="1250"/>
              </a:lnSpc>
              <a:buClr>
                <a:srgbClr val="3F448B"/>
              </a:buClr>
              <a:buSzPct val="90909"/>
              <a:buChar char="•"/>
              <a:tabLst>
                <a:tab pos="62865" algn="l"/>
              </a:tabLst>
            </a:pPr>
            <a:r>
              <a:rPr dirty="0" sz="1100" spc="-5">
                <a:latin typeface="Arial"/>
                <a:cs typeface="Arial"/>
              </a:rPr>
              <a:t>Hector </a:t>
            </a:r>
            <a:r>
              <a:rPr dirty="0" sz="1100">
                <a:latin typeface="Arial"/>
                <a:cs typeface="Arial"/>
              </a:rPr>
              <a:t>Garcia </a:t>
            </a:r>
            <a:r>
              <a:rPr dirty="0" sz="1100" spc="-5">
                <a:latin typeface="Arial"/>
                <a:cs typeface="Arial"/>
              </a:rPr>
              <a:t>Molina </a:t>
            </a:r>
            <a:r>
              <a:rPr dirty="0" sz="1100">
                <a:latin typeface="Arial"/>
                <a:cs typeface="Arial"/>
              </a:rPr>
              <a:t>–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Stanford</a:t>
            </a:r>
            <a:endParaRPr sz="1100">
              <a:latin typeface="Arial"/>
              <a:cs typeface="Arial"/>
            </a:endParaRPr>
          </a:p>
          <a:p>
            <a:pPr marL="62230" indent="-50165">
              <a:lnSpc>
                <a:spcPts val="1285"/>
              </a:lnSpc>
              <a:buClr>
                <a:srgbClr val="3F448B"/>
              </a:buClr>
              <a:buSzPct val="90909"/>
              <a:buChar char="•"/>
              <a:tabLst>
                <a:tab pos="62865" algn="l"/>
              </a:tabLst>
            </a:pPr>
            <a:r>
              <a:rPr dirty="0" sz="1100">
                <a:latin typeface="Arial"/>
                <a:cs typeface="Arial"/>
              </a:rPr>
              <a:t>FORWISS - </a:t>
            </a:r>
            <a:r>
              <a:rPr dirty="0" sz="1100" spc="-5">
                <a:latin typeface="Arial"/>
                <a:cs typeface="Arial"/>
              </a:rPr>
              <a:t>Bavarian Research Centre for Knowledge Based</a:t>
            </a:r>
            <a:r>
              <a:rPr dirty="0" sz="1100" spc="1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Systems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92519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C</a:t>
            </a:r>
            <a:r>
              <a:rPr dirty="0" sz="2800" spc="-5"/>
              <a:t>u</a:t>
            </a:r>
            <a:r>
              <a:rPr dirty="0" sz="2800" spc="-10"/>
              <a:t>b</a:t>
            </a:r>
            <a:r>
              <a:rPr dirty="0" sz="2800"/>
              <a:t>e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67715" y="3020695"/>
          <a:ext cx="3173730" cy="1255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899160"/>
                <a:gridCol w="829309"/>
                <a:gridCol w="640080"/>
              </a:tblGrid>
              <a:tr h="252412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82234" y="3192145"/>
          <a:ext cx="2576830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000"/>
                <a:gridCol w="644525"/>
                <a:gridCol w="640080"/>
                <a:gridCol w="640080"/>
              </a:tblGrid>
              <a:tr h="251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 algn="ctr" marL="127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744">
                <a:tc>
                  <a:txBody>
                    <a:bodyPr/>
                    <a:lstStyle/>
                    <a:p>
                      <a:pPr algn="ctr" marL="127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25500" y="2379979"/>
            <a:ext cx="21405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Fact table</a:t>
            </a:r>
            <a:r>
              <a:rPr dirty="0" sz="2400" spc="-5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view: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2840" y="2532379"/>
            <a:ext cx="32238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Multi-dimensional</a:t>
            </a:r>
            <a:r>
              <a:rPr dirty="0" sz="2400" spc="-6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cube: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14800" y="3505200"/>
            <a:ext cx="838200" cy="153670"/>
          </a:xfrm>
          <a:custGeom>
            <a:avLst/>
            <a:gdLst/>
            <a:ahLst/>
            <a:cxnLst/>
            <a:rect l="l" t="t" r="r" b="b"/>
            <a:pathLst>
              <a:path w="838200" h="153670">
                <a:moveTo>
                  <a:pt x="838200" y="77482"/>
                </a:moveTo>
                <a:lnTo>
                  <a:pt x="685800" y="1270"/>
                </a:lnTo>
                <a:lnTo>
                  <a:pt x="685800" y="52019"/>
                </a:lnTo>
                <a:lnTo>
                  <a:pt x="152400" y="50876"/>
                </a:ln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400" y="101676"/>
                </a:lnTo>
                <a:lnTo>
                  <a:pt x="685800" y="102806"/>
                </a:lnTo>
                <a:lnTo>
                  <a:pt x="685800" y="153670"/>
                </a:lnTo>
                <a:lnTo>
                  <a:pt x="838200" y="774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241290" y="4711700"/>
            <a:ext cx="174561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06A60"/>
                </a:solidFill>
                <a:latin typeface="Arial"/>
                <a:cs typeface="Arial"/>
              </a:rPr>
              <a:t>dimensions =</a:t>
            </a:r>
            <a:r>
              <a:rPr dirty="0" sz="2000" spc="-8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6A60"/>
                </a:solidFill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167576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3-D</a:t>
            </a:r>
            <a:r>
              <a:rPr dirty="0" sz="2800" spc="-105"/>
              <a:t> </a:t>
            </a:r>
            <a:r>
              <a:rPr dirty="0" sz="2800" spc="-5"/>
              <a:t>Cube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08279" y="2941320"/>
            <a:ext cx="3987800" cy="24130"/>
          </a:xfrm>
          <a:custGeom>
            <a:avLst/>
            <a:gdLst/>
            <a:ahLst/>
            <a:cxnLst/>
            <a:rect l="l" t="t" r="r" b="b"/>
            <a:pathLst>
              <a:path w="3987800" h="24130">
                <a:moveTo>
                  <a:pt x="3987800" y="0"/>
                </a:moveTo>
                <a:lnTo>
                  <a:pt x="0" y="0"/>
                </a:lnTo>
                <a:lnTo>
                  <a:pt x="0" y="24129"/>
                </a:lnTo>
                <a:lnTo>
                  <a:pt x="3987800" y="24129"/>
                </a:lnTo>
                <a:lnTo>
                  <a:pt x="3987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91795" y="2697479"/>
          <a:ext cx="3699510" cy="1748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899794"/>
                <a:gridCol w="829944"/>
                <a:gridCol w="828675"/>
                <a:gridCol w="538480"/>
              </a:tblGrid>
              <a:tr h="255905">
                <a:tc>
                  <a:txBody>
                    <a:bodyPr/>
                    <a:lstStyle/>
                    <a:p>
                      <a:pPr marL="19685">
                        <a:lnSpc>
                          <a:spcPts val="1770"/>
                        </a:lnSpc>
                      </a:pPr>
                      <a:r>
                        <a:rPr dirty="0" sz="1600" spc="-5" b="1">
                          <a:latin typeface="Arial"/>
                          <a:cs typeface="Arial"/>
                        </a:rPr>
                        <a:t>sale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770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prodId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770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storeId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70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0">
                        <a:lnSpc>
                          <a:spcPts val="1770"/>
                        </a:lnSpc>
                      </a:pPr>
                      <a:r>
                        <a:rPr dirty="0" sz="1600" spc="-10" b="1">
                          <a:latin typeface="Arial"/>
                          <a:cs typeface="Arial"/>
                        </a:rPr>
                        <a:t>amt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47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4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12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47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4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11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47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9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39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9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39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50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4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35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35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44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57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0"/>
                        </a:lnSpc>
                      </a:pPr>
                      <a:r>
                        <a:rPr dirty="0" sz="1600" spc="-10">
                          <a:latin typeface="Arial"/>
                          <a:cs typeface="Arial"/>
                        </a:rPr>
                        <a:t>p1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Arial"/>
                          <a:cs typeface="Arial"/>
                        </a:rPr>
                        <a:t>c2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83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3664">
                        <a:lnSpc>
                          <a:spcPts val="183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4782820" y="3252470"/>
            <a:ext cx="768350" cy="367030"/>
          </a:xfrm>
          <a:custGeom>
            <a:avLst/>
            <a:gdLst/>
            <a:ahLst/>
            <a:cxnLst/>
            <a:rect l="l" t="t" r="r" b="b"/>
            <a:pathLst>
              <a:path w="768350" h="367029">
                <a:moveTo>
                  <a:pt x="768350" y="0"/>
                </a:moveTo>
                <a:lnTo>
                  <a:pt x="0" y="0"/>
                </a:lnTo>
                <a:lnTo>
                  <a:pt x="0" y="367029"/>
                </a:lnTo>
                <a:lnTo>
                  <a:pt x="768350" y="367029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782820" y="3252470"/>
            <a:ext cx="768350" cy="36703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14365" y="3192145"/>
            <a:ext cx="2568575" cy="756920"/>
            <a:chOff x="5714365" y="3192145"/>
            <a:chExt cx="2568575" cy="756920"/>
          </a:xfrm>
        </p:grpSpPr>
        <p:sp>
          <p:nvSpPr>
            <p:cNvPr id="8" name="object 8"/>
            <p:cNvSpPr/>
            <p:nvPr/>
          </p:nvSpPr>
          <p:spPr>
            <a:xfrm>
              <a:off x="5715000" y="319278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715000" y="319278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715000" y="3192780"/>
              <a:ext cx="0" cy="755650"/>
            </a:xfrm>
            <a:custGeom>
              <a:avLst/>
              <a:gdLst/>
              <a:ahLst/>
              <a:cxnLst/>
              <a:rect l="l" t="t" r="r" b="b"/>
              <a:pathLst>
                <a:path w="0" h="755650">
                  <a:moveTo>
                    <a:pt x="0" y="0"/>
                  </a:moveTo>
                  <a:lnTo>
                    <a:pt x="0" y="7556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715000" y="3192780"/>
              <a:ext cx="10160" cy="755650"/>
            </a:xfrm>
            <a:custGeom>
              <a:avLst/>
              <a:gdLst/>
              <a:ahLst/>
              <a:cxnLst/>
              <a:rect l="l" t="t" r="r" b="b"/>
              <a:pathLst>
                <a:path w="10160" h="755650">
                  <a:moveTo>
                    <a:pt x="10160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0160" y="75565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715000" y="344805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715000" y="344805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715000" y="369316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715000" y="369316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715000" y="393827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715000" y="393954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715000" y="32016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715000" y="32029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90"/>
                  </a:lnTo>
                  <a:lnTo>
                    <a:pt x="10160" y="74549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353810" y="32016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353810" y="32029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90"/>
                  </a:lnTo>
                  <a:lnTo>
                    <a:pt x="10160" y="74549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993890" y="32016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993890" y="32029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90"/>
                  </a:lnTo>
                  <a:lnTo>
                    <a:pt x="10159" y="74549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7632700" y="32016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7632700" y="32029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90"/>
                  </a:lnTo>
                  <a:lnTo>
                    <a:pt x="10159" y="74549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8272780" y="32016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8272780" y="32029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90"/>
                  </a:lnTo>
                  <a:lnTo>
                    <a:pt x="10159" y="74549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6993890" y="31927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993890" y="31927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7632700" y="31927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7632700" y="31927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715000" y="369316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20" h="0">
                  <a:moveTo>
                    <a:pt x="0" y="0"/>
                  </a:moveTo>
                  <a:lnTo>
                    <a:pt x="6299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5715000" y="3192779"/>
              <a:ext cx="650240" cy="546100"/>
            </a:xfrm>
            <a:custGeom>
              <a:avLst/>
              <a:gdLst/>
              <a:ahLst/>
              <a:cxnLst/>
              <a:rect l="l" t="t" r="r" b="b"/>
              <a:pathLst>
                <a:path w="650239" h="546100">
                  <a:moveTo>
                    <a:pt x="650240" y="0"/>
                  </a:moveTo>
                  <a:lnTo>
                    <a:pt x="629920" y="0"/>
                  </a:lnTo>
                  <a:lnTo>
                    <a:pt x="629920" y="500380"/>
                  </a:lnTo>
                  <a:lnTo>
                    <a:pt x="0" y="500380"/>
                  </a:lnTo>
                  <a:lnTo>
                    <a:pt x="0" y="509270"/>
                  </a:lnTo>
                  <a:lnTo>
                    <a:pt x="629920" y="509270"/>
                  </a:lnTo>
                  <a:lnTo>
                    <a:pt x="629920" y="546100"/>
                  </a:lnTo>
                  <a:lnTo>
                    <a:pt x="650240" y="546100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993890" y="3456940"/>
              <a:ext cx="0" cy="281940"/>
            </a:xfrm>
            <a:custGeom>
              <a:avLst/>
              <a:gdLst/>
              <a:ahLst/>
              <a:cxnLst/>
              <a:rect l="l" t="t" r="r" b="b"/>
              <a:pathLst>
                <a:path w="0" h="281939">
                  <a:moveTo>
                    <a:pt x="0" y="0"/>
                  </a:moveTo>
                  <a:lnTo>
                    <a:pt x="0" y="281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993890" y="3456940"/>
              <a:ext cx="10160" cy="281940"/>
            </a:xfrm>
            <a:custGeom>
              <a:avLst/>
              <a:gdLst/>
              <a:ahLst/>
              <a:cxnLst/>
              <a:rect l="l" t="t" r="r" b="b"/>
              <a:pathLst>
                <a:path w="10159" h="281939">
                  <a:moveTo>
                    <a:pt x="0" y="281940"/>
                  </a:moveTo>
                  <a:lnTo>
                    <a:pt x="10159" y="281940"/>
                  </a:lnTo>
                  <a:lnTo>
                    <a:pt x="10159" y="0"/>
                  </a:lnTo>
                  <a:lnTo>
                    <a:pt x="0" y="0"/>
                  </a:lnTo>
                  <a:lnTo>
                    <a:pt x="0" y="2819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7632700" y="3456940"/>
              <a:ext cx="0" cy="281940"/>
            </a:xfrm>
            <a:custGeom>
              <a:avLst/>
              <a:gdLst/>
              <a:ahLst/>
              <a:cxnLst/>
              <a:rect l="l" t="t" r="r" b="b"/>
              <a:pathLst>
                <a:path w="0" h="281939">
                  <a:moveTo>
                    <a:pt x="0" y="0"/>
                  </a:moveTo>
                  <a:lnTo>
                    <a:pt x="0" y="2819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5715000" y="3439159"/>
              <a:ext cx="2566670" cy="299720"/>
            </a:xfrm>
            <a:custGeom>
              <a:avLst/>
              <a:gdLst/>
              <a:ahLst/>
              <a:cxnLst/>
              <a:rect l="l" t="t" r="r" b="b"/>
              <a:pathLst>
                <a:path w="2566670" h="299720">
                  <a:moveTo>
                    <a:pt x="2566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1917700" y="17780"/>
                  </a:lnTo>
                  <a:lnTo>
                    <a:pt x="1917700" y="299720"/>
                  </a:lnTo>
                  <a:lnTo>
                    <a:pt x="1927860" y="299720"/>
                  </a:lnTo>
                  <a:lnTo>
                    <a:pt x="1927860" y="17780"/>
                  </a:lnTo>
                  <a:lnTo>
                    <a:pt x="2566670" y="17780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6363970" y="369316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6363970" y="369316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7990840" y="3938270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 h="0">
                  <a:moveTo>
                    <a:pt x="0" y="0"/>
                  </a:moveTo>
                  <a:lnTo>
                    <a:pt x="2908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7990840" y="3939540"/>
              <a:ext cx="290830" cy="8890"/>
            </a:xfrm>
            <a:custGeom>
              <a:avLst/>
              <a:gdLst/>
              <a:ahLst/>
              <a:cxnLst/>
              <a:rect l="l" t="t" r="r" b="b"/>
              <a:pathLst>
                <a:path w="290829" h="8889">
                  <a:moveTo>
                    <a:pt x="0" y="8889"/>
                  </a:moveTo>
                  <a:lnTo>
                    <a:pt x="290829" y="8889"/>
                  </a:lnTo>
                  <a:lnTo>
                    <a:pt x="290829" y="0"/>
                  </a:lnTo>
                  <a:lnTo>
                    <a:pt x="0" y="0"/>
                  </a:lnTo>
                  <a:lnTo>
                    <a:pt x="0" y="88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6365240" y="318897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04050" y="318897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42859" y="3188970"/>
            <a:ext cx="62928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100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25159" y="3444240"/>
            <a:ext cx="6197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00"/>
              </a:spcBef>
            </a:pPr>
            <a:r>
              <a:rPr dirty="0" sz="1500" spc="60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65240" y="344424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00"/>
              </a:spcBef>
            </a:pPr>
            <a:r>
              <a:rPr dirty="0" sz="1500" spc="95">
                <a:latin typeface="Arial"/>
                <a:cs typeface="Arial"/>
              </a:rPr>
              <a:t>44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04050" y="344424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100"/>
              </a:spcBef>
            </a:pPr>
            <a:r>
              <a:rPr dirty="0" sz="1500" spc="85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24550" y="3721365"/>
            <a:ext cx="227329" cy="21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0"/>
              </a:lnSpc>
            </a:pPr>
            <a:r>
              <a:rPr dirty="0" sz="1500" spc="35">
                <a:latin typeface="Arial"/>
                <a:cs typeface="Arial"/>
              </a:rPr>
              <a:t>p</a:t>
            </a:r>
            <a:r>
              <a:rPr dirty="0" sz="1500" spc="85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5408929" y="3724275"/>
            <a:ext cx="2588260" cy="767715"/>
            <a:chOff x="5408929" y="3724275"/>
            <a:chExt cx="2588260" cy="767715"/>
          </a:xfrm>
        </p:grpSpPr>
        <p:sp>
          <p:nvSpPr>
            <p:cNvPr id="50" name="object 50"/>
            <p:cNvSpPr/>
            <p:nvPr/>
          </p:nvSpPr>
          <p:spPr>
            <a:xfrm>
              <a:off x="5415279" y="3738879"/>
              <a:ext cx="2575560" cy="746760"/>
            </a:xfrm>
            <a:custGeom>
              <a:avLst/>
              <a:gdLst/>
              <a:ahLst/>
              <a:cxnLst/>
              <a:rect l="l" t="t" r="r" b="b"/>
              <a:pathLst>
                <a:path w="2575559" h="746760">
                  <a:moveTo>
                    <a:pt x="25755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2575560" y="7467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5415279" y="3738879"/>
              <a:ext cx="2575560" cy="746760"/>
            </a:xfrm>
            <a:custGeom>
              <a:avLst/>
              <a:gdLst/>
              <a:ahLst/>
              <a:cxnLst/>
              <a:rect l="l" t="t" r="r" b="b"/>
              <a:pathLst>
                <a:path w="2575559" h="746760">
                  <a:moveTo>
                    <a:pt x="1287779" y="746760"/>
                  </a:moveTo>
                  <a:lnTo>
                    <a:pt x="0" y="746760"/>
                  </a:lnTo>
                  <a:lnTo>
                    <a:pt x="0" y="0"/>
                  </a:lnTo>
                  <a:lnTo>
                    <a:pt x="2575560" y="0"/>
                  </a:lnTo>
                  <a:lnTo>
                    <a:pt x="2575560" y="746760"/>
                  </a:lnTo>
                  <a:lnTo>
                    <a:pt x="1287779" y="74676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5411469" y="372491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5411469" y="372491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5411469" y="3724910"/>
              <a:ext cx="0" cy="755650"/>
            </a:xfrm>
            <a:custGeom>
              <a:avLst/>
              <a:gdLst/>
              <a:ahLst/>
              <a:cxnLst/>
              <a:rect l="l" t="t" r="r" b="b"/>
              <a:pathLst>
                <a:path w="0" h="755650">
                  <a:moveTo>
                    <a:pt x="0" y="0"/>
                  </a:moveTo>
                  <a:lnTo>
                    <a:pt x="0" y="7556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5411469" y="3724910"/>
              <a:ext cx="10160" cy="755650"/>
            </a:xfrm>
            <a:custGeom>
              <a:avLst/>
              <a:gdLst/>
              <a:ahLst/>
              <a:cxnLst/>
              <a:rect l="l" t="t" r="r" b="b"/>
              <a:pathLst>
                <a:path w="10160" h="755650">
                  <a:moveTo>
                    <a:pt x="10160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0160" y="75565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5411469" y="3980179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5411469" y="3980179"/>
              <a:ext cx="2567940" cy="8890"/>
            </a:xfrm>
            <a:custGeom>
              <a:avLst/>
              <a:gdLst/>
              <a:ahLst/>
              <a:cxnLst/>
              <a:rect l="l" t="t" r="r" b="b"/>
              <a:pathLst>
                <a:path w="2567940" h="8889">
                  <a:moveTo>
                    <a:pt x="2567939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2567939" y="8890"/>
                  </a:lnTo>
                  <a:lnTo>
                    <a:pt x="256793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5411469" y="422529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5411469" y="4225290"/>
              <a:ext cx="2567940" cy="8890"/>
            </a:xfrm>
            <a:custGeom>
              <a:avLst/>
              <a:gdLst/>
              <a:ahLst/>
              <a:cxnLst/>
              <a:rect l="l" t="t" r="r" b="b"/>
              <a:pathLst>
                <a:path w="2567940" h="8889">
                  <a:moveTo>
                    <a:pt x="25679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7939" y="8889"/>
                  </a:lnTo>
                  <a:lnTo>
                    <a:pt x="256793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5411469" y="447040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411469" y="4471669"/>
              <a:ext cx="2567940" cy="8890"/>
            </a:xfrm>
            <a:custGeom>
              <a:avLst/>
              <a:gdLst/>
              <a:ahLst/>
              <a:cxnLst/>
              <a:rect l="l" t="t" r="r" b="b"/>
              <a:pathLst>
                <a:path w="2567940" h="8889">
                  <a:moveTo>
                    <a:pt x="25679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7939" y="8889"/>
                  </a:lnTo>
                  <a:lnTo>
                    <a:pt x="256793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5411469" y="37338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5411469" y="37350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60" y="745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050279" y="37338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6050279" y="37350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60" y="745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6690359" y="37338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6690359" y="37350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7329169" y="37338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7329169" y="37350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7969250" y="37338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7969250" y="37350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6690359" y="372491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6690359" y="372491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80"/>
                  </a:lnTo>
                  <a:lnTo>
                    <a:pt x="10159" y="24638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7329169" y="372491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7329169" y="372491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80"/>
                  </a:lnTo>
                  <a:lnTo>
                    <a:pt x="10159" y="24638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5411469" y="422529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20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5411469" y="4225290"/>
              <a:ext cx="629920" cy="8890"/>
            </a:xfrm>
            <a:custGeom>
              <a:avLst/>
              <a:gdLst/>
              <a:ahLst/>
              <a:cxnLst/>
              <a:rect l="l" t="t" r="r" b="b"/>
              <a:pathLst>
                <a:path w="629920" h="8889">
                  <a:moveTo>
                    <a:pt x="62992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29920" y="8889"/>
                  </a:lnTo>
                  <a:lnTo>
                    <a:pt x="6299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5411469" y="447040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20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5411470" y="3724909"/>
              <a:ext cx="650240" cy="755650"/>
            </a:xfrm>
            <a:custGeom>
              <a:avLst/>
              <a:gdLst/>
              <a:ahLst/>
              <a:cxnLst/>
              <a:rect l="l" t="t" r="r" b="b"/>
              <a:pathLst>
                <a:path w="650239" h="755650">
                  <a:moveTo>
                    <a:pt x="650240" y="0"/>
                  </a:moveTo>
                  <a:lnTo>
                    <a:pt x="629920" y="0"/>
                  </a:lnTo>
                  <a:lnTo>
                    <a:pt x="629920" y="746772"/>
                  </a:lnTo>
                  <a:lnTo>
                    <a:pt x="0" y="746772"/>
                  </a:lnTo>
                  <a:lnTo>
                    <a:pt x="0" y="755650"/>
                  </a:lnTo>
                  <a:lnTo>
                    <a:pt x="629920" y="755650"/>
                  </a:lnTo>
                  <a:lnTo>
                    <a:pt x="650240" y="755650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6690359" y="3989070"/>
              <a:ext cx="0" cy="491490"/>
            </a:xfrm>
            <a:custGeom>
              <a:avLst/>
              <a:gdLst/>
              <a:ahLst/>
              <a:cxnLst/>
              <a:rect l="l" t="t" r="r" b="b"/>
              <a:pathLst>
                <a:path w="0" h="491489">
                  <a:moveTo>
                    <a:pt x="0" y="0"/>
                  </a:moveTo>
                  <a:lnTo>
                    <a:pt x="0" y="491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6690359" y="3989070"/>
              <a:ext cx="10160" cy="491490"/>
            </a:xfrm>
            <a:custGeom>
              <a:avLst/>
              <a:gdLst/>
              <a:ahLst/>
              <a:cxnLst/>
              <a:rect l="l" t="t" r="r" b="b"/>
              <a:pathLst>
                <a:path w="10159" h="491489">
                  <a:moveTo>
                    <a:pt x="10159" y="0"/>
                  </a:moveTo>
                  <a:lnTo>
                    <a:pt x="0" y="0"/>
                  </a:lnTo>
                  <a:lnTo>
                    <a:pt x="0" y="491489"/>
                  </a:lnTo>
                  <a:lnTo>
                    <a:pt x="10159" y="491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7329169" y="3989070"/>
              <a:ext cx="0" cy="491490"/>
            </a:xfrm>
            <a:custGeom>
              <a:avLst/>
              <a:gdLst/>
              <a:ahLst/>
              <a:cxnLst/>
              <a:rect l="l" t="t" r="r" b="b"/>
              <a:pathLst>
                <a:path w="0" h="491489">
                  <a:moveTo>
                    <a:pt x="0" y="0"/>
                  </a:moveTo>
                  <a:lnTo>
                    <a:pt x="0" y="491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5411470" y="3971289"/>
              <a:ext cx="2566670" cy="509270"/>
            </a:xfrm>
            <a:custGeom>
              <a:avLst/>
              <a:gdLst/>
              <a:ahLst/>
              <a:cxnLst/>
              <a:rect l="l" t="t" r="r" b="b"/>
              <a:pathLst>
                <a:path w="2566670" h="509270">
                  <a:moveTo>
                    <a:pt x="1927860" y="17792"/>
                  </a:moveTo>
                  <a:lnTo>
                    <a:pt x="1917700" y="17792"/>
                  </a:lnTo>
                  <a:lnTo>
                    <a:pt x="1917700" y="509270"/>
                  </a:lnTo>
                  <a:lnTo>
                    <a:pt x="1927860" y="509270"/>
                  </a:lnTo>
                  <a:lnTo>
                    <a:pt x="1927860" y="17792"/>
                  </a:lnTo>
                  <a:close/>
                </a:path>
                <a:path w="2566670" h="509270">
                  <a:moveTo>
                    <a:pt x="2566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66670" y="17780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6060439" y="422529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6060439" y="422529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6060439" y="447040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6060439" y="4471669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8" name="object 88"/>
          <p:cNvSpPr txBox="1"/>
          <p:nvPr/>
        </p:nvSpPr>
        <p:spPr>
          <a:xfrm>
            <a:off x="6899909" y="3721100"/>
            <a:ext cx="24892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500" spc="105" b="1">
                <a:latin typeface="Arial"/>
                <a:cs typeface="Arial"/>
              </a:rPr>
              <a:t>c</a:t>
            </a:r>
            <a:r>
              <a:rPr dirty="0" sz="1500" spc="85" b="1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538719" y="3694429"/>
            <a:ext cx="250190" cy="5359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0"/>
              </a:spcBef>
            </a:pPr>
            <a:r>
              <a:rPr dirty="0" sz="1500" spc="114" b="1">
                <a:latin typeface="Arial"/>
                <a:cs typeface="Arial"/>
              </a:rPr>
              <a:t>c</a:t>
            </a:r>
            <a:r>
              <a:rPr dirty="0" sz="1500" spc="85" b="1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r>
              <a:rPr dirty="0" sz="1500" spc="114">
                <a:latin typeface="Arial"/>
                <a:cs typeface="Arial"/>
              </a:rPr>
              <a:t>5</a:t>
            </a:r>
            <a:r>
              <a:rPr dirty="0" sz="1500" spc="85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621020" y="3958590"/>
            <a:ext cx="240029" cy="5181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7800"/>
              </a:lnSpc>
              <a:spcBef>
                <a:spcPts val="100"/>
              </a:spcBef>
            </a:pPr>
            <a:r>
              <a:rPr dirty="0" sz="1500" spc="35">
                <a:latin typeface="Arial"/>
                <a:cs typeface="Arial"/>
              </a:rPr>
              <a:t>p</a:t>
            </a:r>
            <a:r>
              <a:rPr dirty="0" sz="1500" spc="55">
                <a:latin typeface="Arial"/>
                <a:cs typeface="Arial"/>
              </a:rPr>
              <a:t>1  </a:t>
            </a:r>
            <a:r>
              <a:rPr dirty="0" sz="1500" spc="35">
                <a:latin typeface="Arial"/>
                <a:cs typeface="Arial"/>
              </a:rPr>
              <a:t>p</a:t>
            </a:r>
            <a:r>
              <a:rPr dirty="0" sz="1500" spc="85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261100" y="3694429"/>
            <a:ext cx="248920" cy="78232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0"/>
              </a:spcBef>
            </a:pPr>
            <a:r>
              <a:rPr dirty="0" sz="1500" spc="105" b="1">
                <a:latin typeface="Arial"/>
                <a:cs typeface="Arial"/>
              </a:rPr>
              <a:t>c</a:t>
            </a:r>
            <a:r>
              <a:rPr dirty="0" sz="1500" spc="85" b="1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r>
              <a:rPr dirty="0" sz="1500" spc="105">
                <a:latin typeface="Arial"/>
                <a:cs typeface="Arial"/>
              </a:rPr>
              <a:t>1</a:t>
            </a:r>
            <a:r>
              <a:rPr dirty="0" sz="1500" spc="85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r>
              <a:rPr dirty="0" sz="1500" spc="105">
                <a:latin typeface="Arial"/>
                <a:cs typeface="Arial"/>
              </a:rPr>
              <a:t>1</a:t>
            </a:r>
            <a:r>
              <a:rPr dirty="0" sz="1500" spc="85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959600" y="4222750"/>
            <a:ext cx="129539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500" spc="85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408929" y="2743200"/>
            <a:ext cx="3122930" cy="1750060"/>
          </a:xfrm>
          <a:custGeom>
            <a:avLst/>
            <a:gdLst/>
            <a:ahLst/>
            <a:cxnLst/>
            <a:rect l="l" t="t" r="r" b="b"/>
            <a:pathLst>
              <a:path w="3122929" h="1750060">
                <a:moveTo>
                  <a:pt x="0" y="990600"/>
                </a:moveTo>
                <a:lnTo>
                  <a:pt x="609600" y="0"/>
                </a:lnTo>
              </a:path>
              <a:path w="3122929" h="1750060">
                <a:moveTo>
                  <a:pt x="2589529" y="990600"/>
                </a:moveTo>
                <a:lnTo>
                  <a:pt x="3121660" y="0"/>
                </a:lnTo>
              </a:path>
              <a:path w="3122929" h="1750060">
                <a:moveTo>
                  <a:pt x="2589529" y="1750060"/>
                </a:moveTo>
                <a:lnTo>
                  <a:pt x="3121660" y="835660"/>
                </a:lnTo>
              </a:path>
              <a:path w="3122929" h="1750060">
                <a:moveTo>
                  <a:pt x="609600" y="1270"/>
                </a:moveTo>
                <a:lnTo>
                  <a:pt x="3121660" y="2539"/>
                </a:lnTo>
              </a:path>
              <a:path w="3122929" h="1750060">
                <a:moveTo>
                  <a:pt x="3122929" y="1270"/>
                </a:moveTo>
                <a:lnTo>
                  <a:pt x="3122929" y="83692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4554220" y="3784600"/>
            <a:ext cx="769620" cy="36703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457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95" name="object 95"/>
          <p:cNvSpPr txBox="1"/>
          <p:nvPr/>
        </p:nvSpPr>
        <p:spPr>
          <a:xfrm>
            <a:off x="5623559" y="5321300"/>
            <a:ext cx="174561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06A60"/>
                </a:solidFill>
                <a:latin typeface="Arial"/>
                <a:cs typeface="Arial"/>
              </a:rPr>
              <a:t>dimensions =</a:t>
            </a:r>
            <a:r>
              <a:rPr dirty="0" sz="2000" spc="-8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006A60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942840" y="1997709"/>
            <a:ext cx="32238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Multi-dimensional</a:t>
            </a:r>
            <a:r>
              <a:rPr dirty="0" sz="2400" spc="-6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cube: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44500" y="1997709"/>
            <a:ext cx="2141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Fact table</a:t>
            </a:r>
            <a:r>
              <a:rPr dirty="0" sz="2400" spc="-7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view: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21310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ROLAP </a:t>
            </a:r>
            <a:r>
              <a:rPr dirty="0" sz="2800" spc="-5"/>
              <a:t>vs.</a:t>
            </a:r>
            <a:r>
              <a:rPr dirty="0" sz="2800" spc="-55"/>
              <a:t> </a:t>
            </a:r>
            <a:r>
              <a:rPr dirty="0" sz="2800" spc="-10"/>
              <a:t>MOLAP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075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52500" y="1024890"/>
            <a:ext cx="6462395" cy="1564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ROLAP: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Relational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On-Line Analytical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Processing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MOLAP: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Multi-Dimensional On-Line Analytical</a:t>
            </a:r>
            <a:r>
              <a:rPr dirty="0" sz="2400" spc="-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Processing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0586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A</a:t>
            </a:r>
            <a:r>
              <a:rPr dirty="0" sz="2800" spc="-5"/>
              <a:t>g</a:t>
            </a:r>
            <a:r>
              <a:rPr dirty="0" sz="2800" spc="5"/>
              <a:t>g</a:t>
            </a:r>
            <a:r>
              <a:rPr dirty="0" sz="2800" spc="-5"/>
              <a:t>reg</a:t>
            </a:r>
            <a:r>
              <a:rPr dirty="0" sz="2800" spc="-10"/>
              <a:t>a</a:t>
            </a:r>
            <a:r>
              <a:rPr dirty="0" sz="2800" spc="-5"/>
              <a:t>tes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15694" y="3300095"/>
          <a:ext cx="4004310" cy="176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899160"/>
                <a:gridCol w="829310"/>
                <a:gridCol w="830580"/>
                <a:gridCol w="638810"/>
              </a:tblGrid>
              <a:tr h="252412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0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44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76909" y="1572259"/>
            <a:ext cx="6783705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Add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up </a:t>
            </a: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amounts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for day</a:t>
            </a:r>
            <a:r>
              <a:rPr dirty="0" sz="2800" spc="1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  <a:p>
            <a:pPr marL="236220" marR="5080" indent="-236220">
              <a:lnSpc>
                <a:spcPct val="100000"/>
              </a:lnSpc>
              <a:buChar char="•"/>
              <a:tabLst>
                <a:tab pos="236220" algn="l"/>
                <a:tab pos="1638935" algn="l"/>
              </a:tabLst>
            </a:pP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In</a:t>
            </a:r>
            <a:r>
              <a:rPr dirty="0" sz="2800" spc="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SQL:	</a:t>
            </a:r>
            <a:r>
              <a:rPr dirty="0" sz="2800" spc="-10">
                <a:latin typeface="Arial"/>
                <a:cs typeface="Arial"/>
              </a:rPr>
              <a:t>SELECT </a:t>
            </a:r>
            <a:r>
              <a:rPr dirty="0" sz="2800" spc="-5">
                <a:latin typeface="Arial"/>
                <a:cs typeface="Arial"/>
              </a:rPr>
              <a:t>sum(amt) </a:t>
            </a:r>
            <a:r>
              <a:rPr dirty="0" sz="2800" spc="-10">
                <a:latin typeface="Arial"/>
                <a:cs typeface="Arial"/>
              </a:rPr>
              <a:t>FROM </a:t>
            </a:r>
            <a:r>
              <a:rPr dirty="0" sz="2800" spc="-5">
                <a:latin typeface="Arial"/>
                <a:cs typeface="Arial"/>
              </a:rPr>
              <a:t>SALE  </a:t>
            </a:r>
            <a:r>
              <a:rPr dirty="0" sz="2800" spc="-10">
                <a:latin typeface="Arial"/>
                <a:cs typeface="Arial"/>
              </a:rPr>
              <a:t>WHERE </a:t>
            </a:r>
            <a:r>
              <a:rPr dirty="0" sz="2800">
                <a:latin typeface="Arial"/>
                <a:cs typeface="Arial"/>
              </a:rPr>
              <a:t>date =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867460" y="4038660"/>
            <a:ext cx="533400" cy="381000"/>
            <a:chOff x="5867460" y="4038660"/>
            <a:chExt cx="533400" cy="381000"/>
          </a:xfrm>
        </p:grpSpPr>
        <p:sp>
          <p:nvSpPr>
            <p:cNvPr id="6" name="object 6"/>
            <p:cNvSpPr/>
            <p:nvPr/>
          </p:nvSpPr>
          <p:spPr>
            <a:xfrm>
              <a:off x="5873750" y="404495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260350" y="0"/>
                  </a:moveTo>
                  <a:lnTo>
                    <a:pt x="260350" y="91439"/>
                  </a:lnTo>
                  <a:lnTo>
                    <a:pt x="0" y="91439"/>
                  </a:lnTo>
                  <a:lnTo>
                    <a:pt x="0" y="275589"/>
                  </a:lnTo>
                  <a:lnTo>
                    <a:pt x="260350" y="275589"/>
                  </a:lnTo>
                  <a:lnTo>
                    <a:pt x="260350" y="368300"/>
                  </a:lnTo>
                  <a:lnTo>
                    <a:pt x="520700" y="184150"/>
                  </a:lnTo>
                  <a:lnTo>
                    <a:pt x="26035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873750" y="404495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0" y="91439"/>
                  </a:moveTo>
                  <a:lnTo>
                    <a:pt x="260350" y="91439"/>
                  </a:lnTo>
                  <a:lnTo>
                    <a:pt x="260350" y="0"/>
                  </a:lnTo>
                  <a:lnTo>
                    <a:pt x="520700" y="184150"/>
                  </a:lnTo>
                  <a:lnTo>
                    <a:pt x="260350" y="368300"/>
                  </a:lnTo>
                  <a:lnTo>
                    <a:pt x="260350" y="275589"/>
                  </a:lnTo>
                  <a:lnTo>
                    <a:pt x="0" y="275589"/>
                  </a:lnTo>
                  <a:lnTo>
                    <a:pt x="0" y="9143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7073900" y="4055109"/>
            <a:ext cx="363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8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0586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A</a:t>
            </a:r>
            <a:r>
              <a:rPr dirty="0" sz="2800" spc="-5"/>
              <a:t>g</a:t>
            </a:r>
            <a:r>
              <a:rPr dirty="0" sz="2800" spc="5"/>
              <a:t>g</a:t>
            </a:r>
            <a:r>
              <a:rPr dirty="0" sz="2800" spc="-5"/>
              <a:t>reg</a:t>
            </a:r>
            <a:r>
              <a:rPr dirty="0" sz="2800" spc="-10"/>
              <a:t>a</a:t>
            </a:r>
            <a:r>
              <a:rPr dirty="0" sz="2800" spc="-5"/>
              <a:t>tes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9894" y="3300095"/>
          <a:ext cx="4004310" cy="176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899160"/>
                <a:gridCol w="829310"/>
                <a:gridCol w="830580"/>
                <a:gridCol w="638810"/>
              </a:tblGrid>
              <a:tr h="252412"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0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44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6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76909" y="1572259"/>
            <a:ext cx="7676515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Add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up </a:t>
            </a: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amounts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by</a:t>
            </a:r>
            <a:r>
              <a:rPr dirty="0" sz="2800" spc="2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day</a:t>
            </a:r>
            <a:endParaRPr sz="2800">
              <a:latin typeface="Arial"/>
              <a:cs typeface="Arial"/>
            </a:endParaRPr>
          </a:p>
          <a:p>
            <a:pPr marL="236220" marR="5080" indent="-236220">
              <a:lnSpc>
                <a:spcPct val="100000"/>
              </a:lnSpc>
              <a:buChar char="•"/>
              <a:tabLst>
                <a:tab pos="236220" algn="l"/>
                <a:tab pos="1638935" algn="l"/>
              </a:tabLst>
            </a:pPr>
            <a:r>
              <a:rPr dirty="0" sz="2800">
                <a:solidFill>
                  <a:srgbClr val="006A60"/>
                </a:solidFill>
                <a:latin typeface="Arial"/>
                <a:cs typeface="Arial"/>
              </a:rPr>
              <a:t>In</a:t>
            </a:r>
            <a:r>
              <a:rPr dirty="0" sz="2800" spc="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006A60"/>
                </a:solidFill>
                <a:latin typeface="Arial"/>
                <a:cs typeface="Arial"/>
              </a:rPr>
              <a:t>SQL:	</a:t>
            </a:r>
            <a:r>
              <a:rPr dirty="0" sz="2800" spc="-10">
                <a:latin typeface="Arial"/>
                <a:cs typeface="Arial"/>
              </a:rPr>
              <a:t>SELECT </a:t>
            </a:r>
            <a:r>
              <a:rPr dirty="0" sz="2800">
                <a:latin typeface="Arial"/>
                <a:cs typeface="Arial"/>
              </a:rPr>
              <a:t>date, </a:t>
            </a:r>
            <a:r>
              <a:rPr dirty="0" sz="2800" spc="-5">
                <a:latin typeface="Arial"/>
                <a:cs typeface="Arial"/>
              </a:rPr>
              <a:t>sum(amt) </a:t>
            </a:r>
            <a:r>
              <a:rPr dirty="0" sz="2800" spc="-10">
                <a:latin typeface="Arial"/>
                <a:cs typeface="Arial"/>
              </a:rPr>
              <a:t>FROM </a:t>
            </a:r>
            <a:r>
              <a:rPr dirty="0" sz="2800" spc="-5">
                <a:latin typeface="Arial"/>
                <a:cs typeface="Arial"/>
              </a:rPr>
              <a:t>SALE  </a:t>
            </a:r>
            <a:r>
              <a:rPr dirty="0" sz="2800" spc="-10">
                <a:latin typeface="Arial"/>
                <a:cs typeface="Arial"/>
              </a:rPr>
              <a:t>GROUP </a:t>
            </a:r>
            <a:r>
              <a:rPr dirty="0" sz="2800" spc="-5">
                <a:latin typeface="Arial"/>
                <a:cs typeface="Arial"/>
              </a:rPr>
              <a:t>BY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date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953060" y="4038660"/>
            <a:ext cx="533400" cy="381000"/>
            <a:chOff x="4953060" y="4038660"/>
            <a:chExt cx="533400" cy="381000"/>
          </a:xfrm>
        </p:grpSpPr>
        <p:sp>
          <p:nvSpPr>
            <p:cNvPr id="6" name="object 6"/>
            <p:cNvSpPr/>
            <p:nvPr/>
          </p:nvSpPr>
          <p:spPr>
            <a:xfrm>
              <a:off x="4959350" y="404495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260350" y="0"/>
                  </a:moveTo>
                  <a:lnTo>
                    <a:pt x="260350" y="91439"/>
                  </a:lnTo>
                  <a:lnTo>
                    <a:pt x="0" y="91439"/>
                  </a:lnTo>
                  <a:lnTo>
                    <a:pt x="0" y="275589"/>
                  </a:lnTo>
                  <a:lnTo>
                    <a:pt x="260350" y="275589"/>
                  </a:lnTo>
                  <a:lnTo>
                    <a:pt x="260350" y="368300"/>
                  </a:lnTo>
                  <a:lnTo>
                    <a:pt x="520700" y="184150"/>
                  </a:lnTo>
                  <a:lnTo>
                    <a:pt x="26035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959350" y="404495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0" y="91439"/>
                  </a:moveTo>
                  <a:lnTo>
                    <a:pt x="260350" y="91439"/>
                  </a:lnTo>
                  <a:lnTo>
                    <a:pt x="260350" y="0"/>
                  </a:lnTo>
                  <a:lnTo>
                    <a:pt x="520700" y="184150"/>
                  </a:lnTo>
                  <a:lnTo>
                    <a:pt x="260350" y="368300"/>
                  </a:lnTo>
                  <a:lnTo>
                    <a:pt x="260350" y="275589"/>
                  </a:lnTo>
                  <a:lnTo>
                    <a:pt x="0" y="275589"/>
                  </a:lnTo>
                  <a:lnTo>
                    <a:pt x="0" y="9143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920104" y="3758565"/>
          <a:ext cx="2273300" cy="823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670"/>
                <a:gridCol w="828040"/>
                <a:gridCol w="640080"/>
              </a:tblGrid>
              <a:tr h="273367"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50" spc="5" b="1">
                          <a:latin typeface="Arial"/>
                          <a:cs typeface="Arial"/>
                        </a:rPr>
                        <a:t>ans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50" spc="5" b="1">
                          <a:latin typeface="Arial"/>
                          <a:cs typeface="Arial"/>
                        </a:rPr>
                        <a:t>date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50" spc="10" b="1">
                          <a:latin typeface="Arial"/>
                          <a:cs typeface="Arial"/>
                        </a:rPr>
                        <a:t>sum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50">
                          <a:latin typeface="Arial"/>
                          <a:cs typeface="Arial"/>
                        </a:rPr>
                        <a:t>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50" spc="5">
                          <a:latin typeface="Arial"/>
                          <a:cs typeface="Arial"/>
                        </a:rPr>
                        <a:t>81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67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50">
                          <a:latin typeface="Arial"/>
                          <a:cs typeface="Arial"/>
                        </a:rPr>
                        <a:t>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50" spc="5">
                          <a:latin typeface="Arial"/>
                          <a:cs typeface="Arial"/>
                        </a:rPr>
                        <a:t>48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08356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Another</a:t>
            </a:r>
            <a:r>
              <a:rPr dirty="0" sz="2800" spc="-90"/>
              <a:t> </a:t>
            </a:r>
            <a:r>
              <a:rPr dirty="0" sz="2800" spc="-5"/>
              <a:t>Example</a:t>
            </a:r>
            <a:endParaRPr sz="2800"/>
          </a:p>
        </p:txBody>
      </p:sp>
      <p:sp>
        <p:nvSpPr>
          <p:cNvPr id="6" name="object 6"/>
          <p:cNvSpPr/>
          <p:nvPr/>
        </p:nvSpPr>
        <p:spPr>
          <a:xfrm>
            <a:off x="4800600" y="5182870"/>
            <a:ext cx="990600" cy="152400"/>
          </a:xfrm>
          <a:custGeom>
            <a:avLst/>
            <a:gdLst/>
            <a:ahLst/>
            <a:cxnLst/>
            <a:rect l="l" t="t" r="r" b="b"/>
            <a:pathLst>
              <a:path w="990600" h="152400">
                <a:moveTo>
                  <a:pt x="990600" y="76200"/>
                </a:moveTo>
                <a:lnTo>
                  <a:pt x="838200" y="0"/>
                </a:lnTo>
                <a:lnTo>
                  <a:pt x="838200" y="49530"/>
                </a:lnTo>
                <a:lnTo>
                  <a:pt x="0" y="49530"/>
                </a:lnTo>
                <a:lnTo>
                  <a:pt x="0" y="101600"/>
                </a:lnTo>
                <a:lnTo>
                  <a:pt x="838200" y="101600"/>
                </a:lnTo>
                <a:lnTo>
                  <a:pt x="838200" y="152400"/>
                </a:lnTo>
                <a:lnTo>
                  <a:pt x="990600" y="7620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24200" y="5232400"/>
            <a:ext cx="748030" cy="52069"/>
          </a:xfrm>
          <a:custGeom>
            <a:avLst/>
            <a:gdLst/>
            <a:ahLst/>
            <a:cxnLst/>
            <a:rect l="l" t="t" r="r" b="b"/>
            <a:pathLst>
              <a:path w="748029" h="52070">
                <a:moveTo>
                  <a:pt x="0" y="52069"/>
                </a:moveTo>
                <a:lnTo>
                  <a:pt x="748029" y="52069"/>
                </a:lnTo>
                <a:lnTo>
                  <a:pt x="748029" y="0"/>
                </a:lnTo>
                <a:lnTo>
                  <a:pt x="0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24200" y="5791200"/>
            <a:ext cx="520700" cy="152400"/>
          </a:xfrm>
          <a:custGeom>
            <a:avLst/>
            <a:gdLst/>
            <a:ahLst/>
            <a:cxnLst/>
            <a:rect l="l" t="t" r="r" b="b"/>
            <a:pathLst>
              <a:path w="520700" h="152400">
                <a:moveTo>
                  <a:pt x="520700" y="50800"/>
                </a:moveTo>
                <a:lnTo>
                  <a:pt x="152400" y="50800"/>
                </a:ln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400" y="102870"/>
                </a:lnTo>
                <a:lnTo>
                  <a:pt x="520700" y="102870"/>
                </a:lnTo>
                <a:lnTo>
                  <a:pt x="520700" y="5080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30800" y="5842000"/>
            <a:ext cx="660400" cy="52069"/>
          </a:xfrm>
          <a:custGeom>
            <a:avLst/>
            <a:gdLst/>
            <a:ahLst/>
            <a:cxnLst/>
            <a:rect l="l" t="t" r="r" b="b"/>
            <a:pathLst>
              <a:path w="660400" h="52070">
                <a:moveTo>
                  <a:pt x="660400" y="0"/>
                </a:moveTo>
                <a:lnTo>
                  <a:pt x="0" y="0"/>
                </a:lnTo>
                <a:lnTo>
                  <a:pt x="0" y="52070"/>
                </a:lnTo>
                <a:lnTo>
                  <a:pt x="660400" y="52070"/>
                </a:lnTo>
                <a:lnTo>
                  <a:pt x="66040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890967" y="1998979"/>
            <a:ext cx="46228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0">
                <a:latin typeface="Arial"/>
                <a:cs typeface="Arial"/>
              </a:rPr>
              <a:t>L</a:t>
            </a:r>
            <a:r>
              <a:rPr dirty="0" sz="280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756210" y="3791010"/>
            <a:ext cx="533400" cy="381000"/>
            <a:chOff x="4756210" y="3791010"/>
            <a:chExt cx="533400" cy="381000"/>
          </a:xfrm>
        </p:grpSpPr>
        <p:sp>
          <p:nvSpPr>
            <p:cNvPr id="12" name="object 12"/>
            <p:cNvSpPr/>
            <p:nvPr/>
          </p:nvSpPr>
          <p:spPr>
            <a:xfrm>
              <a:off x="4762500" y="379730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260350" y="0"/>
                  </a:moveTo>
                  <a:lnTo>
                    <a:pt x="260350" y="91439"/>
                  </a:lnTo>
                  <a:lnTo>
                    <a:pt x="0" y="91439"/>
                  </a:lnTo>
                  <a:lnTo>
                    <a:pt x="0" y="275589"/>
                  </a:lnTo>
                  <a:lnTo>
                    <a:pt x="260350" y="275589"/>
                  </a:lnTo>
                  <a:lnTo>
                    <a:pt x="260350" y="368300"/>
                  </a:lnTo>
                  <a:lnTo>
                    <a:pt x="520700" y="184150"/>
                  </a:lnTo>
                  <a:lnTo>
                    <a:pt x="26035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762500" y="3797300"/>
              <a:ext cx="520700" cy="368300"/>
            </a:xfrm>
            <a:custGeom>
              <a:avLst/>
              <a:gdLst/>
              <a:ahLst/>
              <a:cxnLst/>
              <a:rect l="l" t="t" r="r" b="b"/>
              <a:pathLst>
                <a:path w="520700" h="368300">
                  <a:moveTo>
                    <a:pt x="0" y="91439"/>
                  </a:moveTo>
                  <a:lnTo>
                    <a:pt x="260350" y="91439"/>
                  </a:lnTo>
                  <a:lnTo>
                    <a:pt x="260350" y="0"/>
                  </a:lnTo>
                  <a:lnTo>
                    <a:pt x="520700" y="184150"/>
                  </a:lnTo>
                  <a:lnTo>
                    <a:pt x="260350" y="368300"/>
                  </a:lnTo>
                  <a:lnTo>
                    <a:pt x="260350" y="275589"/>
                  </a:lnTo>
                  <a:lnTo>
                    <a:pt x="0" y="275589"/>
                  </a:lnTo>
                  <a:lnTo>
                    <a:pt x="0" y="9143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80113" y="675413"/>
          <a:ext cx="7755255" cy="4138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454"/>
                <a:gridCol w="788670"/>
                <a:gridCol w="899160"/>
                <a:gridCol w="830580"/>
                <a:gridCol w="829309"/>
                <a:gridCol w="638810"/>
                <a:gridCol w="3556635"/>
              </a:tblGrid>
              <a:tr h="109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72347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521334" indent="-223520">
                        <a:lnSpc>
                          <a:spcPct val="100000"/>
                        </a:lnSpc>
                        <a:spcBef>
                          <a:spcPts val="2505"/>
                        </a:spcBef>
                        <a:buChar char="•"/>
                        <a:tabLst>
                          <a:tab pos="521334" algn="l"/>
                        </a:tabLst>
                      </a:pP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Add </a:t>
                      </a:r>
                      <a:r>
                        <a:rPr dirty="0" sz="280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up </a:t>
                      </a: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amounts </a:t>
                      </a:r>
                      <a:r>
                        <a:rPr dirty="0" sz="280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by day,</a:t>
                      </a:r>
                      <a:r>
                        <a:rPr dirty="0" sz="2800" spc="2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product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521334" marR="21590" indent="-521334">
                        <a:lnSpc>
                          <a:spcPct val="100000"/>
                        </a:lnSpc>
                        <a:buChar char="•"/>
                        <a:tabLst>
                          <a:tab pos="521334" algn="l"/>
                          <a:tab pos="1924050" algn="l"/>
                        </a:tabLst>
                      </a:pPr>
                      <a:r>
                        <a:rPr dirty="0" sz="280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2800" spc="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SQL:	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SELECT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date, 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sum(amt) 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SA  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GROUP 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date,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prodId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30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0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385570">
                        <a:lnSpc>
                          <a:spcPct val="100000"/>
                        </a:lnSpc>
                        <a:tabLst>
                          <a:tab pos="2084070" algn="l"/>
                          <a:tab pos="3025140" algn="l"/>
                        </a:tabLst>
                      </a:pPr>
                      <a:r>
                        <a:rPr dirty="0" sz="1650" spc="5" b="1">
                          <a:latin typeface="Arial"/>
                          <a:cs typeface="Arial"/>
                        </a:rPr>
                        <a:t>sale	</a:t>
                      </a:r>
                      <a:r>
                        <a:rPr dirty="0" sz="1650" b="1">
                          <a:latin typeface="Arial"/>
                          <a:cs typeface="Arial"/>
                        </a:rPr>
                        <a:t>prodId	</a:t>
                      </a:r>
                      <a:r>
                        <a:rPr dirty="0" sz="1650" spc="20" b="1">
                          <a:latin typeface="Arial"/>
                          <a:cs typeface="Arial"/>
                        </a:rPr>
                        <a:t>date</a:t>
                      </a:r>
                      <a:endParaRPr sz="1650">
                        <a:latin typeface="Arial"/>
                        <a:cs typeface="Arial"/>
                      </a:endParaRPr>
                    </a:p>
                    <a:p>
                      <a:pPr marL="2296160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3186430" algn="l"/>
                        </a:tabLst>
                      </a:pPr>
                      <a:r>
                        <a:rPr dirty="0" sz="1650" spc="-15">
                          <a:latin typeface="Arial"/>
                          <a:cs typeface="Arial"/>
                        </a:rPr>
                        <a:t>p1	</a:t>
                      </a:r>
                      <a:r>
                        <a:rPr dirty="0" sz="1650" spc="10">
                          <a:latin typeface="Arial"/>
                          <a:cs typeface="Arial"/>
                        </a:rPr>
                        <a:t>1</a:t>
                      </a:r>
                      <a:endParaRPr sz="1650">
                        <a:latin typeface="Arial"/>
                        <a:cs typeface="Arial"/>
                      </a:endParaRPr>
                    </a:p>
                    <a:p>
                      <a:pPr marL="2296160">
                        <a:lnSpc>
                          <a:spcPct val="100000"/>
                        </a:lnSpc>
                        <a:spcBef>
                          <a:spcPts val="170"/>
                        </a:spcBef>
                        <a:tabLst>
                          <a:tab pos="3186430" algn="l"/>
                        </a:tabLst>
                      </a:pPr>
                      <a:r>
                        <a:rPr dirty="0" sz="1650" spc="-15">
                          <a:latin typeface="Arial"/>
                          <a:cs typeface="Arial"/>
                        </a:rPr>
                        <a:t>p2	</a:t>
                      </a:r>
                      <a:r>
                        <a:rPr dirty="0" sz="1650" spc="10">
                          <a:latin typeface="Arial"/>
                          <a:cs typeface="Arial"/>
                        </a:rPr>
                        <a:t>1</a:t>
                      </a:r>
                      <a:endParaRPr sz="1650">
                        <a:latin typeface="Arial"/>
                        <a:cs typeface="Arial"/>
                      </a:endParaRPr>
                    </a:p>
                    <a:p>
                      <a:pPr marL="229616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186430" algn="l"/>
                        </a:tabLst>
                      </a:pPr>
                      <a:r>
                        <a:rPr dirty="0" sz="1650" spc="-15">
                          <a:latin typeface="Arial"/>
                          <a:cs typeface="Arial"/>
                        </a:rPr>
                        <a:t>p1	</a:t>
                      </a:r>
                      <a:r>
                        <a:rPr dirty="0" sz="1650" spc="10">
                          <a:latin typeface="Arial"/>
                          <a:cs typeface="Arial"/>
                        </a:rPr>
                        <a:t>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114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8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4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44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65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561965" y="3352165"/>
          <a:ext cx="3143250" cy="111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830"/>
                <a:gridCol w="840739"/>
                <a:gridCol w="839469"/>
                <a:gridCol w="647700"/>
              </a:tblGrid>
              <a:tr h="27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50" spc="25" b="1">
                          <a:latin typeface="Arial"/>
                          <a:cs typeface="Arial"/>
                        </a:rPr>
                        <a:t>amt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90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50" spc="25">
                          <a:latin typeface="Arial"/>
                          <a:cs typeface="Arial"/>
                        </a:rPr>
                        <a:t>62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50" spc="25">
                          <a:latin typeface="Arial"/>
                          <a:cs typeface="Arial"/>
                        </a:rPr>
                        <a:t>19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50" spc="25">
                          <a:latin typeface="Arial"/>
                          <a:cs typeface="Arial"/>
                        </a:rPr>
                        <a:t>48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723640" y="5046979"/>
            <a:ext cx="1328420" cy="99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029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rollup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1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-d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0586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A</a:t>
            </a:r>
            <a:r>
              <a:rPr dirty="0" sz="2800" spc="-5"/>
              <a:t>g</a:t>
            </a:r>
            <a:r>
              <a:rPr dirty="0" sz="2800" spc="5"/>
              <a:t>g</a:t>
            </a:r>
            <a:r>
              <a:rPr dirty="0" sz="2800" spc="-5"/>
              <a:t>reg</a:t>
            </a:r>
            <a:r>
              <a:rPr dirty="0" sz="2800" spc="-10"/>
              <a:t>a</a:t>
            </a:r>
            <a:r>
              <a:rPr dirty="0" sz="2800" spc="-5"/>
              <a:t>tes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075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234950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52500" y="1024890"/>
            <a:ext cx="4591050" cy="1640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1660" marR="5080" indent="-56896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Operators: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sum, count, max, min,  median,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ave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“Having”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clause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Using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dimension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hierarchy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1068069" y="3124200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069" y="2640329"/>
            <a:ext cx="4076700" cy="762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180" marR="5080" indent="-284480">
              <a:lnSpc>
                <a:spcPct val="120800"/>
              </a:lnSpc>
              <a:spcBef>
                <a:spcPts val="100"/>
              </a:spcBef>
              <a:buSzPct val="60000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average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by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region (within store)  maximum by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month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(within</a:t>
            </a:r>
            <a:r>
              <a:rPr dirty="0" sz="2000" spc="-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date)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310" y="783590"/>
            <a:ext cx="7726680" cy="2540"/>
          </a:xfrm>
          <a:custGeom>
            <a:avLst/>
            <a:gdLst/>
            <a:ahLst/>
            <a:cxnLst/>
            <a:rect l="l" t="t" r="r" b="b"/>
            <a:pathLst>
              <a:path w="7726680" h="2540">
                <a:moveTo>
                  <a:pt x="7726680" y="0"/>
                </a:moveTo>
                <a:lnTo>
                  <a:pt x="0" y="2539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1795" y="3086100"/>
            <a:ext cx="0" cy="528955"/>
          </a:xfrm>
          <a:custGeom>
            <a:avLst/>
            <a:gdLst/>
            <a:ahLst/>
            <a:cxnLst/>
            <a:rect l="l" t="t" r="r" b="b"/>
            <a:pathLst>
              <a:path w="0" h="528954">
                <a:moveTo>
                  <a:pt x="0" y="0"/>
                </a:moveTo>
                <a:lnTo>
                  <a:pt x="0" y="528546"/>
                </a:lnTo>
              </a:path>
            </a:pathLst>
          </a:custGeom>
          <a:ln w="2966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80443" y="671603"/>
            <a:ext cx="221615" cy="2047875"/>
            <a:chOff x="280443" y="671603"/>
            <a:chExt cx="221615" cy="2047875"/>
          </a:xfrm>
        </p:grpSpPr>
        <p:sp>
          <p:nvSpPr>
            <p:cNvPr id="5" name="object 5"/>
            <p:cNvSpPr/>
            <p:nvPr/>
          </p:nvSpPr>
          <p:spPr>
            <a:xfrm>
              <a:off x="391794" y="675413"/>
              <a:ext cx="0" cy="2044064"/>
            </a:xfrm>
            <a:custGeom>
              <a:avLst/>
              <a:gdLst/>
              <a:ahLst/>
              <a:cxnLst/>
              <a:rect l="l" t="t" r="r" b="b"/>
              <a:pathLst>
                <a:path w="0" h="2044064">
                  <a:moveTo>
                    <a:pt x="0" y="0"/>
                  </a:moveTo>
                  <a:lnTo>
                    <a:pt x="0" y="204365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22326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Cube</a:t>
            </a:r>
            <a:r>
              <a:rPr dirty="0" sz="2800" spc="-70"/>
              <a:t> </a:t>
            </a:r>
            <a:r>
              <a:rPr dirty="0" sz="2800" spc="-5"/>
              <a:t>Aggregation</a:t>
            </a:r>
            <a:endParaRPr sz="2800"/>
          </a:p>
        </p:txBody>
      </p:sp>
      <p:sp>
        <p:nvSpPr>
          <p:cNvPr id="10" name="object 10"/>
          <p:cNvSpPr/>
          <p:nvPr/>
        </p:nvSpPr>
        <p:spPr>
          <a:xfrm>
            <a:off x="440690" y="2185670"/>
            <a:ext cx="768350" cy="367030"/>
          </a:xfrm>
          <a:custGeom>
            <a:avLst/>
            <a:gdLst/>
            <a:ahLst/>
            <a:cxnLst/>
            <a:rect l="l" t="t" r="r" b="b"/>
            <a:pathLst>
              <a:path w="768350" h="367030">
                <a:moveTo>
                  <a:pt x="768350" y="0"/>
                </a:moveTo>
                <a:lnTo>
                  <a:pt x="0" y="0"/>
                </a:lnTo>
                <a:lnTo>
                  <a:pt x="0" y="367029"/>
                </a:lnTo>
                <a:lnTo>
                  <a:pt x="768350" y="367029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0690" y="2185670"/>
            <a:ext cx="768350" cy="36703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72235" y="2125345"/>
            <a:ext cx="2571115" cy="758190"/>
            <a:chOff x="1372235" y="2125345"/>
            <a:chExt cx="2571115" cy="758190"/>
          </a:xfrm>
        </p:grpSpPr>
        <p:sp>
          <p:nvSpPr>
            <p:cNvPr id="13" name="object 13"/>
            <p:cNvSpPr/>
            <p:nvPr/>
          </p:nvSpPr>
          <p:spPr>
            <a:xfrm>
              <a:off x="1372870" y="212598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372870" y="212598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372870" y="21259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19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372870" y="212598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59" h="756919">
                  <a:moveTo>
                    <a:pt x="10159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59" y="75692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72870" y="238125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372870" y="238125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372870" y="262763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372870" y="262763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372870" y="287274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372870" y="287401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37287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37287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59" h="746760">
                  <a:moveTo>
                    <a:pt x="10159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59" y="74676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1295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01295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65303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65303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29311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29311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93192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93192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653030" y="21259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653030" y="21259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293110" y="21259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293110" y="21259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372870" y="262763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372870" y="2125979"/>
              <a:ext cx="650240" cy="547370"/>
            </a:xfrm>
            <a:custGeom>
              <a:avLst/>
              <a:gdLst/>
              <a:ahLst/>
              <a:cxnLst/>
              <a:rect l="l" t="t" r="r" b="b"/>
              <a:pathLst>
                <a:path w="650239" h="547369">
                  <a:moveTo>
                    <a:pt x="650227" y="0"/>
                  </a:moveTo>
                  <a:lnTo>
                    <a:pt x="629920" y="0"/>
                  </a:lnTo>
                  <a:lnTo>
                    <a:pt x="629920" y="501662"/>
                  </a:lnTo>
                  <a:lnTo>
                    <a:pt x="0" y="501662"/>
                  </a:lnTo>
                  <a:lnTo>
                    <a:pt x="0" y="510540"/>
                  </a:lnTo>
                  <a:lnTo>
                    <a:pt x="629920" y="510540"/>
                  </a:lnTo>
                  <a:lnTo>
                    <a:pt x="629920" y="547370"/>
                  </a:lnTo>
                  <a:lnTo>
                    <a:pt x="650227" y="547370"/>
                  </a:lnTo>
                  <a:lnTo>
                    <a:pt x="650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653030" y="23901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653030" y="2391410"/>
              <a:ext cx="10160" cy="281940"/>
            </a:xfrm>
            <a:custGeom>
              <a:avLst/>
              <a:gdLst/>
              <a:ahLst/>
              <a:cxnLst/>
              <a:rect l="l" t="t" r="r" b="b"/>
              <a:pathLst>
                <a:path w="10160" h="281939">
                  <a:moveTo>
                    <a:pt x="0" y="281939"/>
                  </a:moveTo>
                  <a:lnTo>
                    <a:pt x="10160" y="281939"/>
                  </a:lnTo>
                  <a:lnTo>
                    <a:pt x="10160" y="0"/>
                  </a:lnTo>
                  <a:lnTo>
                    <a:pt x="0" y="0"/>
                  </a:lnTo>
                  <a:lnTo>
                    <a:pt x="0" y="2819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293110" y="23901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372870" y="2372359"/>
              <a:ext cx="2569210" cy="300990"/>
            </a:xfrm>
            <a:custGeom>
              <a:avLst/>
              <a:gdLst/>
              <a:ahLst/>
              <a:cxnLst/>
              <a:rect l="l" t="t" r="r" b="b"/>
              <a:pathLst>
                <a:path w="2569210" h="300989">
                  <a:moveTo>
                    <a:pt x="1930400" y="19050"/>
                  </a:moveTo>
                  <a:lnTo>
                    <a:pt x="1920240" y="19050"/>
                  </a:lnTo>
                  <a:lnTo>
                    <a:pt x="1920240" y="300990"/>
                  </a:lnTo>
                  <a:lnTo>
                    <a:pt x="1930400" y="300990"/>
                  </a:lnTo>
                  <a:lnTo>
                    <a:pt x="1930400" y="19050"/>
                  </a:lnTo>
                  <a:close/>
                </a:path>
                <a:path w="2569210" h="300989">
                  <a:moveTo>
                    <a:pt x="256921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69210" y="17780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023110" y="262763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023110" y="262763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651250" y="2872740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 h="0">
                  <a:moveTo>
                    <a:pt x="0" y="0"/>
                  </a:moveTo>
                  <a:lnTo>
                    <a:pt x="2908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651250" y="2874010"/>
              <a:ext cx="292100" cy="8890"/>
            </a:xfrm>
            <a:custGeom>
              <a:avLst/>
              <a:gdLst/>
              <a:ahLst/>
              <a:cxnLst/>
              <a:rect l="l" t="t" r="r" b="b"/>
              <a:pathLst>
                <a:path w="292100" h="8889">
                  <a:moveTo>
                    <a:pt x="0" y="8889"/>
                  </a:moveTo>
                  <a:lnTo>
                    <a:pt x="292100" y="8889"/>
                  </a:lnTo>
                  <a:lnTo>
                    <a:pt x="292100" y="0"/>
                  </a:lnTo>
                  <a:lnTo>
                    <a:pt x="0" y="0"/>
                  </a:lnTo>
                  <a:lnTo>
                    <a:pt x="0" y="88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2023110" y="212343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63189" y="212343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03270" y="2123439"/>
            <a:ext cx="628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83030" y="2378709"/>
            <a:ext cx="61976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10"/>
              </a:spcBef>
            </a:pPr>
            <a:r>
              <a:rPr dirty="0" sz="1500" spc="55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023110" y="237870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>
                <a:latin typeface="Arial"/>
                <a:cs typeface="Arial"/>
              </a:rPr>
              <a:t>44</a:t>
            </a:r>
            <a:endParaRPr sz="1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63189" y="237870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82419" y="2654685"/>
            <a:ext cx="227329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066800" y="2658110"/>
            <a:ext cx="2590800" cy="770890"/>
            <a:chOff x="1066800" y="2658110"/>
            <a:chExt cx="2590800" cy="770890"/>
          </a:xfrm>
        </p:grpSpPr>
        <p:sp>
          <p:nvSpPr>
            <p:cNvPr id="55" name="object 55"/>
            <p:cNvSpPr/>
            <p:nvPr/>
          </p:nvSpPr>
          <p:spPr>
            <a:xfrm>
              <a:off x="1073150" y="2673350"/>
              <a:ext cx="2578100" cy="749300"/>
            </a:xfrm>
            <a:custGeom>
              <a:avLst/>
              <a:gdLst/>
              <a:ahLst/>
              <a:cxnLst/>
              <a:rect l="l" t="t" r="r" b="b"/>
              <a:pathLst>
                <a:path w="2578100" h="749300">
                  <a:moveTo>
                    <a:pt x="2578100" y="0"/>
                  </a:moveTo>
                  <a:lnTo>
                    <a:pt x="0" y="0"/>
                  </a:lnTo>
                  <a:lnTo>
                    <a:pt x="0" y="749300"/>
                  </a:lnTo>
                  <a:lnTo>
                    <a:pt x="2578100" y="74930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073150" y="2673350"/>
              <a:ext cx="2578100" cy="749300"/>
            </a:xfrm>
            <a:custGeom>
              <a:avLst/>
              <a:gdLst/>
              <a:ahLst/>
              <a:cxnLst/>
              <a:rect l="l" t="t" r="r" b="b"/>
              <a:pathLst>
                <a:path w="2578100" h="749300">
                  <a:moveTo>
                    <a:pt x="1289050" y="749300"/>
                  </a:moveTo>
                  <a:lnTo>
                    <a:pt x="0" y="749300"/>
                  </a:lnTo>
                  <a:lnTo>
                    <a:pt x="0" y="0"/>
                  </a:lnTo>
                  <a:lnTo>
                    <a:pt x="2578100" y="0"/>
                  </a:lnTo>
                  <a:lnTo>
                    <a:pt x="2578100" y="749300"/>
                  </a:lnTo>
                  <a:lnTo>
                    <a:pt x="1289050" y="7493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068070" y="265938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068070" y="265938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068070" y="26593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20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068070" y="2658110"/>
              <a:ext cx="10160" cy="758190"/>
            </a:xfrm>
            <a:custGeom>
              <a:avLst/>
              <a:gdLst/>
              <a:ahLst/>
              <a:cxnLst/>
              <a:rect l="l" t="t" r="r" b="b"/>
              <a:pathLst>
                <a:path w="10159" h="758189">
                  <a:moveTo>
                    <a:pt x="10159" y="0"/>
                  </a:moveTo>
                  <a:lnTo>
                    <a:pt x="0" y="0"/>
                  </a:lnTo>
                  <a:lnTo>
                    <a:pt x="0" y="758189"/>
                  </a:lnTo>
                  <a:lnTo>
                    <a:pt x="10159" y="7581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068070" y="291465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068070" y="291465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068070" y="316103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068070" y="316103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068070" y="340741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1068070" y="340741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06807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06807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59" h="748029">
                  <a:moveTo>
                    <a:pt x="10159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59" y="74802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70815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170815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34823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34823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98831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298831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3628389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3628389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234823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234823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98831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298831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068070" y="316103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1068070" y="3161030"/>
              <a:ext cx="629920" cy="8890"/>
            </a:xfrm>
            <a:custGeom>
              <a:avLst/>
              <a:gdLst/>
              <a:ahLst/>
              <a:cxnLst/>
              <a:rect l="l" t="t" r="r" b="b"/>
              <a:pathLst>
                <a:path w="629919" h="8889">
                  <a:moveTo>
                    <a:pt x="62991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29919" y="8889"/>
                  </a:lnTo>
                  <a:lnTo>
                    <a:pt x="6299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068070" y="340741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068070" y="2658109"/>
              <a:ext cx="650240" cy="758190"/>
            </a:xfrm>
            <a:custGeom>
              <a:avLst/>
              <a:gdLst/>
              <a:ahLst/>
              <a:cxnLst/>
              <a:rect l="l" t="t" r="r" b="b"/>
              <a:pathLst>
                <a:path w="650239" h="758189">
                  <a:moveTo>
                    <a:pt x="650227" y="0"/>
                  </a:moveTo>
                  <a:lnTo>
                    <a:pt x="629920" y="0"/>
                  </a:lnTo>
                  <a:lnTo>
                    <a:pt x="629920" y="749300"/>
                  </a:lnTo>
                  <a:lnTo>
                    <a:pt x="0" y="749300"/>
                  </a:lnTo>
                  <a:lnTo>
                    <a:pt x="0" y="758190"/>
                  </a:lnTo>
                  <a:lnTo>
                    <a:pt x="629920" y="758190"/>
                  </a:lnTo>
                  <a:lnTo>
                    <a:pt x="650227" y="758190"/>
                  </a:lnTo>
                  <a:lnTo>
                    <a:pt x="650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2348230" y="29235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2348230" y="2923540"/>
              <a:ext cx="10160" cy="492759"/>
            </a:xfrm>
            <a:custGeom>
              <a:avLst/>
              <a:gdLst/>
              <a:ahLst/>
              <a:cxnLst/>
              <a:rect l="l" t="t" r="r" b="b"/>
              <a:pathLst>
                <a:path w="10160" h="492760">
                  <a:moveTo>
                    <a:pt x="10160" y="0"/>
                  </a:moveTo>
                  <a:lnTo>
                    <a:pt x="0" y="0"/>
                  </a:lnTo>
                  <a:lnTo>
                    <a:pt x="0" y="492760"/>
                  </a:lnTo>
                  <a:lnTo>
                    <a:pt x="10160" y="492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2988310" y="29235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1068070" y="2905759"/>
              <a:ext cx="2569210" cy="510540"/>
            </a:xfrm>
            <a:custGeom>
              <a:avLst/>
              <a:gdLst/>
              <a:ahLst/>
              <a:cxnLst/>
              <a:rect l="l" t="t" r="r" b="b"/>
              <a:pathLst>
                <a:path w="2569210" h="510539">
                  <a:moveTo>
                    <a:pt x="256921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1920240" y="17780"/>
                  </a:lnTo>
                  <a:lnTo>
                    <a:pt x="1920240" y="510540"/>
                  </a:lnTo>
                  <a:lnTo>
                    <a:pt x="1930400" y="510540"/>
                  </a:lnTo>
                  <a:lnTo>
                    <a:pt x="1930400" y="17780"/>
                  </a:lnTo>
                  <a:lnTo>
                    <a:pt x="2569210" y="17780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718309" y="316103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1718309" y="316103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718309" y="340741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1718309" y="340741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3" name="object 93"/>
          <p:cNvSpPr txBox="1"/>
          <p:nvPr/>
        </p:nvSpPr>
        <p:spPr>
          <a:xfrm>
            <a:off x="2557779" y="2655570"/>
            <a:ext cx="25019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197860" y="2629154"/>
            <a:ext cx="250190" cy="53848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5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r>
              <a:rPr dirty="0" sz="1500" spc="110">
                <a:latin typeface="Arial"/>
                <a:cs typeface="Arial"/>
              </a:rPr>
              <a:t>5</a:t>
            </a:r>
            <a:r>
              <a:rPr dirty="0" sz="1500" spc="8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277619" y="2895854"/>
            <a:ext cx="240029" cy="5181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7800"/>
              </a:lnSpc>
              <a:spcBef>
                <a:spcPts val="95"/>
              </a:spcBef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55">
                <a:latin typeface="Arial"/>
                <a:cs typeface="Arial"/>
              </a:rPr>
              <a:t>1  </a:t>
            </a: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17700" y="2629154"/>
            <a:ext cx="250190" cy="78486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5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r>
              <a:rPr dirty="0" sz="1500" spc="11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r>
              <a:rPr dirty="0" sz="1500" spc="11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617470" y="3158489"/>
            <a:ext cx="129539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066800" y="1673860"/>
            <a:ext cx="3125470" cy="1756410"/>
          </a:xfrm>
          <a:custGeom>
            <a:avLst/>
            <a:gdLst/>
            <a:ahLst/>
            <a:cxnLst/>
            <a:rect l="l" t="t" r="r" b="b"/>
            <a:pathLst>
              <a:path w="3125470" h="1756410">
                <a:moveTo>
                  <a:pt x="0" y="994410"/>
                </a:moveTo>
                <a:lnTo>
                  <a:pt x="609600" y="0"/>
                </a:lnTo>
              </a:path>
              <a:path w="3125470" h="1756410">
                <a:moveTo>
                  <a:pt x="2590800" y="994410"/>
                </a:moveTo>
                <a:lnTo>
                  <a:pt x="3124200" y="0"/>
                </a:lnTo>
              </a:path>
              <a:path w="3125470" h="1756410">
                <a:moveTo>
                  <a:pt x="2590800" y="1756410"/>
                </a:moveTo>
                <a:lnTo>
                  <a:pt x="3124200" y="839469"/>
                </a:lnTo>
              </a:path>
              <a:path w="3125470" h="1756410">
                <a:moveTo>
                  <a:pt x="609600" y="2539"/>
                </a:moveTo>
                <a:lnTo>
                  <a:pt x="3124200" y="3810"/>
                </a:lnTo>
              </a:path>
              <a:path w="3125470" h="1756410">
                <a:moveTo>
                  <a:pt x="3124200" y="2539"/>
                </a:moveTo>
                <a:lnTo>
                  <a:pt x="3125470" y="84073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212090" y="2719070"/>
            <a:ext cx="768350" cy="36703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4572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100" name="object 100"/>
          <p:cNvGraphicFramePr>
            <a:graphicFrameLocks noGrp="1"/>
          </p:cNvGraphicFramePr>
          <p:nvPr/>
        </p:nvGraphicFramePr>
        <p:xfrm>
          <a:off x="915035" y="4182745"/>
          <a:ext cx="2575560" cy="756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635"/>
                <a:gridCol w="645160"/>
                <a:gridCol w="640715"/>
                <a:gridCol w="639444"/>
              </a:tblGrid>
              <a:tr h="251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3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00" b="1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72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8595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3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744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1" name="object 101"/>
          <p:cNvGraphicFramePr>
            <a:graphicFrameLocks noGrp="1"/>
          </p:cNvGraphicFramePr>
          <p:nvPr/>
        </p:nvGraphicFramePr>
        <p:xfrm>
          <a:off x="4576445" y="3721734"/>
          <a:ext cx="2573655" cy="559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635"/>
                <a:gridCol w="645160"/>
                <a:gridCol w="640715"/>
                <a:gridCol w="635635"/>
              </a:tblGrid>
              <a:tr h="27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135">
                        <a:lnSpc>
                          <a:spcPts val="1975"/>
                        </a:lnSpc>
                      </a:pPr>
                      <a:r>
                        <a:rPr dirty="0" sz="1650" b="1">
                          <a:latin typeface="Arial"/>
                          <a:cs typeface="Arial"/>
                        </a:rPr>
                        <a:t>c1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75"/>
                        </a:lnSpc>
                      </a:pPr>
                      <a:r>
                        <a:rPr dirty="0" sz="1650" spc="20" b="1">
                          <a:latin typeface="Arial"/>
                          <a:cs typeface="Arial"/>
                        </a:rPr>
                        <a:t>c2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975"/>
                        </a:lnSpc>
                      </a:pPr>
                      <a:r>
                        <a:rPr dirty="0" sz="1650" spc="20" b="1">
                          <a:latin typeface="Arial"/>
                          <a:cs typeface="Arial"/>
                        </a:rPr>
                        <a:t>c3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017">
                <a:tc>
                  <a:txBody>
                    <a:bodyPr/>
                    <a:lstStyle/>
                    <a:p>
                      <a:pPr marL="111125">
                        <a:lnSpc>
                          <a:spcPts val="1930"/>
                        </a:lnSpc>
                      </a:pPr>
                      <a:r>
                        <a:rPr dirty="0" sz="1650" spc="40">
                          <a:latin typeface="Arial"/>
                          <a:cs typeface="Arial"/>
                        </a:rPr>
                        <a:t>sum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135">
                        <a:lnSpc>
                          <a:spcPts val="1930"/>
                        </a:lnSpc>
                      </a:pPr>
                      <a:r>
                        <a:rPr dirty="0" sz="1650">
                          <a:latin typeface="Arial"/>
                          <a:cs typeface="Arial"/>
                        </a:rPr>
                        <a:t>67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50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object 102"/>
          <p:cNvGraphicFramePr>
            <a:graphicFrameLocks noGrp="1"/>
          </p:cNvGraphicFramePr>
          <p:nvPr/>
        </p:nvGraphicFramePr>
        <p:xfrm>
          <a:off x="4576445" y="5168265"/>
          <a:ext cx="1294765" cy="826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6905"/>
                <a:gridCol w="640080"/>
              </a:tblGrid>
              <a:tr h="27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</a:pPr>
                      <a:r>
                        <a:rPr dirty="0" sz="1650" spc="45" b="1">
                          <a:latin typeface="Arial"/>
                          <a:cs typeface="Arial"/>
                        </a:rPr>
                        <a:t>sum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0192">
                <a:tc>
                  <a:txBody>
                    <a:bodyPr/>
                    <a:lstStyle/>
                    <a:p>
                      <a:pPr algn="ctr" marL="3810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p1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110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algn="ctr" marL="3810">
                        <a:lnSpc>
                          <a:spcPts val="190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p2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90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19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3" name="object 103"/>
          <p:cNvSpPr txBox="1"/>
          <p:nvPr/>
        </p:nvSpPr>
        <p:spPr>
          <a:xfrm>
            <a:off x="7757159" y="4631690"/>
            <a:ext cx="692150" cy="458470"/>
          </a:xfrm>
          <a:prstGeom prst="rect">
            <a:avLst/>
          </a:prstGeom>
          <a:solidFill>
            <a:srgbClr val="FFCC98"/>
          </a:solidFill>
        </p:spPr>
        <p:txBody>
          <a:bodyPr wrap="square" lIns="0" tIns="4699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7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129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249170" y="3505200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76200" y="457200"/>
                </a:moveTo>
                <a:lnTo>
                  <a:pt x="50749" y="457200"/>
                </a:lnTo>
                <a:lnTo>
                  <a:pt x="49530" y="0"/>
                </a:lnTo>
                <a:lnTo>
                  <a:pt x="24130" y="0"/>
                </a:lnTo>
                <a:lnTo>
                  <a:pt x="25349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76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498850" y="3962400"/>
            <a:ext cx="995680" cy="546100"/>
          </a:xfrm>
          <a:custGeom>
            <a:avLst/>
            <a:gdLst/>
            <a:ahLst/>
            <a:cxnLst/>
            <a:rect l="l" t="t" r="r" b="b"/>
            <a:pathLst>
              <a:path w="995679" h="546100">
                <a:moveTo>
                  <a:pt x="995680" y="0"/>
                </a:moveTo>
                <a:lnTo>
                  <a:pt x="909320" y="2540"/>
                </a:lnTo>
                <a:lnTo>
                  <a:pt x="921550" y="24917"/>
                </a:lnTo>
                <a:lnTo>
                  <a:pt x="0" y="524510"/>
                </a:lnTo>
                <a:lnTo>
                  <a:pt x="12700" y="546100"/>
                </a:lnTo>
                <a:lnTo>
                  <a:pt x="934097" y="47840"/>
                </a:lnTo>
                <a:lnTo>
                  <a:pt x="946150" y="69850"/>
                </a:lnTo>
                <a:lnTo>
                  <a:pt x="995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6" name="object 106"/>
          <p:cNvGrpSpPr/>
          <p:nvPr/>
        </p:nvGrpSpPr>
        <p:grpSpPr>
          <a:xfrm>
            <a:off x="2576829" y="4714240"/>
            <a:ext cx="1918970" cy="848360"/>
            <a:chOff x="2576829" y="4714240"/>
            <a:chExt cx="1918970" cy="848360"/>
          </a:xfrm>
        </p:grpSpPr>
        <p:sp>
          <p:nvSpPr>
            <p:cNvPr id="107" name="object 107"/>
            <p:cNvSpPr/>
            <p:nvPr/>
          </p:nvSpPr>
          <p:spPr>
            <a:xfrm>
              <a:off x="3495040" y="4714240"/>
              <a:ext cx="1000760" cy="848360"/>
            </a:xfrm>
            <a:custGeom>
              <a:avLst/>
              <a:gdLst/>
              <a:ahLst/>
              <a:cxnLst/>
              <a:rect l="l" t="t" r="r" b="b"/>
              <a:pathLst>
                <a:path w="1000760" h="848360">
                  <a:moveTo>
                    <a:pt x="1000760" y="848360"/>
                  </a:moveTo>
                  <a:lnTo>
                    <a:pt x="966470" y="769620"/>
                  </a:lnTo>
                  <a:lnTo>
                    <a:pt x="950442" y="788530"/>
                  </a:lnTo>
                  <a:lnTo>
                    <a:pt x="16510" y="0"/>
                  </a:lnTo>
                  <a:lnTo>
                    <a:pt x="0" y="20320"/>
                  </a:lnTo>
                  <a:lnTo>
                    <a:pt x="933513" y="808494"/>
                  </a:lnTo>
                  <a:lnTo>
                    <a:pt x="916940" y="828040"/>
                  </a:lnTo>
                  <a:lnTo>
                    <a:pt x="1000760" y="8483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2576830" y="5386070"/>
              <a:ext cx="990600" cy="152400"/>
            </a:xfrm>
            <a:custGeom>
              <a:avLst/>
              <a:gdLst/>
              <a:ahLst/>
              <a:cxnLst/>
              <a:rect l="l" t="t" r="r" b="b"/>
              <a:pathLst>
                <a:path w="990600" h="152400">
                  <a:moveTo>
                    <a:pt x="990600" y="76200"/>
                  </a:moveTo>
                  <a:lnTo>
                    <a:pt x="838200" y="0"/>
                  </a:lnTo>
                  <a:lnTo>
                    <a:pt x="838200" y="49530"/>
                  </a:lnTo>
                  <a:lnTo>
                    <a:pt x="0" y="49530"/>
                  </a:lnTo>
                  <a:lnTo>
                    <a:pt x="0" y="101600"/>
                  </a:lnTo>
                  <a:lnTo>
                    <a:pt x="838200" y="101600"/>
                  </a:lnTo>
                  <a:lnTo>
                    <a:pt x="838200" y="152400"/>
                  </a:lnTo>
                  <a:lnTo>
                    <a:pt x="990600" y="7620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9" name="object 109"/>
          <p:cNvSpPr/>
          <p:nvPr/>
        </p:nvSpPr>
        <p:spPr>
          <a:xfrm>
            <a:off x="7230110" y="3194049"/>
            <a:ext cx="923290" cy="1377950"/>
          </a:xfrm>
          <a:custGeom>
            <a:avLst/>
            <a:gdLst/>
            <a:ahLst/>
            <a:cxnLst/>
            <a:rect l="l" t="t" r="r" b="b"/>
            <a:pathLst>
              <a:path w="923290" h="1377950">
                <a:moveTo>
                  <a:pt x="618490" y="1377950"/>
                </a:moveTo>
                <a:lnTo>
                  <a:pt x="586740" y="1299210"/>
                </a:lnTo>
                <a:lnTo>
                  <a:pt x="569353" y="1318768"/>
                </a:lnTo>
                <a:lnTo>
                  <a:pt x="16510" y="834390"/>
                </a:lnTo>
                <a:lnTo>
                  <a:pt x="0" y="854710"/>
                </a:lnTo>
                <a:lnTo>
                  <a:pt x="552602" y="1337614"/>
                </a:lnTo>
                <a:lnTo>
                  <a:pt x="535940" y="1356360"/>
                </a:lnTo>
                <a:lnTo>
                  <a:pt x="618490" y="1377950"/>
                </a:lnTo>
                <a:close/>
              </a:path>
              <a:path w="923290" h="1377950">
                <a:moveTo>
                  <a:pt x="923290" y="1292860"/>
                </a:moveTo>
                <a:lnTo>
                  <a:pt x="900252" y="1303947"/>
                </a:lnTo>
                <a:lnTo>
                  <a:pt x="248920" y="0"/>
                </a:lnTo>
                <a:lnTo>
                  <a:pt x="226060" y="12700"/>
                </a:lnTo>
                <a:lnTo>
                  <a:pt x="877227" y="1315046"/>
                </a:lnTo>
                <a:lnTo>
                  <a:pt x="854710" y="1325880"/>
                </a:lnTo>
                <a:lnTo>
                  <a:pt x="923290" y="1377950"/>
                </a:lnTo>
                <a:lnTo>
                  <a:pt x="923290" y="1292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938520" y="5013959"/>
            <a:ext cx="1757680" cy="563880"/>
          </a:xfrm>
          <a:custGeom>
            <a:avLst/>
            <a:gdLst/>
            <a:ahLst/>
            <a:cxnLst/>
            <a:rect l="l" t="t" r="r" b="b"/>
            <a:pathLst>
              <a:path w="1757679" h="563879">
                <a:moveTo>
                  <a:pt x="1757680" y="13970"/>
                </a:moveTo>
                <a:lnTo>
                  <a:pt x="1672590" y="0"/>
                </a:lnTo>
                <a:lnTo>
                  <a:pt x="1680083" y="23774"/>
                </a:lnTo>
                <a:lnTo>
                  <a:pt x="0" y="539750"/>
                </a:lnTo>
                <a:lnTo>
                  <a:pt x="7620" y="563880"/>
                </a:lnTo>
                <a:lnTo>
                  <a:pt x="1688071" y="49047"/>
                </a:lnTo>
                <a:lnTo>
                  <a:pt x="1695450" y="72390"/>
                </a:lnTo>
                <a:lnTo>
                  <a:pt x="1757680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419600" y="240156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90600" y="38100"/>
                </a:moveTo>
                <a:lnTo>
                  <a:pt x="914400" y="0"/>
                </a:lnTo>
                <a:lnTo>
                  <a:pt x="914400" y="25387"/>
                </a:lnTo>
                <a:lnTo>
                  <a:pt x="0" y="24130"/>
                </a:lnTo>
                <a:lnTo>
                  <a:pt x="0" y="49530"/>
                </a:lnTo>
                <a:lnTo>
                  <a:pt x="914400" y="50787"/>
                </a:lnTo>
                <a:lnTo>
                  <a:pt x="914400" y="76200"/>
                </a:lnTo>
                <a:lnTo>
                  <a:pt x="9906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5547359" y="2226309"/>
            <a:ext cx="45148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6A60"/>
                </a:solidFill>
                <a:latin typeface="Arial"/>
                <a:cs typeface="Arial"/>
              </a:rPr>
              <a:t>. .</a:t>
            </a:r>
            <a:r>
              <a:rPr dirty="0" sz="2400" spc="-75" b="1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6A6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901700" y="5435600"/>
            <a:ext cx="746760" cy="52069"/>
          </a:xfrm>
          <a:custGeom>
            <a:avLst/>
            <a:gdLst/>
            <a:ahLst/>
            <a:cxnLst/>
            <a:rect l="l" t="t" r="r" b="b"/>
            <a:pathLst>
              <a:path w="746760" h="52070">
                <a:moveTo>
                  <a:pt x="0" y="52069"/>
                </a:moveTo>
                <a:lnTo>
                  <a:pt x="746760" y="52069"/>
                </a:lnTo>
                <a:lnTo>
                  <a:pt x="746760" y="0"/>
                </a:lnTo>
                <a:lnTo>
                  <a:pt x="0" y="0"/>
                </a:lnTo>
                <a:lnTo>
                  <a:pt x="0" y="520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901700" y="5993129"/>
            <a:ext cx="519430" cy="152400"/>
          </a:xfrm>
          <a:custGeom>
            <a:avLst/>
            <a:gdLst/>
            <a:ahLst/>
            <a:cxnLst/>
            <a:rect l="l" t="t" r="r" b="b"/>
            <a:pathLst>
              <a:path w="519430" h="152400">
                <a:moveTo>
                  <a:pt x="519430" y="50812"/>
                </a:moveTo>
                <a:lnTo>
                  <a:pt x="152400" y="50812"/>
                </a:lnTo>
                <a:lnTo>
                  <a:pt x="152400" y="0"/>
                </a:lnTo>
                <a:lnTo>
                  <a:pt x="0" y="76200"/>
                </a:lnTo>
                <a:lnTo>
                  <a:pt x="152400" y="152400"/>
                </a:lnTo>
                <a:lnTo>
                  <a:pt x="152400" y="102870"/>
                </a:lnTo>
                <a:lnTo>
                  <a:pt x="519430" y="102870"/>
                </a:lnTo>
                <a:lnTo>
                  <a:pt x="519430" y="50812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907030" y="6043942"/>
            <a:ext cx="660400" cy="52069"/>
          </a:xfrm>
          <a:custGeom>
            <a:avLst/>
            <a:gdLst/>
            <a:ahLst/>
            <a:cxnLst/>
            <a:rect l="l" t="t" r="r" b="b"/>
            <a:pathLst>
              <a:path w="660400" h="52070">
                <a:moveTo>
                  <a:pt x="660400" y="0"/>
                </a:moveTo>
                <a:lnTo>
                  <a:pt x="0" y="0"/>
                </a:lnTo>
                <a:lnTo>
                  <a:pt x="0" y="52057"/>
                </a:lnTo>
                <a:lnTo>
                  <a:pt x="660400" y="52057"/>
                </a:lnTo>
                <a:lnTo>
                  <a:pt x="66040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1499869" y="5248909"/>
            <a:ext cx="1328420" cy="1000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rollup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-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do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8" name="object 1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7" name="object 117"/>
          <p:cNvSpPr txBox="1"/>
          <p:nvPr/>
        </p:nvSpPr>
        <p:spPr>
          <a:xfrm>
            <a:off x="4941570" y="1769109"/>
            <a:ext cx="359917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Example: computing</a:t>
            </a:r>
            <a:r>
              <a:rPr dirty="0" sz="2400" spc="-3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sums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310" y="783590"/>
            <a:ext cx="7726680" cy="2540"/>
          </a:xfrm>
          <a:custGeom>
            <a:avLst/>
            <a:gdLst/>
            <a:ahLst/>
            <a:cxnLst/>
            <a:rect l="l" t="t" r="r" b="b"/>
            <a:pathLst>
              <a:path w="7726680" h="2540">
                <a:moveTo>
                  <a:pt x="7726680" y="0"/>
                </a:moveTo>
                <a:lnTo>
                  <a:pt x="0" y="2539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1795" y="3086100"/>
            <a:ext cx="0" cy="528955"/>
          </a:xfrm>
          <a:custGeom>
            <a:avLst/>
            <a:gdLst/>
            <a:ahLst/>
            <a:cxnLst/>
            <a:rect l="l" t="t" r="r" b="b"/>
            <a:pathLst>
              <a:path w="0" h="528954">
                <a:moveTo>
                  <a:pt x="0" y="0"/>
                </a:moveTo>
                <a:lnTo>
                  <a:pt x="0" y="528546"/>
                </a:lnTo>
              </a:path>
            </a:pathLst>
          </a:custGeom>
          <a:ln w="2966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80443" y="671603"/>
            <a:ext cx="221615" cy="2047875"/>
            <a:chOff x="280443" y="671603"/>
            <a:chExt cx="221615" cy="2047875"/>
          </a:xfrm>
        </p:grpSpPr>
        <p:sp>
          <p:nvSpPr>
            <p:cNvPr id="5" name="object 5"/>
            <p:cNvSpPr/>
            <p:nvPr/>
          </p:nvSpPr>
          <p:spPr>
            <a:xfrm>
              <a:off x="391794" y="675413"/>
              <a:ext cx="0" cy="2044064"/>
            </a:xfrm>
            <a:custGeom>
              <a:avLst/>
              <a:gdLst/>
              <a:ahLst/>
              <a:cxnLst/>
              <a:rect l="l" t="t" r="r" b="b"/>
              <a:pathLst>
                <a:path w="0" h="2044064">
                  <a:moveTo>
                    <a:pt x="0" y="0"/>
                  </a:moveTo>
                  <a:lnTo>
                    <a:pt x="0" y="204365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80543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Cube</a:t>
            </a:r>
            <a:r>
              <a:rPr dirty="0" sz="2800" spc="-90"/>
              <a:t> </a:t>
            </a:r>
            <a:r>
              <a:rPr dirty="0" sz="2800" spc="-5"/>
              <a:t>Operators</a:t>
            </a:r>
            <a:endParaRPr sz="2800"/>
          </a:p>
        </p:txBody>
      </p:sp>
      <p:sp>
        <p:nvSpPr>
          <p:cNvPr id="10" name="object 10"/>
          <p:cNvSpPr/>
          <p:nvPr/>
        </p:nvSpPr>
        <p:spPr>
          <a:xfrm>
            <a:off x="440690" y="2185670"/>
            <a:ext cx="768350" cy="367030"/>
          </a:xfrm>
          <a:custGeom>
            <a:avLst/>
            <a:gdLst/>
            <a:ahLst/>
            <a:cxnLst/>
            <a:rect l="l" t="t" r="r" b="b"/>
            <a:pathLst>
              <a:path w="768350" h="367030">
                <a:moveTo>
                  <a:pt x="768350" y="0"/>
                </a:moveTo>
                <a:lnTo>
                  <a:pt x="0" y="0"/>
                </a:lnTo>
                <a:lnTo>
                  <a:pt x="0" y="367029"/>
                </a:lnTo>
                <a:lnTo>
                  <a:pt x="768350" y="367029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0690" y="2185670"/>
            <a:ext cx="768350" cy="36703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72235" y="2125345"/>
            <a:ext cx="2571115" cy="758190"/>
            <a:chOff x="1372235" y="2125345"/>
            <a:chExt cx="2571115" cy="758190"/>
          </a:xfrm>
        </p:grpSpPr>
        <p:sp>
          <p:nvSpPr>
            <p:cNvPr id="13" name="object 13"/>
            <p:cNvSpPr/>
            <p:nvPr/>
          </p:nvSpPr>
          <p:spPr>
            <a:xfrm>
              <a:off x="1372870" y="212598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372870" y="212598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372870" y="21259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19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372870" y="212598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59" h="756919">
                  <a:moveTo>
                    <a:pt x="10159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59" y="75692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72870" y="238125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372870" y="238125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372870" y="262763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372870" y="262763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372870" y="287274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372870" y="287401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37287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37287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59" h="746760">
                  <a:moveTo>
                    <a:pt x="10159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59" y="746760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1295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01295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65303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65303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29311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29311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931920" y="21348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931920" y="21361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653030" y="21259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653030" y="21259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293110" y="21259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293110" y="21259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372870" y="262763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372870" y="2125979"/>
              <a:ext cx="650240" cy="547370"/>
            </a:xfrm>
            <a:custGeom>
              <a:avLst/>
              <a:gdLst/>
              <a:ahLst/>
              <a:cxnLst/>
              <a:rect l="l" t="t" r="r" b="b"/>
              <a:pathLst>
                <a:path w="650239" h="547369">
                  <a:moveTo>
                    <a:pt x="650227" y="0"/>
                  </a:moveTo>
                  <a:lnTo>
                    <a:pt x="629920" y="0"/>
                  </a:lnTo>
                  <a:lnTo>
                    <a:pt x="629920" y="501662"/>
                  </a:lnTo>
                  <a:lnTo>
                    <a:pt x="0" y="501662"/>
                  </a:lnTo>
                  <a:lnTo>
                    <a:pt x="0" y="510540"/>
                  </a:lnTo>
                  <a:lnTo>
                    <a:pt x="629920" y="510540"/>
                  </a:lnTo>
                  <a:lnTo>
                    <a:pt x="629920" y="547370"/>
                  </a:lnTo>
                  <a:lnTo>
                    <a:pt x="650227" y="547370"/>
                  </a:lnTo>
                  <a:lnTo>
                    <a:pt x="650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653030" y="23901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653030" y="2391410"/>
              <a:ext cx="10160" cy="281940"/>
            </a:xfrm>
            <a:custGeom>
              <a:avLst/>
              <a:gdLst/>
              <a:ahLst/>
              <a:cxnLst/>
              <a:rect l="l" t="t" r="r" b="b"/>
              <a:pathLst>
                <a:path w="10160" h="281939">
                  <a:moveTo>
                    <a:pt x="0" y="281939"/>
                  </a:moveTo>
                  <a:lnTo>
                    <a:pt x="10160" y="281939"/>
                  </a:lnTo>
                  <a:lnTo>
                    <a:pt x="10160" y="0"/>
                  </a:lnTo>
                  <a:lnTo>
                    <a:pt x="0" y="0"/>
                  </a:lnTo>
                  <a:lnTo>
                    <a:pt x="0" y="2819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293110" y="23901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372870" y="2372359"/>
              <a:ext cx="2569210" cy="300990"/>
            </a:xfrm>
            <a:custGeom>
              <a:avLst/>
              <a:gdLst/>
              <a:ahLst/>
              <a:cxnLst/>
              <a:rect l="l" t="t" r="r" b="b"/>
              <a:pathLst>
                <a:path w="2569210" h="300989">
                  <a:moveTo>
                    <a:pt x="1930400" y="19050"/>
                  </a:moveTo>
                  <a:lnTo>
                    <a:pt x="1920240" y="19050"/>
                  </a:lnTo>
                  <a:lnTo>
                    <a:pt x="1920240" y="300990"/>
                  </a:lnTo>
                  <a:lnTo>
                    <a:pt x="1930400" y="300990"/>
                  </a:lnTo>
                  <a:lnTo>
                    <a:pt x="1930400" y="19050"/>
                  </a:lnTo>
                  <a:close/>
                </a:path>
                <a:path w="2569210" h="300989">
                  <a:moveTo>
                    <a:pt x="256921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69210" y="17780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023110" y="262763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023110" y="262763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651250" y="2872740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 h="0">
                  <a:moveTo>
                    <a:pt x="0" y="0"/>
                  </a:moveTo>
                  <a:lnTo>
                    <a:pt x="2908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651250" y="2874010"/>
              <a:ext cx="292100" cy="8890"/>
            </a:xfrm>
            <a:custGeom>
              <a:avLst/>
              <a:gdLst/>
              <a:ahLst/>
              <a:cxnLst/>
              <a:rect l="l" t="t" r="r" b="b"/>
              <a:pathLst>
                <a:path w="292100" h="8889">
                  <a:moveTo>
                    <a:pt x="0" y="8889"/>
                  </a:moveTo>
                  <a:lnTo>
                    <a:pt x="292100" y="8889"/>
                  </a:lnTo>
                  <a:lnTo>
                    <a:pt x="292100" y="0"/>
                  </a:lnTo>
                  <a:lnTo>
                    <a:pt x="0" y="0"/>
                  </a:lnTo>
                  <a:lnTo>
                    <a:pt x="0" y="88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/>
          <p:cNvSpPr txBox="1"/>
          <p:nvPr/>
        </p:nvSpPr>
        <p:spPr>
          <a:xfrm>
            <a:off x="2023110" y="212343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63189" y="212343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03270" y="2123439"/>
            <a:ext cx="628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83030" y="2378709"/>
            <a:ext cx="61976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10"/>
              </a:spcBef>
            </a:pPr>
            <a:r>
              <a:rPr dirty="0" sz="1500" spc="55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023110" y="237870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>
                <a:latin typeface="Arial"/>
                <a:cs typeface="Arial"/>
              </a:rPr>
              <a:t>44</a:t>
            </a:r>
            <a:endParaRPr sz="1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63189" y="237870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82419" y="2654685"/>
            <a:ext cx="227329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066800" y="2658110"/>
            <a:ext cx="2590800" cy="770890"/>
            <a:chOff x="1066800" y="2658110"/>
            <a:chExt cx="2590800" cy="770890"/>
          </a:xfrm>
        </p:grpSpPr>
        <p:sp>
          <p:nvSpPr>
            <p:cNvPr id="55" name="object 55"/>
            <p:cNvSpPr/>
            <p:nvPr/>
          </p:nvSpPr>
          <p:spPr>
            <a:xfrm>
              <a:off x="1073150" y="2673350"/>
              <a:ext cx="2578100" cy="749300"/>
            </a:xfrm>
            <a:custGeom>
              <a:avLst/>
              <a:gdLst/>
              <a:ahLst/>
              <a:cxnLst/>
              <a:rect l="l" t="t" r="r" b="b"/>
              <a:pathLst>
                <a:path w="2578100" h="749300">
                  <a:moveTo>
                    <a:pt x="2578100" y="0"/>
                  </a:moveTo>
                  <a:lnTo>
                    <a:pt x="0" y="0"/>
                  </a:lnTo>
                  <a:lnTo>
                    <a:pt x="0" y="749300"/>
                  </a:lnTo>
                  <a:lnTo>
                    <a:pt x="2578100" y="74930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073150" y="2673350"/>
              <a:ext cx="2578100" cy="749300"/>
            </a:xfrm>
            <a:custGeom>
              <a:avLst/>
              <a:gdLst/>
              <a:ahLst/>
              <a:cxnLst/>
              <a:rect l="l" t="t" r="r" b="b"/>
              <a:pathLst>
                <a:path w="2578100" h="749300">
                  <a:moveTo>
                    <a:pt x="1289050" y="749300"/>
                  </a:moveTo>
                  <a:lnTo>
                    <a:pt x="0" y="749300"/>
                  </a:lnTo>
                  <a:lnTo>
                    <a:pt x="0" y="0"/>
                  </a:lnTo>
                  <a:lnTo>
                    <a:pt x="2578100" y="0"/>
                  </a:lnTo>
                  <a:lnTo>
                    <a:pt x="2578100" y="749300"/>
                  </a:lnTo>
                  <a:lnTo>
                    <a:pt x="1289050" y="7493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068070" y="265938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068070" y="265938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068070" y="26593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20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068070" y="2658110"/>
              <a:ext cx="10160" cy="758190"/>
            </a:xfrm>
            <a:custGeom>
              <a:avLst/>
              <a:gdLst/>
              <a:ahLst/>
              <a:cxnLst/>
              <a:rect l="l" t="t" r="r" b="b"/>
              <a:pathLst>
                <a:path w="10159" h="758189">
                  <a:moveTo>
                    <a:pt x="10159" y="0"/>
                  </a:moveTo>
                  <a:lnTo>
                    <a:pt x="0" y="0"/>
                  </a:lnTo>
                  <a:lnTo>
                    <a:pt x="0" y="758189"/>
                  </a:lnTo>
                  <a:lnTo>
                    <a:pt x="10159" y="7581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068070" y="291465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068070" y="291465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068070" y="316103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068070" y="316103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068070" y="3407410"/>
              <a:ext cx="2569210" cy="0"/>
            </a:xfrm>
            <a:custGeom>
              <a:avLst/>
              <a:gdLst/>
              <a:ahLst/>
              <a:cxnLst/>
              <a:rect l="l" t="t" r="r" b="b"/>
              <a:pathLst>
                <a:path w="2569210" h="0">
                  <a:moveTo>
                    <a:pt x="0" y="0"/>
                  </a:moveTo>
                  <a:lnTo>
                    <a:pt x="256921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1068070" y="3407410"/>
              <a:ext cx="2569210" cy="8890"/>
            </a:xfrm>
            <a:custGeom>
              <a:avLst/>
              <a:gdLst/>
              <a:ahLst/>
              <a:cxnLst/>
              <a:rect l="l" t="t" r="r" b="b"/>
              <a:pathLst>
                <a:path w="2569210" h="8889">
                  <a:moveTo>
                    <a:pt x="25692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9210" y="8889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06807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06807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59" h="748029">
                  <a:moveTo>
                    <a:pt x="10159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59" y="74802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70815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170815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34823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34823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988310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2988310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3628389" y="26682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3628389" y="266827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234823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234823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98831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298831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068070" y="316103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1068070" y="3161030"/>
              <a:ext cx="629920" cy="8890"/>
            </a:xfrm>
            <a:custGeom>
              <a:avLst/>
              <a:gdLst/>
              <a:ahLst/>
              <a:cxnLst/>
              <a:rect l="l" t="t" r="r" b="b"/>
              <a:pathLst>
                <a:path w="629919" h="8889">
                  <a:moveTo>
                    <a:pt x="62991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29919" y="8889"/>
                  </a:lnTo>
                  <a:lnTo>
                    <a:pt x="6299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068070" y="3407410"/>
              <a:ext cx="629920" cy="0"/>
            </a:xfrm>
            <a:custGeom>
              <a:avLst/>
              <a:gdLst/>
              <a:ahLst/>
              <a:cxnLst/>
              <a:rect l="l" t="t" r="r" b="b"/>
              <a:pathLst>
                <a:path w="629919" h="0">
                  <a:moveTo>
                    <a:pt x="0" y="0"/>
                  </a:moveTo>
                  <a:lnTo>
                    <a:pt x="6299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068070" y="2658109"/>
              <a:ext cx="650240" cy="758190"/>
            </a:xfrm>
            <a:custGeom>
              <a:avLst/>
              <a:gdLst/>
              <a:ahLst/>
              <a:cxnLst/>
              <a:rect l="l" t="t" r="r" b="b"/>
              <a:pathLst>
                <a:path w="650239" h="758189">
                  <a:moveTo>
                    <a:pt x="650227" y="0"/>
                  </a:moveTo>
                  <a:lnTo>
                    <a:pt x="629920" y="0"/>
                  </a:lnTo>
                  <a:lnTo>
                    <a:pt x="629920" y="749300"/>
                  </a:lnTo>
                  <a:lnTo>
                    <a:pt x="0" y="749300"/>
                  </a:lnTo>
                  <a:lnTo>
                    <a:pt x="0" y="758190"/>
                  </a:lnTo>
                  <a:lnTo>
                    <a:pt x="629920" y="758190"/>
                  </a:lnTo>
                  <a:lnTo>
                    <a:pt x="650227" y="758190"/>
                  </a:lnTo>
                  <a:lnTo>
                    <a:pt x="6502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2348230" y="29235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2348230" y="2923540"/>
              <a:ext cx="10160" cy="492759"/>
            </a:xfrm>
            <a:custGeom>
              <a:avLst/>
              <a:gdLst/>
              <a:ahLst/>
              <a:cxnLst/>
              <a:rect l="l" t="t" r="r" b="b"/>
              <a:pathLst>
                <a:path w="10160" h="492760">
                  <a:moveTo>
                    <a:pt x="10160" y="0"/>
                  </a:moveTo>
                  <a:lnTo>
                    <a:pt x="0" y="0"/>
                  </a:lnTo>
                  <a:lnTo>
                    <a:pt x="0" y="492760"/>
                  </a:lnTo>
                  <a:lnTo>
                    <a:pt x="10160" y="492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2988310" y="29235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1068070" y="2905759"/>
              <a:ext cx="2569210" cy="510540"/>
            </a:xfrm>
            <a:custGeom>
              <a:avLst/>
              <a:gdLst/>
              <a:ahLst/>
              <a:cxnLst/>
              <a:rect l="l" t="t" r="r" b="b"/>
              <a:pathLst>
                <a:path w="2569210" h="510539">
                  <a:moveTo>
                    <a:pt x="256921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1920240" y="17780"/>
                  </a:lnTo>
                  <a:lnTo>
                    <a:pt x="1920240" y="510540"/>
                  </a:lnTo>
                  <a:lnTo>
                    <a:pt x="1930400" y="510540"/>
                  </a:lnTo>
                  <a:lnTo>
                    <a:pt x="1930400" y="17780"/>
                  </a:lnTo>
                  <a:lnTo>
                    <a:pt x="2569210" y="17780"/>
                  </a:lnTo>
                  <a:lnTo>
                    <a:pt x="25692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718309" y="316103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1718309" y="316103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718309" y="3407410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 h="0">
                  <a:moveTo>
                    <a:pt x="0" y="0"/>
                  </a:moveTo>
                  <a:lnTo>
                    <a:pt x="19189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1718309" y="3407410"/>
              <a:ext cx="1920239" cy="8890"/>
            </a:xfrm>
            <a:custGeom>
              <a:avLst/>
              <a:gdLst/>
              <a:ahLst/>
              <a:cxnLst/>
              <a:rect l="l" t="t" r="r" b="b"/>
              <a:pathLst>
                <a:path w="1920239" h="8889">
                  <a:moveTo>
                    <a:pt x="192023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20239" y="8889"/>
                  </a:lnTo>
                  <a:lnTo>
                    <a:pt x="1920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3" name="object 93"/>
          <p:cNvSpPr txBox="1"/>
          <p:nvPr/>
        </p:nvSpPr>
        <p:spPr>
          <a:xfrm>
            <a:off x="2557779" y="2655570"/>
            <a:ext cx="25019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197860" y="2629154"/>
            <a:ext cx="250190" cy="53848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5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r>
              <a:rPr dirty="0" sz="1500" spc="110">
                <a:latin typeface="Arial"/>
                <a:cs typeface="Arial"/>
              </a:rPr>
              <a:t>5</a:t>
            </a:r>
            <a:r>
              <a:rPr dirty="0" sz="1500" spc="8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277619" y="2895854"/>
            <a:ext cx="240029" cy="5181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7800"/>
              </a:lnSpc>
              <a:spcBef>
                <a:spcPts val="95"/>
              </a:spcBef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55">
                <a:latin typeface="Arial"/>
                <a:cs typeface="Arial"/>
              </a:rPr>
              <a:t>1  </a:t>
            </a: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917700" y="2629154"/>
            <a:ext cx="250190" cy="78486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15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r>
              <a:rPr dirty="0" sz="1500" spc="11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r>
              <a:rPr dirty="0" sz="1500" spc="11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617470" y="3158489"/>
            <a:ext cx="129539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066800" y="1673860"/>
            <a:ext cx="3125470" cy="1756410"/>
          </a:xfrm>
          <a:custGeom>
            <a:avLst/>
            <a:gdLst/>
            <a:ahLst/>
            <a:cxnLst/>
            <a:rect l="l" t="t" r="r" b="b"/>
            <a:pathLst>
              <a:path w="3125470" h="1756410">
                <a:moveTo>
                  <a:pt x="0" y="994410"/>
                </a:moveTo>
                <a:lnTo>
                  <a:pt x="609600" y="0"/>
                </a:lnTo>
              </a:path>
              <a:path w="3125470" h="1756410">
                <a:moveTo>
                  <a:pt x="2590800" y="994410"/>
                </a:moveTo>
                <a:lnTo>
                  <a:pt x="3124200" y="0"/>
                </a:lnTo>
              </a:path>
              <a:path w="3125470" h="1756410">
                <a:moveTo>
                  <a:pt x="2590800" y="1756410"/>
                </a:moveTo>
                <a:lnTo>
                  <a:pt x="3124200" y="839469"/>
                </a:lnTo>
              </a:path>
              <a:path w="3125470" h="1756410">
                <a:moveTo>
                  <a:pt x="609600" y="2539"/>
                </a:moveTo>
                <a:lnTo>
                  <a:pt x="3124200" y="3810"/>
                </a:lnTo>
              </a:path>
              <a:path w="3125470" h="1756410">
                <a:moveTo>
                  <a:pt x="3124200" y="2539"/>
                </a:moveTo>
                <a:lnTo>
                  <a:pt x="3125470" y="84073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212090" y="2719070"/>
            <a:ext cx="768350" cy="36703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4572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100" name="object 100"/>
          <p:cNvGraphicFramePr>
            <a:graphicFrameLocks noGrp="1"/>
          </p:cNvGraphicFramePr>
          <p:nvPr/>
        </p:nvGraphicFramePr>
        <p:xfrm>
          <a:off x="915035" y="4182745"/>
          <a:ext cx="2575560" cy="756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635"/>
                <a:gridCol w="645160"/>
                <a:gridCol w="640715"/>
                <a:gridCol w="639444"/>
              </a:tblGrid>
              <a:tr h="251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3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00" b="1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72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8595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3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744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1" name="object 101"/>
          <p:cNvGraphicFramePr>
            <a:graphicFrameLocks noGrp="1"/>
          </p:cNvGraphicFramePr>
          <p:nvPr/>
        </p:nvGraphicFramePr>
        <p:xfrm>
          <a:off x="4576445" y="3721734"/>
          <a:ext cx="2573655" cy="559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635"/>
                <a:gridCol w="645160"/>
                <a:gridCol w="640715"/>
                <a:gridCol w="635635"/>
              </a:tblGrid>
              <a:tr h="27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135">
                        <a:lnSpc>
                          <a:spcPts val="1975"/>
                        </a:lnSpc>
                      </a:pPr>
                      <a:r>
                        <a:rPr dirty="0" sz="1650" b="1">
                          <a:latin typeface="Arial"/>
                          <a:cs typeface="Arial"/>
                        </a:rPr>
                        <a:t>c1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75"/>
                        </a:lnSpc>
                      </a:pPr>
                      <a:r>
                        <a:rPr dirty="0" sz="1650" spc="20" b="1">
                          <a:latin typeface="Arial"/>
                          <a:cs typeface="Arial"/>
                        </a:rPr>
                        <a:t>c2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975"/>
                        </a:lnSpc>
                      </a:pPr>
                      <a:r>
                        <a:rPr dirty="0" sz="1650" spc="20" b="1">
                          <a:latin typeface="Arial"/>
                          <a:cs typeface="Arial"/>
                        </a:rPr>
                        <a:t>c3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7017">
                <a:tc>
                  <a:txBody>
                    <a:bodyPr/>
                    <a:lstStyle/>
                    <a:p>
                      <a:pPr marL="111125">
                        <a:lnSpc>
                          <a:spcPts val="1930"/>
                        </a:lnSpc>
                      </a:pPr>
                      <a:r>
                        <a:rPr dirty="0" sz="1650" spc="40">
                          <a:latin typeface="Arial"/>
                          <a:cs typeface="Arial"/>
                        </a:rPr>
                        <a:t>sum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1135">
                        <a:lnSpc>
                          <a:spcPts val="1930"/>
                        </a:lnSpc>
                      </a:pPr>
                      <a:r>
                        <a:rPr dirty="0" sz="1650">
                          <a:latin typeface="Arial"/>
                          <a:cs typeface="Arial"/>
                        </a:rPr>
                        <a:t>67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50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object 102"/>
          <p:cNvGraphicFramePr>
            <a:graphicFrameLocks noGrp="1"/>
          </p:cNvGraphicFramePr>
          <p:nvPr/>
        </p:nvGraphicFramePr>
        <p:xfrm>
          <a:off x="4576445" y="5168265"/>
          <a:ext cx="1294765" cy="826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6905"/>
                <a:gridCol w="640080"/>
              </a:tblGrid>
              <a:tr h="27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4"/>
                        </a:lnSpc>
                      </a:pPr>
                      <a:r>
                        <a:rPr dirty="0" sz="1650" spc="45" b="1">
                          <a:latin typeface="Arial"/>
                          <a:cs typeface="Arial"/>
                        </a:rPr>
                        <a:t>sum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0192">
                <a:tc>
                  <a:txBody>
                    <a:bodyPr/>
                    <a:lstStyle/>
                    <a:p>
                      <a:pPr algn="ctr" marL="3810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p1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3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110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algn="ctr" marL="3810">
                        <a:lnSpc>
                          <a:spcPts val="190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p2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900"/>
                        </a:lnSpc>
                      </a:pPr>
                      <a:r>
                        <a:rPr dirty="0" sz="1650" spc="20">
                          <a:latin typeface="Arial"/>
                          <a:cs typeface="Arial"/>
                        </a:rPr>
                        <a:t>19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3" name="object 103"/>
          <p:cNvSpPr/>
          <p:nvPr/>
        </p:nvSpPr>
        <p:spPr>
          <a:xfrm>
            <a:off x="7757159" y="4631690"/>
            <a:ext cx="692150" cy="458470"/>
          </a:xfrm>
          <a:custGeom>
            <a:avLst/>
            <a:gdLst/>
            <a:ahLst/>
            <a:cxnLst/>
            <a:rect l="l" t="t" r="r" b="b"/>
            <a:pathLst>
              <a:path w="692150" h="458470">
                <a:moveTo>
                  <a:pt x="692150" y="0"/>
                </a:moveTo>
                <a:lnTo>
                  <a:pt x="0" y="0"/>
                </a:lnTo>
                <a:lnTo>
                  <a:pt x="0" y="458470"/>
                </a:lnTo>
                <a:lnTo>
                  <a:pt x="692150" y="45847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7757159" y="4631690"/>
            <a:ext cx="692150" cy="45847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7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129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2249170" y="3505200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76200" y="457200"/>
                </a:moveTo>
                <a:lnTo>
                  <a:pt x="50749" y="457200"/>
                </a:lnTo>
                <a:lnTo>
                  <a:pt x="49530" y="0"/>
                </a:lnTo>
                <a:lnTo>
                  <a:pt x="24130" y="0"/>
                </a:lnTo>
                <a:lnTo>
                  <a:pt x="25349" y="457200"/>
                </a:lnTo>
                <a:lnTo>
                  <a:pt x="0" y="457200"/>
                </a:lnTo>
                <a:lnTo>
                  <a:pt x="38100" y="533400"/>
                </a:lnTo>
                <a:lnTo>
                  <a:pt x="76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498850" y="3962400"/>
            <a:ext cx="995680" cy="546100"/>
          </a:xfrm>
          <a:custGeom>
            <a:avLst/>
            <a:gdLst/>
            <a:ahLst/>
            <a:cxnLst/>
            <a:rect l="l" t="t" r="r" b="b"/>
            <a:pathLst>
              <a:path w="995679" h="546100">
                <a:moveTo>
                  <a:pt x="995680" y="0"/>
                </a:moveTo>
                <a:lnTo>
                  <a:pt x="909320" y="2540"/>
                </a:lnTo>
                <a:lnTo>
                  <a:pt x="921550" y="24917"/>
                </a:lnTo>
                <a:lnTo>
                  <a:pt x="0" y="524510"/>
                </a:lnTo>
                <a:lnTo>
                  <a:pt x="12700" y="546100"/>
                </a:lnTo>
                <a:lnTo>
                  <a:pt x="934097" y="47840"/>
                </a:lnTo>
                <a:lnTo>
                  <a:pt x="946150" y="69850"/>
                </a:lnTo>
                <a:lnTo>
                  <a:pt x="995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495040" y="4714239"/>
            <a:ext cx="1000760" cy="848360"/>
          </a:xfrm>
          <a:custGeom>
            <a:avLst/>
            <a:gdLst/>
            <a:ahLst/>
            <a:cxnLst/>
            <a:rect l="l" t="t" r="r" b="b"/>
            <a:pathLst>
              <a:path w="1000760" h="848360">
                <a:moveTo>
                  <a:pt x="1000760" y="848360"/>
                </a:moveTo>
                <a:lnTo>
                  <a:pt x="966470" y="769620"/>
                </a:lnTo>
                <a:lnTo>
                  <a:pt x="950442" y="788530"/>
                </a:lnTo>
                <a:lnTo>
                  <a:pt x="16510" y="0"/>
                </a:lnTo>
                <a:lnTo>
                  <a:pt x="0" y="20320"/>
                </a:lnTo>
                <a:lnTo>
                  <a:pt x="933513" y="808494"/>
                </a:lnTo>
                <a:lnTo>
                  <a:pt x="916940" y="828040"/>
                </a:lnTo>
                <a:lnTo>
                  <a:pt x="1000760" y="8483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8" name="object 108"/>
          <p:cNvGrpSpPr/>
          <p:nvPr/>
        </p:nvGrpSpPr>
        <p:grpSpPr>
          <a:xfrm>
            <a:off x="5314951" y="2876551"/>
            <a:ext cx="2838450" cy="1695450"/>
            <a:chOff x="5314951" y="2876551"/>
            <a:chExt cx="2838450" cy="1695450"/>
          </a:xfrm>
        </p:grpSpPr>
        <p:sp>
          <p:nvSpPr>
            <p:cNvPr id="109" name="object 109"/>
            <p:cNvSpPr/>
            <p:nvPr/>
          </p:nvSpPr>
          <p:spPr>
            <a:xfrm>
              <a:off x="7230110" y="3194049"/>
              <a:ext cx="923290" cy="1377950"/>
            </a:xfrm>
            <a:custGeom>
              <a:avLst/>
              <a:gdLst/>
              <a:ahLst/>
              <a:cxnLst/>
              <a:rect l="l" t="t" r="r" b="b"/>
              <a:pathLst>
                <a:path w="923290" h="1377950">
                  <a:moveTo>
                    <a:pt x="618490" y="1377950"/>
                  </a:moveTo>
                  <a:lnTo>
                    <a:pt x="586740" y="1299210"/>
                  </a:lnTo>
                  <a:lnTo>
                    <a:pt x="569353" y="1318768"/>
                  </a:lnTo>
                  <a:lnTo>
                    <a:pt x="16510" y="834390"/>
                  </a:lnTo>
                  <a:lnTo>
                    <a:pt x="0" y="854710"/>
                  </a:lnTo>
                  <a:lnTo>
                    <a:pt x="552602" y="1337614"/>
                  </a:lnTo>
                  <a:lnTo>
                    <a:pt x="535940" y="1356360"/>
                  </a:lnTo>
                  <a:lnTo>
                    <a:pt x="618490" y="1377950"/>
                  </a:lnTo>
                  <a:close/>
                </a:path>
                <a:path w="923290" h="1377950">
                  <a:moveTo>
                    <a:pt x="923290" y="1292860"/>
                  </a:moveTo>
                  <a:lnTo>
                    <a:pt x="900252" y="1303947"/>
                  </a:lnTo>
                  <a:lnTo>
                    <a:pt x="248920" y="0"/>
                  </a:lnTo>
                  <a:lnTo>
                    <a:pt x="226060" y="12700"/>
                  </a:lnTo>
                  <a:lnTo>
                    <a:pt x="877227" y="1315046"/>
                  </a:lnTo>
                  <a:lnTo>
                    <a:pt x="854710" y="1325880"/>
                  </a:lnTo>
                  <a:lnTo>
                    <a:pt x="923290" y="1377950"/>
                  </a:lnTo>
                  <a:lnTo>
                    <a:pt x="923290" y="129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5333999" y="2895600"/>
              <a:ext cx="1905000" cy="1202690"/>
            </a:xfrm>
            <a:custGeom>
              <a:avLst/>
              <a:gdLst/>
              <a:ahLst/>
              <a:cxnLst/>
              <a:rect l="l" t="t" r="r" b="b"/>
              <a:pathLst>
                <a:path w="1905000" h="1202689">
                  <a:moveTo>
                    <a:pt x="316229" y="0"/>
                  </a:moveTo>
                  <a:lnTo>
                    <a:pt x="248727" y="2962"/>
                  </a:lnTo>
                  <a:lnTo>
                    <a:pt x="184112" y="11255"/>
                  </a:lnTo>
                  <a:lnTo>
                    <a:pt x="125119" y="23993"/>
                  </a:lnTo>
                  <a:lnTo>
                    <a:pt x="74478" y="40284"/>
                  </a:lnTo>
                  <a:lnTo>
                    <a:pt x="34923" y="59241"/>
                  </a:lnTo>
                  <a:lnTo>
                    <a:pt x="0" y="101600"/>
                  </a:lnTo>
                  <a:lnTo>
                    <a:pt x="0" y="176529"/>
                  </a:lnTo>
                  <a:lnTo>
                    <a:pt x="0" y="252729"/>
                  </a:lnTo>
                  <a:lnTo>
                    <a:pt x="0" y="356870"/>
                  </a:lnTo>
                  <a:lnTo>
                    <a:pt x="0" y="433070"/>
                  </a:lnTo>
                  <a:lnTo>
                    <a:pt x="0" y="508000"/>
                  </a:lnTo>
                  <a:lnTo>
                    <a:pt x="9186" y="529623"/>
                  </a:lnTo>
                  <a:lnTo>
                    <a:pt x="74478" y="569315"/>
                  </a:lnTo>
                  <a:lnTo>
                    <a:pt x="125119" y="585606"/>
                  </a:lnTo>
                  <a:lnTo>
                    <a:pt x="184112" y="598344"/>
                  </a:lnTo>
                  <a:lnTo>
                    <a:pt x="248727" y="606637"/>
                  </a:lnTo>
                  <a:lnTo>
                    <a:pt x="316229" y="609600"/>
                  </a:lnTo>
                  <a:lnTo>
                    <a:pt x="372110" y="1202689"/>
                  </a:lnTo>
                  <a:lnTo>
                    <a:pt x="791210" y="609600"/>
                  </a:lnTo>
                  <a:lnTo>
                    <a:pt x="1113789" y="609600"/>
                  </a:lnTo>
                  <a:lnTo>
                    <a:pt x="1351279" y="609600"/>
                  </a:lnTo>
                  <a:lnTo>
                    <a:pt x="1587500" y="609600"/>
                  </a:lnTo>
                  <a:lnTo>
                    <a:pt x="1655072" y="606637"/>
                  </a:lnTo>
                  <a:lnTo>
                    <a:pt x="1719868" y="598344"/>
                  </a:lnTo>
                  <a:lnTo>
                    <a:pt x="1779110" y="585606"/>
                  </a:lnTo>
                  <a:lnTo>
                    <a:pt x="1830021" y="569315"/>
                  </a:lnTo>
                  <a:lnTo>
                    <a:pt x="1869825" y="550358"/>
                  </a:lnTo>
                  <a:lnTo>
                    <a:pt x="1905000" y="508000"/>
                  </a:lnTo>
                  <a:lnTo>
                    <a:pt x="1905000" y="433070"/>
                  </a:lnTo>
                  <a:lnTo>
                    <a:pt x="1905000" y="356870"/>
                  </a:lnTo>
                  <a:lnTo>
                    <a:pt x="1905000" y="252729"/>
                  </a:lnTo>
                  <a:lnTo>
                    <a:pt x="1905000" y="176529"/>
                  </a:lnTo>
                  <a:lnTo>
                    <a:pt x="1905000" y="101600"/>
                  </a:lnTo>
                  <a:lnTo>
                    <a:pt x="1895743" y="79976"/>
                  </a:lnTo>
                  <a:lnTo>
                    <a:pt x="1830021" y="40284"/>
                  </a:lnTo>
                  <a:lnTo>
                    <a:pt x="1779110" y="23993"/>
                  </a:lnTo>
                  <a:lnTo>
                    <a:pt x="1719868" y="11255"/>
                  </a:lnTo>
                  <a:lnTo>
                    <a:pt x="1655072" y="2962"/>
                  </a:lnTo>
                  <a:lnTo>
                    <a:pt x="1587500" y="0"/>
                  </a:lnTo>
                  <a:lnTo>
                    <a:pt x="1351279" y="0"/>
                  </a:lnTo>
                  <a:lnTo>
                    <a:pt x="1113789" y="0"/>
                  </a:lnTo>
                  <a:lnTo>
                    <a:pt x="791210" y="0"/>
                  </a:lnTo>
                  <a:lnTo>
                    <a:pt x="553720" y="0"/>
                  </a:lnTo>
                  <a:lnTo>
                    <a:pt x="316229" y="0"/>
                  </a:lnTo>
                  <a:close/>
                </a:path>
              </a:pathLst>
            </a:custGeom>
            <a:ln w="38097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1" name="object 111"/>
          <p:cNvGrpSpPr/>
          <p:nvPr/>
        </p:nvGrpSpPr>
        <p:grpSpPr>
          <a:xfrm>
            <a:off x="5938520" y="4992371"/>
            <a:ext cx="2995930" cy="1122680"/>
            <a:chOff x="5938520" y="4992371"/>
            <a:chExt cx="2995930" cy="1122680"/>
          </a:xfrm>
        </p:grpSpPr>
        <p:sp>
          <p:nvSpPr>
            <p:cNvPr id="112" name="object 112"/>
            <p:cNvSpPr/>
            <p:nvPr/>
          </p:nvSpPr>
          <p:spPr>
            <a:xfrm>
              <a:off x="5938520" y="5013959"/>
              <a:ext cx="1757680" cy="563880"/>
            </a:xfrm>
            <a:custGeom>
              <a:avLst/>
              <a:gdLst/>
              <a:ahLst/>
              <a:cxnLst/>
              <a:rect l="l" t="t" r="r" b="b"/>
              <a:pathLst>
                <a:path w="1757679" h="563879">
                  <a:moveTo>
                    <a:pt x="1757680" y="13970"/>
                  </a:moveTo>
                  <a:lnTo>
                    <a:pt x="1672590" y="0"/>
                  </a:lnTo>
                  <a:lnTo>
                    <a:pt x="1680083" y="23774"/>
                  </a:lnTo>
                  <a:lnTo>
                    <a:pt x="0" y="539750"/>
                  </a:lnTo>
                  <a:lnTo>
                    <a:pt x="7620" y="563880"/>
                  </a:lnTo>
                  <a:lnTo>
                    <a:pt x="1688071" y="49047"/>
                  </a:lnTo>
                  <a:lnTo>
                    <a:pt x="1695450" y="72390"/>
                  </a:lnTo>
                  <a:lnTo>
                    <a:pt x="175768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7010400" y="5011419"/>
              <a:ext cx="1905000" cy="1084580"/>
            </a:xfrm>
            <a:custGeom>
              <a:avLst/>
              <a:gdLst/>
              <a:ahLst/>
              <a:cxnLst/>
              <a:rect l="l" t="t" r="r" b="b"/>
              <a:pathLst>
                <a:path w="1905000" h="1084579">
                  <a:moveTo>
                    <a:pt x="316229" y="474979"/>
                  </a:moveTo>
                  <a:lnTo>
                    <a:pt x="248727" y="477871"/>
                  </a:lnTo>
                  <a:lnTo>
                    <a:pt x="184112" y="485984"/>
                  </a:lnTo>
                  <a:lnTo>
                    <a:pt x="125119" y="498473"/>
                  </a:lnTo>
                  <a:lnTo>
                    <a:pt x="74478" y="514494"/>
                  </a:lnTo>
                  <a:lnTo>
                    <a:pt x="34923" y="533203"/>
                  </a:lnTo>
                  <a:lnTo>
                    <a:pt x="0" y="575309"/>
                  </a:lnTo>
                  <a:lnTo>
                    <a:pt x="0" y="651509"/>
                  </a:lnTo>
                  <a:lnTo>
                    <a:pt x="0" y="727709"/>
                  </a:lnTo>
                  <a:lnTo>
                    <a:pt x="0" y="830579"/>
                  </a:lnTo>
                  <a:lnTo>
                    <a:pt x="0" y="906779"/>
                  </a:lnTo>
                  <a:lnTo>
                    <a:pt x="0" y="982979"/>
                  </a:lnTo>
                  <a:lnTo>
                    <a:pt x="9186" y="1004603"/>
                  </a:lnTo>
                  <a:lnTo>
                    <a:pt x="74478" y="1044295"/>
                  </a:lnTo>
                  <a:lnTo>
                    <a:pt x="125119" y="1060586"/>
                  </a:lnTo>
                  <a:lnTo>
                    <a:pt x="184112" y="1073324"/>
                  </a:lnTo>
                  <a:lnTo>
                    <a:pt x="248727" y="1081617"/>
                  </a:lnTo>
                  <a:lnTo>
                    <a:pt x="316229" y="1084579"/>
                  </a:lnTo>
                  <a:lnTo>
                    <a:pt x="553720" y="1084579"/>
                  </a:lnTo>
                  <a:lnTo>
                    <a:pt x="791209" y="1084579"/>
                  </a:lnTo>
                  <a:lnTo>
                    <a:pt x="1113790" y="1084579"/>
                  </a:lnTo>
                  <a:lnTo>
                    <a:pt x="1351279" y="1084579"/>
                  </a:lnTo>
                  <a:lnTo>
                    <a:pt x="1588770" y="1084579"/>
                  </a:lnTo>
                  <a:lnTo>
                    <a:pt x="1656272" y="1081617"/>
                  </a:lnTo>
                  <a:lnTo>
                    <a:pt x="1720887" y="1073324"/>
                  </a:lnTo>
                  <a:lnTo>
                    <a:pt x="1779880" y="1060586"/>
                  </a:lnTo>
                  <a:lnTo>
                    <a:pt x="1830521" y="1044295"/>
                  </a:lnTo>
                  <a:lnTo>
                    <a:pt x="1870076" y="1025338"/>
                  </a:lnTo>
                  <a:lnTo>
                    <a:pt x="1905000" y="982979"/>
                  </a:lnTo>
                  <a:lnTo>
                    <a:pt x="1905000" y="906779"/>
                  </a:lnTo>
                  <a:lnTo>
                    <a:pt x="1905000" y="830579"/>
                  </a:lnTo>
                  <a:lnTo>
                    <a:pt x="1905000" y="727709"/>
                  </a:lnTo>
                  <a:lnTo>
                    <a:pt x="1905000" y="651509"/>
                  </a:lnTo>
                  <a:lnTo>
                    <a:pt x="1905000" y="575309"/>
                  </a:lnTo>
                  <a:lnTo>
                    <a:pt x="1895813" y="553757"/>
                  </a:lnTo>
                  <a:lnTo>
                    <a:pt x="1830521" y="514494"/>
                  </a:lnTo>
                  <a:lnTo>
                    <a:pt x="1779880" y="498473"/>
                  </a:lnTo>
                  <a:lnTo>
                    <a:pt x="1720887" y="485984"/>
                  </a:lnTo>
                  <a:lnTo>
                    <a:pt x="1656272" y="477871"/>
                  </a:lnTo>
                  <a:lnTo>
                    <a:pt x="1588770" y="474979"/>
                  </a:lnTo>
                  <a:lnTo>
                    <a:pt x="1198879" y="0"/>
                  </a:lnTo>
                  <a:lnTo>
                    <a:pt x="1113790" y="474979"/>
                  </a:lnTo>
                  <a:lnTo>
                    <a:pt x="791209" y="474979"/>
                  </a:lnTo>
                  <a:lnTo>
                    <a:pt x="553720" y="474979"/>
                  </a:lnTo>
                  <a:lnTo>
                    <a:pt x="316229" y="474979"/>
                  </a:lnTo>
                  <a:close/>
                </a:path>
              </a:pathLst>
            </a:custGeom>
            <a:ln w="38097">
              <a:solidFill>
                <a:srgbClr val="FF33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4" name="object 114"/>
          <p:cNvSpPr/>
          <p:nvPr/>
        </p:nvSpPr>
        <p:spPr>
          <a:xfrm>
            <a:off x="4419600" y="240156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90600" y="38100"/>
                </a:moveTo>
                <a:lnTo>
                  <a:pt x="914400" y="0"/>
                </a:lnTo>
                <a:lnTo>
                  <a:pt x="914400" y="25387"/>
                </a:lnTo>
                <a:lnTo>
                  <a:pt x="0" y="24130"/>
                </a:lnTo>
                <a:lnTo>
                  <a:pt x="0" y="49530"/>
                </a:lnTo>
                <a:lnTo>
                  <a:pt x="914400" y="50787"/>
                </a:lnTo>
                <a:lnTo>
                  <a:pt x="914400" y="76200"/>
                </a:lnTo>
                <a:lnTo>
                  <a:pt x="9906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5547359" y="2226309"/>
            <a:ext cx="45148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6A60"/>
                </a:solidFill>
                <a:latin typeface="Arial"/>
                <a:cs typeface="Arial"/>
              </a:rPr>
              <a:t>. .</a:t>
            </a:r>
            <a:r>
              <a:rPr dirty="0" sz="2400" spc="-75" b="1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6A6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501640" y="3004820"/>
            <a:ext cx="15684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3300"/>
                </a:solidFill>
                <a:latin typeface="Arial"/>
                <a:cs typeface="Arial"/>
              </a:rPr>
              <a:t>sale(c1,*,*)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287259" y="5595620"/>
            <a:ext cx="13500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3300"/>
                </a:solidFill>
                <a:latin typeface="Arial"/>
                <a:cs typeface="Arial"/>
              </a:rPr>
              <a:t>sale(*,*,*)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295400" y="4820920"/>
            <a:ext cx="1905000" cy="1122680"/>
          </a:xfrm>
          <a:custGeom>
            <a:avLst/>
            <a:gdLst/>
            <a:ahLst/>
            <a:cxnLst/>
            <a:rect l="l" t="t" r="r" b="b"/>
            <a:pathLst>
              <a:path w="1905000" h="1122679">
                <a:moveTo>
                  <a:pt x="316230" y="513079"/>
                </a:moveTo>
                <a:lnTo>
                  <a:pt x="248727" y="515971"/>
                </a:lnTo>
                <a:lnTo>
                  <a:pt x="184112" y="524084"/>
                </a:lnTo>
                <a:lnTo>
                  <a:pt x="125119" y="536573"/>
                </a:lnTo>
                <a:lnTo>
                  <a:pt x="74478" y="552594"/>
                </a:lnTo>
                <a:lnTo>
                  <a:pt x="34923" y="571303"/>
                </a:lnTo>
                <a:lnTo>
                  <a:pt x="0" y="613409"/>
                </a:lnTo>
                <a:lnTo>
                  <a:pt x="0" y="689609"/>
                </a:lnTo>
                <a:lnTo>
                  <a:pt x="0" y="765809"/>
                </a:lnTo>
                <a:lnTo>
                  <a:pt x="0" y="868679"/>
                </a:lnTo>
                <a:lnTo>
                  <a:pt x="0" y="944879"/>
                </a:lnTo>
                <a:lnTo>
                  <a:pt x="0" y="1021079"/>
                </a:lnTo>
                <a:lnTo>
                  <a:pt x="9186" y="1042703"/>
                </a:lnTo>
                <a:lnTo>
                  <a:pt x="74478" y="1082395"/>
                </a:lnTo>
                <a:lnTo>
                  <a:pt x="125119" y="1098686"/>
                </a:lnTo>
                <a:lnTo>
                  <a:pt x="184112" y="1111424"/>
                </a:lnTo>
                <a:lnTo>
                  <a:pt x="248727" y="1119717"/>
                </a:lnTo>
                <a:lnTo>
                  <a:pt x="316230" y="1122679"/>
                </a:lnTo>
                <a:lnTo>
                  <a:pt x="553719" y="1122679"/>
                </a:lnTo>
                <a:lnTo>
                  <a:pt x="791210" y="1122679"/>
                </a:lnTo>
                <a:lnTo>
                  <a:pt x="1113789" y="1122679"/>
                </a:lnTo>
                <a:lnTo>
                  <a:pt x="1351280" y="1122679"/>
                </a:lnTo>
                <a:lnTo>
                  <a:pt x="1588770" y="1122679"/>
                </a:lnTo>
                <a:lnTo>
                  <a:pt x="1656272" y="1119717"/>
                </a:lnTo>
                <a:lnTo>
                  <a:pt x="1720887" y="1111424"/>
                </a:lnTo>
                <a:lnTo>
                  <a:pt x="1779880" y="1098686"/>
                </a:lnTo>
                <a:lnTo>
                  <a:pt x="1830521" y="1082395"/>
                </a:lnTo>
                <a:lnTo>
                  <a:pt x="1870076" y="1063438"/>
                </a:lnTo>
                <a:lnTo>
                  <a:pt x="1905000" y="1021079"/>
                </a:lnTo>
                <a:lnTo>
                  <a:pt x="1905000" y="944879"/>
                </a:lnTo>
                <a:lnTo>
                  <a:pt x="1905000" y="868679"/>
                </a:lnTo>
                <a:lnTo>
                  <a:pt x="1905000" y="765809"/>
                </a:lnTo>
                <a:lnTo>
                  <a:pt x="1905000" y="689609"/>
                </a:lnTo>
                <a:lnTo>
                  <a:pt x="1905000" y="613409"/>
                </a:lnTo>
                <a:lnTo>
                  <a:pt x="1895813" y="591857"/>
                </a:lnTo>
                <a:lnTo>
                  <a:pt x="1830521" y="552594"/>
                </a:lnTo>
                <a:lnTo>
                  <a:pt x="1779880" y="536573"/>
                </a:lnTo>
                <a:lnTo>
                  <a:pt x="1720887" y="524084"/>
                </a:lnTo>
                <a:lnTo>
                  <a:pt x="1656272" y="515971"/>
                </a:lnTo>
                <a:lnTo>
                  <a:pt x="1588770" y="513079"/>
                </a:lnTo>
                <a:lnTo>
                  <a:pt x="1338580" y="0"/>
                </a:lnTo>
                <a:lnTo>
                  <a:pt x="1113789" y="513079"/>
                </a:lnTo>
                <a:lnTo>
                  <a:pt x="791210" y="513079"/>
                </a:lnTo>
                <a:lnTo>
                  <a:pt x="553719" y="513079"/>
                </a:lnTo>
                <a:lnTo>
                  <a:pt x="316230" y="513079"/>
                </a:lnTo>
                <a:close/>
              </a:path>
            </a:pathLst>
          </a:custGeom>
          <a:ln w="38097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1344930" y="5443220"/>
            <a:ext cx="18040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3300"/>
                </a:solidFill>
                <a:latin typeface="Arial"/>
                <a:cs typeface="Arial"/>
              </a:rPr>
              <a:t>sale(c2,p2,*)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0" name="object 1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70573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Extended</a:t>
            </a:r>
            <a:r>
              <a:rPr dirty="0" sz="2800" spc="-50"/>
              <a:t> </a:t>
            </a:r>
            <a:r>
              <a:rPr dirty="0" sz="2800" spc="-5"/>
              <a:t>Cube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3504565" y="2056764"/>
            <a:ext cx="3505835" cy="1208405"/>
            <a:chOff x="3504565" y="2056764"/>
            <a:chExt cx="3505835" cy="1208405"/>
          </a:xfrm>
        </p:grpSpPr>
        <p:sp>
          <p:nvSpPr>
            <p:cNvPr id="4" name="object 4"/>
            <p:cNvSpPr/>
            <p:nvPr/>
          </p:nvSpPr>
          <p:spPr>
            <a:xfrm>
              <a:off x="3505200" y="2057399"/>
              <a:ext cx="3503929" cy="0"/>
            </a:xfrm>
            <a:custGeom>
              <a:avLst/>
              <a:gdLst/>
              <a:ahLst/>
              <a:cxnLst/>
              <a:rect l="l" t="t" r="r" b="b"/>
              <a:pathLst>
                <a:path w="3503929" h="0">
                  <a:moveTo>
                    <a:pt x="0" y="0"/>
                  </a:moveTo>
                  <a:lnTo>
                    <a:pt x="350392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505200" y="2057399"/>
              <a:ext cx="3505200" cy="21590"/>
            </a:xfrm>
            <a:custGeom>
              <a:avLst/>
              <a:gdLst/>
              <a:ahLst/>
              <a:cxnLst/>
              <a:rect l="l" t="t" r="r" b="b"/>
              <a:pathLst>
                <a:path w="3505200" h="21589">
                  <a:moveTo>
                    <a:pt x="0" y="21589"/>
                  </a:moveTo>
                  <a:lnTo>
                    <a:pt x="3505200" y="21589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505200" y="2057399"/>
              <a:ext cx="0" cy="1206500"/>
            </a:xfrm>
            <a:custGeom>
              <a:avLst/>
              <a:gdLst/>
              <a:ahLst/>
              <a:cxnLst/>
              <a:rect l="l" t="t" r="r" b="b"/>
              <a:pathLst>
                <a:path w="0" h="1206500">
                  <a:moveTo>
                    <a:pt x="0" y="0"/>
                  </a:moveTo>
                  <a:lnTo>
                    <a:pt x="0" y="12065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505200" y="2057399"/>
              <a:ext cx="21590" cy="1207770"/>
            </a:xfrm>
            <a:custGeom>
              <a:avLst/>
              <a:gdLst/>
              <a:ahLst/>
              <a:cxnLst/>
              <a:rect l="l" t="t" r="r" b="b"/>
              <a:pathLst>
                <a:path w="21589" h="1207770">
                  <a:moveTo>
                    <a:pt x="21589" y="0"/>
                  </a:moveTo>
                  <a:lnTo>
                    <a:pt x="0" y="0"/>
                  </a:lnTo>
                  <a:lnTo>
                    <a:pt x="0" y="1207770"/>
                  </a:lnTo>
                  <a:lnTo>
                    <a:pt x="21589" y="12077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4226559" y="2056129"/>
            <a:ext cx="20732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010">
              <a:lnSpc>
                <a:spcPct val="100000"/>
              </a:lnSpc>
              <a:spcBef>
                <a:spcPts val="110"/>
              </a:spcBef>
              <a:tabLst>
                <a:tab pos="904875" algn="l"/>
                <a:tab pos="1603375" algn="l"/>
              </a:tabLst>
            </a:pPr>
            <a:r>
              <a:rPr dirty="0" sz="1800" spc="15" b="1">
                <a:latin typeface="Arial"/>
                <a:cs typeface="Arial"/>
              </a:rPr>
              <a:t>c1	c2	c3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2059" y="2056129"/>
            <a:ext cx="67500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26790" y="2363470"/>
            <a:ext cx="13747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645">
              <a:lnSpc>
                <a:spcPct val="100000"/>
              </a:lnSpc>
              <a:spcBef>
                <a:spcPts val="110"/>
              </a:spcBef>
              <a:tabLst>
                <a:tab pos="906144" algn="l"/>
              </a:tabLst>
            </a:pPr>
            <a:r>
              <a:rPr dirty="0" sz="1800" spc="-25">
                <a:latin typeface="Arial"/>
                <a:cs typeface="Arial"/>
              </a:rPr>
              <a:t>p1	</a:t>
            </a:r>
            <a:r>
              <a:rPr dirty="0" sz="1800" spc="15">
                <a:latin typeface="Arial"/>
                <a:cs typeface="Arial"/>
              </a:rPr>
              <a:t>56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23790" y="2363470"/>
            <a:ext cx="6762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22290" y="2363470"/>
            <a:ext cx="13747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645">
              <a:lnSpc>
                <a:spcPct val="100000"/>
              </a:lnSpc>
              <a:spcBef>
                <a:spcPts val="110"/>
              </a:spcBef>
              <a:tabLst>
                <a:tab pos="840105" algn="l"/>
              </a:tabLst>
            </a:pPr>
            <a:r>
              <a:rPr dirty="0" sz="1800" spc="15">
                <a:latin typeface="Arial"/>
                <a:cs typeface="Arial"/>
              </a:rPr>
              <a:t>50	</a:t>
            </a:r>
            <a:r>
              <a:rPr dirty="0" sz="1800" spc="20">
                <a:latin typeface="Arial"/>
                <a:cs typeface="Arial"/>
              </a:rPr>
              <a:t>110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26790" y="2659379"/>
            <a:ext cx="13747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645">
              <a:lnSpc>
                <a:spcPct val="100000"/>
              </a:lnSpc>
              <a:spcBef>
                <a:spcPts val="110"/>
              </a:spcBef>
              <a:tabLst>
                <a:tab pos="906144" algn="l"/>
              </a:tabLst>
            </a:pPr>
            <a:r>
              <a:rPr dirty="0" sz="1800" spc="-25">
                <a:latin typeface="Arial"/>
                <a:cs typeface="Arial"/>
              </a:rPr>
              <a:t>p2	</a:t>
            </a:r>
            <a:r>
              <a:rPr dirty="0" sz="1800" spc="15">
                <a:latin typeface="Arial"/>
                <a:cs typeface="Arial"/>
              </a:rPr>
              <a:t>11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23790" y="2659379"/>
            <a:ext cx="6762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22059" y="2659379"/>
            <a:ext cx="67500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6375">
              <a:lnSpc>
                <a:spcPct val="100000"/>
              </a:lnSpc>
              <a:spcBef>
                <a:spcPts val="110"/>
              </a:spcBef>
            </a:pPr>
            <a:r>
              <a:rPr dirty="0" sz="1800" spc="15">
                <a:latin typeface="Arial"/>
                <a:cs typeface="Arial"/>
              </a:rPr>
              <a:t>19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522730" y="2056764"/>
            <a:ext cx="5488305" cy="1282065"/>
            <a:chOff x="1522730" y="2056764"/>
            <a:chExt cx="5488305" cy="1282065"/>
          </a:xfrm>
        </p:grpSpPr>
        <p:sp>
          <p:nvSpPr>
            <p:cNvPr id="17" name="object 17"/>
            <p:cNvSpPr/>
            <p:nvPr/>
          </p:nvSpPr>
          <p:spPr>
            <a:xfrm>
              <a:off x="3505200" y="2057399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3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505200" y="2057399"/>
              <a:ext cx="720090" cy="21590"/>
            </a:xfrm>
            <a:custGeom>
              <a:avLst/>
              <a:gdLst/>
              <a:ahLst/>
              <a:cxnLst/>
              <a:rect l="l" t="t" r="r" b="b"/>
              <a:pathLst>
                <a:path w="720089" h="21589">
                  <a:moveTo>
                    <a:pt x="720090" y="0"/>
                  </a:moveTo>
                  <a:lnTo>
                    <a:pt x="698500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11430"/>
                  </a:lnTo>
                  <a:lnTo>
                    <a:pt x="720090" y="11430"/>
                  </a:lnTo>
                  <a:lnTo>
                    <a:pt x="7200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215130" y="2057399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4215130" y="2057399"/>
              <a:ext cx="708660" cy="21590"/>
            </a:xfrm>
            <a:custGeom>
              <a:avLst/>
              <a:gdLst/>
              <a:ahLst/>
              <a:cxnLst/>
              <a:rect l="l" t="t" r="r" b="b"/>
              <a:pathLst>
                <a:path w="708660" h="21589">
                  <a:moveTo>
                    <a:pt x="708660" y="0"/>
                  </a:moveTo>
                  <a:lnTo>
                    <a:pt x="698500" y="0"/>
                  </a:lnTo>
                  <a:lnTo>
                    <a:pt x="687070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11430"/>
                  </a:lnTo>
                  <a:lnTo>
                    <a:pt x="708660" y="11430"/>
                  </a:lnTo>
                  <a:lnTo>
                    <a:pt x="708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913630" y="2057399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913630" y="2057399"/>
              <a:ext cx="708660" cy="21590"/>
            </a:xfrm>
            <a:custGeom>
              <a:avLst/>
              <a:gdLst/>
              <a:ahLst/>
              <a:cxnLst/>
              <a:rect l="l" t="t" r="r" b="b"/>
              <a:pathLst>
                <a:path w="708660" h="21589">
                  <a:moveTo>
                    <a:pt x="708660" y="0"/>
                  </a:moveTo>
                  <a:lnTo>
                    <a:pt x="698500" y="0"/>
                  </a:lnTo>
                  <a:lnTo>
                    <a:pt x="687070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11430"/>
                  </a:lnTo>
                  <a:lnTo>
                    <a:pt x="708660" y="11430"/>
                  </a:lnTo>
                  <a:lnTo>
                    <a:pt x="708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612130" y="2057399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612130" y="2057399"/>
              <a:ext cx="709930" cy="21590"/>
            </a:xfrm>
            <a:custGeom>
              <a:avLst/>
              <a:gdLst/>
              <a:ahLst/>
              <a:cxnLst/>
              <a:rect l="l" t="t" r="r" b="b"/>
              <a:pathLst>
                <a:path w="709929" h="21589">
                  <a:moveTo>
                    <a:pt x="709930" y="0"/>
                  </a:moveTo>
                  <a:lnTo>
                    <a:pt x="698500" y="0"/>
                  </a:lnTo>
                  <a:lnTo>
                    <a:pt x="688340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11430"/>
                  </a:lnTo>
                  <a:lnTo>
                    <a:pt x="709930" y="11430"/>
                  </a:lnTo>
                  <a:lnTo>
                    <a:pt x="70993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505200" y="205739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505200" y="2057399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902200" y="205739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902200" y="2057399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600700" y="205739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600700" y="2057399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300470" y="205739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505200" y="2057399"/>
              <a:ext cx="3505200" cy="328930"/>
            </a:xfrm>
            <a:custGeom>
              <a:avLst/>
              <a:gdLst/>
              <a:ahLst/>
              <a:cxnLst/>
              <a:rect l="l" t="t" r="r" b="b"/>
              <a:pathLst>
                <a:path w="3505200" h="328930">
                  <a:moveTo>
                    <a:pt x="3505200" y="295910"/>
                  </a:moveTo>
                  <a:lnTo>
                    <a:pt x="2816860" y="295910"/>
                  </a:lnTo>
                  <a:lnTo>
                    <a:pt x="2816860" y="0"/>
                  </a:lnTo>
                  <a:lnTo>
                    <a:pt x="2795270" y="0"/>
                  </a:lnTo>
                  <a:lnTo>
                    <a:pt x="2795270" y="295910"/>
                  </a:lnTo>
                  <a:lnTo>
                    <a:pt x="0" y="295910"/>
                  </a:lnTo>
                  <a:lnTo>
                    <a:pt x="0" y="328930"/>
                  </a:lnTo>
                  <a:lnTo>
                    <a:pt x="3505200" y="328930"/>
                  </a:lnTo>
                  <a:lnTo>
                    <a:pt x="3505200" y="2959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997700" y="205739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997700" y="2057399"/>
              <a:ext cx="12700" cy="307340"/>
            </a:xfrm>
            <a:custGeom>
              <a:avLst/>
              <a:gdLst/>
              <a:ahLst/>
              <a:cxnLst/>
              <a:rect l="l" t="t" r="r" b="b"/>
              <a:pathLst>
                <a:path w="12700" h="307339">
                  <a:moveTo>
                    <a:pt x="0" y="307339"/>
                  </a:moveTo>
                  <a:lnTo>
                    <a:pt x="12700" y="307339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30733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505200" y="2374899"/>
              <a:ext cx="0" cy="285750"/>
            </a:xfrm>
            <a:custGeom>
              <a:avLst/>
              <a:gdLst/>
              <a:ahLst/>
              <a:cxnLst/>
              <a:rect l="l" t="t" r="r" b="b"/>
              <a:pathLst>
                <a:path w="0" h="285750">
                  <a:moveTo>
                    <a:pt x="0" y="0"/>
                  </a:moveTo>
                  <a:lnTo>
                    <a:pt x="0" y="2857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505200" y="2376169"/>
              <a:ext cx="21590" cy="295910"/>
            </a:xfrm>
            <a:custGeom>
              <a:avLst/>
              <a:gdLst/>
              <a:ahLst/>
              <a:cxnLst/>
              <a:rect l="l" t="t" r="r" b="b"/>
              <a:pathLst>
                <a:path w="21589" h="295910">
                  <a:moveTo>
                    <a:pt x="21589" y="0"/>
                  </a:moveTo>
                  <a:lnTo>
                    <a:pt x="0" y="0"/>
                  </a:lnTo>
                  <a:lnTo>
                    <a:pt x="0" y="295910"/>
                  </a:lnTo>
                  <a:lnTo>
                    <a:pt x="21589" y="29591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505200" y="2660649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3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505200" y="2660649"/>
              <a:ext cx="698500" cy="21590"/>
            </a:xfrm>
            <a:custGeom>
              <a:avLst/>
              <a:gdLst/>
              <a:ahLst/>
              <a:cxnLst/>
              <a:rect l="l" t="t" r="r" b="b"/>
              <a:pathLst>
                <a:path w="698500" h="21589">
                  <a:moveTo>
                    <a:pt x="698500" y="0"/>
                  </a:moveTo>
                  <a:lnTo>
                    <a:pt x="0" y="0"/>
                  </a:lnTo>
                  <a:lnTo>
                    <a:pt x="0" y="21589"/>
                  </a:lnTo>
                  <a:lnTo>
                    <a:pt x="698500" y="21589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215130" y="2660649"/>
              <a:ext cx="2794000" cy="0"/>
            </a:xfrm>
            <a:custGeom>
              <a:avLst/>
              <a:gdLst/>
              <a:ahLst/>
              <a:cxnLst/>
              <a:rect l="l" t="t" r="r" b="b"/>
              <a:pathLst>
                <a:path w="2794000" h="0">
                  <a:moveTo>
                    <a:pt x="0" y="0"/>
                  </a:moveTo>
                  <a:lnTo>
                    <a:pt x="27940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4215130" y="2660649"/>
              <a:ext cx="2795270" cy="21590"/>
            </a:xfrm>
            <a:custGeom>
              <a:avLst/>
              <a:gdLst/>
              <a:ahLst/>
              <a:cxnLst/>
              <a:rect l="l" t="t" r="r" b="b"/>
              <a:pathLst>
                <a:path w="2795270" h="21589">
                  <a:moveTo>
                    <a:pt x="0" y="21589"/>
                  </a:moveTo>
                  <a:lnTo>
                    <a:pt x="2795270" y="21589"/>
                  </a:lnTo>
                  <a:lnTo>
                    <a:pt x="2795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997700" y="2374899"/>
              <a:ext cx="0" cy="285750"/>
            </a:xfrm>
            <a:custGeom>
              <a:avLst/>
              <a:gdLst/>
              <a:ahLst/>
              <a:cxnLst/>
              <a:rect l="l" t="t" r="r" b="b"/>
              <a:pathLst>
                <a:path w="0" h="285750">
                  <a:moveTo>
                    <a:pt x="0" y="0"/>
                  </a:moveTo>
                  <a:lnTo>
                    <a:pt x="0" y="2857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6997700" y="2376169"/>
              <a:ext cx="12700" cy="295910"/>
            </a:xfrm>
            <a:custGeom>
              <a:avLst/>
              <a:gdLst/>
              <a:ahLst/>
              <a:cxnLst/>
              <a:rect l="l" t="t" r="r" b="b"/>
              <a:pathLst>
                <a:path w="12700" h="295910">
                  <a:moveTo>
                    <a:pt x="0" y="295910"/>
                  </a:moveTo>
                  <a:lnTo>
                    <a:pt x="12700" y="29591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29591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505200" y="2672079"/>
              <a:ext cx="0" cy="284480"/>
            </a:xfrm>
            <a:custGeom>
              <a:avLst/>
              <a:gdLst/>
              <a:ahLst/>
              <a:cxnLst/>
              <a:rect l="l" t="t" r="r" b="b"/>
              <a:pathLst>
                <a:path w="0" h="284480">
                  <a:moveTo>
                    <a:pt x="0" y="0"/>
                  </a:moveTo>
                  <a:lnTo>
                    <a:pt x="0" y="2844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505200" y="2672079"/>
              <a:ext cx="21590" cy="295910"/>
            </a:xfrm>
            <a:custGeom>
              <a:avLst/>
              <a:gdLst/>
              <a:ahLst/>
              <a:cxnLst/>
              <a:rect l="l" t="t" r="r" b="b"/>
              <a:pathLst>
                <a:path w="21589" h="295910">
                  <a:moveTo>
                    <a:pt x="21589" y="0"/>
                  </a:moveTo>
                  <a:lnTo>
                    <a:pt x="0" y="0"/>
                  </a:lnTo>
                  <a:lnTo>
                    <a:pt x="0" y="295910"/>
                  </a:lnTo>
                  <a:lnTo>
                    <a:pt x="21589" y="29591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505200" y="2956559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3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505200" y="2057399"/>
              <a:ext cx="721360" cy="920750"/>
            </a:xfrm>
            <a:custGeom>
              <a:avLst/>
              <a:gdLst/>
              <a:ahLst/>
              <a:cxnLst/>
              <a:rect l="l" t="t" r="r" b="b"/>
              <a:pathLst>
                <a:path w="721360" h="920750">
                  <a:moveTo>
                    <a:pt x="721360" y="0"/>
                  </a:moveTo>
                  <a:lnTo>
                    <a:pt x="688340" y="0"/>
                  </a:lnTo>
                  <a:lnTo>
                    <a:pt x="688340" y="899160"/>
                  </a:lnTo>
                  <a:lnTo>
                    <a:pt x="0" y="899160"/>
                  </a:lnTo>
                  <a:lnTo>
                    <a:pt x="0" y="920750"/>
                  </a:lnTo>
                  <a:lnTo>
                    <a:pt x="688340" y="920750"/>
                  </a:lnTo>
                  <a:lnTo>
                    <a:pt x="698500" y="920750"/>
                  </a:lnTo>
                  <a:lnTo>
                    <a:pt x="721360" y="920750"/>
                  </a:lnTo>
                  <a:lnTo>
                    <a:pt x="7213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4215130" y="2956559"/>
              <a:ext cx="2794000" cy="0"/>
            </a:xfrm>
            <a:custGeom>
              <a:avLst/>
              <a:gdLst/>
              <a:ahLst/>
              <a:cxnLst/>
              <a:rect l="l" t="t" r="r" b="b"/>
              <a:pathLst>
                <a:path w="2794000" h="0">
                  <a:moveTo>
                    <a:pt x="0" y="0"/>
                  </a:moveTo>
                  <a:lnTo>
                    <a:pt x="27940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4215130" y="2956559"/>
              <a:ext cx="2795270" cy="21590"/>
            </a:xfrm>
            <a:custGeom>
              <a:avLst/>
              <a:gdLst/>
              <a:ahLst/>
              <a:cxnLst/>
              <a:rect l="l" t="t" r="r" b="b"/>
              <a:pathLst>
                <a:path w="2795270" h="21589">
                  <a:moveTo>
                    <a:pt x="0" y="21589"/>
                  </a:moveTo>
                  <a:lnTo>
                    <a:pt x="2795270" y="21589"/>
                  </a:lnTo>
                  <a:lnTo>
                    <a:pt x="2795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6997700" y="2672079"/>
              <a:ext cx="0" cy="284480"/>
            </a:xfrm>
            <a:custGeom>
              <a:avLst/>
              <a:gdLst/>
              <a:ahLst/>
              <a:cxnLst/>
              <a:rect l="l" t="t" r="r" b="b"/>
              <a:pathLst>
                <a:path w="0" h="284480">
                  <a:moveTo>
                    <a:pt x="0" y="0"/>
                  </a:moveTo>
                  <a:lnTo>
                    <a:pt x="0" y="2844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6997700" y="2672079"/>
              <a:ext cx="12700" cy="295910"/>
            </a:xfrm>
            <a:custGeom>
              <a:avLst/>
              <a:gdLst/>
              <a:ahLst/>
              <a:cxnLst/>
              <a:rect l="l" t="t" r="r" b="b"/>
              <a:pathLst>
                <a:path w="12700" h="295910">
                  <a:moveTo>
                    <a:pt x="0" y="295910"/>
                  </a:moveTo>
                  <a:lnTo>
                    <a:pt x="12700" y="29591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29591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505200" y="3252469"/>
              <a:ext cx="698500" cy="0"/>
            </a:xfrm>
            <a:custGeom>
              <a:avLst/>
              <a:gdLst/>
              <a:ahLst/>
              <a:cxnLst/>
              <a:rect l="l" t="t" r="r" b="b"/>
              <a:pathLst>
                <a:path w="698500" h="0">
                  <a:moveTo>
                    <a:pt x="0" y="0"/>
                  </a:moveTo>
                  <a:lnTo>
                    <a:pt x="6985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505200" y="3252469"/>
              <a:ext cx="709930" cy="12700"/>
            </a:xfrm>
            <a:custGeom>
              <a:avLst/>
              <a:gdLst/>
              <a:ahLst/>
              <a:cxnLst/>
              <a:rect l="l" t="t" r="r" b="b"/>
              <a:pathLst>
                <a:path w="709929" h="12700">
                  <a:moveTo>
                    <a:pt x="7099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709929" y="12700"/>
                  </a:lnTo>
                  <a:lnTo>
                    <a:pt x="70992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4203700" y="296798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203700" y="2966719"/>
              <a:ext cx="21590" cy="298450"/>
            </a:xfrm>
            <a:custGeom>
              <a:avLst/>
              <a:gdLst/>
              <a:ahLst/>
              <a:cxnLst/>
              <a:rect l="l" t="t" r="r" b="b"/>
              <a:pathLst>
                <a:path w="21589" h="298450">
                  <a:moveTo>
                    <a:pt x="21589" y="0"/>
                  </a:moveTo>
                  <a:lnTo>
                    <a:pt x="0" y="0"/>
                  </a:lnTo>
                  <a:lnTo>
                    <a:pt x="0" y="298450"/>
                  </a:lnTo>
                  <a:lnTo>
                    <a:pt x="21589" y="29845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215130" y="3252469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4215130" y="3252469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698500" y="12700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4902200" y="2374899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4902200" y="2374899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70"/>
                  </a:lnTo>
                  <a:lnTo>
                    <a:pt x="21589" y="890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4913630" y="3252469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4913630" y="3252469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698500" y="12700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600700" y="2374899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5600700" y="2374899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70"/>
                  </a:lnTo>
                  <a:lnTo>
                    <a:pt x="21589" y="890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5612130" y="3252469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5612130" y="3252469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698500" y="12700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6300470" y="2374899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6300470" y="2374899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70"/>
                  </a:lnTo>
                  <a:lnTo>
                    <a:pt x="21589" y="890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3505200" y="2967989"/>
              <a:ext cx="0" cy="297180"/>
            </a:xfrm>
            <a:custGeom>
              <a:avLst/>
              <a:gdLst/>
              <a:ahLst/>
              <a:cxnLst/>
              <a:rect l="l" t="t" r="r" b="b"/>
              <a:pathLst>
                <a:path w="0" h="297179">
                  <a:moveTo>
                    <a:pt x="0" y="0"/>
                  </a:moveTo>
                  <a:lnTo>
                    <a:pt x="0" y="2971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3505200" y="2967989"/>
              <a:ext cx="21590" cy="297180"/>
            </a:xfrm>
            <a:custGeom>
              <a:avLst/>
              <a:gdLst/>
              <a:ahLst/>
              <a:cxnLst/>
              <a:rect l="l" t="t" r="r" b="b"/>
              <a:pathLst>
                <a:path w="21589" h="297179">
                  <a:moveTo>
                    <a:pt x="21589" y="0"/>
                  </a:moveTo>
                  <a:lnTo>
                    <a:pt x="0" y="0"/>
                  </a:lnTo>
                  <a:lnTo>
                    <a:pt x="0" y="297180"/>
                  </a:lnTo>
                  <a:lnTo>
                    <a:pt x="21589" y="29718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4203700" y="32639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4203700" y="32639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589" y="1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4902200" y="32639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4902200" y="32639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589" y="1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5600700" y="32639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5600700" y="32639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589" y="1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6300470" y="32639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6300470" y="32639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589" y="12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6997700" y="2967989"/>
              <a:ext cx="0" cy="297180"/>
            </a:xfrm>
            <a:custGeom>
              <a:avLst/>
              <a:gdLst/>
              <a:ahLst/>
              <a:cxnLst/>
              <a:rect l="l" t="t" r="r" b="b"/>
              <a:pathLst>
                <a:path w="0" h="297179">
                  <a:moveTo>
                    <a:pt x="0" y="0"/>
                  </a:moveTo>
                  <a:lnTo>
                    <a:pt x="0" y="2971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6997700" y="2967989"/>
              <a:ext cx="12700" cy="297180"/>
            </a:xfrm>
            <a:custGeom>
              <a:avLst/>
              <a:gdLst/>
              <a:ahLst/>
              <a:cxnLst/>
              <a:rect l="l" t="t" r="r" b="b"/>
              <a:pathLst>
                <a:path w="12700" h="297179">
                  <a:moveTo>
                    <a:pt x="12700" y="0"/>
                  </a:moveTo>
                  <a:lnTo>
                    <a:pt x="0" y="0"/>
                  </a:lnTo>
                  <a:lnTo>
                    <a:pt x="0" y="297180"/>
                  </a:lnTo>
                  <a:lnTo>
                    <a:pt x="12700" y="29718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6310630" y="2057399"/>
              <a:ext cx="699770" cy="0"/>
            </a:xfrm>
            <a:custGeom>
              <a:avLst/>
              <a:gdLst/>
              <a:ahLst/>
              <a:cxnLst/>
              <a:rect l="l" t="t" r="r" b="b"/>
              <a:pathLst>
                <a:path w="699770" h="0">
                  <a:moveTo>
                    <a:pt x="0" y="0"/>
                  </a:moveTo>
                  <a:lnTo>
                    <a:pt x="6997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6310630" y="2057399"/>
              <a:ext cx="699770" cy="21590"/>
            </a:xfrm>
            <a:custGeom>
              <a:avLst/>
              <a:gdLst/>
              <a:ahLst/>
              <a:cxnLst/>
              <a:rect l="l" t="t" r="r" b="b"/>
              <a:pathLst>
                <a:path w="699770" h="21589">
                  <a:moveTo>
                    <a:pt x="0" y="21589"/>
                  </a:moveTo>
                  <a:lnTo>
                    <a:pt x="699770" y="21589"/>
                  </a:lnTo>
                  <a:lnTo>
                    <a:pt x="6997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7009130" y="236473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7009130" y="2364739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7009130" y="266064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7009130" y="2660649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7009130" y="295655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7009130" y="2956559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6310630" y="3252469"/>
              <a:ext cx="699770" cy="0"/>
            </a:xfrm>
            <a:custGeom>
              <a:avLst/>
              <a:gdLst/>
              <a:ahLst/>
              <a:cxnLst/>
              <a:rect l="l" t="t" r="r" b="b"/>
              <a:pathLst>
                <a:path w="699770" h="0">
                  <a:moveTo>
                    <a:pt x="0" y="0"/>
                  </a:moveTo>
                  <a:lnTo>
                    <a:pt x="6997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6310630" y="3252469"/>
              <a:ext cx="699770" cy="12700"/>
            </a:xfrm>
            <a:custGeom>
              <a:avLst/>
              <a:gdLst/>
              <a:ahLst/>
              <a:cxnLst/>
              <a:rect l="l" t="t" r="r" b="b"/>
              <a:pathLst>
                <a:path w="699770" h="12700">
                  <a:moveTo>
                    <a:pt x="69977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699770" y="12700"/>
                  </a:lnTo>
                  <a:lnTo>
                    <a:pt x="6997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522730" y="2971800"/>
              <a:ext cx="768350" cy="367030"/>
            </a:xfrm>
            <a:custGeom>
              <a:avLst/>
              <a:gdLst/>
              <a:ahLst/>
              <a:cxnLst/>
              <a:rect l="l" t="t" r="r" b="b"/>
              <a:pathLst>
                <a:path w="768350" h="367029">
                  <a:moveTo>
                    <a:pt x="768350" y="0"/>
                  </a:moveTo>
                  <a:lnTo>
                    <a:pt x="0" y="0"/>
                  </a:lnTo>
                  <a:lnTo>
                    <a:pt x="0" y="367029"/>
                  </a:lnTo>
                  <a:lnTo>
                    <a:pt x="768350" y="36702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0" name="object 90"/>
          <p:cNvSpPr txBox="1"/>
          <p:nvPr/>
        </p:nvSpPr>
        <p:spPr>
          <a:xfrm>
            <a:off x="1522730" y="2971800"/>
            <a:ext cx="768350" cy="36703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2742564" y="2971164"/>
            <a:ext cx="3353435" cy="1221105"/>
            <a:chOff x="2742564" y="2971164"/>
            <a:chExt cx="3353435" cy="1221105"/>
          </a:xfrm>
        </p:grpSpPr>
        <p:sp>
          <p:nvSpPr>
            <p:cNvPr id="92" name="object 92"/>
            <p:cNvSpPr/>
            <p:nvPr/>
          </p:nvSpPr>
          <p:spPr>
            <a:xfrm>
              <a:off x="2743199" y="2971799"/>
              <a:ext cx="3351529" cy="0"/>
            </a:xfrm>
            <a:custGeom>
              <a:avLst/>
              <a:gdLst/>
              <a:ahLst/>
              <a:cxnLst/>
              <a:rect l="l" t="t" r="r" b="b"/>
              <a:pathLst>
                <a:path w="3351529" h="0">
                  <a:moveTo>
                    <a:pt x="0" y="0"/>
                  </a:moveTo>
                  <a:lnTo>
                    <a:pt x="335152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2743199" y="2971799"/>
              <a:ext cx="3352800" cy="22860"/>
            </a:xfrm>
            <a:custGeom>
              <a:avLst/>
              <a:gdLst/>
              <a:ahLst/>
              <a:cxnLst/>
              <a:rect l="l" t="t" r="r" b="b"/>
              <a:pathLst>
                <a:path w="3352800" h="22860">
                  <a:moveTo>
                    <a:pt x="0" y="22860"/>
                  </a:moveTo>
                  <a:lnTo>
                    <a:pt x="3352800" y="22860"/>
                  </a:lnTo>
                  <a:lnTo>
                    <a:pt x="335280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2743199" y="2971799"/>
              <a:ext cx="0" cy="1219200"/>
            </a:xfrm>
            <a:custGeom>
              <a:avLst/>
              <a:gdLst/>
              <a:ahLst/>
              <a:cxnLst/>
              <a:rect l="l" t="t" r="r" b="b"/>
              <a:pathLst>
                <a:path w="0" h="1219200">
                  <a:moveTo>
                    <a:pt x="0" y="0"/>
                  </a:moveTo>
                  <a:lnTo>
                    <a:pt x="0" y="12192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2743199" y="2971799"/>
              <a:ext cx="21590" cy="1220470"/>
            </a:xfrm>
            <a:custGeom>
              <a:avLst/>
              <a:gdLst/>
              <a:ahLst/>
              <a:cxnLst/>
              <a:rect l="l" t="t" r="r" b="b"/>
              <a:pathLst>
                <a:path w="21589" h="1220470">
                  <a:moveTo>
                    <a:pt x="21589" y="0"/>
                  </a:moveTo>
                  <a:lnTo>
                    <a:pt x="0" y="0"/>
                  </a:lnTo>
                  <a:lnTo>
                    <a:pt x="0" y="1220470"/>
                  </a:lnTo>
                  <a:lnTo>
                    <a:pt x="21589" y="12204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6" name="object 96"/>
          <p:cNvSpPr txBox="1"/>
          <p:nvPr/>
        </p:nvSpPr>
        <p:spPr>
          <a:xfrm>
            <a:off x="3526790" y="2970530"/>
            <a:ext cx="550545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03505">
              <a:lnSpc>
                <a:spcPct val="100000"/>
              </a:lnSpc>
              <a:spcBef>
                <a:spcPts val="130"/>
              </a:spcBef>
            </a:pPr>
            <a:r>
              <a:rPr dirty="0" sz="1800" spc="-170" b="1">
                <a:latin typeface="Arial"/>
                <a:cs typeface="Arial"/>
              </a:rPr>
              <a:t>c1</a:t>
            </a:r>
            <a:r>
              <a:rPr dirty="0" baseline="4629" sz="2700" spc="-254">
                <a:latin typeface="Arial"/>
                <a:cs typeface="Arial"/>
              </a:rPr>
              <a:t>*</a:t>
            </a:r>
            <a:endParaRPr baseline="4629" sz="27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221162" y="2952749"/>
            <a:ext cx="529590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77470">
              <a:lnSpc>
                <a:spcPct val="100000"/>
              </a:lnSpc>
              <a:spcBef>
                <a:spcPts val="130"/>
              </a:spcBef>
            </a:pPr>
            <a:r>
              <a:rPr dirty="0" baseline="-4629" sz="2700" spc="-345" b="1">
                <a:latin typeface="Arial"/>
                <a:cs typeface="Arial"/>
              </a:rPr>
              <a:t>c2</a:t>
            </a:r>
            <a:r>
              <a:rPr dirty="0" sz="1800" spc="-229">
                <a:latin typeface="Arial"/>
                <a:cs typeface="Arial"/>
              </a:rPr>
              <a:t>67</a:t>
            </a:r>
            <a:endParaRPr sz="18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923790" y="2952749"/>
            <a:ext cx="2073275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30"/>
              </a:spcBef>
              <a:tabLst>
                <a:tab pos="794385" algn="l"/>
                <a:tab pos="1538605" algn="l"/>
              </a:tabLst>
            </a:pPr>
            <a:r>
              <a:rPr dirty="0" baseline="-4629" sz="2700" spc="-254" b="1">
                <a:latin typeface="Arial"/>
                <a:cs typeface="Arial"/>
              </a:rPr>
              <a:t>c3</a:t>
            </a:r>
            <a:r>
              <a:rPr dirty="0" sz="1800" spc="-170">
                <a:latin typeface="Arial"/>
                <a:cs typeface="Arial"/>
              </a:rPr>
              <a:t>12	</a:t>
            </a:r>
            <a:r>
              <a:rPr dirty="0" baseline="-4629" sz="2700" spc="-44">
                <a:latin typeface="Arial"/>
                <a:cs typeface="Arial"/>
              </a:rPr>
              <a:t>*</a:t>
            </a:r>
            <a:r>
              <a:rPr dirty="0" baseline="-4629" sz="2700" spc="-442">
                <a:latin typeface="Arial"/>
                <a:cs typeface="Arial"/>
              </a:rPr>
              <a:t> </a:t>
            </a:r>
            <a:r>
              <a:rPr dirty="0" sz="1800" spc="15">
                <a:latin typeface="Arial"/>
                <a:cs typeface="Arial"/>
              </a:rPr>
              <a:t>50	</a:t>
            </a:r>
            <a:r>
              <a:rPr dirty="0" sz="1800" spc="20">
                <a:latin typeface="Arial"/>
                <a:cs typeface="Arial"/>
              </a:rPr>
              <a:t>129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764789" y="3280410"/>
            <a:ext cx="1312545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98120">
              <a:lnSpc>
                <a:spcPct val="100000"/>
              </a:lnSpc>
              <a:spcBef>
                <a:spcPts val="130"/>
              </a:spcBef>
              <a:tabLst>
                <a:tab pos="865505" algn="l"/>
              </a:tabLst>
            </a:pPr>
            <a:r>
              <a:rPr dirty="0" sz="1800" spc="-75">
                <a:latin typeface="Arial"/>
                <a:cs typeface="Arial"/>
              </a:rPr>
              <a:t>p1	</a:t>
            </a:r>
            <a:r>
              <a:rPr dirty="0" sz="1800" spc="-30">
                <a:latin typeface="Arial"/>
                <a:cs typeface="Arial"/>
              </a:rPr>
              <a:t>44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099559" y="3280410"/>
            <a:ext cx="651510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dirty="0" sz="1800" spc="-4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462270" y="3280410"/>
            <a:ext cx="621665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72085">
              <a:lnSpc>
                <a:spcPct val="100000"/>
              </a:lnSpc>
              <a:spcBef>
                <a:spcPts val="130"/>
              </a:spcBef>
            </a:pPr>
            <a:r>
              <a:rPr dirty="0" sz="1800" spc="-30">
                <a:latin typeface="Arial"/>
                <a:cs typeface="Arial"/>
              </a:rPr>
              <a:t>48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962910" y="3614845"/>
            <a:ext cx="1520825" cy="559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14"/>
              </a:lnSpc>
            </a:pPr>
            <a:r>
              <a:rPr dirty="0" sz="1800" spc="-75">
                <a:latin typeface="Arial"/>
                <a:cs typeface="Arial"/>
              </a:rPr>
              <a:t>p2</a:t>
            </a:r>
            <a:endParaRPr sz="18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200"/>
              </a:spcBef>
              <a:tabLst>
                <a:tab pos="667385" algn="l"/>
                <a:tab pos="1397635" algn="l"/>
              </a:tabLst>
            </a:pPr>
            <a:r>
              <a:rPr dirty="0" sz="1800" spc="-30">
                <a:latin typeface="Arial"/>
                <a:cs typeface="Arial"/>
              </a:rPr>
              <a:t>*</a:t>
            </a:r>
            <a:r>
              <a:rPr dirty="0" sz="1800" spc="-30">
                <a:latin typeface="Arial"/>
                <a:cs typeface="Arial"/>
              </a:rPr>
              <a:t>	</a:t>
            </a:r>
            <a:r>
              <a:rPr dirty="0" sz="1800" spc="-15">
                <a:latin typeface="Arial"/>
                <a:cs typeface="Arial"/>
              </a:rPr>
              <a:t>4</a:t>
            </a:r>
            <a:r>
              <a:rPr dirty="0" sz="1800" spc="-40">
                <a:latin typeface="Arial"/>
                <a:cs typeface="Arial"/>
              </a:rPr>
              <a:t>4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-4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462270" y="3879850"/>
            <a:ext cx="621665" cy="3048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72085">
              <a:lnSpc>
                <a:spcPct val="100000"/>
              </a:lnSpc>
              <a:spcBef>
                <a:spcPts val="130"/>
              </a:spcBef>
            </a:pPr>
            <a:r>
              <a:rPr dirty="0" sz="1800" spc="-30">
                <a:latin typeface="Arial"/>
                <a:cs typeface="Arial"/>
              </a:rPr>
              <a:t>48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1980564" y="2971164"/>
            <a:ext cx="4116070" cy="1894205"/>
            <a:chOff x="1980564" y="2971164"/>
            <a:chExt cx="4116070" cy="1894205"/>
          </a:xfrm>
        </p:grpSpPr>
        <p:sp>
          <p:nvSpPr>
            <p:cNvPr id="105" name="object 105"/>
            <p:cNvSpPr/>
            <p:nvPr/>
          </p:nvSpPr>
          <p:spPr>
            <a:xfrm>
              <a:off x="2743199" y="297179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2743200" y="2971799"/>
              <a:ext cx="689610" cy="22860"/>
            </a:xfrm>
            <a:custGeom>
              <a:avLst/>
              <a:gdLst/>
              <a:ahLst/>
              <a:cxnLst/>
              <a:rect l="l" t="t" r="r" b="b"/>
              <a:pathLst>
                <a:path w="689610" h="22860">
                  <a:moveTo>
                    <a:pt x="689610" y="0"/>
                  </a:moveTo>
                  <a:lnTo>
                    <a:pt x="668020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668020" y="22860"/>
                  </a:lnTo>
                  <a:lnTo>
                    <a:pt x="668020" y="11430"/>
                  </a:lnTo>
                  <a:lnTo>
                    <a:pt x="689610" y="11430"/>
                  </a:lnTo>
                  <a:lnTo>
                    <a:pt x="6896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3421379" y="297179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3421380" y="2971799"/>
              <a:ext cx="679450" cy="22860"/>
            </a:xfrm>
            <a:custGeom>
              <a:avLst/>
              <a:gdLst/>
              <a:ahLst/>
              <a:cxnLst/>
              <a:rect l="l" t="t" r="r" b="b"/>
              <a:pathLst>
                <a:path w="679450" h="22860">
                  <a:moveTo>
                    <a:pt x="679450" y="0"/>
                  </a:moveTo>
                  <a:lnTo>
                    <a:pt x="668020" y="0"/>
                  </a:lnTo>
                  <a:lnTo>
                    <a:pt x="657860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668020" y="22860"/>
                  </a:lnTo>
                  <a:lnTo>
                    <a:pt x="668020" y="11430"/>
                  </a:lnTo>
                  <a:lnTo>
                    <a:pt x="679450" y="11430"/>
                  </a:lnTo>
                  <a:lnTo>
                    <a:pt x="6794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4090669" y="297179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5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4090670" y="2971799"/>
              <a:ext cx="679450" cy="22860"/>
            </a:xfrm>
            <a:custGeom>
              <a:avLst/>
              <a:gdLst/>
              <a:ahLst/>
              <a:cxnLst/>
              <a:rect l="l" t="t" r="r" b="b"/>
              <a:pathLst>
                <a:path w="679450" h="22860">
                  <a:moveTo>
                    <a:pt x="679437" y="0"/>
                  </a:moveTo>
                  <a:lnTo>
                    <a:pt x="668020" y="0"/>
                  </a:lnTo>
                  <a:lnTo>
                    <a:pt x="657860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668020" y="22860"/>
                  </a:lnTo>
                  <a:lnTo>
                    <a:pt x="668020" y="11430"/>
                  </a:lnTo>
                  <a:lnTo>
                    <a:pt x="679437" y="11430"/>
                  </a:lnTo>
                  <a:lnTo>
                    <a:pt x="679437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4758689" y="297179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4758690" y="2971799"/>
              <a:ext cx="679450" cy="22860"/>
            </a:xfrm>
            <a:custGeom>
              <a:avLst/>
              <a:gdLst/>
              <a:ahLst/>
              <a:cxnLst/>
              <a:rect l="l" t="t" r="r" b="b"/>
              <a:pathLst>
                <a:path w="679450" h="22860">
                  <a:moveTo>
                    <a:pt x="679450" y="0"/>
                  </a:moveTo>
                  <a:lnTo>
                    <a:pt x="668020" y="0"/>
                  </a:lnTo>
                  <a:lnTo>
                    <a:pt x="657860" y="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668020" y="22860"/>
                  </a:lnTo>
                  <a:lnTo>
                    <a:pt x="668020" y="11430"/>
                  </a:lnTo>
                  <a:lnTo>
                    <a:pt x="679450" y="11430"/>
                  </a:lnTo>
                  <a:lnTo>
                    <a:pt x="6794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2743199" y="2971799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7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2743199" y="2971799"/>
              <a:ext cx="21590" cy="309880"/>
            </a:xfrm>
            <a:custGeom>
              <a:avLst/>
              <a:gdLst/>
              <a:ahLst/>
              <a:cxnLst/>
              <a:rect l="l" t="t" r="r" b="b"/>
              <a:pathLst>
                <a:path w="21589" h="309879">
                  <a:moveTo>
                    <a:pt x="21589" y="0"/>
                  </a:moveTo>
                  <a:lnTo>
                    <a:pt x="0" y="0"/>
                  </a:lnTo>
                  <a:lnTo>
                    <a:pt x="0" y="309879"/>
                  </a:lnTo>
                  <a:lnTo>
                    <a:pt x="21589" y="30987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4079239" y="2971799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7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4079239" y="2971799"/>
              <a:ext cx="21590" cy="309880"/>
            </a:xfrm>
            <a:custGeom>
              <a:avLst/>
              <a:gdLst/>
              <a:ahLst/>
              <a:cxnLst/>
              <a:rect l="l" t="t" r="r" b="b"/>
              <a:pathLst>
                <a:path w="21589" h="309879">
                  <a:moveTo>
                    <a:pt x="21589" y="0"/>
                  </a:moveTo>
                  <a:lnTo>
                    <a:pt x="0" y="0"/>
                  </a:lnTo>
                  <a:lnTo>
                    <a:pt x="0" y="309879"/>
                  </a:lnTo>
                  <a:lnTo>
                    <a:pt x="21589" y="30987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4748529" y="2971799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7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4748529" y="2971799"/>
              <a:ext cx="21590" cy="309880"/>
            </a:xfrm>
            <a:custGeom>
              <a:avLst/>
              <a:gdLst/>
              <a:ahLst/>
              <a:cxnLst/>
              <a:rect l="l" t="t" r="r" b="b"/>
              <a:pathLst>
                <a:path w="21589" h="309879">
                  <a:moveTo>
                    <a:pt x="21589" y="0"/>
                  </a:moveTo>
                  <a:lnTo>
                    <a:pt x="0" y="0"/>
                  </a:lnTo>
                  <a:lnTo>
                    <a:pt x="0" y="309879"/>
                  </a:lnTo>
                  <a:lnTo>
                    <a:pt x="21589" y="30987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5416549" y="2971799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7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2743200" y="2971799"/>
              <a:ext cx="3352800" cy="332740"/>
            </a:xfrm>
            <a:custGeom>
              <a:avLst/>
              <a:gdLst/>
              <a:ahLst/>
              <a:cxnLst/>
              <a:rect l="l" t="t" r="r" b="b"/>
              <a:pathLst>
                <a:path w="3352800" h="332739">
                  <a:moveTo>
                    <a:pt x="3352800" y="299720"/>
                  </a:moveTo>
                  <a:lnTo>
                    <a:pt x="2694940" y="299720"/>
                  </a:lnTo>
                  <a:lnTo>
                    <a:pt x="2694940" y="0"/>
                  </a:lnTo>
                  <a:lnTo>
                    <a:pt x="2673350" y="0"/>
                  </a:lnTo>
                  <a:lnTo>
                    <a:pt x="2673350" y="299720"/>
                  </a:lnTo>
                  <a:lnTo>
                    <a:pt x="0" y="299720"/>
                  </a:lnTo>
                  <a:lnTo>
                    <a:pt x="0" y="332740"/>
                  </a:lnTo>
                  <a:lnTo>
                    <a:pt x="3352800" y="332740"/>
                  </a:lnTo>
                  <a:lnTo>
                    <a:pt x="3352800" y="2997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6084569" y="2971799"/>
              <a:ext cx="0" cy="299720"/>
            </a:xfrm>
            <a:custGeom>
              <a:avLst/>
              <a:gdLst/>
              <a:ahLst/>
              <a:cxnLst/>
              <a:rect l="l" t="t" r="r" b="b"/>
              <a:pathLst>
                <a:path w="0" h="299720">
                  <a:moveTo>
                    <a:pt x="0" y="0"/>
                  </a:moveTo>
                  <a:lnTo>
                    <a:pt x="0" y="2997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6084569" y="2971799"/>
              <a:ext cx="11430" cy="309880"/>
            </a:xfrm>
            <a:custGeom>
              <a:avLst/>
              <a:gdLst/>
              <a:ahLst/>
              <a:cxnLst/>
              <a:rect l="l" t="t" r="r" b="b"/>
              <a:pathLst>
                <a:path w="11429" h="309879">
                  <a:moveTo>
                    <a:pt x="0" y="309879"/>
                  </a:moveTo>
                  <a:lnTo>
                    <a:pt x="11429" y="309879"/>
                  </a:lnTo>
                  <a:lnTo>
                    <a:pt x="11429" y="0"/>
                  </a:lnTo>
                  <a:lnTo>
                    <a:pt x="0" y="0"/>
                  </a:lnTo>
                  <a:lnTo>
                    <a:pt x="0" y="30987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2743199" y="3293109"/>
              <a:ext cx="0" cy="288290"/>
            </a:xfrm>
            <a:custGeom>
              <a:avLst/>
              <a:gdLst/>
              <a:ahLst/>
              <a:cxnLst/>
              <a:rect l="l" t="t" r="r" b="b"/>
              <a:pathLst>
                <a:path w="0" h="288289">
                  <a:moveTo>
                    <a:pt x="0" y="0"/>
                  </a:moveTo>
                  <a:lnTo>
                    <a:pt x="0" y="28828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2743199" y="3293109"/>
              <a:ext cx="21590" cy="299720"/>
            </a:xfrm>
            <a:custGeom>
              <a:avLst/>
              <a:gdLst/>
              <a:ahLst/>
              <a:cxnLst/>
              <a:rect l="l" t="t" r="r" b="b"/>
              <a:pathLst>
                <a:path w="21589" h="299720">
                  <a:moveTo>
                    <a:pt x="21589" y="0"/>
                  </a:moveTo>
                  <a:lnTo>
                    <a:pt x="0" y="0"/>
                  </a:lnTo>
                  <a:lnTo>
                    <a:pt x="0" y="299720"/>
                  </a:lnTo>
                  <a:lnTo>
                    <a:pt x="21589" y="29972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2743199" y="358139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2743199" y="3580129"/>
              <a:ext cx="668020" cy="22860"/>
            </a:xfrm>
            <a:custGeom>
              <a:avLst/>
              <a:gdLst/>
              <a:ahLst/>
              <a:cxnLst/>
              <a:rect l="l" t="t" r="r" b="b"/>
              <a:pathLst>
                <a:path w="668020" h="22860">
                  <a:moveTo>
                    <a:pt x="66802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668020" y="22860"/>
                  </a:lnTo>
                  <a:lnTo>
                    <a:pt x="668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3421379" y="3581399"/>
              <a:ext cx="2673350" cy="0"/>
            </a:xfrm>
            <a:custGeom>
              <a:avLst/>
              <a:gdLst/>
              <a:ahLst/>
              <a:cxnLst/>
              <a:rect l="l" t="t" r="r" b="b"/>
              <a:pathLst>
                <a:path w="2673350" h="0">
                  <a:moveTo>
                    <a:pt x="0" y="0"/>
                  </a:moveTo>
                  <a:lnTo>
                    <a:pt x="26733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3421379" y="3580129"/>
              <a:ext cx="2674620" cy="22860"/>
            </a:xfrm>
            <a:custGeom>
              <a:avLst/>
              <a:gdLst/>
              <a:ahLst/>
              <a:cxnLst/>
              <a:rect l="l" t="t" r="r" b="b"/>
              <a:pathLst>
                <a:path w="2674620" h="22860">
                  <a:moveTo>
                    <a:pt x="0" y="22860"/>
                  </a:moveTo>
                  <a:lnTo>
                    <a:pt x="2674620" y="22860"/>
                  </a:lnTo>
                  <a:lnTo>
                    <a:pt x="267462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6084569" y="3293109"/>
              <a:ext cx="0" cy="288290"/>
            </a:xfrm>
            <a:custGeom>
              <a:avLst/>
              <a:gdLst/>
              <a:ahLst/>
              <a:cxnLst/>
              <a:rect l="l" t="t" r="r" b="b"/>
              <a:pathLst>
                <a:path w="0" h="288289">
                  <a:moveTo>
                    <a:pt x="0" y="0"/>
                  </a:moveTo>
                  <a:lnTo>
                    <a:pt x="0" y="28828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6084569" y="3293109"/>
              <a:ext cx="11430" cy="299720"/>
            </a:xfrm>
            <a:custGeom>
              <a:avLst/>
              <a:gdLst/>
              <a:ahLst/>
              <a:cxnLst/>
              <a:rect l="l" t="t" r="r" b="b"/>
              <a:pathLst>
                <a:path w="11429" h="299720">
                  <a:moveTo>
                    <a:pt x="0" y="299720"/>
                  </a:moveTo>
                  <a:lnTo>
                    <a:pt x="11429" y="299720"/>
                  </a:lnTo>
                  <a:lnTo>
                    <a:pt x="11429" y="0"/>
                  </a:lnTo>
                  <a:lnTo>
                    <a:pt x="0" y="0"/>
                  </a:lnTo>
                  <a:lnTo>
                    <a:pt x="0" y="29972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2743199" y="3592829"/>
              <a:ext cx="0" cy="288290"/>
            </a:xfrm>
            <a:custGeom>
              <a:avLst/>
              <a:gdLst/>
              <a:ahLst/>
              <a:cxnLst/>
              <a:rect l="l" t="t" r="r" b="b"/>
              <a:pathLst>
                <a:path w="0" h="288289">
                  <a:moveTo>
                    <a:pt x="0" y="0"/>
                  </a:moveTo>
                  <a:lnTo>
                    <a:pt x="0" y="28829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2743199" y="3591559"/>
              <a:ext cx="21590" cy="299720"/>
            </a:xfrm>
            <a:custGeom>
              <a:avLst/>
              <a:gdLst/>
              <a:ahLst/>
              <a:cxnLst/>
              <a:rect l="l" t="t" r="r" b="b"/>
              <a:pathLst>
                <a:path w="21589" h="299720">
                  <a:moveTo>
                    <a:pt x="21589" y="0"/>
                  </a:moveTo>
                  <a:lnTo>
                    <a:pt x="0" y="0"/>
                  </a:lnTo>
                  <a:lnTo>
                    <a:pt x="0" y="299719"/>
                  </a:lnTo>
                  <a:lnTo>
                    <a:pt x="21589" y="29971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3401059" y="2971799"/>
              <a:ext cx="31750" cy="699770"/>
            </a:xfrm>
            <a:custGeom>
              <a:avLst/>
              <a:gdLst/>
              <a:ahLst/>
              <a:cxnLst/>
              <a:rect l="l" t="t" r="r" b="b"/>
              <a:pathLst>
                <a:path w="31750" h="699770">
                  <a:moveTo>
                    <a:pt x="0" y="699769"/>
                  </a:moveTo>
                  <a:lnTo>
                    <a:pt x="31750" y="699769"/>
                  </a:lnTo>
                  <a:lnTo>
                    <a:pt x="31750" y="0"/>
                  </a:lnTo>
                  <a:lnTo>
                    <a:pt x="0" y="0"/>
                  </a:lnTo>
                  <a:lnTo>
                    <a:pt x="0" y="69976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5097779" y="3881119"/>
              <a:ext cx="996950" cy="0"/>
            </a:xfrm>
            <a:custGeom>
              <a:avLst/>
              <a:gdLst/>
              <a:ahLst/>
              <a:cxnLst/>
              <a:rect l="l" t="t" r="r" b="b"/>
              <a:pathLst>
                <a:path w="996950" h="0">
                  <a:moveTo>
                    <a:pt x="0" y="0"/>
                  </a:moveTo>
                  <a:lnTo>
                    <a:pt x="9969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5097779" y="3879850"/>
              <a:ext cx="998219" cy="22860"/>
            </a:xfrm>
            <a:custGeom>
              <a:avLst/>
              <a:gdLst/>
              <a:ahLst/>
              <a:cxnLst/>
              <a:rect l="l" t="t" r="r" b="b"/>
              <a:pathLst>
                <a:path w="998220" h="22860">
                  <a:moveTo>
                    <a:pt x="0" y="22860"/>
                  </a:moveTo>
                  <a:lnTo>
                    <a:pt x="998220" y="22860"/>
                  </a:lnTo>
                  <a:lnTo>
                    <a:pt x="99822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6084569" y="3592829"/>
              <a:ext cx="0" cy="288290"/>
            </a:xfrm>
            <a:custGeom>
              <a:avLst/>
              <a:gdLst/>
              <a:ahLst/>
              <a:cxnLst/>
              <a:rect l="l" t="t" r="r" b="b"/>
              <a:pathLst>
                <a:path w="0" h="288289">
                  <a:moveTo>
                    <a:pt x="0" y="0"/>
                  </a:moveTo>
                  <a:lnTo>
                    <a:pt x="0" y="28829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6084569" y="3591559"/>
              <a:ext cx="11430" cy="299720"/>
            </a:xfrm>
            <a:custGeom>
              <a:avLst/>
              <a:gdLst/>
              <a:ahLst/>
              <a:cxnLst/>
              <a:rect l="l" t="t" r="r" b="b"/>
              <a:pathLst>
                <a:path w="11429" h="299720">
                  <a:moveTo>
                    <a:pt x="0" y="299719"/>
                  </a:moveTo>
                  <a:lnTo>
                    <a:pt x="11429" y="299719"/>
                  </a:lnTo>
                  <a:lnTo>
                    <a:pt x="11429" y="0"/>
                  </a:lnTo>
                  <a:lnTo>
                    <a:pt x="0" y="0"/>
                  </a:lnTo>
                  <a:lnTo>
                    <a:pt x="0" y="29971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4079239" y="3293109"/>
              <a:ext cx="0" cy="378460"/>
            </a:xfrm>
            <a:custGeom>
              <a:avLst/>
              <a:gdLst/>
              <a:ahLst/>
              <a:cxnLst/>
              <a:rect l="l" t="t" r="r" b="b"/>
              <a:pathLst>
                <a:path w="0" h="378460">
                  <a:moveTo>
                    <a:pt x="0" y="0"/>
                  </a:moveTo>
                  <a:lnTo>
                    <a:pt x="0" y="37845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4079239" y="3291839"/>
              <a:ext cx="21590" cy="379730"/>
            </a:xfrm>
            <a:custGeom>
              <a:avLst/>
              <a:gdLst/>
              <a:ahLst/>
              <a:cxnLst/>
              <a:rect l="l" t="t" r="r" b="b"/>
              <a:pathLst>
                <a:path w="21589" h="379729">
                  <a:moveTo>
                    <a:pt x="0" y="379729"/>
                  </a:moveTo>
                  <a:lnTo>
                    <a:pt x="21589" y="379729"/>
                  </a:lnTo>
                  <a:lnTo>
                    <a:pt x="21589" y="0"/>
                  </a:lnTo>
                  <a:lnTo>
                    <a:pt x="0" y="0"/>
                  </a:lnTo>
                  <a:lnTo>
                    <a:pt x="0" y="3797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4748529" y="3293109"/>
              <a:ext cx="0" cy="378460"/>
            </a:xfrm>
            <a:custGeom>
              <a:avLst/>
              <a:gdLst/>
              <a:ahLst/>
              <a:cxnLst/>
              <a:rect l="l" t="t" r="r" b="b"/>
              <a:pathLst>
                <a:path w="0" h="378460">
                  <a:moveTo>
                    <a:pt x="0" y="0"/>
                  </a:moveTo>
                  <a:lnTo>
                    <a:pt x="0" y="37845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4748529" y="3291839"/>
              <a:ext cx="21590" cy="379730"/>
            </a:xfrm>
            <a:custGeom>
              <a:avLst/>
              <a:gdLst/>
              <a:ahLst/>
              <a:cxnLst/>
              <a:rect l="l" t="t" r="r" b="b"/>
              <a:pathLst>
                <a:path w="21589" h="379729">
                  <a:moveTo>
                    <a:pt x="0" y="379729"/>
                  </a:moveTo>
                  <a:lnTo>
                    <a:pt x="21589" y="379729"/>
                  </a:lnTo>
                  <a:lnTo>
                    <a:pt x="21589" y="0"/>
                  </a:lnTo>
                  <a:lnTo>
                    <a:pt x="0" y="0"/>
                  </a:lnTo>
                  <a:lnTo>
                    <a:pt x="0" y="3797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4758689" y="4179569"/>
              <a:ext cx="657860" cy="0"/>
            </a:xfrm>
            <a:custGeom>
              <a:avLst/>
              <a:gdLst/>
              <a:ahLst/>
              <a:cxnLst/>
              <a:rect l="l" t="t" r="r" b="b"/>
              <a:pathLst>
                <a:path w="657860" h="0">
                  <a:moveTo>
                    <a:pt x="0" y="0"/>
                  </a:moveTo>
                  <a:lnTo>
                    <a:pt x="6578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4758689" y="4178300"/>
              <a:ext cx="668020" cy="13970"/>
            </a:xfrm>
            <a:custGeom>
              <a:avLst/>
              <a:gdLst/>
              <a:ahLst/>
              <a:cxnLst/>
              <a:rect l="l" t="t" r="r" b="b"/>
              <a:pathLst>
                <a:path w="668020" h="13970">
                  <a:moveTo>
                    <a:pt x="66802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668020" y="13969"/>
                  </a:lnTo>
                  <a:lnTo>
                    <a:pt x="6680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5416549" y="3293109"/>
              <a:ext cx="0" cy="897890"/>
            </a:xfrm>
            <a:custGeom>
              <a:avLst/>
              <a:gdLst/>
              <a:ahLst/>
              <a:cxnLst/>
              <a:rect l="l" t="t" r="r" b="b"/>
              <a:pathLst>
                <a:path w="0" h="897889">
                  <a:moveTo>
                    <a:pt x="0" y="0"/>
                  </a:moveTo>
                  <a:lnTo>
                    <a:pt x="0" y="8978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5416549" y="3291839"/>
              <a:ext cx="21590" cy="900430"/>
            </a:xfrm>
            <a:custGeom>
              <a:avLst/>
              <a:gdLst/>
              <a:ahLst/>
              <a:cxnLst/>
              <a:rect l="l" t="t" r="r" b="b"/>
              <a:pathLst>
                <a:path w="21589" h="900429">
                  <a:moveTo>
                    <a:pt x="21589" y="0"/>
                  </a:moveTo>
                  <a:lnTo>
                    <a:pt x="0" y="0"/>
                  </a:lnTo>
                  <a:lnTo>
                    <a:pt x="0" y="900429"/>
                  </a:lnTo>
                  <a:lnTo>
                    <a:pt x="21589" y="90042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5426710" y="4179569"/>
              <a:ext cx="668020" cy="0"/>
            </a:xfrm>
            <a:custGeom>
              <a:avLst/>
              <a:gdLst/>
              <a:ahLst/>
              <a:cxnLst/>
              <a:rect l="l" t="t" r="r" b="b"/>
              <a:pathLst>
                <a:path w="668020" h="0">
                  <a:moveTo>
                    <a:pt x="0" y="0"/>
                  </a:moveTo>
                  <a:lnTo>
                    <a:pt x="66801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5426710" y="4178300"/>
              <a:ext cx="669290" cy="13970"/>
            </a:xfrm>
            <a:custGeom>
              <a:avLst/>
              <a:gdLst/>
              <a:ahLst/>
              <a:cxnLst/>
              <a:rect l="l" t="t" r="r" b="b"/>
              <a:pathLst>
                <a:path w="669289" h="13970">
                  <a:moveTo>
                    <a:pt x="66928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669289" y="13969"/>
                  </a:lnTo>
                  <a:lnTo>
                    <a:pt x="669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6084569" y="3891279"/>
              <a:ext cx="0" cy="288290"/>
            </a:xfrm>
            <a:custGeom>
              <a:avLst/>
              <a:gdLst/>
              <a:ahLst/>
              <a:cxnLst/>
              <a:rect l="l" t="t" r="r" b="b"/>
              <a:pathLst>
                <a:path w="0" h="288289">
                  <a:moveTo>
                    <a:pt x="0" y="0"/>
                  </a:moveTo>
                  <a:lnTo>
                    <a:pt x="0" y="28829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6084569" y="3891279"/>
              <a:ext cx="11430" cy="300990"/>
            </a:xfrm>
            <a:custGeom>
              <a:avLst/>
              <a:gdLst/>
              <a:ahLst/>
              <a:cxnLst/>
              <a:rect l="l" t="t" r="r" b="b"/>
              <a:pathLst>
                <a:path w="11429" h="300989">
                  <a:moveTo>
                    <a:pt x="0" y="300990"/>
                  </a:moveTo>
                  <a:lnTo>
                    <a:pt x="11429" y="300990"/>
                  </a:lnTo>
                  <a:lnTo>
                    <a:pt x="11429" y="0"/>
                  </a:lnTo>
                  <a:lnTo>
                    <a:pt x="0" y="0"/>
                  </a:lnTo>
                  <a:lnTo>
                    <a:pt x="0" y="30099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5416549" y="41910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5416549" y="4189729"/>
              <a:ext cx="21590" cy="2540"/>
            </a:xfrm>
            <a:custGeom>
              <a:avLst/>
              <a:gdLst/>
              <a:ahLst/>
              <a:cxnLst/>
              <a:rect l="l" t="t" r="r" b="b"/>
              <a:pathLst>
                <a:path w="21589" h="2539">
                  <a:moveTo>
                    <a:pt x="2158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1589" y="254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6084569" y="41910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5426710" y="2971799"/>
              <a:ext cx="669290" cy="0"/>
            </a:xfrm>
            <a:custGeom>
              <a:avLst/>
              <a:gdLst/>
              <a:ahLst/>
              <a:cxnLst/>
              <a:rect l="l" t="t" r="r" b="b"/>
              <a:pathLst>
                <a:path w="669289" h="0">
                  <a:moveTo>
                    <a:pt x="0" y="0"/>
                  </a:moveTo>
                  <a:lnTo>
                    <a:pt x="66928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5426710" y="2971799"/>
              <a:ext cx="669290" cy="22860"/>
            </a:xfrm>
            <a:custGeom>
              <a:avLst/>
              <a:gdLst/>
              <a:ahLst/>
              <a:cxnLst/>
              <a:rect l="l" t="t" r="r" b="b"/>
              <a:pathLst>
                <a:path w="669289" h="22860">
                  <a:moveTo>
                    <a:pt x="0" y="22860"/>
                  </a:moveTo>
                  <a:lnTo>
                    <a:pt x="669289" y="22860"/>
                  </a:lnTo>
                  <a:lnTo>
                    <a:pt x="669289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6094730" y="328167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6094730" y="3281679"/>
              <a:ext cx="1270" cy="22860"/>
            </a:xfrm>
            <a:custGeom>
              <a:avLst/>
              <a:gdLst/>
              <a:ahLst/>
              <a:cxnLst/>
              <a:rect l="l" t="t" r="r" b="b"/>
              <a:pathLst>
                <a:path w="1270" h="22860">
                  <a:moveTo>
                    <a:pt x="0" y="22860"/>
                  </a:moveTo>
                  <a:lnTo>
                    <a:pt x="1270" y="22860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6094730" y="358139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6094730" y="3580129"/>
              <a:ext cx="1270" cy="22860"/>
            </a:xfrm>
            <a:custGeom>
              <a:avLst/>
              <a:gdLst/>
              <a:ahLst/>
              <a:cxnLst/>
              <a:rect l="l" t="t" r="r" b="b"/>
              <a:pathLst>
                <a:path w="1270" h="22860">
                  <a:moveTo>
                    <a:pt x="0" y="22860"/>
                  </a:moveTo>
                  <a:lnTo>
                    <a:pt x="1270" y="22860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6094730" y="388111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6094730" y="3879850"/>
              <a:ext cx="1270" cy="22860"/>
            </a:xfrm>
            <a:custGeom>
              <a:avLst/>
              <a:gdLst/>
              <a:ahLst/>
              <a:cxnLst/>
              <a:rect l="l" t="t" r="r" b="b"/>
              <a:pathLst>
                <a:path w="1270" h="22860">
                  <a:moveTo>
                    <a:pt x="0" y="22860"/>
                  </a:moveTo>
                  <a:lnTo>
                    <a:pt x="1270" y="22860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6094730" y="417956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2519680" y="3671569"/>
              <a:ext cx="3576320" cy="749300"/>
            </a:xfrm>
            <a:custGeom>
              <a:avLst/>
              <a:gdLst/>
              <a:ahLst/>
              <a:cxnLst/>
              <a:rect l="l" t="t" r="r" b="b"/>
              <a:pathLst>
                <a:path w="3576320" h="749300">
                  <a:moveTo>
                    <a:pt x="2578100" y="0"/>
                  </a:moveTo>
                  <a:lnTo>
                    <a:pt x="0" y="0"/>
                  </a:lnTo>
                  <a:lnTo>
                    <a:pt x="0" y="749300"/>
                  </a:lnTo>
                  <a:lnTo>
                    <a:pt x="2578100" y="749300"/>
                  </a:lnTo>
                  <a:lnTo>
                    <a:pt x="2578100" y="0"/>
                  </a:lnTo>
                  <a:close/>
                </a:path>
                <a:path w="3576320" h="749300">
                  <a:moveTo>
                    <a:pt x="3576320" y="506730"/>
                  </a:moveTo>
                  <a:lnTo>
                    <a:pt x="3575050" y="506730"/>
                  </a:lnTo>
                  <a:lnTo>
                    <a:pt x="3575050" y="520700"/>
                  </a:lnTo>
                  <a:lnTo>
                    <a:pt x="3576320" y="520700"/>
                  </a:lnTo>
                  <a:lnTo>
                    <a:pt x="3576320" y="50673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2519679" y="3671569"/>
              <a:ext cx="2578100" cy="749300"/>
            </a:xfrm>
            <a:custGeom>
              <a:avLst/>
              <a:gdLst/>
              <a:ahLst/>
              <a:cxnLst/>
              <a:rect l="l" t="t" r="r" b="b"/>
              <a:pathLst>
                <a:path w="2578100" h="749300">
                  <a:moveTo>
                    <a:pt x="1289049" y="749299"/>
                  </a:moveTo>
                  <a:lnTo>
                    <a:pt x="0" y="749299"/>
                  </a:lnTo>
                  <a:lnTo>
                    <a:pt x="0" y="0"/>
                  </a:lnTo>
                  <a:lnTo>
                    <a:pt x="2578099" y="0"/>
                  </a:lnTo>
                  <a:lnTo>
                    <a:pt x="2578099" y="749299"/>
                  </a:lnTo>
                  <a:lnTo>
                    <a:pt x="1289049" y="74929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1981199" y="3657599"/>
              <a:ext cx="3503929" cy="0"/>
            </a:xfrm>
            <a:custGeom>
              <a:avLst/>
              <a:gdLst/>
              <a:ahLst/>
              <a:cxnLst/>
              <a:rect l="l" t="t" r="r" b="b"/>
              <a:pathLst>
                <a:path w="3503929" h="0">
                  <a:moveTo>
                    <a:pt x="0" y="0"/>
                  </a:moveTo>
                  <a:lnTo>
                    <a:pt x="350392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1981199" y="3657599"/>
              <a:ext cx="3505200" cy="21590"/>
            </a:xfrm>
            <a:custGeom>
              <a:avLst/>
              <a:gdLst/>
              <a:ahLst/>
              <a:cxnLst/>
              <a:rect l="l" t="t" r="r" b="b"/>
              <a:pathLst>
                <a:path w="3505200" h="21589">
                  <a:moveTo>
                    <a:pt x="0" y="21589"/>
                  </a:moveTo>
                  <a:lnTo>
                    <a:pt x="3505200" y="21589"/>
                  </a:lnTo>
                  <a:lnTo>
                    <a:pt x="350520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1981199" y="3657599"/>
              <a:ext cx="0" cy="1206500"/>
            </a:xfrm>
            <a:custGeom>
              <a:avLst/>
              <a:gdLst/>
              <a:ahLst/>
              <a:cxnLst/>
              <a:rect l="l" t="t" r="r" b="b"/>
              <a:pathLst>
                <a:path w="0" h="1206500">
                  <a:moveTo>
                    <a:pt x="0" y="0"/>
                  </a:moveTo>
                  <a:lnTo>
                    <a:pt x="0" y="12065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1981199" y="3657599"/>
              <a:ext cx="21590" cy="1207770"/>
            </a:xfrm>
            <a:custGeom>
              <a:avLst/>
              <a:gdLst/>
              <a:ahLst/>
              <a:cxnLst/>
              <a:rect l="l" t="t" r="r" b="b"/>
              <a:pathLst>
                <a:path w="21589" h="1207770">
                  <a:moveTo>
                    <a:pt x="21589" y="0"/>
                  </a:moveTo>
                  <a:lnTo>
                    <a:pt x="0" y="0"/>
                  </a:lnTo>
                  <a:lnTo>
                    <a:pt x="0" y="1207770"/>
                  </a:lnTo>
                  <a:lnTo>
                    <a:pt x="21589" y="120777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8" name="object 168"/>
          <p:cNvSpPr txBox="1"/>
          <p:nvPr/>
        </p:nvSpPr>
        <p:spPr>
          <a:xfrm>
            <a:off x="2764789" y="3674367"/>
            <a:ext cx="612775" cy="279400"/>
          </a:xfrm>
          <a:prstGeom prst="rect">
            <a:avLst/>
          </a:prstGeom>
          <a:solidFill>
            <a:srgbClr val="BFBFBF"/>
          </a:solidFill>
        </p:spPr>
        <p:txBody>
          <a:bodyPr wrap="square" lIns="0" tIns="0" rIns="0" bIns="0" rtlCol="0" vert="horz">
            <a:spAutoFit/>
          </a:bodyPr>
          <a:lstStyle/>
          <a:p>
            <a:pPr marL="143510">
              <a:lnSpc>
                <a:spcPts val="2130"/>
              </a:lnSpc>
            </a:pPr>
            <a:r>
              <a:rPr dirty="0" sz="1800" spc="15" b="1">
                <a:latin typeface="Arial"/>
                <a:cs typeface="Arial"/>
              </a:rPr>
              <a:t>c1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399790" y="3674367"/>
            <a:ext cx="677545" cy="279400"/>
          </a:xfrm>
          <a:prstGeom prst="rect">
            <a:avLst/>
          </a:prstGeom>
          <a:solidFill>
            <a:srgbClr val="BFBFBF"/>
          </a:solidFill>
        </p:spPr>
        <p:txBody>
          <a:bodyPr wrap="square" lIns="0" tIns="0" rIns="0" bIns="0" rtlCol="0" vert="horz">
            <a:spAutoFit/>
          </a:bodyPr>
          <a:lstStyle/>
          <a:p>
            <a:pPr marL="207645">
              <a:lnSpc>
                <a:spcPts val="2130"/>
              </a:lnSpc>
            </a:pPr>
            <a:r>
              <a:rPr dirty="0" sz="1800" spc="15" b="1">
                <a:latin typeface="Arial"/>
                <a:cs typeface="Arial"/>
              </a:rPr>
              <a:t>c2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099559" y="3674367"/>
            <a:ext cx="651510" cy="279400"/>
          </a:xfrm>
          <a:prstGeom prst="rect">
            <a:avLst/>
          </a:prstGeom>
          <a:solidFill>
            <a:srgbClr val="BFBFBF"/>
          </a:solidFill>
        </p:spPr>
        <p:txBody>
          <a:bodyPr wrap="square" lIns="0" tIns="0" rIns="0" bIns="0" rtlCol="0" vert="horz">
            <a:spAutoFit/>
          </a:bodyPr>
          <a:lstStyle/>
          <a:p>
            <a:pPr marL="207010">
              <a:lnSpc>
                <a:spcPts val="2130"/>
              </a:lnSpc>
            </a:pPr>
            <a:r>
              <a:rPr dirty="0" sz="1800" spc="15" b="1">
                <a:latin typeface="Arial"/>
                <a:cs typeface="Arial"/>
              </a:rPr>
              <a:t>c3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002789" y="3963670"/>
            <a:ext cx="13747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010">
              <a:lnSpc>
                <a:spcPct val="100000"/>
              </a:lnSpc>
              <a:spcBef>
                <a:spcPts val="110"/>
              </a:spcBef>
              <a:tabLst>
                <a:tab pos="904875" algn="l"/>
              </a:tabLst>
            </a:pPr>
            <a:r>
              <a:rPr dirty="0" sz="1800" spc="-25">
                <a:latin typeface="Arial"/>
                <a:cs typeface="Arial"/>
              </a:rPr>
              <a:t>p1	</a:t>
            </a:r>
            <a:r>
              <a:rPr dirty="0" sz="1800" spc="15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197100" y="4259579"/>
            <a:ext cx="982344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10565" algn="l"/>
              </a:tabLst>
            </a:pPr>
            <a:r>
              <a:rPr dirty="0" sz="1800" spc="-55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2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25">
                <a:latin typeface="Arial"/>
                <a:cs typeface="Arial"/>
              </a:rPr>
              <a:t>1</a:t>
            </a:r>
            <a:r>
              <a:rPr dirty="0" sz="180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660140" y="4259579"/>
            <a:ext cx="15303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099559" y="3624834"/>
            <a:ext cx="1340485" cy="93599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r" marR="250190">
              <a:lnSpc>
                <a:spcPct val="100000"/>
              </a:lnSpc>
              <a:spcBef>
                <a:spcPts val="355"/>
              </a:spcBef>
            </a:pPr>
            <a:r>
              <a:rPr dirty="0" sz="1800"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  <a:p>
            <a:pPr algn="r" marR="168910">
              <a:lnSpc>
                <a:spcPct val="100000"/>
              </a:lnSpc>
              <a:spcBef>
                <a:spcPts val="260"/>
              </a:spcBef>
              <a:tabLst>
                <a:tab pos="697865" algn="l"/>
              </a:tabLst>
            </a:pPr>
            <a:r>
              <a:rPr dirty="0" sz="1800" spc="25">
                <a:latin typeface="Arial"/>
                <a:cs typeface="Arial"/>
              </a:rPr>
              <a:t>5</a:t>
            </a:r>
            <a:r>
              <a:rPr dirty="0" sz="1800">
                <a:latin typeface="Arial"/>
                <a:cs typeface="Arial"/>
              </a:rPr>
              <a:t>0</a:t>
            </a:r>
            <a:r>
              <a:rPr dirty="0" sz="1800">
                <a:latin typeface="Arial"/>
                <a:cs typeface="Arial"/>
              </a:rPr>
              <a:t>	</a:t>
            </a:r>
            <a:r>
              <a:rPr dirty="0" sz="1800" spc="25">
                <a:latin typeface="Arial"/>
                <a:cs typeface="Arial"/>
              </a:rPr>
              <a:t>6</a:t>
            </a:r>
            <a:r>
              <a:rPr dirty="0" sz="180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algn="r" marR="168910">
              <a:lnSpc>
                <a:spcPct val="100000"/>
              </a:lnSpc>
              <a:spcBef>
                <a:spcPts val="170"/>
              </a:spcBef>
            </a:pPr>
            <a:r>
              <a:rPr dirty="0" sz="1800" spc="25">
                <a:latin typeface="Arial"/>
                <a:cs typeface="Arial"/>
              </a:rPr>
              <a:t>1</a:t>
            </a:r>
            <a:r>
              <a:rPr dirty="0" sz="1800">
                <a:latin typeface="Arial"/>
                <a:cs typeface="Arial"/>
              </a:rPr>
              <a:t>9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002789" y="4555490"/>
            <a:ext cx="137477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4640">
              <a:lnSpc>
                <a:spcPct val="100000"/>
              </a:lnSpc>
              <a:spcBef>
                <a:spcPts val="110"/>
              </a:spcBef>
              <a:tabLst>
                <a:tab pos="904875" algn="l"/>
              </a:tabLst>
            </a:pPr>
            <a:r>
              <a:rPr dirty="0" sz="1800">
                <a:latin typeface="Arial"/>
                <a:cs typeface="Arial"/>
              </a:rPr>
              <a:t>*	</a:t>
            </a:r>
            <a:r>
              <a:rPr dirty="0" sz="1800" spc="15">
                <a:latin typeface="Arial"/>
                <a:cs typeface="Arial"/>
              </a:rPr>
              <a:t>23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399790" y="4555490"/>
            <a:ext cx="67754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z="1800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099559" y="4555490"/>
            <a:ext cx="134493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07010">
              <a:lnSpc>
                <a:spcPct val="100000"/>
              </a:lnSpc>
              <a:spcBef>
                <a:spcPts val="110"/>
              </a:spcBef>
              <a:tabLst>
                <a:tab pos="904875" algn="l"/>
              </a:tabLst>
            </a:pPr>
            <a:r>
              <a:rPr dirty="0" sz="1800" spc="15">
                <a:latin typeface="Arial"/>
                <a:cs typeface="Arial"/>
              </a:rPr>
              <a:t>50	81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8" name="object 178"/>
          <p:cNvGrpSpPr/>
          <p:nvPr/>
        </p:nvGrpSpPr>
        <p:grpSpPr>
          <a:xfrm>
            <a:off x="1968182" y="2043112"/>
            <a:ext cx="5055235" cy="2847975"/>
            <a:chOff x="1968182" y="2043112"/>
            <a:chExt cx="5055235" cy="2847975"/>
          </a:xfrm>
        </p:grpSpPr>
        <p:sp>
          <p:nvSpPr>
            <p:cNvPr id="179" name="object 179"/>
            <p:cNvSpPr/>
            <p:nvPr/>
          </p:nvSpPr>
          <p:spPr>
            <a:xfrm>
              <a:off x="1981200" y="3657600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69" h="0">
                  <a:moveTo>
                    <a:pt x="0" y="0"/>
                  </a:moveTo>
                  <a:lnTo>
                    <a:pt x="68706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1981200" y="3657599"/>
              <a:ext cx="720090" cy="21590"/>
            </a:xfrm>
            <a:custGeom>
              <a:avLst/>
              <a:gdLst/>
              <a:ahLst/>
              <a:cxnLst/>
              <a:rect l="l" t="t" r="r" b="b"/>
              <a:pathLst>
                <a:path w="720089" h="21589">
                  <a:moveTo>
                    <a:pt x="720090" y="0"/>
                  </a:moveTo>
                  <a:lnTo>
                    <a:pt x="698500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11430"/>
                  </a:lnTo>
                  <a:lnTo>
                    <a:pt x="720090" y="11430"/>
                  </a:lnTo>
                  <a:lnTo>
                    <a:pt x="7200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2689860" y="3657600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3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2689860" y="3657599"/>
              <a:ext cx="2106930" cy="21590"/>
            </a:xfrm>
            <a:custGeom>
              <a:avLst/>
              <a:gdLst/>
              <a:ahLst/>
              <a:cxnLst/>
              <a:rect l="l" t="t" r="r" b="b"/>
              <a:pathLst>
                <a:path w="2106929" h="21589">
                  <a:moveTo>
                    <a:pt x="698500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698500" y="21590"/>
                  </a:lnTo>
                  <a:lnTo>
                    <a:pt x="698500" y="0"/>
                  </a:lnTo>
                  <a:close/>
                </a:path>
                <a:path w="2106929" h="21589">
                  <a:moveTo>
                    <a:pt x="2106930" y="0"/>
                  </a:moveTo>
                  <a:lnTo>
                    <a:pt x="2085340" y="0"/>
                  </a:lnTo>
                  <a:lnTo>
                    <a:pt x="2085340" y="11430"/>
                  </a:lnTo>
                  <a:lnTo>
                    <a:pt x="2106930" y="11430"/>
                  </a:lnTo>
                  <a:lnTo>
                    <a:pt x="210693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1981200" y="3657600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1981200" y="3657600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3378200" y="3657600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3378200" y="3657600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4076700" y="3657600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4076700" y="3657600"/>
              <a:ext cx="21590" cy="307340"/>
            </a:xfrm>
            <a:custGeom>
              <a:avLst/>
              <a:gdLst/>
              <a:ahLst/>
              <a:cxnLst/>
              <a:rect l="l" t="t" r="r" b="b"/>
              <a:pathLst>
                <a:path w="21589" h="307339">
                  <a:moveTo>
                    <a:pt x="21589" y="0"/>
                  </a:moveTo>
                  <a:lnTo>
                    <a:pt x="0" y="0"/>
                  </a:lnTo>
                  <a:lnTo>
                    <a:pt x="0" y="307339"/>
                  </a:lnTo>
                  <a:lnTo>
                    <a:pt x="21589" y="30733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4775200" y="3657600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1981200" y="3657599"/>
              <a:ext cx="3505200" cy="328930"/>
            </a:xfrm>
            <a:custGeom>
              <a:avLst/>
              <a:gdLst/>
              <a:ahLst/>
              <a:cxnLst/>
              <a:rect l="l" t="t" r="r" b="b"/>
              <a:pathLst>
                <a:path w="3505200" h="328929">
                  <a:moveTo>
                    <a:pt x="3505200" y="295910"/>
                  </a:moveTo>
                  <a:lnTo>
                    <a:pt x="2815590" y="295910"/>
                  </a:lnTo>
                  <a:lnTo>
                    <a:pt x="2815590" y="0"/>
                  </a:lnTo>
                  <a:lnTo>
                    <a:pt x="2794000" y="0"/>
                  </a:lnTo>
                  <a:lnTo>
                    <a:pt x="2794000" y="295910"/>
                  </a:lnTo>
                  <a:lnTo>
                    <a:pt x="0" y="295910"/>
                  </a:lnTo>
                  <a:lnTo>
                    <a:pt x="0" y="328930"/>
                  </a:lnTo>
                  <a:lnTo>
                    <a:pt x="3505200" y="328930"/>
                  </a:lnTo>
                  <a:lnTo>
                    <a:pt x="3505200" y="2959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5473700" y="3657600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5473700" y="3657600"/>
              <a:ext cx="12700" cy="307340"/>
            </a:xfrm>
            <a:custGeom>
              <a:avLst/>
              <a:gdLst/>
              <a:ahLst/>
              <a:cxnLst/>
              <a:rect l="l" t="t" r="r" b="b"/>
              <a:pathLst>
                <a:path w="12700" h="307339">
                  <a:moveTo>
                    <a:pt x="0" y="307339"/>
                  </a:moveTo>
                  <a:lnTo>
                    <a:pt x="12700" y="307339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30733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1981200" y="3975100"/>
              <a:ext cx="0" cy="285750"/>
            </a:xfrm>
            <a:custGeom>
              <a:avLst/>
              <a:gdLst/>
              <a:ahLst/>
              <a:cxnLst/>
              <a:rect l="l" t="t" r="r" b="b"/>
              <a:pathLst>
                <a:path w="0" h="285750">
                  <a:moveTo>
                    <a:pt x="0" y="0"/>
                  </a:moveTo>
                  <a:lnTo>
                    <a:pt x="0" y="2857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1981200" y="3976370"/>
              <a:ext cx="21590" cy="295910"/>
            </a:xfrm>
            <a:custGeom>
              <a:avLst/>
              <a:gdLst/>
              <a:ahLst/>
              <a:cxnLst/>
              <a:rect l="l" t="t" r="r" b="b"/>
              <a:pathLst>
                <a:path w="21589" h="295910">
                  <a:moveTo>
                    <a:pt x="21589" y="0"/>
                  </a:moveTo>
                  <a:lnTo>
                    <a:pt x="0" y="0"/>
                  </a:lnTo>
                  <a:lnTo>
                    <a:pt x="0" y="295909"/>
                  </a:lnTo>
                  <a:lnTo>
                    <a:pt x="21589" y="29590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1981200" y="4260850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69" h="0">
                  <a:moveTo>
                    <a:pt x="0" y="0"/>
                  </a:moveTo>
                  <a:lnTo>
                    <a:pt x="6870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1981200" y="4260850"/>
              <a:ext cx="698500" cy="21590"/>
            </a:xfrm>
            <a:custGeom>
              <a:avLst/>
              <a:gdLst/>
              <a:ahLst/>
              <a:cxnLst/>
              <a:rect l="l" t="t" r="r" b="b"/>
              <a:pathLst>
                <a:path w="698500" h="21589">
                  <a:moveTo>
                    <a:pt x="698500" y="0"/>
                  </a:moveTo>
                  <a:lnTo>
                    <a:pt x="0" y="0"/>
                  </a:lnTo>
                  <a:lnTo>
                    <a:pt x="0" y="21589"/>
                  </a:lnTo>
                  <a:lnTo>
                    <a:pt x="698500" y="21589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2689860" y="4260850"/>
              <a:ext cx="2795270" cy="0"/>
            </a:xfrm>
            <a:custGeom>
              <a:avLst/>
              <a:gdLst/>
              <a:ahLst/>
              <a:cxnLst/>
              <a:rect l="l" t="t" r="r" b="b"/>
              <a:pathLst>
                <a:path w="2795270" h="0">
                  <a:moveTo>
                    <a:pt x="0" y="0"/>
                  </a:moveTo>
                  <a:lnTo>
                    <a:pt x="27952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2689860" y="4260850"/>
              <a:ext cx="2796540" cy="21590"/>
            </a:xfrm>
            <a:custGeom>
              <a:avLst/>
              <a:gdLst/>
              <a:ahLst/>
              <a:cxnLst/>
              <a:rect l="l" t="t" r="r" b="b"/>
              <a:pathLst>
                <a:path w="2796540" h="21589">
                  <a:moveTo>
                    <a:pt x="0" y="21589"/>
                  </a:moveTo>
                  <a:lnTo>
                    <a:pt x="2796540" y="21589"/>
                  </a:lnTo>
                  <a:lnTo>
                    <a:pt x="279654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5473700" y="3975100"/>
              <a:ext cx="0" cy="285750"/>
            </a:xfrm>
            <a:custGeom>
              <a:avLst/>
              <a:gdLst/>
              <a:ahLst/>
              <a:cxnLst/>
              <a:rect l="l" t="t" r="r" b="b"/>
              <a:pathLst>
                <a:path w="0" h="285750">
                  <a:moveTo>
                    <a:pt x="0" y="0"/>
                  </a:moveTo>
                  <a:lnTo>
                    <a:pt x="0" y="2857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5473700" y="3976370"/>
              <a:ext cx="12700" cy="295910"/>
            </a:xfrm>
            <a:custGeom>
              <a:avLst/>
              <a:gdLst/>
              <a:ahLst/>
              <a:cxnLst/>
              <a:rect l="l" t="t" r="r" b="b"/>
              <a:pathLst>
                <a:path w="12700" h="295910">
                  <a:moveTo>
                    <a:pt x="0" y="295909"/>
                  </a:moveTo>
                  <a:lnTo>
                    <a:pt x="12700" y="295909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29590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1981200" y="4272279"/>
              <a:ext cx="0" cy="284480"/>
            </a:xfrm>
            <a:custGeom>
              <a:avLst/>
              <a:gdLst/>
              <a:ahLst/>
              <a:cxnLst/>
              <a:rect l="l" t="t" r="r" b="b"/>
              <a:pathLst>
                <a:path w="0" h="284479">
                  <a:moveTo>
                    <a:pt x="0" y="0"/>
                  </a:moveTo>
                  <a:lnTo>
                    <a:pt x="0" y="2844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1981200" y="4272279"/>
              <a:ext cx="21590" cy="295910"/>
            </a:xfrm>
            <a:custGeom>
              <a:avLst/>
              <a:gdLst/>
              <a:ahLst/>
              <a:cxnLst/>
              <a:rect l="l" t="t" r="r" b="b"/>
              <a:pathLst>
                <a:path w="21589" h="295910">
                  <a:moveTo>
                    <a:pt x="21589" y="0"/>
                  </a:moveTo>
                  <a:lnTo>
                    <a:pt x="0" y="0"/>
                  </a:lnTo>
                  <a:lnTo>
                    <a:pt x="0" y="295910"/>
                  </a:lnTo>
                  <a:lnTo>
                    <a:pt x="21589" y="29591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1981200" y="4556760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69" h="0">
                  <a:moveTo>
                    <a:pt x="0" y="0"/>
                  </a:moveTo>
                  <a:lnTo>
                    <a:pt x="6870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1981200" y="3657599"/>
              <a:ext cx="720090" cy="920750"/>
            </a:xfrm>
            <a:custGeom>
              <a:avLst/>
              <a:gdLst/>
              <a:ahLst/>
              <a:cxnLst/>
              <a:rect l="l" t="t" r="r" b="b"/>
              <a:pathLst>
                <a:path w="720089" h="920750">
                  <a:moveTo>
                    <a:pt x="720090" y="0"/>
                  </a:moveTo>
                  <a:lnTo>
                    <a:pt x="687070" y="0"/>
                  </a:lnTo>
                  <a:lnTo>
                    <a:pt x="687070" y="899160"/>
                  </a:lnTo>
                  <a:lnTo>
                    <a:pt x="0" y="899160"/>
                  </a:lnTo>
                  <a:lnTo>
                    <a:pt x="0" y="920750"/>
                  </a:lnTo>
                  <a:lnTo>
                    <a:pt x="687070" y="920750"/>
                  </a:lnTo>
                  <a:lnTo>
                    <a:pt x="698500" y="920750"/>
                  </a:lnTo>
                  <a:lnTo>
                    <a:pt x="720090" y="920750"/>
                  </a:lnTo>
                  <a:lnTo>
                    <a:pt x="7200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2689860" y="4556760"/>
              <a:ext cx="2795270" cy="0"/>
            </a:xfrm>
            <a:custGeom>
              <a:avLst/>
              <a:gdLst/>
              <a:ahLst/>
              <a:cxnLst/>
              <a:rect l="l" t="t" r="r" b="b"/>
              <a:pathLst>
                <a:path w="2795270" h="0">
                  <a:moveTo>
                    <a:pt x="0" y="0"/>
                  </a:moveTo>
                  <a:lnTo>
                    <a:pt x="279526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2689860" y="4556760"/>
              <a:ext cx="2796540" cy="21590"/>
            </a:xfrm>
            <a:custGeom>
              <a:avLst/>
              <a:gdLst/>
              <a:ahLst/>
              <a:cxnLst/>
              <a:rect l="l" t="t" r="r" b="b"/>
              <a:pathLst>
                <a:path w="2796540" h="21589">
                  <a:moveTo>
                    <a:pt x="0" y="21589"/>
                  </a:moveTo>
                  <a:lnTo>
                    <a:pt x="2796540" y="21589"/>
                  </a:lnTo>
                  <a:lnTo>
                    <a:pt x="279654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5473700" y="4272279"/>
              <a:ext cx="0" cy="284480"/>
            </a:xfrm>
            <a:custGeom>
              <a:avLst/>
              <a:gdLst/>
              <a:ahLst/>
              <a:cxnLst/>
              <a:rect l="l" t="t" r="r" b="b"/>
              <a:pathLst>
                <a:path w="0" h="284479">
                  <a:moveTo>
                    <a:pt x="0" y="0"/>
                  </a:moveTo>
                  <a:lnTo>
                    <a:pt x="0" y="2844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5473700" y="4272279"/>
              <a:ext cx="12700" cy="295910"/>
            </a:xfrm>
            <a:custGeom>
              <a:avLst/>
              <a:gdLst/>
              <a:ahLst/>
              <a:cxnLst/>
              <a:rect l="l" t="t" r="r" b="b"/>
              <a:pathLst>
                <a:path w="12700" h="295910">
                  <a:moveTo>
                    <a:pt x="0" y="295910"/>
                  </a:moveTo>
                  <a:lnTo>
                    <a:pt x="12700" y="29591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29591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1981200" y="4852670"/>
              <a:ext cx="698500" cy="0"/>
            </a:xfrm>
            <a:custGeom>
              <a:avLst/>
              <a:gdLst/>
              <a:ahLst/>
              <a:cxnLst/>
              <a:rect l="l" t="t" r="r" b="b"/>
              <a:pathLst>
                <a:path w="698500" h="0">
                  <a:moveTo>
                    <a:pt x="0" y="0"/>
                  </a:moveTo>
                  <a:lnTo>
                    <a:pt x="6985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1981200" y="4852670"/>
              <a:ext cx="709930" cy="12700"/>
            </a:xfrm>
            <a:custGeom>
              <a:avLst/>
              <a:gdLst/>
              <a:ahLst/>
              <a:cxnLst/>
              <a:rect l="l" t="t" r="r" b="b"/>
              <a:pathLst>
                <a:path w="709930" h="12700">
                  <a:moveTo>
                    <a:pt x="70993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709930" y="12699"/>
                  </a:lnTo>
                  <a:lnTo>
                    <a:pt x="70993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2679700" y="4568189"/>
              <a:ext cx="0" cy="295910"/>
            </a:xfrm>
            <a:custGeom>
              <a:avLst/>
              <a:gdLst/>
              <a:ahLst/>
              <a:cxnLst/>
              <a:rect l="l" t="t" r="r" b="b"/>
              <a:pathLst>
                <a:path w="0" h="295910">
                  <a:moveTo>
                    <a:pt x="0" y="0"/>
                  </a:moveTo>
                  <a:lnTo>
                    <a:pt x="0" y="2959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2679700" y="4566920"/>
              <a:ext cx="21590" cy="298450"/>
            </a:xfrm>
            <a:custGeom>
              <a:avLst/>
              <a:gdLst/>
              <a:ahLst/>
              <a:cxnLst/>
              <a:rect l="l" t="t" r="r" b="b"/>
              <a:pathLst>
                <a:path w="21589" h="298450">
                  <a:moveTo>
                    <a:pt x="21589" y="0"/>
                  </a:moveTo>
                  <a:lnTo>
                    <a:pt x="0" y="0"/>
                  </a:lnTo>
                  <a:lnTo>
                    <a:pt x="0" y="298449"/>
                  </a:lnTo>
                  <a:lnTo>
                    <a:pt x="21589" y="29844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2689860" y="4852670"/>
              <a:ext cx="688340" cy="0"/>
            </a:xfrm>
            <a:custGeom>
              <a:avLst/>
              <a:gdLst/>
              <a:ahLst/>
              <a:cxnLst/>
              <a:rect l="l" t="t" r="r" b="b"/>
              <a:pathLst>
                <a:path w="688339" h="0">
                  <a:moveTo>
                    <a:pt x="0" y="0"/>
                  </a:moveTo>
                  <a:lnTo>
                    <a:pt x="68833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2689860" y="4852670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698500" y="12699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3378200" y="3975100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3378200" y="3975100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69"/>
                  </a:lnTo>
                  <a:lnTo>
                    <a:pt x="21589" y="890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3389630" y="4852670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3389630" y="4852670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698500" y="12699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4076700" y="3975100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4076700" y="3975100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69"/>
                  </a:lnTo>
                  <a:lnTo>
                    <a:pt x="21589" y="890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4088130" y="4852670"/>
              <a:ext cx="687070" cy="0"/>
            </a:xfrm>
            <a:custGeom>
              <a:avLst/>
              <a:gdLst/>
              <a:ahLst/>
              <a:cxnLst/>
              <a:rect l="l" t="t" r="r" b="b"/>
              <a:pathLst>
                <a:path w="687070" h="0">
                  <a:moveTo>
                    <a:pt x="0" y="0"/>
                  </a:moveTo>
                  <a:lnTo>
                    <a:pt x="6870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4088130" y="4852670"/>
              <a:ext cx="698500" cy="12700"/>
            </a:xfrm>
            <a:custGeom>
              <a:avLst/>
              <a:gdLst/>
              <a:ahLst/>
              <a:cxnLst/>
              <a:rect l="l" t="t" r="r" b="b"/>
              <a:pathLst>
                <a:path w="698500" h="12700">
                  <a:moveTo>
                    <a:pt x="69850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698500" y="12699"/>
                  </a:lnTo>
                  <a:lnTo>
                    <a:pt x="6985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4775200" y="3975100"/>
              <a:ext cx="0" cy="889000"/>
            </a:xfrm>
            <a:custGeom>
              <a:avLst/>
              <a:gdLst/>
              <a:ahLst/>
              <a:cxnLst/>
              <a:rect l="l" t="t" r="r" b="b"/>
              <a:pathLst>
                <a:path w="0" h="889000">
                  <a:moveTo>
                    <a:pt x="0" y="0"/>
                  </a:moveTo>
                  <a:lnTo>
                    <a:pt x="0" y="8890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4775200" y="3975100"/>
              <a:ext cx="21590" cy="890269"/>
            </a:xfrm>
            <a:custGeom>
              <a:avLst/>
              <a:gdLst/>
              <a:ahLst/>
              <a:cxnLst/>
              <a:rect l="l" t="t" r="r" b="b"/>
              <a:pathLst>
                <a:path w="21589" h="890270">
                  <a:moveTo>
                    <a:pt x="21589" y="0"/>
                  </a:moveTo>
                  <a:lnTo>
                    <a:pt x="0" y="0"/>
                  </a:lnTo>
                  <a:lnTo>
                    <a:pt x="0" y="890269"/>
                  </a:lnTo>
                  <a:lnTo>
                    <a:pt x="21589" y="890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1981200" y="4568189"/>
              <a:ext cx="0" cy="297180"/>
            </a:xfrm>
            <a:custGeom>
              <a:avLst/>
              <a:gdLst/>
              <a:ahLst/>
              <a:cxnLst/>
              <a:rect l="l" t="t" r="r" b="b"/>
              <a:pathLst>
                <a:path w="0" h="297179">
                  <a:moveTo>
                    <a:pt x="0" y="0"/>
                  </a:moveTo>
                  <a:lnTo>
                    <a:pt x="0" y="2971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1981200" y="4568189"/>
              <a:ext cx="21590" cy="297180"/>
            </a:xfrm>
            <a:custGeom>
              <a:avLst/>
              <a:gdLst/>
              <a:ahLst/>
              <a:cxnLst/>
              <a:rect l="l" t="t" r="r" b="b"/>
              <a:pathLst>
                <a:path w="21589" h="297179">
                  <a:moveTo>
                    <a:pt x="21589" y="0"/>
                  </a:moveTo>
                  <a:lnTo>
                    <a:pt x="0" y="0"/>
                  </a:lnTo>
                  <a:lnTo>
                    <a:pt x="0" y="297180"/>
                  </a:lnTo>
                  <a:lnTo>
                    <a:pt x="21589" y="29718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2679700" y="48641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2679700" y="48641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21589" y="1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3378200" y="48641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3378200" y="48641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21589" y="1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4076700" y="48641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/>
            <p:cNvSpPr/>
            <p:nvPr/>
          </p:nvSpPr>
          <p:spPr>
            <a:xfrm>
              <a:off x="4076700" y="48641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21589" y="1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/>
            <p:cNvSpPr/>
            <p:nvPr/>
          </p:nvSpPr>
          <p:spPr>
            <a:xfrm>
              <a:off x="4775200" y="4864100"/>
              <a:ext cx="0" cy="1270"/>
            </a:xfrm>
            <a:custGeom>
              <a:avLst/>
              <a:gdLst/>
              <a:ahLst/>
              <a:cxnLst/>
              <a:rect l="l" t="t" r="r" b="b"/>
              <a:pathLst>
                <a:path w="0" h="1270">
                  <a:moveTo>
                    <a:pt x="-635" y="635"/>
                  </a:moveTo>
                  <a:lnTo>
                    <a:pt x="635" y="635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/>
            <p:cNvSpPr/>
            <p:nvPr/>
          </p:nvSpPr>
          <p:spPr>
            <a:xfrm>
              <a:off x="4775200" y="4864100"/>
              <a:ext cx="21590" cy="1270"/>
            </a:xfrm>
            <a:custGeom>
              <a:avLst/>
              <a:gdLst/>
              <a:ahLst/>
              <a:cxnLst/>
              <a:rect l="l" t="t" r="r" b="b"/>
              <a:pathLst>
                <a:path w="21589" h="1270">
                  <a:moveTo>
                    <a:pt x="21589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21589" y="1269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/>
            <p:cNvSpPr/>
            <p:nvPr/>
          </p:nvSpPr>
          <p:spPr>
            <a:xfrm>
              <a:off x="5473700" y="4568189"/>
              <a:ext cx="0" cy="297180"/>
            </a:xfrm>
            <a:custGeom>
              <a:avLst/>
              <a:gdLst/>
              <a:ahLst/>
              <a:cxnLst/>
              <a:rect l="l" t="t" r="r" b="b"/>
              <a:pathLst>
                <a:path w="0" h="297179">
                  <a:moveTo>
                    <a:pt x="0" y="0"/>
                  </a:moveTo>
                  <a:lnTo>
                    <a:pt x="0" y="29718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/>
            <p:cNvSpPr/>
            <p:nvPr/>
          </p:nvSpPr>
          <p:spPr>
            <a:xfrm>
              <a:off x="5473700" y="4568189"/>
              <a:ext cx="12700" cy="297180"/>
            </a:xfrm>
            <a:custGeom>
              <a:avLst/>
              <a:gdLst/>
              <a:ahLst/>
              <a:cxnLst/>
              <a:rect l="l" t="t" r="r" b="b"/>
              <a:pathLst>
                <a:path w="12700" h="297179">
                  <a:moveTo>
                    <a:pt x="12700" y="0"/>
                  </a:moveTo>
                  <a:lnTo>
                    <a:pt x="0" y="0"/>
                  </a:lnTo>
                  <a:lnTo>
                    <a:pt x="0" y="297180"/>
                  </a:lnTo>
                  <a:lnTo>
                    <a:pt x="12700" y="29718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4786630" y="3657600"/>
              <a:ext cx="699770" cy="0"/>
            </a:xfrm>
            <a:custGeom>
              <a:avLst/>
              <a:gdLst/>
              <a:ahLst/>
              <a:cxnLst/>
              <a:rect l="l" t="t" r="r" b="b"/>
              <a:pathLst>
                <a:path w="699770" h="0">
                  <a:moveTo>
                    <a:pt x="0" y="0"/>
                  </a:moveTo>
                  <a:lnTo>
                    <a:pt x="6997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/>
            <p:cNvSpPr/>
            <p:nvPr/>
          </p:nvSpPr>
          <p:spPr>
            <a:xfrm>
              <a:off x="4786630" y="3657600"/>
              <a:ext cx="699770" cy="21590"/>
            </a:xfrm>
            <a:custGeom>
              <a:avLst/>
              <a:gdLst/>
              <a:ahLst/>
              <a:cxnLst/>
              <a:rect l="l" t="t" r="r" b="b"/>
              <a:pathLst>
                <a:path w="699770" h="21589">
                  <a:moveTo>
                    <a:pt x="0" y="21589"/>
                  </a:moveTo>
                  <a:lnTo>
                    <a:pt x="699770" y="21589"/>
                  </a:lnTo>
                  <a:lnTo>
                    <a:pt x="6997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/>
            <p:cNvSpPr/>
            <p:nvPr/>
          </p:nvSpPr>
          <p:spPr>
            <a:xfrm>
              <a:off x="5485129" y="396493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/>
            <p:cNvSpPr/>
            <p:nvPr/>
          </p:nvSpPr>
          <p:spPr>
            <a:xfrm>
              <a:off x="5485129" y="3964939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/>
            <p:cNvSpPr/>
            <p:nvPr/>
          </p:nvSpPr>
          <p:spPr>
            <a:xfrm>
              <a:off x="5485129" y="426085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/>
            <p:cNvSpPr/>
            <p:nvPr/>
          </p:nvSpPr>
          <p:spPr>
            <a:xfrm>
              <a:off x="5485129" y="4260850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/>
            <p:cNvSpPr/>
            <p:nvPr/>
          </p:nvSpPr>
          <p:spPr>
            <a:xfrm>
              <a:off x="5485129" y="455676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 h="0">
                  <a:moveTo>
                    <a:pt x="0" y="0"/>
                  </a:moveTo>
                  <a:lnTo>
                    <a:pt x="12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/>
            <p:cNvSpPr/>
            <p:nvPr/>
          </p:nvSpPr>
          <p:spPr>
            <a:xfrm>
              <a:off x="5485129" y="4556760"/>
              <a:ext cx="1270" cy="21590"/>
            </a:xfrm>
            <a:custGeom>
              <a:avLst/>
              <a:gdLst/>
              <a:ahLst/>
              <a:cxnLst/>
              <a:rect l="l" t="t" r="r" b="b"/>
              <a:pathLst>
                <a:path w="1270" h="21589">
                  <a:moveTo>
                    <a:pt x="0" y="21589"/>
                  </a:moveTo>
                  <a:lnTo>
                    <a:pt x="1270" y="21589"/>
                  </a:lnTo>
                  <a:lnTo>
                    <a:pt x="1270" y="0"/>
                  </a:lnTo>
                  <a:lnTo>
                    <a:pt x="0" y="0"/>
                  </a:lnTo>
                  <a:lnTo>
                    <a:pt x="0" y="21589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/>
            <p:cNvSpPr/>
            <p:nvPr/>
          </p:nvSpPr>
          <p:spPr>
            <a:xfrm>
              <a:off x="4786630" y="4852670"/>
              <a:ext cx="699770" cy="0"/>
            </a:xfrm>
            <a:custGeom>
              <a:avLst/>
              <a:gdLst/>
              <a:ahLst/>
              <a:cxnLst/>
              <a:rect l="l" t="t" r="r" b="b"/>
              <a:pathLst>
                <a:path w="699770" h="0">
                  <a:moveTo>
                    <a:pt x="0" y="0"/>
                  </a:moveTo>
                  <a:lnTo>
                    <a:pt x="6997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/>
            <p:cNvSpPr/>
            <p:nvPr/>
          </p:nvSpPr>
          <p:spPr>
            <a:xfrm>
              <a:off x="4786630" y="4852670"/>
              <a:ext cx="699770" cy="12700"/>
            </a:xfrm>
            <a:custGeom>
              <a:avLst/>
              <a:gdLst/>
              <a:ahLst/>
              <a:cxnLst/>
              <a:rect l="l" t="t" r="r" b="b"/>
              <a:pathLst>
                <a:path w="699770" h="12700">
                  <a:moveTo>
                    <a:pt x="69977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699770" y="12699"/>
                  </a:lnTo>
                  <a:lnTo>
                    <a:pt x="6997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/>
            <p:cNvSpPr/>
            <p:nvPr/>
          </p:nvSpPr>
          <p:spPr>
            <a:xfrm>
              <a:off x="1981200" y="2056129"/>
              <a:ext cx="5029200" cy="2821940"/>
            </a:xfrm>
            <a:custGeom>
              <a:avLst/>
              <a:gdLst/>
              <a:ahLst/>
              <a:cxnLst/>
              <a:rect l="l" t="t" r="r" b="b"/>
              <a:pathLst>
                <a:path w="5029200" h="2821940">
                  <a:moveTo>
                    <a:pt x="0" y="1602740"/>
                  </a:moveTo>
                  <a:lnTo>
                    <a:pt x="1524000" y="0"/>
                  </a:lnTo>
                </a:path>
                <a:path w="5029200" h="2821940">
                  <a:moveTo>
                    <a:pt x="3505200" y="1602740"/>
                  </a:moveTo>
                  <a:lnTo>
                    <a:pt x="5029200" y="0"/>
                  </a:lnTo>
                </a:path>
                <a:path w="5029200" h="2821940">
                  <a:moveTo>
                    <a:pt x="3505200" y="2821940"/>
                  </a:moveTo>
                  <a:lnTo>
                    <a:pt x="5029200" y="121920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8" name="object 248"/>
          <p:cNvSpPr txBox="1"/>
          <p:nvPr/>
        </p:nvSpPr>
        <p:spPr>
          <a:xfrm>
            <a:off x="989330" y="3810000"/>
            <a:ext cx="768350" cy="36576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457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2895600" y="2057400"/>
            <a:ext cx="273050" cy="367030"/>
          </a:xfrm>
          <a:prstGeom prst="rect">
            <a:avLst/>
          </a:prstGeom>
          <a:solidFill>
            <a:srgbClr val="FCA3B4"/>
          </a:solidFill>
        </p:spPr>
        <p:txBody>
          <a:bodyPr wrap="square" lIns="0" tIns="457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800" b="1"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6875780" y="2814320"/>
            <a:ext cx="1963420" cy="1452880"/>
          </a:xfrm>
          <a:custGeom>
            <a:avLst/>
            <a:gdLst/>
            <a:ahLst/>
            <a:cxnLst/>
            <a:rect l="l" t="t" r="r" b="b"/>
            <a:pathLst>
              <a:path w="1963420" h="1452879">
                <a:moveTo>
                  <a:pt x="374650" y="843279"/>
                </a:moveTo>
                <a:lnTo>
                  <a:pt x="307147" y="846171"/>
                </a:lnTo>
                <a:lnTo>
                  <a:pt x="242532" y="854284"/>
                </a:lnTo>
                <a:lnTo>
                  <a:pt x="183539" y="866773"/>
                </a:lnTo>
                <a:lnTo>
                  <a:pt x="132898" y="882794"/>
                </a:lnTo>
                <a:lnTo>
                  <a:pt x="93343" y="901503"/>
                </a:lnTo>
                <a:lnTo>
                  <a:pt x="58420" y="943609"/>
                </a:lnTo>
                <a:lnTo>
                  <a:pt x="58420" y="1019809"/>
                </a:lnTo>
                <a:lnTo>
                  <a:pt x="58420" y="1096009"/>
                </a:lnTo>
                <a:lnTo>
                  <a:pt x="58420" y="1198879"/>
                </a:lnTo>
                <a:lnTo>
                  <a:pt x="58420" y="1275079"/>
                </a:lnTo>
                <a:lnTo>
                  <a:pt x="58420" y="1351279"/>
                </a:lnTo>
                <a:lnTo>
                  <a:pt x="67606" y="1372903"/>
                </a:lnTo>
                <a:lnTo>
                  <a:pt x="132898" y="1412595"/>
                </a:lnTo>
                <a:lnTo>
                  <a:pt x="183539" y="1428886"/>
                </a:lnTo>
                <a:lnTo>
                  <a:pt x="242532" y="1441624"/>
                </a:lnTo>
                <a:lnTo>
                  <a:pt x="307147" y="1449917"/>
                </a:lnTo>
                <a:lnTo>
                  <a:pt x="374650" y="1452879"/>
                </a:lnTo>
                <a:lnTo>
                  <a:pt x="612140" y="1452879"/>
                </a:lnTo>
                <a:lnTo>
                  <a:pt x="849629" y="1452879"/>
                </a:lnTo>
                <a:lnTo>
                  <a:pt x="1172210" y="1452879"/>
                </a:lnTo>
                <a:lnTo>
                  <a:pt x="1409700" y="1452879"/>
                </a:lnTo>
                <a:lnTo>
                  <a:pt x="1645920" y="1452879"/>
                </a:lnTo>
                <a:lnTo>
                  <a:pt x="1713492" y="1449917"/>
                </a:lnTo>
                <a:lnTo>
                  <a:pt x="1778288" y="1441624"/>
                </a:lnTo>
                <a:lnTo>
                  <a:pt x="1837530" y="1428886"/>
                </a:lnTo>
                <a:lnTo>
                  <a:pt x="1888441" y="1412595"/>
                </a:lnTo>
                <a:lnTo>
                  <a:pt x="1928245" y="1393638"/>
                </a:lnTo>
                <a:lnTo>
                  <a:pt x="1963420" y="1351279"/>
                </a:lnTo>
                <a:lnTo>
                  <a:pt x="1963420" y="1275079"/>
                </a:lnTo>
                <a:lnTo>
                  <a:pt x="1963420" y="1198879"/>
                </a:lnTo>
                <a:lnTo>
                  <a:pt x="1963420" y="1096009"/>
                </a:lnTo>
                <a:lnTo>
                  <a:pt x="1963420" y="1019809"/>
                </a:lnTo>
                <a:lnTo>
                  <a:pt x="1963420" y="943609"/>
                </a:lnTo>
                <a:lnTo>
                  <a:pt x="1954163" y="922057"/>
                </a:lnTo>
                <a:lnTo>
                  <a:pt x="1888441" y="882794"/>
                </a:lnTo>
                <a:lnTo>
                  <a:pt x="1837530" y="866773"/>
                </a:lnTo>
                <a:lnTo>
                  <a:pt x="1778288" y="854284"/>
                </a:lnTo>
                <a:lnTo>
                  <a:pt x="1713492" y="846171"/>
                </a:lnTo>
                <a:lnTo>
                  <a:pt x="1645920" y="843279"/>
                </a:lnTo>
                <a:lnTo>
                  <a:pt x="1409700" y="843279"/>
                </a:lnTo>
                <a:lnTo>
                  <a:pt x="1172210" y="843279"/>
                </a:lnTo>
                <a:lnTo>
                  <a:pt x="849629" y="843279"/>
                </a:lnTo>
                <a:lnTo>
                  <a:pt x="0" y="0"/>
                </a:lnTo>
                <a:lnTo>
                  <a:pt x="374650" y="843279"/>
                </a:lnTo>
                <a:close/>
              </a:path>
            </a:pathLst>
          </a:custGeom>
          <a:ln w="38097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 txBox="1"/>
          <p:nvPr/>
        </p:nvSpPr>
        <p:spPr>
          <a:xfrm>
            <a:off x="7092950" y="3766820"/>
            <a:ext cx="15862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3300"/>
                </a:solidFill>
                <a:latin typeface="Arial"/>
                <a:cs typeface="Arial"/>
              </a:rPr>
              <a:t>sale(*,p2,*)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2" name="object 2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113" y="243840"/>
            <a:ext cx="8665845" cy="3371215"/>
            <a:chOff x="180113" y="243840"/>
            <a:chExt cx="8665845" cy="3371215"/>
          </a:xfrm>
        </p:grpSpPr>
        <p:sp>
          <p:nvSpPr>
            <p:cNvPr id="3" name="object 3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23570" y="1130300"/>
              <a:ext cx="241299" cy="241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35830" y="1130300"/>
              <a:ext cx="241300" cy="241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99605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What </a:t>
            </a:r>
            <a:r>
              <a:rPr dirty="0" sz="2800" spc="-5"/>
              <a:t>is </a:t>
            </a:r>
            <a:r>
              <a:rPr dirty="0" sz="2800"/>
              <a:t>a</a:t>
            </a:r>
            <a:r>
              <a:rPr dirty="0" sz="2800" spc="-70"/>
              <a:t> </a:t>
            </a:r>
            <a:r>
              <a:rPr dirty="0" sz="2800" spc="-10"/>
              <a:t>Warehouse?</a:t>
            </a:r>
            <a:endParaRPr sz="2800"/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952500" y="1024890"/>
            <a:ext cx="3179445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Collection </a:t>
            </a:r>
            <a:r>
              <a:rPr dirty="0" sz="2800">
                <a:solidFill>
                  <a:srgbClr val="3F448B"/>
                </a:solidFill>
                <a:latin typeface="Tahoma"/>
                <a:cs typeface="Tahoma"/>
              </a:rPr>
              <a:t>of </a:t>
            </a:r>
            <a:r>
              <a:rPr dirty="0" sz="2800" spc="-10">
                <a:solidFill>
                  <a:srgbClr val="3F448B"/>
                </a:solidFill>
                <a:latin typeface="Tahoma"/>
                <a:cs typeface="Tahoma"/>
              </a:rPr>
              <a:t>diverse 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069" y="243332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8069" y="322834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069" y="403605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8069" y="519684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8069" y="562610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68069" y="605535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8069" y="1878329"/>
            <a:ext cx="3305175" cy="450469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297180" marR="377190" indent="-284480">
              <a:lnSpc>
                <a:spcPct val="108700"/>
              </a:lnSpc>
              <a:spcBef>
                <a:spcPts val="350"/>
              </a:spcBef>
              <a:buSzPct val="60416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subject oriented  aimed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executive,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decision maker</a:t>
            </a:r>
            <a:endParaRPr sz="2400">
              <a:latin typeface="Tahoma"/>
              <a:cs typeface="Tahoma"/>
            </a:endParaRPr>
          </a:p>
          <a:p>
            <a:pPr marL="297180" marR="812800">
              <a:lnSpc>
                <a:spcPct val="100000"/>
              </a:lnSpc>
              <a:spcBef>
                <a:spcPts val="5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often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 copy of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operational</a:t>
            </a:r>
            <a:r>
              <a:rPr dirty="0" sz="2400" spc="-6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endParaRPr sz="2400">
              <a:latin typeface="Tahoma"/>
              <a:cs typeface="Tahoma"/>
            </a:endParaRPr>
          </a:p>
          <a:p>
            <a:pPr marL="297180" marR="5080">
              <a:lnSpc>
                <a:spcPct val="100000"/>
              </a:lnSpc>
              <a:spcBef>
                <a:spcPts val="59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with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value-added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  </a:t>
            </a:r>
            <a:r>
              <a:rPr dirty="0" sz="2400" spc="-30">
                <a:solidFill>
                  <a:srgbClr val="3F448B"/>
                </a:solidFill>
                <a:latin typeface="Tahoma"/>
                <a:cs typeface="Tahoma"/>
              </a:rPr>
              <a:t>(e.g.,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summaries,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history)</a:t>
            </a:r>
            <a:endParaRPr sz="2400">
              <a:latin typeface="Tahoma"/>
              <a:cs typeface="Tahoma"/>
            </a:endParaRPr>
          </a:p>
          <a:p>
            <a:pPr marL="297180" marR="1329055">
              <a:lnSpc>
                <a:spcPts val="3379"/>
              </a:lnSpc>
              <a:spcBef>
                <a:spcPts val="195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integrated  t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m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</a:t>
            </a:r>
            <a:r>
              <a:rPr dirty="0" sz="2400" spc="-45">
                <a:solidFill>
                  <a:srgbClr val="3F448B"/>
                </a:solidFill>
                <a:latin typeface="Tahoma"/>
                <a:cs typeface="Tahoma"/>
              </a:rPr>
              <a:t>-</a:t>
            </a:r>
            <a:r>
              <a:rPr dirty="0" sz="2400" spc="-50">
                <a:solidFill>
                  <a:srgbClr val="3F448B"/>
                </a:solidFill>
                <a:latin typeface="Tahoma"/>
                <a:cs typeface="Tahoma"/>
              </a:rPr>
              <a:t>v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r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yi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n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g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non-volatile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80329" y="200660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80329" y="280162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80329" y="359664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0329" y="402590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52059" y="950807"/>
            <a:ext cx="3427095" cy="4134485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80"/>
              </a:spcBef>
            </a:pP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Collection </a:t>
            </a:r>
            <a:r>
              <a:rPr dirty="0" sz="2800">
                <a:solidFill>
                  <a:srgbClr val="3F448B"/>
                </a:solidFill>
                <a:latin typeface="Tahoma"/>
                <a:cs typeface="Tahoma"/>
              </a:rPr>
              <a:t>of</a:t>
            </a:r>
            <a:r>
              <a:rPr dirty="0" sz="28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tools</a:t>
            </a:r>
            <a:endParaRPr sz="2800">
              <a:latin typeface="Tahoma"/>
              <a:cs typeface="Tahoma"/>
            </a:endParaRPr>
          </a:p>
          <a:p>
            <a:pPr marL="425450" marR="17780" indent="-284480">
              <a:lnSpc>
                <a:spcPts val="3379"/>
              </a:lnSpc>
              <a:spcBef>
                <a:spcPts val="200"/>
              </a:spcBef>
              <a:buSzPct val="60416"/>
              <a:buFont typeface="Wingdings"/>
              <a:buChar char=""/>
              <a:tabLst>
                <a:tab pos="424815" algn="l"/>
                <a:tab pos="425450" algn="l"/>
              </a:tabLst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gathering data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cleansing,</a:t>
            </a:r>
            <a:r>
              <a:rPr dirty="0" sz="2400" spc="-2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integrating,</a:t>
            </a:r>
            <a:endParaRPr sz="2400">
              <a:latin typeface="Tahoma"/>
              <a:cs typeface="Tahoma"/>
            </a:endParaRPr>
          </a:p>
          <a:p>
            <a:pPr marL="425450">
              <a:lnSpc>
                <a:spcPts val="2685"/>
              </a:lnSpc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...</a:t>
            </a:r>
            <a:endParaRPr sz="2400">
              <a:latin typeface="Tahoma"/>
              <a:cs typeface="Tahoma"/>
            </a:endParaRPr>
          </a:p>
          <a:p>
            <a:pPr marL="425450" marR="315595">
              <a:lnSpc>
                <a:spcPct val="100000"/>
              </a:lnSpc>
              <a:spcBef>
                <a:spcPts val="5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querying,</a:t>
            </a:r>
            <a:r>
              <a:rPr dirty="0" sz="2400" spc="-5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reporting,  analysis</a:t>
            </a:r>
            <a:endParaRPr sz="2400">
              <a:latin typeface="Tahoma"/>
              <a:cs typeface="Tahoma"/>
            </a:endParaRPr>
          </a:p>
          <a:p>
            <a:pPr marL="425450" marR="1181735">
              <a:lnSpc>
                <a:spcPct val="117000"/>
              </a:lnSpc>
              <a:spcBef>
                <a:spcPts val="1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mining  monitoring,</a:t>
            </a:r>
            <a:endParaRPr sz="2400">
              <a:latin typeface="Tahoma"/>
              <a:cs typeface="Tahoma"/>
            </a:endParaRPr>
          </a:p>
          <a:p>
            <a:pPr marL="425450" marR="1181735">
              <a:lnSpc>
                <a:spcPct val="100000"/>
              </a:lnSpc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ad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m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ini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t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e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r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ing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545020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Aggregation Using</a:t>
            </a:r>
            <a:r>
              <a:rPr dirty="0" sz="2800" spc="-45"/>
              <a:t> </a:t>
            </a:r>
            <a:r>
              <a:rPr dirty="0" sz="2800" spc="-10"/>
              <a:t>Hierarchies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049019" y="2491739"/>
            <a:ext cx="768350" cy="365760"/>
          </a:xfrm>
          <a:custGeom>
            <a:avLst/>
            <a:gdLst/>
            <a:ahLst/>
            <a:cxnLst/>
            <a:rect l="l" t="t" r="r" b="b"/>
            <a:pathLst>
              <a:path w="768350" h="365760">
                <a:moveTo>
                  <a:pt x="768350" y="0"/>
                </a:moveTo>
                <a:lnTo>
                  <a:pt x="0" y="0"/>
                </a:lnTo>
                <a:lnTo>
                  <a:pt x="0" y="365760"/>
                </a:lnTo>
                <a:lnTo>
                  <a:pt x="768350" y="36576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49019" y="2491739"/>
            <a:ext cx="768350" cy="365760"/>
          </a:xfrm>
          <a:prstGeom prst="rect">
            <a:avLst/>
          </a:prstGeom>
        </p:spPr>
        <p:txBody>
          <a:bodyPr wrap="square" lIns="0" tIns="45719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59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80564" y="2430145"/>
            <a:ext cx="2567940" cy="758190"/>
            <a:chOff x="1980564" y="2430145"/>
            <a:chExt cx="2567940" cy="758190"/>
          </a:xfrm>
        </p:grpSpPr>
        <p:sp>
          <p:nvSpPr>
            <p:cNvPr id="6" name="object 6"/>
            <p:cNvSpPr/>
            <p:nvPr/>
          </p:nvSpPr>
          <p:spPr>
            <a:xfrm>
              <a:off x="1981199" y="243078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981199" y="243078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981199" y="24307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19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981199" y="243078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60" h="756919">
                  <a:moveTo>
                    <a:pt x="10160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60" y="7569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981199" y="268605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981199" y="268605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981199" y="293243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981199" y="293243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981199" y="317754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981199" y="317881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981199" y="24396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981199" y="24409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620009" y="24396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620009" y="24409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260089" y="24396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260089" y="24409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898900" y="24396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898900" y="24409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537710" y="24396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4537710" y="24409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260089" y="24307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260089" y="24307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898900" y="24307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898900" y="24307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981199" y="293243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981200" y="2430779"/>
              <a:ext cx="648970" cy="547370"/>
            </a:xfrm>
            <a:custGeom>
              <a:avLst/>
              <a:gdLst/>
              <a:ahLst/>
              <a:cxnLst/>
              <a:rect l="l" t="t" r="r" b="b"/>
              <a:pathLst>
                <a:path w="648969" h="547369">
                  <a:moveTo>
                    <a:pt x="648970" y="0"/>
                  </a:moveTo>
                  <a:lnTo>
                    <a:pt x="628650" y="0"/>
                  </a:lnTo>
                  <a:lnTo>
                    <a:pt x="628650" y="501662"/>
                  </a:lnTo>
                  <a:lnTo>
                    <a:pt x="0" y="501662"/>
                  </a:lnTo>
                  <a:lnTo>
                    <a:pt x="0" y="510540"/>
                  </a:lnTo>
                  <a:lnTo>
                    <a:pt x="628650" y="510540"/>
                  </a:lnTo>
                  <a:lnTo>
                    <a:pt x="628650" y="547370"/>
                  </a:lnTo>
                  <a:lnTo>
                    <a:pt x="648970" y="547370"/>
                  </a:lnTo>
                  <a:lnTo>
                    <a:pt x="648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260089" y="26949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260089" y="2696210"/>
              <a:ext cx="10160" cy="281940"/>
            </a:xfrm>
            <a:custGeom>
              <a:avLst/>
              <a:gdLst/>
              <a:ahLst/>
              <a:cxnLst/>
              <a:rect l="l" t="t" r="r" b="b"/>
              <a:pathLst>
                <a:path w="10160" h="281939">
                  <a:moveTo>
                    <a:pt x="0" y="281939"/>
                  </a:moveTo>
                  <a:lnTo>
                    <a:pt x="10160" y="281939"/>
                  </a:lnTo>
                  <a:lnTo>
                    <a:pt x="10160" y="0"/>
                  </a:lnTo>
                  <a:lnTo>
                    <a:pt x="0" y="0"/>
                  </a:lnTo>
                  <a:lnTo>
                    <a:pt x="0" y="2819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898900" y="2694940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w="0" h="283210">
                  <a:moveTo>
                    <a:pt x="0" y="0"/>
                  </a:moveTo>
                  <a:lnTo>
                    <a:pt x="0" y="2832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981200" y="2677159"/>
              <a:ext cx="2566670" cy="300990"/>
            </a:xfrm>
            <a:custGeom>
              <a:avLst/>
              <a:gdLst/>
              <a:ahLst/>
              <a:cxnLst/>
              <a:rect l="l" t="t" r="r" b="b"/>
              <a:pathLst>
                <a:path w="2566670" h="300989">
                  <a:moveTo>
                    <a:pt x="1927860" y="19050"/>
                  </a:moveTo>
                  <a:lnTo>
                    <a:pt x="1917700" y="19050"/>
                  </a:lnTo>
                  <a:lnTo>
                    <a:pt x="1917700" y="300990"/>
                  </a:lnTo>
                  <a:lnTo>
                    <a:pt x="1927860" y="300990"/>
                  </a:lnTo>
                  <a:lnTo>
                    <a:pt x="1927860" y="19050"/>
                  </a:lnTo>
                  <a:close/>
                </a:path>
                <a:path w="2566670" h="300989">
                  <a:moveTo>
                    <a:pt x="2566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66670" y="17780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630169" y="293243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630169" y="293243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258310" y="3177540"/>
              <a:ext cx="289560" cy="0"/>
            </a:xfrm>
            <a:custGeom>
              <a:avLst/>
              <a:gdLst/>
              <a:ahLst/>
              <a:cxnLst/>
              <a:rect l="l" t="t" r="r" b="b"/>
              <a:pathLst>
                <a:path w="289560" h="0">
                  <a:moveTo>
                    <a:pt x="0" y="0"/>
                  </a:moveTo>
                  <a:lnTo>
                    <a:pt x="2895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258310" y="3178810"/>
              <a:ext cx="289560" cy="8890"/>
            </a:xfrm>
            <a:custGeom>
              <a:avLst/>
              <a:gdLst/>
              <a:ahLst/>
              <a:cxnLst/>
              <a:rect l="l" t="t" r="r" b="b"/>
              <a:pathLst>
                <a:path w="289560" h="8889">
                  <a:moveTo>
                    <a:pt x="0" y="8889"/>
                  </a:moveTo>
                  <a:lnTo>
                    <a:pt x="289560" y="8889"/>
                  </a:lnTo>
                  <a:lnTo>
                    <a:pt x="289560" y="0"/>
                  </a:lnTo>
                  <a:lnTo>
                    <a:pt x="0" y="0"/>
                  </a:lnTo>
                  <a:lnTo>
                    <a:pt x="0" y="88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2630170" y="2426970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0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70250" y="2426970"/>
            <a:ext cx="628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0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09059" y="2426970"/>
            <a:ext cx="628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5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91360" y="2682239"/>
            <a:ext cx="61849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55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30170" y="2682239"/>
            <a:ext cx="62928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44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70250" y="2682239"/>
            <a:ext cx="62801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0750" y="2959485"/>
            <a:ext cx="227329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4"/>
              </a:lnSpc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675129" y="2963545"/>
            <a:ext cx="2589530" cy="768985"/>
            <a:chOff x="1675129" y="2963545"/>
            <a:chExt cx="2589530" cy="768985"/>
          </a:xfrm>
        </p:grpSpPr>
        <p:sp>
          <p:nvSpPr>
            <p:cNvPr id="48" name="object 48"/>
            <p:cNvSpPr/>
            <p:nvPr/>
          </p:nvSpPr>
          <p:spPr>
            <a:xfrm>
              <a:off x="1681479" y="2978150"/>
              <a:ext cx="2576830" cy="748030"/>
            </a:xfrm>
            <a:custGeom>
              <a:avLst/>
              <a:gdLst/>
              <a:ahLst/>
              <a:cxnLst/>
              <a:rect l="l" t="t" r="r" b="b"/>
              <a:pathLst>
                <a:path w="2576829" h="748029">
                  <a:moveTo>
                    <a:pt x="2576830" y="0"/>
                  </a:moveTo>
                  <a:lnTo>
                    <a:pt x="0" y="0"/>
                  </a:lnTo>
                  <a:lnTo>
                    <a:pt x="0" y="748030"/>
                  </a:lnTo>
                  <a:lnTo>
                    <a:pt x="2576830" y="74803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681479" y="2978150"/>
              <a:ext cx="2576830" cy="748030"/>
            </a:xfrm>
            <a:custGeom>
              <a:avLst/>
              <a:gdLst/>
              <a:ahLst/>
              <a:cxnLst/>
              <a:rect l="l" t="t" r="r" b="b"/>
              <a:pathLst>
                <a:path w="2576829" h="748029">
                  <a:moveTo>
                    <a:pt x="1289050" y="748030"/>
                  </a:moveTo>
                  <a:lnTo>
                    <a:pt x="0" y="748030"/>
                  </a:lnTo>
                  <a:lnTo>
                    <a:pt x="0" y="0"/>
                  </a:lnTo>
                  <a:lnTo>
                    <a:pt x="2576830" y="0"/>
                  </a:lnTo>
                  <a:lnTo>
                    <a:pt x="2576830" y="748030"/>
                  </a:lnTo>
                  <a:lnTo>
                    <a:pt x="1289050" y="7480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677669" y="296418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677669" y="296418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677669" y="296418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20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677669" y="296418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60" h="756920">
                  <a:moveTo>
                    <a:pt x="10160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60" y="7569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677669" y="321945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677669" y="321945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677669" y="346583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677669" y="346583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677669" y="371094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677669" y="371221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677669" y="29730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677669" y="29743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2316479" y="29730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2316479" y="29743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2956559" y="29730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2956559" y="29743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3595369" y="29730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3595369" y="29743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234179" y="297307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4234179" y="297434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956559" y="29641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956559" y="29641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3595369" y="29641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595369" y="29641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60" h="246380">
                  <a:moveTo>
                    <a:pt x="10160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60" y="24637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677669" y="346583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677669" y="3465830"/>
              <a:ext cx="629920" cy="8890"/>
            </a:xfrm>
            <a:custGeom>
              <a:avLst/>
              <a:gdLst/>
              <a:ahLst/>
              <a:cxnLst/>
              <a:rect l="l" t="t" r="r" b="b"/>
              <a:pathLst>
                <a:path w="629919" h="8889">
                  <a:moveTo>
                    <a:pt x="62991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29919" y="8889"/>
                  </a:lnTo>
                  <a:lnTo>
                    <a:pt x="6299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677669" y="371094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1677670" y="2964179"/>
              <a:ext cx="648970" cy="756920"/>
            </a:xfrm>
            <a:custGeom>
              <a:avLst/>
              <a:gdLst/>
              <a:ahLst/>
              <a:cxnLst/>
              <a:rect l="l" t="t" r="r" b="b"/>
              <a:pathLst>
                <a:path w="648969" h="756920">
                  <a:moveTo>
                    <a:pt x="648970" y="0"/>
                  </a:moveTo>
                  <a:lnTo>
                    <a:pt x="628650" y="0"/>
                  </a:lnTo>
                  <a:lnTo>
                    <a:pt x="628650" y="748030"/>
                  </a:lnTo>
                  <a:lnTo>
                    <a:pt x="0" y="748030"/>
                  </a:lnTo>
                  <a:lnTo>
                    <a:pt x="0" y="756920"/>
                  </a:lnTo>
                  <a:lnTo>
                    <a:pt x="628650" y="756920"/>
                  </a:lnTo>
                  <a:lnTo>
                    <a:pt x="629920" y="756920"/>
                  </a:lnTo>
                  <a:lnTo>
                    <a:pt x="648970" y="756920"/>
                  </a:lnTo>
                  <a:lnTo>
                    <a:pt x="648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2956559" y="32283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956559" y="3229610"/>
              <a:ext cx="10160" cy="491490"/>
            </a:xfrm>
            <a:custGeom>
              <a:avLst/>
              <a:gdLst/>
              <a:ahLst/>
              <a:cxnLst/>
              <a:rect l="l" t="t" r="r" b="b"/>
              <a:pathLst>
                <a:path w="10160" h="491489">
                  <a:moveTo>
                    <a:pt x="10160" y="0"/>
                  </a:moveTo>
                  <a:lnTo>
                    <a:pt x="0" y="0"/>
                  </a:lnTo>
                  <a:lnTo>
                    <a:pt x="0" y="491489"/>
                  </a:lnTo>
                  <a:lnTo>
                    <a:pt x="10160" y="491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3595369" y="3228340"/>
              <a:ext cx="0" cy="492759"/>
            </a:xfrm>
            <a:custGeom>
              <a:avLst/>
              <a:gdLst/>
              <a:ahLst/>
              <a:cxnLst/>
              <a:rect l="l" t="t" r="r" b="b"/>
              <a:pathLst>
                <a:path w="0" h="492760">
                  <a:moveTo>
                    <a:pt x="0" y="0"/>
                  </a:moveTo>
                  <a:lnTo>
                    <a:pt x="0" y="4927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677670" y="3210559"/>
              <a:ext cx="2566670" cy="510540"/>
            </a:xfrm>
            <a:custGeom>
              <a:avLst/>
              <a:gdLst/>
              <a:ahLst/>
              <a:cxnLst/>
              <a:rect l="l" t="t" r="r" b="b"/>
              <a:pathLst>
                <a:path w="2566670" h="510539">
                  <a:moveTo>
                    <a:pt x="1927860" y="19050"/>
                  </a:moveTo>
                  <a:lnTo>
                    <a:pt x="1917700" y="19050"/>
                  </a:lnTo>
                  <a:lnTo>
                    <a:pt x="1917700" y="510540"/>
                  </a:lnTo>
                  <a:lnTo>
                    <a:pt x="1927860" y="510540"/>
                  </a:lnTo>
                  <a:lnTo>
                    <a:pt x="1927860" y="19050"/>
                  </a:lnTo>
                  <a:close/>
                </a:path>
                <a:path w="2566670" h="510539">
                  <a:moveTo>
                    <a:pt x="2566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66670" y="17780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2326639" y="346583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2326639" y="346583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2326639" y="371094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2326639" y="371221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6" name="object 86"/>
          <p:cNvSpPr txBox="1"/>
          <p:nvPr/>
        </p:nvSpPr>
        <p:spPr>
          <a:xfrm>
            <a:off x="3166110" y="2960370"/>
            <a:ext cx="24892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10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04920" y="2935224"/>
            <a:ext cx="250190" cy="53594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5"/>
              </a:spcBef>
            </a:pPr>
            <a:r>
              <a:rPr dirty="0" sz="1500" spc="11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r>
              <a:rPr dirty="0" sz="1500" spc="110">
                <a:latin typeface="Arial"/>
                <a:cs typeface="Arial"/>
              </a:rPr>
              <a:t>5</a:t>
            </a:r>
            <a:r>
              <a:rPr dirty="0" sz="1500" spc="8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887220" y="3199383"/>
            <a:ext cx="240029" cy="5181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7800"/>
              </a:lnSpc>
              <a:spcBef>
                <a:spcPts val="95"/>
              </a:spcBef>
            </a:pP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55">
                <a:latin typeface="Arial"/>
                <a:cs typeface="Arial"/>
              </a:rPr>
              <a:t>1  </a:t>
            </a:r>
            <a:r>
              <a:rPr dirty="0" sz="1500" spc="30">
                <a:latin typeface="Arial"/>
                <a:cs typeface="Arial"/>
              </a:rPr>
              <a:t>p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526029" y="2935224"/>
            <a:ext cx="248920" cy="78232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5"/>
              </a:spcBef>
            </a:pPr>
            <a:r>
              <a:rPr dirty="0" sz="1500" spc="100" b="1">
                <a:latin typeface="Arial"/>
                <a:cs typeface="Arial"/>
              </a:rPr>
              <a:t>c</a:t>
            </a:r>
            <a:r>
              <a:rPr dirty="0" sz="1500" spc="80" b="1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r>
              <a:rPr dirty="0" sz="1500" spc="10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r>
              <a:rPr dirty="0" sz="1500" spc="100">
                <a:latin typeface="Arial"/>
                <a:cs typeface="Arial"/>
              </a:rPr>
              <a:t>1</a:t>
            </a:r>
            <a:r>
              <a:rPr dirty="0" sz="1500" spc="80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225800" y="3462020"/>
            <a:ext cx="129539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500" spc="80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676400" y="1981200"/>
            <a:ext cx="3122930" cy="1752600"/>
          </a:xfrm>
          <a:custGeom>
            <a:avLst/>
            <a:gdLst/>
            <a:ahLst/>
            <a:cxnLst/>
            <a:rect l="l" t="t" r="r" b="b"/>
            <a:pathLst>
              <a:path w="3122929" h="1752600">
                <a:moveTo>
                  <a:pt x="0" y="991870"/>
                </a:moveTo>
                <a:lnTo>
                  <a:pt x="608330" y="0"/>
                </a:lnTo>
              </a:path>
              <a:path w="3122929" h="1752600">
                <a:moveTo>
                  <a:pt x="2588260" y="991870"/>
                </a:moveTo>
                <a:lnTo>
                  <a:pt x="3120390" y="0"/>
                </a:lnTo>
              </a:path>
              <a:path w="3122929" h="1752600">
                <a:moveTo>
                  <a:pt x="2588260" y="1752600"/>
                </a:moveTo>
                <a:lnTo>
                  <a:pt x="3120390" y="836929"/>
                </a:lnTo>
              </a:path>
              <a:path w="3122929" h="1752600">
                <a:moveTo>
                  <a:pt x="608330" y="1270"/>
                </a:moveTo>
                <a:lnTo>
                  <a:pt x="3120390" y="2539"/>
                </a:lnTo>
              </a:path>
              <a:path w="3122929" h="1752600">
                <a:moveTo>
                  <a:pt x="3121660" y="1270"/>
                </a:moveTo>
                <a:lnTo>
                  <a:pt x="3122929" y="8382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820419" y="3023870"/>
            <a:ext cx="768350" cy="36703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4572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6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856230" y="3808729"/>
            <a:ext cx="77470" cy="533400"/>
          </a:xfrm>
          <a:custGeom>
            <a:avLst/>
            <a:gdLst/>
            <a:ahLst/>
            <a:cxnLst/>
            <a:rect l="l" t="t" r="r" b="b"/>
            <a:pathLst>
              <a:path w="77469" h="533400">
                <a:moveTo>
                  <a:pt x="77470" y="455930"/>
                </a:moveTo>
                <a:lnTo>
                  <a:pt x="51981" y="455930"/>
                </a:lnTo>
                <a:lnTo>
                  <a:pt x="49530" y="0"/>
                </a:lnTo>
                <a:lnTo>
                  <a:pt x="25400" y="0"/>
                </a:lnTo>
                <a:lnTo>
                  <a:pt x="25400" y="455930"/>
                </a:lnTo>
                <a:lnTo>
                  <a:pt x="0" y="455930"/>
                </a:lnTo>
                <a:lnTo>
                  <a:pt x="39370" y="533400"/>
                </a:lnTo>
                <a:lnTo>
                  <a:pt x="77470" y="4559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4" name="object 94"/>
          <p:cNvGraphicFramePr>
            <a:graphicFrameLocks noGrp="1"/>
          </p:cNvGraphicFramePr>
          <p:nvPr/>
        </p:nvGraphicFramePr>
        <p:xfrm>
          <a:off x="1834514" y="4634865"/>
          <a:ext cx="2095500" cy="628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790"/>
                <a:gridCol w="810895"/>
                <a:gridCol w="791844"/>
              </a:tblGrid>
              <a:tr h="208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50" spc="-10" b="1">
                          <a:latin typeface="Arial"/>
                          <a:cs typeface="Arial"/>
                        </a:rPr>
                        <a:t>region</a:t>
                      </a:r>
                      <a:r>
                        <a:rPr dirty="0" sz="12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50" spc="-5" b="1">
                          <a:latin typeface="Arial"/>
                          <a:cs typeface="Arial"/>
                        </a:rPr>
                        <a:t>A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250" spc="-10" b="1">
                          <a:latin typeface="Arial"/>
                          <a:cs typeface="Arial"/>
                        </a:rPr>
                        <a:t>region</a:t>
                      </a:r>
                      <a:r>
                        <a:rPr dirty="0" sz="12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50" spc="-5" b="1">
                          <a:latin typeface="Arial"/>
                          <a:cs typeface="Arial"/>
                        </a:rPr>
                        <a:t>B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692">
                <a:tc>
                  <a:txBody>
                    <a:bodyPr/>
                    <a:lstStyle/>
                    <a:p>
                      <a:pPr algn="ctr" marL="1905">
                        <a:lnSpc>
                          <a:spcPts val="1480"/>
                        </a:lnSpc>
                        <a:spcBef>
                          <a:spcPts val="50"/>
                        </a:spcBef>
                      </a:pPr>
                      <a:r>
                        <a:rPr dirty="0" sz="1250" spc="-25">
                          <a:latin typeface="Arial"/>
                          <a:cs typeface="Arial"/>
                        </a:rPr>
                        <a:t>p1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480"/>
                        </a:lnSpc>
                        <a:spcBef>
                          <a:spcPts val="50"/>
                        </a:spcBef>
                      </a:pPr>
                      <a:r>
                        <a:rPr dirty="0" sz="1250" spc="5">
                          <a:latin typeface="Arial"/>
                          <a:cs typeface="Arial"/>
                        </a:rPr>
                        <a:t>56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  <a:spcBef>
                          <a:spcPts val="50"/>
                        </a:spcBef>
                      </a:pPr>
                      <a:r>
                        <a:rPr dirty="0" sz="1250" spc="5">
                          <a:latin typeface="Arial"/>
                          <a:cs typeface="Arial"/>
                        </a:rPr>
                        <a:t>54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ctr" marL="1905">
                        <a:lnSpc>
                          <a:spcPts val="1475"/>
                        </a:lnSpc>
                        <a:spcBef>
                          <a:spcPts val="30"/>
                        </a:spcBef>
                      </a:pPr>
                      <a:r>
                        <a:rPr dirty="0" sz="1250" spc="-25">
                          <a:latin typeface="Arial"/>
                          <a:cs typeface="Arial"/>
                        </a:rPr>
                        <a:t>p2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475"/>
                        </a:lnSpc>
                        <a:spcBef>
                          <a:spcPts val="30"/>
                        </a:spcBef>
                      </a:pPr>
                      <a:r>
                        <a:rPr dirty="0" sz="1250" spc="5">
                          <a:latin typeface="Arial"/>
                          <a:cs typeface="Arial"/>
                        </a:rPr>
                        <a:t>11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  <a:spcBef>
                          <a:spcPts val="30"/>
                        </a:spcBef>
                      </a:pPr>
                      <a:r>
                        <a:rPr dirty="0" sz="1250">
                          <a:latin typeface="Arial"/>
                          <a:cs typeface="Arial"/>
                        </a:rPr>
                        <a:t>8</a:t>
                      </a:r>
                      <a:endParaRPr sz="12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5" name="object 95"/>
          <p:cNvSpPr txBox="1"/>
          <p:nvPr/>
        </p:nvSpPr>
        <p:spPr>
          <a:xfrm>
            <a:off x="6007100" y="2454909"/>
            <a:ext cx="1278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customer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083300" y="3140709"/>
            <a:ext cx="8718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re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g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083300" y="3826509"/>
            <a:ext cx="1024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un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ry</a:t>
            </a:r>
            <a:endParaRPr sz="24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553200" y="2819400"/>
            <a:ext cx="1270" cy="304800"/>
          </a:xfrm>
          <a:custGeom>
            <a:avLst/>
            <a:gdLst/>
            <a:ahLst/>
            <a:cxnLst/>
            <a:rect l="l" t="t" r="r" b="b"/>
            <a:pathLst>
              <a:path w="1270" h="304800">
                <a:moveTo>
                  <a:pt x="0" y="0"/>
                </a:moveTo>
                <a:lnTo>
                  <a:pt x="1270" y="3048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553200" y="3505200"/>
            <a:ext cx="1270" cy="304800"/>
          </a:xfrm>
          <a:custGeom>
            <a:avLst/>
            <a:gdLst/>
            <a:ahLst/>
            <a:cxnLst/>
            <a:rect l="l" t="t" r="r" b="b"/>
            <a:pathLst>
              <a:path w="1270" h="304800">
                <a:moveTo>
                  <a:pt x="0" y="0"/>
                </a:moveTo>
                <a:lnTo>
                  <a:pt x="1270" y="3048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5017770" y="5114290"/>
            <a:ext cx="30721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(customer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c1 </a:t>
            </a: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in </a:t>
            </a:r>
            <a:r>
              <a:rPr dirty="0" sz="1800" spc="-10">
                <a:solidFill>
                  <a:srgbClr val="983300"/>
                </a:solidFill>
                <a:latin typeface="Arial"/>
                <a:cs typeface="Arial"/>
              </a:rPr>
              <a:t>Region</a:t>
            </a:r>
            <a:r>
              <a:rPr dirty="0" sz="1800" spc="-25">
                <a:solidFill>
                  <a:srgbClr val="98330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A;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54000" algn="l"/>
              </a:tabLst>
            </a:pP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c	</a:t>
            </a: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stomers c2,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c3 </a:t>
            </a: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in </a:t>
            </a:r>
            <a:r>
              <a:rPr dirty="0" sz="1800" spc="-10">
                <a:solidFill>
                  <a:srgbClr val="983300"/>
                </a:solidFill>
                <a:latin typeface="Arial"/>
                <a:cs typeface="Arial"/>
              </a:rPr>
              <a:t>Region</a:t>
            </a:r>
            <a:r>
              <a:rPr dirty="0" sz="1800" spc="-45">
                <a:solidFill>
                  <a:srgbClr val="98330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B)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14966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Pi</a:t>
            </a:r>
            <a:r>
              <a:rPr dirty="0" sz="2800"/>
              <a:t>v</a:t>
            </a:r>
            <a:r>
              <a:rPr dirty="0" sz="2800" spc="-10"/>
              <a:t>o</a:t>
            </a:r>
            <a:r>
              <a:rPr dirty="0" sz="2800" spc="5"/>
              <a:t>t</a:t>
            </a:r>
            <a:r>
              <a:rPr dirty="0" sz="2800" spc="-5"/>
              <a:t>in</a:t>
            </a:r>
            <a:r>
              <a:rPr dirty="0" sz="2800"/>
              <a:t>g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5104129" y="2786444"/>
            <a:ext cx="584835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9"/>
              </a:lnSpc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9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624512" y="2196782"/>
            <a:ext cx="3147695" cy="1776095"/>
            <a:chOff x="5624512" y="2196782"/>
            <a:chExt cx="3147695" cy="1776095"/>
          </a:xfrm>
        </p:grpSpPr>
        <p:sp>
          <p:nvSpPr>
            <p:cNvPr id="8" name="object 8"/>
            <p:cNvSpPr/>
            <p:nvPr/>
          </p:nvSpPr>
          <p:spPr>
            <a:xfrm>
              <a:off x="5643879" y="3205480"/>
              <a:ext cx="2575560" cy="746760"/>
            </a:xfrm>
            <a:custGeom>
              <a:avLst/>
              <a:gdLst/>
              <a:ahLst/>
              <a:cxnLst/>
              <a:rect l="l" t="t" r="r" b="b"/>
              <a:pathLst>
                <a:path w="2575559" h="746760">
                  <a:moveTo>
                    <a:pt x="1287779" y="746760"/>
                  </a:moveTo>
                  <a:lnTo>
                    <a:pt x="0" y="746760"/>
                  </a:lnTo>
                  <a:lnTo>
                    <a:pt x="0" y="0"/>
                  </a:lnTo>
                  <a:lnTo>
                    <a:pt x="2575560" y="0"/>
                  </a:lnTo>
                  <a:lnTo>
                    <a:pt x="2575560" y="746760"/>
                  </a:lnTo>
                  <a:lnTo>
                    <a:pt x="1287779" y="74676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637529" y="2209800"/>
              <a:ext cx="3121660" cy="1750060"/>
            </a:xfrm>
            <a:custGeom>
              <a:avLst/>
              <a:gdLst/>
              <a:ahLst/>
              <a:cxnLst/>
              <a:rect l="l" t="t" r="r" b="b"/>
              <a:pathLst>
                <a:path w="3121659" h="1750060">
                  <a:moveTo>
                    <a:pt x="2589529" y="990600"/>
                  </a:moveTo>
                  <a:lnTo>
                    <a:pt x="3121660" y="0"/>
                  </a:lnTo>
                </a:path>
                <a:path w="3121659" h="1750060">
                  <a:moveTo>
                    <a:pt x="2589529" y="1750060"/>
                  </a:moveTo>
                  <a:lnTo>
                    <a:pt x="3121660" y="835660"/>
                  </a:lnTo>
                </a:path>
                <a:path w="3121659" h="1750060">
                  <a:moveTo>
                    <a:pt x="0" y="990600"/>
                  </a:moveTo>
                  <a:lnTo>
                    <a:pt x="609600" y="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4875529" y="3318574"/>
            <a:ext cx="584835" cy="2559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9"/>
              </a:lnSpc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9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47129" y="2211070"/>
            <a:ext cx="2513330" cy="835660"/>
          </a:xfrm>
          <a:custGeom>
            <a:avLst/>
            <a:gdLst/>
            <a:ahLst/>
            <a:cxnLst/>
            <a:rect l="l" t="t" r="r" b="b"/>
            <a:pathLst>
              <a:path w="2513329" h="835660">
                <a:moveTo>
                  <a:pt x="0" y="0"/>
                </a:moveTo>
                <a:lnTo>
                  <a:pt x="2512060" y="1269"/>
                </a:lnTo>
              </a:path>
              <a:path w="2513329" h="835660">
                <a:moveTo>
                  <a:pt x="2513329" y="0"/>
                </a:moveTo>
                <a:lnTo>
                  <a:pt x="2513329" y="83565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886479" y="1694179"/>
            <a:ext cx="2806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e: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038660" y="3048060"/>
            <a:ext cx="685800" cy="457200"/>
            <a:chOff x="4038660" y="3048060"/>
            <a:chExt cx="685800" cy="457200"/>
          </a:xfrm>
        </p:grpSpPr>
        <p:sp>
          <p:nvSpPr>
            <p:cNvPr id="14" name="object 14"/>
            <p:cNvSpPr/>
            <p:nvPr/>
          </p:nvSpPr>
          <p:spPr>
            <a:xfrm>
              <a:off x="4044950" y="3054349"/>
              <a:ext cx="673100" cy="444500"/>
            </a:xfrm>
            <a:custGeom>
              <a:avLst/>
              <a:gdLst/>
              <a:ahLst/>
              <a:cxnLst/>
              <a:rect l="l" t="t" r="r" b="b"/>
              <a:pathLst>
                <a:path w="673100" h="444500">
                  <a:moveTo>
                    <a:pt x="336550" y="0"/>
                  </a:moveTo>
                  <a:lnTo>
                    <a:pt x="336550" y="110489"/>
                  </a:lnTo>
                  <a:lnTo>
                    <a:pt x="0" y="110489"/>
                  </a:lnTo>
                  <a:lnTo>
                    <a:pt x="0" y="332739"/>
                  </a:lnTo>
                  <a:lnTo>
                    <a:pt x="336550" y="332739"/>
                  </a:lnTo>
                  <a:lnTo>
                    <a:pt x="336550" y="444500"/>
                  </a:lnTo>
                  <a:lnTo>
                    <a:pt x="673100" y="2222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044950" y="3054349"/>
              <a:ext cx="673100" cy="444500"/>
            </a:xfrm>
            <a:custGeom>
              <a:avLst/>
              <a:gdLst/>
              <a:ahLst/>
              <a:cxnLst/>
              <a:rect l="l" t="t" r="r" b="b"/>
              <a:pathLst>
                <a:path w="673100" h="444500">
                  <a:moveTo>
                    <a:pt x="0" y="110489"/>
                  </a:moveTo>
                  <a:lnTo>
                    <a:pt x="336550" y="110489"/>
                  </a:lnTo>
                  <a:lnTo>
                    <a:pt x="336550" y="0"/>
                  </a:lnTo>
                  <a:lnTo>
                    <a:pt x="673100" y="222250"/>
                  </a:lnTo>
                  <a:lnTo>
                    <a:pt x="336550" y="444500"/>
                  </a:lnTo>
                  <a:lnTo>
                    <a:pt x="336550" y="332739"/>
                  </a:lnTo>
                  <a:lnTo>
                    <a:pt x="0" y="332739"/>
                  </a:lnTo>
                  <a:lnTo>
                    <a:pt x="0" y="11048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45414" y="675413"/>
          <a:ext cx="7845424" cy="3187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909"/>
                <a:gridCol w="508000"/>
                <a:gridCol w="852805"/>
                <a:gridCol w="786765"/>
                <a:gridCol w="786764"/>
                <a:gridCol w="606425"/>
                <a:gridCol w="3999229"/>
              </a:tblGrid>
              <a:tr h="109446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272222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660"/>
                        </a:lnSpc>
                        <a:tabLst>
                          <a:tab pos="4563110" algn="l"/>
                        </a:tabLst>
                      </a:pPr>
                      <a:r>
                        <a:rPr dirty="0" baseline="13888" sz="3600" spc="-7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Fact</a:t>
                      </a:r>
                      <a:r>
                        <a:rPr dirty="0" baseline="13888" sz="3600" spc="1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3888" sz="3600" spc="-7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table</a:t>
                      </a:r>
                      <a:r>
                        <a:rPr dirty="0" baseline="13888" sz="3600" spc="1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13888" sz="3600" spc="-1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view:	</a:t>
                      </a:r>
                      <a:r>
                        <a:rPr dirty="0" sz="24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Multi-dimensional</a:t>
                      </a:r>
                      <a:r>
                        <a:rPr dirty="0" sz="2400" spc="-5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cub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87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ale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prodId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storeId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spc="15" b="1">
                          <a:latin typeface="Arial"/>
                          <a:cs typeface="Arial"/>
                        </a:rPr>
                        <a:t>date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550" spc="25" b="1">
                          <a:latin typeface="Arial"/>
                          <a:cs typeface="Arial"/>
                        </a:rPr>
                        <a:t>amt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55"/>
                        </a:lnSpc>
                        <a:spcBef>
                          <a:spcPts val="85"/>
                        </a:spcBef>
                      </a:pPr>
                      <a:r>
                        <a:rPr dirty="0" sz="1550" spc="15">
                          <a:latin typeface="Arial"/>
                          <a:cs typeface="Arial"/>
                        </a:rPr>
                        <a:t>12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15">
                          <a:latin typeface="Arial"/>
                          <a:cs typeface="Arial"/>
                        </a:rPr>
                        <a:t>11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4634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  <a:spcBef>
                          <a:spcPts val="45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60"/>
                        </a:lnSpc>
                        <a:spcBef>
                          <a:spcPts val="45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c3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  <a:spcBef>
                          <a:spcPts val="4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60"/>
                        </a:lnSpc>
                        <a:spcBef>
                          <a:spcPts val="45"/>
                        </a:spcBef>
                      </a:pPr>
                      <a:r>
                        <a:rPr dirty="0" sz="1550" spc="15">
                          <a:latin typeface="Arial"/>
                          <a:cs typeface="Arial"/>
                        </a:rPr>
                        <a:t>50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  <a:spcBef>
                          <a:spcPts val="40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60"/>
                        </a:lnSpc>
                        <a:spcBef>
                          <a:spcPts val="40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  <a:spcBef>
                          <a:spcPts val="4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860"/>
                        </a:lnSpc>
                        <a:spcBef>
                          <a:spcPts val="4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8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38100">
                      <a:solidFill>
                        <a:srgbClr val="6E88F6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55"/>
                        </a:lnSpc>
                        <a:spcBef>
                          <a:spcPts val="50"/>
                        </a:spcBef>
                      </a:pPr>
                      <a:r>
                        <a:rPr dirty="0" sz="1550" spc="15">
                          <a:latin typeface="Arial"/>
                          <a:cs typeface="Arial"/>
                        </a:rPr>
                        <a:t>44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641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50" spc="-20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50" spc="25">
                          <a:latin typeface="Arial"/>
                          <a:cs typeface="Arial"/>
                        </a:rPr>
                        <a:t>c2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pSp>
        <p:nvGrpSpPr>
          <p:cNvPr id="17" name="object 17"/>
          <p:cNvGrpSpPr/>
          <p:nvPr/>
        </p:nvGrpSpPr>
        <p:grpSpPr>
          <a:xfrm>
            <a:off x="4102160" y="4159310"/>
            <a:ext cx="662940" cy="463550"/>
            <a:chOff x="4102160" y="4159310"/>
            <a:chExt cx="662940" cy="463550"/>
          </a:xfrm>
        </p:grpSpPr>
        <p:sp>
          <p:nvSpPr>
            <p:cNvPr id="18" name="object 18"/>
            <p:cNvSpPr/>
            <p:nvPr/>
          </p:nvSpPr>
          <p:spPr>
            <a:xfrm>
              <a:off x="4108450" y="4165600"/>
              <a:ext cx="650240" cy="450850"/>
            </a:xfrm>
            <a:custGeom>
              <a:avLst/>
              <a:gdLst/>
              <a:ahLst/>
              <a:cxnLst/>
              <a:rect l="l" t="t" r="r" b="b"/>
              <a:pathLst>
                <a:path w="650239" h="450850">
                  <a:moveTo>
                    <a:pt x="101600" y="0"/>
                  </a:moveTo>
                  <a:lnTo>
                    <a:pt x="0" y="198119"/>
                  </a:lnTo>
                  <a:lnTo>
                    <a:pt x="299720" y="351789"/>
                  </a:lnTo>
                  <a:lnTo>
                    <a:pt x="248920" y="450850"/>
                  </a:lnTo>
                  <a:lnTo>
                    <a:pt x="650239" y="405130"/>
                  </a:lnTo>
                  <a:lnTo>
                    <a:pt x="452120" y="53339"/>
                  </a:lnTo>
                  <a:lnTo>
                    <a:pt x="401320" y="153669"/>
                  </a:lnTo>
                  <a:lnTo>
                    <a:pt x="10160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108450" y="4165600"/>
              <a:ext cx="650240" cy="450850"/>
            </a:xfrm>
            <a:custGeom>
              <a:avLst/>
              <a:gdLst/>
              <a:ahLst/>
              <a:cxnLst/>
              <a:rect l="l" t="t" r="r" b="b"/>
              <a:pathLst>
                <a:path w="650239" h="450850">
                  <a:moveTo>
                    <a:pt x="101600" y="0"/>
                  </a:moveTo>
                  <a:lnTo>
                    <a:pt x="401320" y="153669"/>
                  </a:lnTo>
                  <a:lnTo>
                    <a:pt x="452120" y="53339"/>
                  </a:lnTo>
                  <a:lnTo>
                    <a:pt x="650239" y="405130"/>
                  </a:lnTo>
                  <a:lnTo>
                    <a:pt x="248920" y="450850"/>
                  </a:lnTo>
                  <a:lnTo>
                    <a:pt x="299720" y="351789"/>
                  </a:lnTo>
                  <a:lnTo>
                    <a:pt x="0" y="198119"/>
                  </a:lnTo>
                  <a:lnTo>
                    <a:pt x="101600" y="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/>
          <p:nvPr/>
        </p:nvSpPr>
        <p:spPr>
          <a:xfrm>
            <a:off x="5011420" y="2719070"/>
            <a:ext cx="768350" cy="367030"/>
          </a:xfrm>
          <a:custGeom>
            <a:avLst/>
            <a:gdLst/>
            <a:ahLst/>
            <a:cxnLst/>
            <a:rect l="l" t="t" r="r" b="b"/>
            <a:pathLst>
              <a:path w="768350" h="367030">
                <a:moveTo>
                  <a:pt x="768350" y="0"/>
                </a:moveTo>
                <a:lnTo>
                  <a:pt x="0" y="0"/>
                </a:lnTo>
                <a:lnTo>
                  <a:pt x="0" y="367029"/>
                </a:lnTo>
                <a:lnTo>
                  <a:pt x="768350" y="367029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091429" y="2752090"/>
            <a:ext cx="6102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942965" y="2658745"/>
            <a:ext cx="2567940" cy="756920"/>
            <a:chOff x="5942965" y="2658745"/>
            <a:chExt cx="2567940" cy="756920"/>
          </a:xfrm>
        </p:grpSpPr>
        <p:sp>
          <p:nvSpPr>
            <p:cNvPr id="23" name="object 23"/>
            <p:cNvSpPr/>
            <p:nvPr/>
          </p:nvSpPr>
          <p:spPr>
            <a:xfrm>
              <a:off x="5943600" y="265938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943600" y="265938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943600" y="2659380"/>
              <a:ext cx="0" cy="755650"/>
            </a:xfrm>
            <a:custGeom>
              <a:avLst/>
              <a:gdLst/>
              <a:ahLst/>
              <a:cxnLst/>
              <a:rect l="l" t="t" r="r" b="b"/>
              <a:pathLst>
                <a:path w="0" h="755650">
                  <a:moveTo>
                    <a:pt x="0" y="0"/>
                  </a:moveTo>
                  <a:lnTo>
                    <a:pt x="0" y="7556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943600" y="2659380"/>
              <a:ext cx="10160" cy="755650"/>
            </a:xfrm>
            <a:custGeom>
              <a:avLst/>
              <a:gdLst/>
              <a:ahLst/>
              <a:cxnLst/>
              <a:rect l="l" t="t" r="r" b="b"/>
              <a:pathLst>
                <a:path w="10160" h="755650">
                  <a:moveTo>
                    <a:pt x="10160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0160" y="75565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943600" y="291465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943600" y="291465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943600" y="315976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943600" y="315976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5943600" y="340487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943600" y="340614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6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69" y="8889"/>
                  </a:lnTo>
                  <a:lnTo>
                    <a:pt x="256666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8500110" y="26682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8500110" y="26695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943600" y="26682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943600" y="26695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60" y="745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582410" y="26682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6582410" y="26695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943600" y="315976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5943600" y="2659379"/>
              <a:ext cx="648970" cy="546100"/>
            </a:xfrm>
            <a:custGeom>
              <a:avLst/>
              <a:gdLst/>
              <a:ahLst/>
              <a:cxnLst/>
              <a:rect l="l" t="t" r="r" b="b"/>
              <a:pathLst>
                <a:path w="648970" h="546100">
                  <a:moveTo>
                    <a:pt x="648970" y="0"/>
                  </a:moveTo>
                  <a:lnTo>
                    <a:pt x="628650" y="0"/>
                  </a:lnTo>
                  <a:lnTo>
                    <a:pt x="628650" y="500380"/>
                  </a:lnTo>
                  <a:lnTo>
                    <a:pt x="0" y="500380"/>
                  </a:lnTo>
                  <a:lnTo>
                    <a:pt x="0" y="509270"/>
                  </a:lnTo>
                  <a:lnTo>
                    <a:pt x="628650" y="509270"/>
                  </a:lnTo>
                  <a:lnTo>
                    <a:pt x="628650" y="546100"/>
                  </a:lnTo>
                  <a:lnTo>
                    <a:pt x="648970" y="546100"/>
                  </a:lnTo>
                  <a:lnTo>
                    <a:pt x="648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7222490" y="26682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7222490" y="26695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722249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722249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80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7222490" y="2923540"/>
              <a:ext cx="0" cy="281940"/>
            </a:xfrm>
            <a:custGeom>
              <a:avLst/>
              <a:gdLst/>
              <a:ahLst/>
              <a:cxnLst/>
              <a:rect l="l" t="t" r="r" b="b"/>
              <a:pathLst>
                <a:path w="0" h="281939">
                  <a:moveTo>
                    <a:pt x="0" y="0"/>
                  </a:moveTo>
                  <a:lnTo>
                    <a:pt x="0" y="2819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7222490" y="2923540"/>
              <a:ext cx="10160" cy="281940"/>
            </a:xfrm>
            <a:custGeom>
              <a:avLst/>
              <a:gdLst/>
              <a:ahLst/>
              <a:cxnLst/>
              <a:rect l="l" t="t" r="r" b="b"/>
              <a:pathLst>
                <a:path w="10159" h="281939">
                  <a:moveTo>
                    <a:pt x="0" y="281939"/>
                  </a:moveTo>
                  <a:lnTo>
                    <a:pt x="10159" y="281939"/>
                  </a:lnTo>
                  <a:lnTo>
                    <a:pt x="10159" y="0"/>
                  </a:lnTo>
                  <a:lnTo>
                    <a:pt x="0" y="0"/>
                  </a:lnTo>
                  <a:lnTo>
                    <a:pt x="0" y="2819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7861300" y="266827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7861300" y="266954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7861300" y="265938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80">
                  <a:moveTo>
                    <a:pt x="0" y="0"/>
                  </a:moveTo>
                  <a:lnTo>
                    <a:pt x="0" y="2463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7861300" y="265938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80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7861300" y="2923540"/>
              <a:ext cx="0" cy="281940"/>
            </a:xfrm>
            <a:custGeom>
              <a:avLst/>
              <a:gdLst/>
              <a:ahLst/>
              <a:cxnLst/>
              <a:rect l="l" t="t" r="r" b="b"/>
              <a:pathLst>
                <a:path w="0" h="281939">
                  <a:moveTo>
                    <a:pt x="0" y="0"/>
                  </a:moveTo>
                  <a:lnTo>
                    <a:pt x="0" y="2819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5943600" y="2905759"/>
              <a:ext cx="2566670" cy="299720"/>
            </a:xfrm>
            <a:custGeom>
              <a:avLst/>
              <a:gdLst/>
              <a:ahLst/>
              <a:cxnLst/>
              <a:rect l="l" t="t" r="r" b="b"/>
              <a:pathLst>
                <a:path w="2566670" h="299719">
                  <a:moveTo>
                    <a:pt x="2566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1917700" y="17780"/>
                  </a:lnTo>
                  <a:lnTo>
                    <a:pt x="1917700" y="299720"/>
                  </a:lnTo>
                  <a:lnTo>
                    <a:pt x="1927860" y="299720"/>
                  </a:lnTo>
                  <a:lnTo>
                    <a:pt x="1927860" y="17780"/>
                  </a:lnTo>
                  <a:lnTo>
                    <a:pt x="2566670" y="17780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6592570" y="315976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6592570" y="315976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8219440" y="3404870"/>
              <a:ext cx="290830" cy="0"/>
            </a:xfrm>
            <a:custGeom>
              <a:avLst/>
              <a:gdLst/>
              <a:ahLst/>
              <a:cxnLst/>
              <a:rect l="l" t="t" r="r" b="b"/>
              <a:pathLst>
                <a:path w="290829" h="0">
                  <a:moveTo>
                    <a:pt x="0" y="0"/>
                  </a:moveTo>
                  <a:lnTo>
                    <a:pt x="2908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8219440" y="3406140"/>
              <a:ext cx="290830" cy="8890"/>
            </a:xfrm>
            <a:custGeom>
              <a:avLst/>
              <a:gdLst/>
              <a:ahLst/>
              <a:cxnLst/>
              <a:rect l="l" t="t" r="r" b="b"/>
              <a:pathLst>
                <a:path w="290829" h="8889">
                  <a:moveTo>
                    <a:pt x="0" y="8889"/>
                  </a:moveTo>
                  <a:lnTo>
                    <a:pt x="290829" y="8889"/>
                  </a:lnTo>
                  <a:lnTo>
                    <a:pt x="290829" y="0"/>
                  </a:lnTo>
                  <a:lnTo>
                    <a:pt x="0" y="0"/>
                  </a:lnTo>
                  <a:lnTo>
                    <a:pt x="0" y="88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6592569" y="2655570"/>
            <a:ext cx="62928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232650" y="265557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871459" y="265557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100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953759" y="2910840"/>
            <a:ext cx="61849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755">
              <a:lnSpc>
                <a:spcPct val="100000"/>
              </a:lnSpc>
              <a:spcBef>
                <a:spcPts val="100"/>
              </a:spcBef>
            </a:pPr>
            <a:r>
              <a:rPr dirty="0" sz="1500" spc="60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592569" y="2910840"/>
            <a:ext cx="62928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95">
                <a:latin typeface="Arial"/>
                <a:cs typeface="Arial"/>
              </a:rPr>
              <a:t>44</a:t>
            </a:r>
            <a:endParaRPr sz="15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232650" y="291084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100"/>
              </a:spcBef>
            </a:pPr>
            <a:r>
              <a:rPr dirty="0" sz="1500" spc="85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53150" y="3187965"/>
            <a:ext cx="227329" cy="21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660"/>
              </a:lnSpc>
            </a:pPr>
            <a:r>
              <a:rPr dirty="0" sz="1500" spc="35">
                <a:latin typeface="Arial"/>
                <a:cs typeface="Arial"/>
              </a:rPr>
              <a:t>p</a:t>
            </a:r>
            <a:r>
              <a:rPr dirty="0" sz="1500" spc="85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5637529" y="3190875"/>
            <a:ext cx="2588260" cy="767715"/>
            <a:chOff x="5637529" y="3190875"/>
            <a:chExt cx="2588260" cy="767715"/>
          </a:xfrm>
        </p:grpSpPr>
        <p:sp>
          <p:nvSpPr>
            <p:cNvPr id="65" name="object 65"/>
            <p:cNvSpPr/>
            <p:nvPr/>
          </p:nvSpPr>
          <p:spPr>
            <a:xfrm>
              <a:off x="5643879" y="3205479"/>
              <a:ext cx="2575560" cy="746760"/>
            </a:xfrm>
            <a:custGeom>
              <a:avLst/>
              <a:gdLst/>
              <a:ahLst/>
              <a:cxnLst/>
              <a:rect l="l" t="t" r="r" b="b"/>
              <a:pathLst>
                <a:path w="2575559" h="746760">
                  <a:moveTo>
                    <a:pt x="25755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2575560" y="7467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5643879" y="3205479"/>
              <a:ext cx="2575560" cy="746760"/>
            </a:xfrm>
            <a:custGeom>
              <a:avLst/>
              <a:gdLst/>
              <a:ahLst/>
              <a:cxnLst/>
              <a:rect l="l" t="t" r="r" b="b"/>
              <a:pathLst>
                <a:path w="2575559" h="746760">
                  <a:moveTo>
                    <a:pt x="1287779" y="746760"/>
                  </a:moveTo>
                  <a:lnTo>
                    <a:pt x="0" y="746760"/>
                  </a:lnTo>
                  <a:lnTo>
                    <a:pt x="0" y="0"/>
                  </a:lnTo>
                  <a:lnTo>
                    <a:pt x="2575560" y="0"/>
                  </a:lnTo>
                  <a:lnTo>
                    <a:pt x="2575560" y="746760"/>
                  </a:lnTo>
                  <a:lnTo>
                    <a:pt x="1287779" y="74676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5640069" y="319151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5640069" y="319151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5640069" y="3191510"/>
              <a:ext cx="0" cy="755650"/>
            </a:xfrm>
            <a:custGeom>
              <a:avLst/>
              <a:gdLst/>
              <a:ahLst/>
              <a:cxnLst/>
              <a:rect l="l" t="t" r="r" b="b"/>
              <a:pathLst>
                <a:path w="0" h="755650">
                  <a:moveTo>
                    <a:pt x="0" y="0"/>
                  </a:moveTo>
                  <a:lnTo>
                    <a:pt x="0" y="75565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5640069" y="3191510"/>
              <a:ext cx="10160" cy="755650"/>
            </a:xfrm>
            <a:custGeom>
              <a:avLst/>
              <a:gdLst/>
              <a:ahLst/>
              <a:cxnLst/>
              <a:rect l="l" t="t" r="r" b="b"/>
              <a:pathLst>
                <a:path w="10160" h="755650">
                  <a:moveTo>
                    <a:pt x="10160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0160" y="75565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5640069" y="3446779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5640069" y="3446779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5640069" y="369189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5640069" y="3691890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5640069" y="3937000"/>
              <a:ext cx="2566670" cy="0"/>
            </a:xfrm>
            <a:custGeom>
              <a:avLst/>
              <a:gdLst/>
              <a:ahLst/>
              <a:cxnLst/>
              <a:rect l="l" t="t" r="r" b="b"/>
              <a:pathLst>
                <a:path w="2566670" h="0">
                  <a:moveTo>
                    <a:pt x="0" y="0"/>
                  </a:moveTo>
                  <a:lnTo>
                    <a:pt x="256667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5640069" y="3938269"/>
              <a:ext cx="2566670" cy="8890"/>
            </a:xfrm>
            <a:custGeom>
              <a:avLst/>
              <a:gdLst/>
              <a:ahLst/>
              <a:cxnLst/>
              <a:rect l="l" t="t" r="r" b="b"/>
              <a:pathLst>
                <a:path w="2566670" h="8889">
                  <a:moveTo>
                    <a:pt x="256667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566670" y="8889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5640069" y="32004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5640069" y="32016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60" y="745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6278879" y="32004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6278879" y="32016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60" h="745489">
                  <a:moveTo>
                    <a:pt x="10160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60" y="7454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6918959" y="32004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6918959" y="32016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7557769" y="32004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7557769" y="32016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8197850" y="3200400"/>
              <a:ext cx="0" cy="746760"/>
            </a:xfrm>
            <a:custGeom>
              <a:avLst/>
              <a:gdLst/>
              <a:ahLst/>
              <a:cxnLst/>
              <a:rect l="l" t="t" r="r" b="b"/>
              <a:pathLst>
                <a:path w="0" h="746760">
                  <a:moveTo>
                    <a:pt x="0" y="0"/>
                  </a:moveTo>
                  <a:lnTo>
                    <a:pt x="0" y="7467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8197850" y="3201670"/>
              <a:ext cx="10160" cy="745490"/>
            </a:xfrm>
            <a:custGeom>
              <a:avLst/>
              <a:gdLst/>
              <a:ahLst/>
              <a:cxnLst/>
              <a:rect l="l" t="t" r="r" b="b"/>
              <a:pathLst>
                <a:path w="10159" h="745489">
                  <a:moveTo>
                    <a:pt x="10159" y="0"/>
                  </a:moveTo>
                  <a:lnTo>
                    <a:pt x="0" y="0"/>
                  </a:lnTo>
                  <a:lnTo>
                    <a:pt x="0" y="745489"/>
                  </a:lnTo>
                  <a:lnTo>
                    <a:pt x="10159" y="745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5640069" y="393700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5640069" y="3938269"/>
              <a:ext cx="629920" cy="8890"/>
            </a:xfrm>
            <a:custGeom>
              <a:avLst/>
              <a:gdLst/>
              <a:ahLst/>
              <a:cxnLst/>
              <a:rect l="l" t="t" r="r" b="b"/>
              <a:pathLst>
                <a:path w="629920" h="8889">
                  <a:moveTo>
                    <a:pt x="62992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29920" y="8889"/>
                  </a:lnTo>
                  <a:lnTo>
                    <a:pt x="6299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5640069" y="3691890"/>
              <a:ext cx="628650" cy="0"/>
            </a:xfrm>
            <a:custGeom>
              <a:avLst/>
              <a:gdLst/>
              <a:ahLst/>
              <a:cxnLst/>
              <a:rect l="l" t="t" r="r" b="b"/>
              <a:pathLst>
                <a:path w="628650" h="0">
                  <a:moveTo>
                    <a:pt x="0" y="0"/>
                  </a:moveTo>
                  <a:lnTo>
                    <a:pt x="6286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5640070" y="3191509"/>
              <a:ext cx="648970" cy="755650"/>
            </a:xfrm>
            <a:custGeom>
              <a:avLst/>
              <a:gdLst/>
              <a:ahLst/>
              <a:cxnLst/>
              <a:rect l="l" t="t" r="r" b="b"/>
              <a:pathLst>
                <a:path w="648970" h="755650">
                  <a:moveTo>
                    <a:pt x="648970" y="0"/>
                  </a:moveTo>
                  <a:lnTo>
                    <a:pt x="628650" y="0"/>
                  </a:lnTo>
                  <a:lnTo>
                    <a:pt x="628650" y="500392"/>
                  </a:lnTo>
                  <a:lnTo>
                    <a:pt x="0" y="500392"/>
                  </a:lnTo>
                  <a:lnTo>
                    <a:pt x="0" y="509270"/>
                  </a:lnTo>
                  <a:lnTo>
                    <a:pt x="628650" y="509270"/>
                  </a:lnTo>
                  <a:lnTo>
                    <a:pt x="628650" y="755650"/>
                  </a:lnTo>
                  <a:lnTo>
                    <a:pt x="648970" y="755650"/>
                  </a:lnTo>
                  <a:lnTo>
                    <a:pt x="6489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6918959" y="319151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6918959" y="319151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6918959" y="3455670"/>
              <a:ext cx="0" cy="491490"/>
            </a:xfrm>
            <a:custGeom>
              <a:avLst/>
              <a:gdLst/>
              <a:ahLst/>
              <a:cxnLst/>
              <a:rect l="l" t="t" r="r" b="b"/>
              <a:pathLst>
                <a:path w="0" h="491489">
                  <a:moveTo>
                    <a:pt x="0" y="0"/>
                  </a:moveTo>
                  <a:lnTo>
                    <a:pt x="0" y="491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6918959" y="3455670"/>
              <a:ext cx="10160" cy="491490"/>
            </a:xfrm>
            <a:custGeom>
              <a:avLst/>
              <a:gdLst/>
              <a:ahLst/>
              <a:cxnLst/>
              <a:rect l="l" t="t" r="r" b="b"/>
              <a:pathLst>
                <a:path w="10159" h="491489">
                  <a:moveTo>
                    <a:pt x="10159" y="0"/>
                  </a:moveTo>
                  <a:lnTo>
                    <a:pt x="0" y="0"/>
                  </a:lnTo>
                  <a:lnTo>
                    <a:pt x="0" y="491489"/>
                  </a:lnTo>
                  <a:lnTo>
                    <a:pt x="10159" y="49148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7557769" y="3191510"/>
              <a:ext cx="0" cy="246379"/>
            </a:xfrm>
            <a:custGeom>
              <a:avLst/>
              <a:gdLst/>
              <a:ahLst/>
              <a:cxnLst/>
              <a:rect l="l" t="t" r="r" b="b"/>
              <a:pathLst>
                <a:path w="0" h="246379">
                  <a:moveTo>
                    <a:pt x="0" y="0"/>
                  </a:moveTo>
                  <a:lnTo>
                    <a:pt x="0" y="246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7557769" y="3191510"/>
              <a:ext cx="10160" cy="246379"/>
            </a:xfrm>
            <a:custGeom>
              <a:avLst/>
              <a:gdLst/>
              <a:ahLst/>
              <a:cxnLst/>
              <a:rect l="l" t="t" r="r" b="b"/>
              <a:pathLst>
                <a:path w="10159" h="246379">
                  <a:moveTo>
                    <a:pt x="10159" y="0"/>
                  </a:moveTo>
                  <a:lnTo>
                    <a:pt x="0" y="0"/>
                  </a:lnTo>
                  <a:lnTo>
                    <a:pt x="0" y="246379"/>
                  </a:lnTo>
                  <a:lnTo>
                    <a:pt x="10159" y="246379"/>
                  </a:lnTo>
                  <a:lnTo>
                    <a:pt x="101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7557769" y="3455670"/>
              <a:ext cx="0" cy="491490"/>
            </a:xfrm>
            <a:custGeom>
              <a:avLst/>
              <a:gdLst/>
              <a:ahLst/>
              <a:cxnLst/>
              <a:rect l="l" t="t" r="r" b="b"/>
              <a:pathLst>
                <a:path w="0" h="491489">
                  <a:moveTo>
                    <a:pt x="0" y="0"/>
                  </a:moveTo>
                  <a:lnTo>
                    <a:pt x="0" y="491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5640070" y="3437902"/>
              <a:ext cx="2566670" cy="509270"/>
            </a:xfrm>
            <a:custGeom>
              <a:avLst/>
              <a:gdLst/>
              <a:ahLst/>
              <a:cxnLst/>
              <a:rect l="l" t="t" r="r" b="b"/>
              <a:pathLst>
                <a:path w="2566670" h="509270">
                  <a:moveTo>
                    <a:pt x="2566670" y="0"/>
                  </a:moveTo>
                  <a:lnTo>
                    <a:pt x="0" y="0"/>
                  </a:lnTo>
                  <a:lnTo>
                    <a:pt x="0" y="17767"/>
                  </a:lnTo>
                  <a:lnTo>
                    <a:pt x="1917700" y="17767"/>
                  </a:lnTo>
                  <a:lnTo>
                    <a:pt x="1917700" y="509257"/>
                  </a:lnTo>
                  <a:lnTo>
                    <a:pt x="1927860" y="509257"/>
                  </a:lnTo>
                  <a:lnTo>
                    <a:pt x="1927860" y="17767"/>
                  </a:lnTo>
                  <a:lnTo>
                    <a:pt x="2566670" y="17767"/>
                  </a:lnTo>
                  <a:lnTo>
                    <a:pt x="25666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6289039" y="369189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6289039" y="3691890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6289039" y="3937000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 h="0">
                  <a:moveTo>
                    <a:pt x="0" y="0"/>
                  </a:moveTo>
                  <a:lnTo>
                    <a:pt x="19177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6289039" y="3938269"/>
              <a:ext cx="1917700" cy="8890"/>
            </a:xfrm>
            <a:custGeom>
              <a:avLst/>
              <a:gdLst/>
              <a:ahLst/>
              <a:cxnLst/>
              <a:rect l="l" t="t" r="r" b="b"/>
              <a:pathLst>
                <a:path w="1917700" h="8889">
                  <a:moveTo>
                    <a:pt x="19177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917700" y="8889"/>
                  </a:lnTo>
                  <a:lnTo>
                    <a:pt x="1917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3" name="object 103"/>
          <p:cNvSpPr txBox="1"/>
          <p:nvPr/>
        </p:nvSpPr>
        <p:spPr>
          <a:xfrm>
            <a:off x="6929119" y="318770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latin typeface="Arial"/>
                <a:cs typeface="Arial"/>
              </a:rPr>
              <a:t>c2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650169" y="3442970"/>
            <a:ext cx="61912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60">
                <a:latin typeface="Arial"/>
                <a:cs typeface="Arial"/>
              </a:rPr>
              <a:t>p1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289040" y="3161029"/>
            <a:ext cx="629285" cy="5359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200025">
              <a:lnSpc>
                <a:spcPct val="100000"/>
              </a:lnSpc>
              <a:spcBef>
                <a:spcPts val="310"/>
              </a:spcBef>
            </a:pPr>
            <a:r>
              <a:rPr dirty="0" sz="1500" spc="95" b="1">
                <a:latin typeface="Arial"/>
                <a:cs typeface="Arial"/>
              </a:rPr>
              <a:t>c1</a:t>
            </a:r>
            <a:endParaRPr sz="1500">
              <a:latin typeface="Arial"/>
              <a:cs typeface="Arial"/>
            </a:endParaRPr>
          </a:p>
          <a:p>
            <a:pPr marL="200025">
              <a:lnSpc>
                <a:spcPct val="100000"/>
              </a:lnSpc>
              <a:spcBef>
                <a:spcPts val="210"/>
              </a:spcBef>
            </a:pPr>
            <a:r>
              <a:rPr dirty="0" sz="1500" spc="95">
                <a:latin typeface="Arial"/>
                <a:cs typeface="Arial"/>
              </a:rPr>
              <a:t>12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567930" y="3161029"/>
            <a:ext cx="645795" cy="5359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310"/>
              </a:spcBef>
            </a:pPr>
            <a:r>
              <a:rPr dirty="0" sz="1500" spc="100" b="1">
                <a:latin typeface="Arial"/>
                <a:cs typeface="Arial"/>
              </a:rPr>
              <a:t>c3</a:t>
            </a:r>
            <a:endParaRPr sz="1500">
              <a:latin typeface="Arial"/>
              <a:cs typeface="Arial"/>
            </a:endParaRPr>
          </a:p>
          <a:p>
            <a:pPr marL="199390">
              <a:lnSpc>
                <a:spcPct val="100000"/>
              </a:lnSpc>
              <a:spcBef>
                <a:spcPts val="210"/>
              </a:spcBef>
            </a:pPr>
            <a:r>
              <a:rPr dirty="0" sz="1500" spc="100">
                <a:latin typeface="Arial"/>
                <a:cs typeface="Arial"/>
              </a:rPr>
              <a:t>50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650169" y="3689350"/>
            <a:ext cx="61912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100"/>
              </a:spcBef>
            </a:pPr>
            <a:r>
              <a:rPr dirty="0" sz="1500" spc="60">
                <a:latin typeface="Arial"/>
                <a:cs typeface="Arial"/>
              </a:rPr>
              <a:t>p2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289040" y="3689350"/>
            <a:ext cx="62928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0025">
              <a:lnSpc>
                <a:spcPct val="100000"/>
              </a:lnSpc>
              <a:spcBef>
                <a:spcPts val="100"/>
              </a:spcBef>
            </a:pPr>
            <a:r>
              <a:rPr dirty="0" sz="1500" spc="95">
                <a:latin typeface="Arial"/>
                <a:cs typeface="Arial"/>
              </a:rPr>
              <a:t>11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929119" y="3689350"/>
            <a:ext cx="62801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100"/>
              </a:spcBef>
            </a:pPr>
            <a:r>
              <a:rPr dirty="0" sz="1500" spc="85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4782820" y="2196782"/>
            <a:ext cx="3989704" cy="1776095"/>
            <a:chOff x="4782820" y="2196782"/>
            <a:chExt cx="3989704" cy="1776095"/>
          </a:xfrm>
        </p:grpSpPr>
        <p:sp>
          <p:nvSpPr>
            <p:cNvPr id="111" name="object 111"/>
            <p:cNvSpPr/>
            <p:nvPr/>
          </p:nvSpPr>
          <p:spPr>
            <a:xfrm>
              <a:off x="5637530" y="2209800"/>
              <a:ext cx="3121660" cy="1750060"/>
            </a:xfrm>
            <a:custGeom>
              <a:avLst/>
              <a:gdLst/>
              <a:ahLst/>
              <a:cxnLst/>
              <a:rect l="l" t="t" r="r" b="b"/>
              <a:pathLst>
                <a:path w="3121659" h="1750060">
                  <a:moveTo>
                    <a:pt x="2589529" y="990600"/>
                  </a:moveTo>
                  <a:lnTo>
                    <a:pt x="3121660" y="0"/>
                  </a:lnTo>
                </a:path>
                <a:path w="3121659" h="1750060">
                  <a:moveTo>
                    <a:pt x="2589529" y="1750060"/>
                  </a:moveTo>
                  <a:lnTo>
                    <a:pt x="3121660" y="835660"/>
                  </a:lnTo>
                </a:path>
                <a:path w="3121659" h="1750060">
                  <a:moveTo>
                    <a:pt x="0" y="990600"/>
                  </a:moveTo>
                  <a:lnTo>
                    <a:pt x="609600" y="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4782820" y="3251200"/>
              <a:ext cx="769620" cy="367030"/>
            </a:xfrm>
            <a:custGeom>
              <a:avLst/>
              <a:gdLst/>
              <a:ahLst/>
              <a:cxnLst/>
              <a:rect l="l" t="t" r="r" b="b"/>
              <a:pathLst>
                <a:path w="769620" h="367029">
                  <a:moveTo>
                    <a:pt x="769619" y="0"/>
                  </a:moveTo>
                  <a:lnTo>
                    <a:pt x="0" y="0"/>
                  </a:lnTo>
                  <a:lnTo>
                    <a:pt x="0" y="367030"/>
                  </a:lnTo>
                  <a:lnTo>
                    <a:pt x="769619" y="36703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3" name="object 113"/>
          <p:cNvSpPr txBox="1"/>
          <p:nvPr/>
        </p:nvSpPr>
        <p:spPr>
          <a:xfrm>
            <a:off x="4862829" y="3284220"/>
            <a:ext cx="6102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day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47129" y="2211070"/>
            <a:ext cx="2513330" cy="835660"/>
          </a:xfrm>
          <a:custGeom>
            <a:avLst/>
            <a:gdLst/>
            <a:ahLst/>
            <a:cxnLst/>
            <a:rect l="l" t="t" r="r" b="b"/>
            <a:pathLst>
              <a:path w="2513329" h="835660">
                <a:moveTo>
                  <a:pt x="0" y="0"/>
                </a:moveTo>
                <a:lnTo>
                  <a:pt x="2512060" y="1269"/>
                </a:lnTo>
              </a:path>
              <a:path w="2513329" h="835660">
                <a:moveTo>
                  <a:pt x="2513329" y="0"/>
                </a:moveTo>
                <a:lnTo>
                  <a:pt x="2513329" y="83565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15" name="object 115"/>
          <p:cNvGraphicFramePr>
            <a:graphicFrameLocks noGrp="1"/>
          </p:cNvGraphicFramePr>
          <p:nvPr/>
        </p:nvGraphicFramePr>
        <p:xfrm>
          <a:off x="5563234" y="5097145"/>
          <a:ext cx="2576830" cy="756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000"/>
                <a:gridCol w="644525"/>
                <a:gridCol w="640080"/>
                <a:gridCol w="640080"/>
              </a:tblGrid>
              <a:tr h="251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 b="1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872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5"/>
                        </a:lnSpc>
                        <a:spcBef>
                          <a:spcPts val="8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 algn="ctr" marL="127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BFBFBF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5"/>
                        </a:lnSpc>
                        <a:spcBef>
                          <a:spcPts val="5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6" name="object 1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182879"/>
            <a:ext cx="7313295" cy="46735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/>
              <a:t>What is a </a:t>
            </a:r>
            <a:r>
              <a:rPr dirty="0" sz="2900" spc="-5"/>
              <a:t>Multi-Dimensional</a:t>
            </a:r>
            <a:r>
              <a:rPr dirty="0" sz="2900" spc="-10"/>
              <a:t> </a:t>
            </a:r>
            <a:r>
              <a:rPr dirty="0" sz="2900"/>
              <a:t>Database?</a:t>
            </a:r>
            <a:endParaRPr sz="2900"/>
          </a:p>
        </p:txBody>
      </p:sp>
      <p:sp>
        <p:nvSpPr>
          <p:cNvPr id="3" name="object 3"/>
          <p:cNvSpPr/>
          <p:nvPr/>
        </p:nvSpPr>
        <p:spPr>
          <a:xfrm>
            <a:off x="623569" y="263906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308102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10869" y="1024890"/>
            <a:ext cx="7903209" cy="3103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" i="1">
                <a:solidFill>
                  <a:srgbClr val="3F448B"/>
                </a:solidFill>
                <a:latin typeface="Cambria"/>
                <a:cs typeface="Cambria"/>
              </a:rPr>
              <a:t>A </a:t>
            </a:r>
            <a:r>
              <a:rPr dirty="0" sz="2400" spc="30" i="1">
                <a:solidFill>
                  <a:srgbClr val="3F448B"/>
                </a:solidFill>
                <a:latin typeface="Cambria"/>
                <a:cs typeface="Cambria"/>
              </a:rPr>
              <a:t>multi</a:t>
            </a:r>
            <a:r>
              <a:rPr dirty="0" sz="2400" spc="30" b="1" i="1">
                <a:solidFill>
                  <a:srgbClr val="3F448B"/>
                </a:solidFill>
                <a:latin typeface="Lucida Sans"/>
                <a:cs typeface="Lucida Sans"/>
              </a:rPr>
              <a:t>dimensional </a:t>
            </a:r>
            <a:r>
              <a:rPr dirty="0" sz="2400" spc="45" i="1">
                <a:solidFill>
                  <a:srgbClr val="3F448B"/>
                </a:solidFill>
                <a:latin typeface="Cambria"/>
                <a:cs typeface="Cambria"/>
              </a:rPr>
              <a:t>database </a:t>
            </a:r>
            <a:r>
              <a:rPr dirty="0" sz="2400" spc="80" i="1">
                <a:solidFill>
                  <a:srgbClr val="3F448B"/>
                </a:solidFill>
                <a:latin typeface="Cambria"/>
                <a:cs typeface="Cambria"/>
              </a:rPr>
              <a:t>(MDDB) </a:t>
            </a:r>
            <a:r>
              <a:rPr dirty="0" sz="2400" spc="-55" i="1">
                <a:solidFill>
                  <a:srgbClr val="3F448B"/>
                </a:solidFill>
                <a:latin typeface="Cambria"/>
                <a:cs typeface="Cambria"/>
              </a:rPr>
              <a:t>is </a:t>
            </a:r>
            <a:r>
              <a:rPr dirty="0" sz="2400" spc="-70" i="1">
                <a:solidFill>
                  <a:srgbClr val="3F448B"/>
                </a:solidFill>
                <a:latin typeface="Cambria"/>
                <a:cs typeface="Cambria"/>
              </a:rPr>
              <a:t>a</a:t>
            </a:r>
            <a:r>
              <a:rPr dirty="0" sz="2400" spc="-280" i="1">
                <a:solidFill>
                  <a:srgbClr val="3F448B"/>
                </a:solidFill>
                <a:latin typeface="Cambria"/>
                <a:cs typeface="Cambria"/>
              </a:rPr>
              <a:t> </a:t>
            </a:r>
            <a:r>
              <a:rPr dirty="0" sz="2400" spc="50" i="1">
                <a:solidFill>
                  <a:srgbClr val="3F448B"/>
                </a:solidFill>
                <a:latin typeface="Cambria"/>
                <a:cs typeface="Cambria"/>
              </a:rPr>
              <a:t>computer</a:t>
            </a:r>
            <a:endParaRPr sz="2400">
              <a:latin typeface="Cambria"/>
              <a:cs typeface="Cambria"/>
            </a:endParaRPr>
          </a:p>
          <a:p>
            <a:pPr marL="619760" marR="5080">
              <a:lnSpc>
                <a:spcPct val="100000"/>
              </a:lnSpc>
            </a:pPr>
            <a:r>
              <a:rPr dirty="0" sz="2400" spc="-10" i="1">
                <a:solidFill>
                  <a:srgbClr val="3F448B"/>
                </a:solidFill>
                <a:latin typeface="Cambria"/>
                <a:cs typeface="Cambria"/>
              </a:rPr>
              <a:t>software </a:t>
            </a:r>
            <a:r>
              <a:rPr dirty="0" sz="2400" spc="95" i="1">
                <a:solidFill>
                  <a:srgbClr val="3F448B"/>
                </a:solidFill>
                <a:latin typeface="Cambria"/>
                <a:cs typeface="Cambria"/>
              </a:rPr>
              <a:t>system </a:t>
            </a:r>
            <a:r>
              <a:rPr dirty="0" sz="2400" spc="90" i="1">
                <a:solidFill>
                  <a:srgbClr val="3F448B"/>
                </a:solidFill>
                <a:latin typeface="Cambria"/>
                <a:cs typeface="Cambria"/>
              </a:rPr>
              <a:t>designed </a:t>
            </a:r>
            <a:r>
              <a:rPr dirty="0" sz="2400" spc="-130" i="1">
                <a:solidFill>
                  <a:srgbClr val="3F448B"/>
                </a:solidFill>
                <a:latin typeface="Cambria"/>
                <a:cs typeface="Cambria"/>
              </a:rPr>
              <a:t>to </a:t>
            </a:r>
            <a:r>
              <a:rPr dirty="0" sz="2400" spc="-70" i="1">
                <a:solidFill>
                  <a:srgbClr val="3F448B"/>
                </a:solidFill>
                <a:latin typeface="Cambria"/>
                <a:cs typeface="Cambria"/>
              </a:rPr>
              <a:t>allow </a:t>
            </a:r>
            <a:r>
              <a:rPr dirty="0" sz="2400" spc="-20" i="1">
                <a:solidFill>
                  <a:srgbClr val="3F448B"/>
                </a:solidFill>
                <a:latin typeface="Cambria"/>
                <a:cs typeface="Cambria"/>
              </a:rPr>
              <a:t>for </a:t>
            </a:r>
            <a:r>
              <a:rPr dirty="0" sz="2400" spc="-75" i="1">
                <a:solidFill>
                  <a:srgbClr val="3F448B"/>
                </a:solidFill>
                <a:latin typeface="Cambria"/>
                <a:cs typeface="Cambria"/>
              </a:rPr>
              <a:t>the </a:t>
            </a:r>
            <a:r>
              <a:rPr dirty="0" sz="2400" spc="-90" i="1">
                <a:solidFill>
                  <a:srgbClr val="3F448B"/>
                </a:solidFill>
                <a:latin typeface="Cambria"/>
                <a:cs typeface="Cambria"/>
              </a:rPr>
              <a:t>e </a:t>
            </a:r>
            <a:r>
              <a:rPr dirty="0" sz="2400" spc="-60" i="1">
                <a:solidFill>
                  <a:srgbClr val="3F448B"/>
                </a:solidFill>
                <a:latin typeface="Cambria"/>
                <a:cs typeface="Cambria"/>
              </a:rPr>
              <a:t>ffic </a:t>
            </a:r>
            <a:r>
              <a:rPr dirty="0" sz="2400" spc="-110" i="1">
                <a:solidFill>
                  <a:srgbClr val="3F448B"/>
                </a:solidFill>
                <a:latin typeface="Cambria"/>
                <a:cs typeface="Cambria"/>
              </a:rPr>
              <a:t>ie </a:t>
            </a:r>
            <a:r>
              <a:rPr dirty="0" sz="2400" spc="-60" i="1">
                <a:solidFill>
                  <a:srgbClr val="3F448B"/>
                </a:solidFill>
                <a:latin typeface="Cambria"/>
                <a:cs typeface="Cambria"/>
              </a:rPr>
              <a:t>nt </a:t>
            </a:r>
            <a:r>
              <a:rPr dirty="0" sz="2400" spc="15" i="1">
                <a:solidFill>
                  <a:srgbClr val="3F448B"/>
                </a:solidFill>
                <a:latin typeface="Cambria"/>
                <a:cs typeface="Cambria"/>
              </a:rPr>
              <a:t>and  </a:t>
            </a:r>
            <a:r>
              <a:rPr dirty="0" sz="2400" spc="55" i="1">
                <a:solidFill>
                  <a:srgbClr val="3F448B"/>
                </a:solidFill>
                <a:latin typeface="Cambria"/>
                <a:cs typeface="Cambria"/>
              </a:rPr>
              <a:t>convenient </a:t>
            </a:r>
            <a:r>
              <a:rPr dirty="0" sz="2400" spc="10" i="1">
                <a:solidFill>
                  <a:srgbClr val="3F448B"/>
                </a:solidFill>
                <a:latin typeface="Cambria"/>
                <a:cs typeface="Cambria"/>
              </a:rPr>
              <a:t>s </a:t>
            </a:r>
            <a:r>
              <a:rPr dirty="0" sz="2400" spc="-45" i="1">
                <a:solidFill>
                  <a:srgbClr val="3F448B"/>
                </a:solidFill>
                <a:latin typeface="Cambria"/>
                <a:cs typeface="Cambria"/>
              </a:rPr>
              <a:t>torage </a:t>
            </a:r>
            <a:r>
              <a:rPr dirty="0" sz="2400" spc="15" i="1">
                <a:solidFill>
                  <a:srgbClr val="3F448B"/>
                </a:solidFill>
                <a:latin typeface="Cambria"/>
                <a:cs typeface="Cambria"/>
              </a:rPr>
              <a:t>and </a:t>
            </a:r>
            <a:r>
              <a:rPr dirty="0" sz="2400" spc="-145" i="1">
                <a:solidFill>
                  <a:srgbClr val="3F448B"/>
                </a:solidFill>
                <a:latin typeface="Cambria"/>
                <a:cs typeface="Cambria"/>
              </a:rPr>
              <a:t>re </a:t>
            </a:r>
            <a:r>
              <a:rPr dirty="0" sz="2400" spc="-140" i="1">
                <a:solidFill>
                  <a:srgbClr val="3F448B"/>
                </a:solidFill>
                <a:latin typeface="Cambria"/>
                <a:cs typeface="Cambria"/>
              </a:rPr>
              <a:t>trie </a:t>
            </a:r>
            <a:r>
              <a:rPr dirty="0" sz="2400" spc="10" i="1">
                <a:solidFill>
                  <a:srgbClr val="3F448B"/>
                </a:solidFill>
                <a:latin typeface="Cambria"/>
                <a:cs typeface="Cambria"/>
              </a:rPr>
              <a:t>val </a:t>
            </a:r>
            <a:r>
              <a:rPr dirty="0" sz="2400" spc="20" i="1">
                <a:solidFill>
                  <a:srgbClr val="3F448B"/>
                </a:solidFill>
                <a:latin typeface="Cambria"/>
                <a:cs typeface="Cambria"/>
              </a:rPr>
              <a:t>of </a:t>
            </a:r>
            <a:r>
              <a:rPr dirty="0" sz="2400" spc="-55" i="1">
                <a:solidFill>
                  <a:srgbClr val="3F448B"/>
                </a:solidFill>
                <a:latin typeface="Cambria"/>
                <a:cs typeface="Cambria"/>
              </a:rPr>
              <a:t>large </a:t>
            </a:r>
            <a:r>
              <a:rPr dirty="0" sz="2400" spc="55" i="1">
                <a:solidFill>
                  <a:srgbClr val="3F448B"/>
                </a:solidFill>
                <a:latin typeface="Cambria"/>
                <a:cs typeface="Cambria"/>
              </a:rPr>
              <a:t>volumes </a:t>
            </a:r>
            <a:r>
              <a:rPr dirty="0" sz="2400" spc="20" i="1">
                <a:solidFill>
                  <a:srgbClr val="3F448B"/>
                </a:solidFill>
                <a:latin typeface="Cambria"/>
                <a:cs typeface="Cambria"/>
              </a:rPr>
              <a:t>of  </a:t>
            </a:r>
            <a:r>
              <a:rPr dirty="0" sz="2400" spc="-25" i="1">
                <a:solidFill>
                  <a:srgbClr val="3F448B"/>
                </a:solidFill>
                <a:latin typeface="Cambria"/>
                <a:cs typeface="Cambria"/>
              </a:rPr>
              <a:t>data </a:t>
            </a:r>
            <a:r>
              <a:rPr dirty="0" sz="2400" spc="-60" i="1">
                <a:solidFill>
                  <a:srgbClr val="3F448B"/>
                </a:solidFill>
                <a:latin typeface="Cambria"/>
                <a:cs typeface="Cambria"/>
              </a:rPr>
              <a:t>that </a:t>
            </a:r>
            <a:r>
              <a:rPr dirty="0" sz="2400" spc="-75" i="1">
                <a:solidFill>
                  <a:srgbClr val="3F448B"/>
                </a:solidFill>
                <a:latin typeface="Cambria"/>
                <a:cs typeface="Cambria"/>
              </a:rPr>
              <a:t>are</a:t>
            </a:r>
            <a:endParaRPr sz="2400">
              <a:latin typeface="Cambria"/>
              <a:cs typeface="Cambria"/>
            </a:endParaRPr>
          </a:p>
          <a:p>
            <a:pPr marL="619760">
              <a:lnSpc>
                <a:spcPct val="100000"/>
              </a:lnSpc>
              <a:spcBef>
                <a:spcPts val="600"/>
              </a:spcBef>
            </a:pPr>
            <a:r>
              <a:rPr dirty="0" sz="2400" spc="-65" i="1">
                <a:solidFill>
                  <a:srgbClr val="3F448B"/>
                </a:solidFill>
                <a:latin typeface="Cambria"/>
                <a:cs typeface="Cambria"/>
              </a:rPr>
              <a:t>intimate </a:t>
            </a:r>
            <a:r>
              <a:rPr dirty="0" sz="2400" spc="-160" i="1">
                <a:solidFill>
                  <a:srgbClr val="3F448B"/>
                </a:solidFill>
                <a:latin typeface="Cambria"/>
                <a:cs typeface="Cambria"/>
              </a:rPr>
              <a:t>ly </a:t>
            </a:r>
            <a:r>
              <a:rPr dirty="0" sz="2400" spc="-145" i="1">
                <a:solidFill>
                  <a:srgbClr val="3F448B"/>
                </a:solidFill>
                <a:latin typeface="Cambria"/>
                <a:cs typeface="Cambria"/>
              </a:rPr>
              <a:t>re </a:t>
            </a:r>
            <a:r>
              <a:rPr dirty="0" sz="2400" spc="-85" i="1">
                <a:solidFill>
                  <a:srgbClr val="3F448B"/>
                </a:solidFill>
                <a:latin typeface="Cambria"/>
                <a:cs typeface="Cambria"/>
              </a:rPr>
              <a:t>late </a:t>
            </a:r>
            <a:r>
              <a:rPr dirty="0" sz="2400" spc="-65" i="1">
                <a:solidFill>
                  <a:srgbClr val="3F448B"/>
                </a:solidFill>
                <a:latin typeface="Cambria"/>
                <a:cs typeface="Cambria"/>
              </a:rPr>
              <a:t>d</a:t>
            </a:r>
            <a:r>
              <a:rPr dirty="0" sz="2400" spc="-220" i="1">
                <a:solidFill>
                  <a:srgbClr val="3F448B"/>
                </a:solidFill>
                <a:latin typeface="Cambria"/>
                <a:cs typeface="Cambria"/>
              </a:rPr>
              <a:t> </a:t>
            </a:r>
            <a:r>
              <a:rPr dirty="0" sz="2400" spc="15" i="1">
                <a:solidFill>
                  <a:srgbClr val="3F448B"/>
                </a:solidFill>
                <a:latin typeface="Cambria"/>
                <a:cs typeface="Cambria"/>
              </a:rPr>
              <a:t>and</a:t>
            </a:r>
            <a:endParaRPr sz="2400">
              <a:latin typeface="Cambria"/>
              <a:cs typeface="Cambria"/>
            </a:endParaRPr>
          </a:p>
          <a:p>
            <a:pPr marL="619760">
              <a:lnSpc>
                <a:spcPct val="100000"/>
              </a:lnSpc>
              <a:spcBef>
                <a:spcPts val="600"/>
              </a:spcBef>
            </a:pPr>
            <a:r>
              <a:rPr dirty="0" sz="2400" spc="10" i="1">
                <a:solidFill>
                  <a:srgbClr val="3F448B"/>
                </a:solidFill>
                <a:latin typeface="Cambria"/>
                <a:cs typeface="Cambria"/>
              </a:rPr>
              <a:t>s </a:t>
            </a:r>
            <a:r>
              <a:rPr dirty="0" sz="2400" spc="-95" i="1">
                <a:solidFill>
                  <a:srgbClr val="3F448B"/>
                </a:solidFill>
                <a:latin typeface="Cambria"/>
                <a:cs typeface="Cambria"/>
              </a:rPr>
              <a:t>tore </a:t>
            </a:r>
            <a:r>
              <a:rPr dirty="0" sz="2400" spc="95" i="1">
                <a:solidFill>
                  <a:srgbClr val="3F448B"/>
                </a:solidFill>
                <a:latin typeface="Cambria"/>
                <a:cs typeface="Cambria"/>
              </a:rPr>
              <a:t>d, </a:t>
            </a:r>
            <a:r>
              <a:rPr dirty="0" sz="2400" spc="-195" i="1">
                <a:solidFill>
                  <a:srgbClr val="3F448B"/>
                </a:solidFill>
                <a:latin typeface="Cambria"/>
                <a:cs typeface="Cambria"/>
              </a:rPr>
              <a:t>v </a:t>
            </a:r>
            <a:r>
              <a:rPr dirty="0" sz="2400" spc="-110" i="1">
                <a:solidFill>
                  <a:srgbClr val="3F448B"/>
                </a:solidFill>
                <a:latin typeface="Cambria"/>
                <a:cs typeface="Cambria"/>
              </a:rPr>
              <a:t>ie </a:t>
            </a:r>
            <a:r>
              <a:rPr dirty="0" sz="2400" spc="35" i="1">
                <a:solidFill>
                  <a:srgbClr val="3F448B"/>
                </a:solidFill>
                <a:latin typeface="Cambria"/>
                <a:cs typeface="Cambria"/>
              </a:rPr>
              <a:t>wed </a:t>
            </a:r>
            <a:r>
              <a:rPr dirty="0" sz="2400" spc="15" i="1">
                <a:solidFill>
                  <a:srgbClr val="3F448B"/>
                </a:solidFill>
                <a:latin typeface="Cambria"/>
                <a:cs typeface="Cambria"/>
              </a:rPr>
              <a:t>and </a:t>
            </a:r>
            <a:r>
              <a:rPr dirty="0" sz="2400" spc="50" i="1">
                <a:solidFill>
                  <a:srgbClr val="3F448B"/>
                </a:solidFill>
                <a:latin typeface="Cambria"/>
                <a:cs typeface="Cambria"/>
              </a:rPr>
              <a:t>analyzed </a:t>
            </a:r>
            <a:r>
              <a:rPr dirty="0" sz="2400" spc="-45" i="1">
                <a:solidFill>
                  <a:srgbClr val="3F448B"/>
                </a:solidFill>
                <a:latin typeface="Cambria"/>
                <a:cs typeface="Cambria"/>
              </a:rPr>
              <a:t>from diffe </a:t>
            </a:r>
            <a:r>
              <a:rPr dirty="0" sz="2400" spc="-145" i="1">
                <a:solidFill>
                  <a:srgbClr val="3F448B"/>
                </a:solidFill>
                <a:latin typeface="Cambria"/>
                <a:cs typeface="Cambria"/>
              </a:rPr>
              <a:t>re</a:t>
            </a:r>
            <a:r>
              <a:rPr dirty="0" sz="2400" spc="-265" i="1">
                <a:solidFill>
                  <a:srgbClr val="3F448B"/>
                </a:solidFill>
                <a:latin typeface="Cambria"/>
                <a:cs typeface="Cambria"/>
              </a:rPr>
              <a:t> </a:t>
            </a:r>
            <a:r>
              <a:rPr dirty="0" sz="2400" spc="-60" i="1">
                <a:solidFill>
                  <a:srgbClr val="3F448B"/>
                </a:solidFill>
                <a:latin typeface="Cambria"/>
                <a:cs typeface="Cambria"/>
              </a:rPr>
              <a:t>nt</a:t>
            </a:r>
            <a:endParaRPr sz="2400">
              <a:latin typeface="Cambria"/>
              <a:cs typeface="Cambria"/>
            </a:endParaRPr>
          </a:p>
          <a:p>
            <a:pPr marL="619760">
              <a:lnSpc>
                <a:spcPct val="100000"/>
              </a:lnSpc>
              <a:tabLst>
                <a:tab pos="2978785" algn="l"/>
              </a:tabLst>
            </a:pPr>
            <a:r>
              <a:rPr dirty="0" sz="2400" spc="85" b="1" i="1">
                <a:solidFill>
                  <a:srgbClr val="3F448B"/>
                </a:solidFill>
                <a:latin typeface="Lucida Sans"/>
                <a:cs typeface="Lucida Sans"/>
              </a:rPr>
              <a:t>perspectives</a:t>
            </a:r>
            <a:r>
              <a:rPr dirty="0" sz="2400" spc="-545" b="1" i="1">
                <a:solidFill>
                  <a:srgbClr val="3F448B"/>
                </a:solidFill>
                <a:latin typeface="Lucida Sans"/>
                <a:cs typeface="Lucida Sans"/>
              </a:rPr>
              <a:t> </a:t>
            </a:r>
            <a:r>
              <a:rPr dirty="0" sz="2400" spc="125" i="1">
                <a:solidFill>
                  <a:srgbClr val="3F448B"/>
                </a:solidFill>
                <a:latin typeface="Cambria"/>
                <a:cs typeface="Cambria"/>
              </a:rPr>
              <a:t>.	</a:t>
            </a:r>
            <a:r>
              <a:rPr dirty="0" sz="2400" spc="110" i="1">
                <a:solidFill>
                  <a:srgbClr val="3F448B"/>
                </a:solidFill>
                <a:latin typeface="Cambria"/>
                <a:cs typeface="Cambria"/>
              </a:rPr>
              <a:t>These </a:t>
            </a:r>
            <a:r>
              <a:rPr dirty="0" sz="2400" spc="35" i="1">
                <a:solidFill>
                  <a:srgbClr val="3F448B"/>
                </a:solidFill>
                <a:latin typeface="Cambria"/>
                <a:cs typeface="Cambria"/>
              </a:rPr>
              <a:t>perspectiv </a:t>
            </a:r>
            <a:r>
              <a:rPr dirty="0" sz="2400" spc="-90" i="1">
                <a:solidFill>
                  <a:srgbClr val="3F448B"/>
                </a:solidFill>
                <a:latin typeface="Cambria"/>
                <a:cs typeface="Cambria"/>
              </a:rPr>
              <a:t>e </a:t>
            </a:r>
            <a:r>
              <a:rPr dirty="0" sz="2400" spc="10" i="1">
                <a:solidFill>
                  <a:srgbClr val="3F448B"/>
                </a:solidFill>
                <a:latin typeface="Cambria"/>
                <a:cs typeface="Cambria"/>
              </a:rPr>
              <a:t>s </a:t>
            </a:r>
            <a:r>
              <a:rPr dirty="0" sz="2400" spc="-75" i="1">
                <a:solidFill>
                  <a:srgbClr val="3F448B"/>
                </a:solidFill>
                <a:latin typeface="Cambria"/>
                <a:cs typeface="Cambria"/>
              </a:rPr>
              <a:t>are </a:t>
            </a:r>
            <a:r>
              <a:rPr dirty="0" sz="2400" spc="-20" i="1">
                <a:solidFill>
                  <a:srgbClr val="3F448B"/>
                </a:solidFill>
                <a:latin typeface="Cambria"/>
                <a:cs typeface="Cambria"/>
              </a:rPr>
              <a:t>calle</a:t>
            </a:r>
            <a:r>
              <a:rPr dirty="0" sz="2400" spc="-375" i="1">
                <a:solidFill>
                  <a:srgbClr val="3F448B"/>
                </a:solidFill>
                <a:latin typeface="Cambria"/>
                <a:cs typeface="Cambria"/>
              </a:rPr>
              <a:t> </a:t>
            </a:r>
            <a:r>
              <a:rPr dirty="0" sz="2400" spc="-65" i="1">
                <a:solidFill>
                  <a:srgbClr val="3F448B"/>
                </a:solidFill>
                <a:latin typeface="Cambria"/>
                <a:cs typeface="Cambria"/>
              </a:rPr>
              <a:t>d</a:t>
            </a:r>
            <a:endParaRPr sz="2400">
              <a:latin typeface="Cambria"/>
              <a:cs typeface="Cambria"/>
            </a:endParaRPr>
          </a:p>
          <a:p>
            <a:pPr marL="619760">
              <a:lnSpc>
                <a:spcPct val="100000"/>
              </a:lnSpc>
            </a:pPr>
            <a:r>
              <a:rPr dirty="0" sz="2400" spc="55" b="1" i="1">
                <a:solidFill>
                  <a:srgbClr val="3F448B"/>
                </a:solidFill>
                <a:latin typeface="Lucida Sans"/>
                <a:cs typeface="Lucida Sans"/>
              </a:rPr>
              <a:t>dimens</a:t>
            </a:r>
            <a:r>
              <a:rPr dirty="0" sz="2400" spc="-535" b="1" i="1">
                <a:solidFill>
                  <a:srgbClr val="3F448B"/>
                </a:solidFill>
                <a:latin typeface="Lucida Sans"/>
                <a:cs typeface="Lucida Sans"/>
              </a:rPr>
              <a:t> </a:t>
            </a:r>
            <a:r>
              <a:rPr dirty="0" sz="2400" spc="20" b="1" i="1">
                <a:solidFill>
                  <a:srgbClr val="3F448B"/>
                </a:solidFill>
                <a:latin typeface="Lucida Sans"/>
                <a:cs typeface="Lucida Sans"/>
              </a:rPr>
              <a:t>ions</a:t>
            </a:r>
            <a:r>
              <a:rPr dirty="0" sz="2400" spc="-540" b="1" i="1">
                <a:solidFill>
                  <a:srgbClr val="3F448B"/>
                </a:solidFill>
                <a:latin typeface="Lucida Sans"/>
                <a:cs typeface="Lucida Sans"/>
              </a:rPr>
              <a:t> </a:t>
            </a:r>
            <a:r>
              <a:rPr dirty="0" sz="2400" spc="125" i="1">
                <a:solidFill>
                  <a:srgbClr val="3F448B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9769" y="0"/>
            <a:ext cx="260350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b="1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29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8969" y="302259"/>
            <a:ext cx="6206490" cy="90931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900" spc="-5"/>
              <a:t>Relational </a:t>
            </a:r>
            <a:r>
              <a:rPr dirty="0" sz="2900"/>
              <a:t>and </a:t>
            </a:r>
            <a:r>
              <a:rPr dirty="0" sz="2900" spc="-5"/>
              <a:t>Multi-Dimensional  Models: </a:t>
            </a:r>
            <a:r>
              <a:rPr dirty="0" sz="2900"/>
              <a:t>An</a:t>
            </a:r>
            <a:r>
              <a:rPr dirty="0" sz="2900" spc="5"/>
              <a:t> </a:t>
            </a:r>
            <a:r>
              <a:rPr dirty="0" sz="2900" spc="-5"/>
              <a:t>Example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2393950" y="1988820"/>
            <a:ext cx="4204970" cy="2832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700" spc="-165" b="1">
                <a:latin typeface="Times New Roman"/>
                <a:cs typeface="Times New Roman"/>
              </a:rPr>
              <a:t>SALES </a:t>
            </a:r>
            <a:r>
              <a:rPr dirty="0" sz="1700" spc="-190" b="1">
                <a:latin typeface="Times New Roman"/>
                <a:cs typeface="Times New Roman"/>
              </a:rPr>
              <a:t>VOLUMES </a:t>
            </a:r>
            <a:r>
              <a:rPr dirty="0" sz="1700" spc="-180" b="1">
                <a:latin typeface="Times New Roman"/>
                <a:cs typeface="Times New Roman"/>
              </a:rPr>
              <a:t>FOR GLEASON</a:t>
            </a:r>
            <a:r>
              <a:rPr dirty="0" sz="1700" spc="45" b="1">
                <a:latin typeface="Times New Roman"/>
                <a:cs typeface="Times New Roman"/>
              </a:rPr>
              <a:t> </a:t>
            </a:r>
            <a:r>
              <a:rPr dirty="0" sz="1700" spc="-170" b="1">
                <a:latin typeface="Times New Roman"/>
                <a:cs typeface="Times New Roman"/>
              </a:rPr>
              <a:t>DEALERSHIP</a:t>
            </a:r>
            <a:endParaRPr sz="17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43000" y="2496820"/>
          <a:ext cx="6711315" cy="2684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7120"/>
                <a:gridCol w="1878330"/>
                <a:gridCol w="2459354"/>
              </a:tblGrid>
              <a:tr h="304800">
                <a:tc>
                  <a:txBody>
                    <a:bodyPr/>
                    <a:lstStyle/>
                    <a:p>
                      <a:pPr marL="591820">
                        <a:lnSpc>
                          <a:spcPts val="1970"/>
                        </a:lnSpc>
                        <a:spcBef>
                          <a:spcPts val="330"/>
                        </a:spcBef>
                      </a:pPr>
                      <a:r>
                        <a:rPr dirty="0" sz="1700" spc="-195" b="1">
                          <a:latin typeface="Times New Roman"/>
                          <a:cs typeface="Times New Roman"/>
                        </a:rPr>
                        <a:t>MODEL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70"/>
                        </a:lnSpc>
                        <a:spcBef>
                          <a:spcPts val="330"/>
                        </a:spcBef>
                      </a:pPr>
                      <a:r>
                        <a:rPr dirty="0" sz="1700" spc="-190" b="1">
                          <a:latin typeface="Times New Roman"/>
                          <a:cs typeface="Times New Roman"/>
                        </a:rPr>
                        <a:t>COLOR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3905">
                        <a:lnSpc>
                          <a:spcPts val="1970"/>
                        </a:lnSpc>
                        <a:spcBef>
                          <a:spcPts val="330"/>
                        </a:spcBef>
                      </a:pPr>
                      <a:r>
                        <a:rPr dirty="0" sz="1700" spc="-165" b="1">
                          <a:latin typeface="Times New Roman"/>
                          <a:cs typeface="Times New Roman"/>
                        </a:rPr>
                        <a:t>SALES</a:t>
                      </a:r>
                      <a:r>
                        <a:rPr dirty="0" sz="1700" spc="-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95" b="1">
                          <a:latin typeface="Times New Roman"/>
                          <a:cs typeface="Times New Roman"/>
                        </a:rPr>
                        <a:t>VOLUME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91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568">
                <a:tc>
                  <a:txBody>
                    <a:bodyPr/>
                    <a:lstStyle/>
                    <a:p>
                      <a:pPr marL="59182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700" spc="-15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7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90">
                          <a:latin typeface="Times New Roman"/>
                          <a:cs typeface="Times New Roman"/>
                        </a:rPr>
                        <a:t>VAN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BLUE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6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318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5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7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90">
                          <a:latin typeface="Times New Roman"/>
                          <a:cs typeface="Times New Roman"/>
                        </a:rPr>
                        <a:t>VAN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5">
                          <a:latin typeface="Times New Roman"/>
                          <a:cs typeface="Times New Roman"/>
                        </a:rPr>
                        <a:t>RED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5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591820">
                        <a:lnSpc>
                          <a:spcPts val="1920"/>
                        </a:lnSpc>
                      </a:pPr>
                      <a:r>
                        <a:rPr dirty="0" sz="1700" spc="-15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7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90">
                          <a:latin typeface="Times New Roman"/>
                          <a:cs typeface="Times New Roman"/>
                        </a:rPr>
                        <a:t>VAN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0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WHITE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0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4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809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7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COUPE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BLUE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3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809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7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COUPE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5">
                          <a:latin typeface="Times New Roman"/>
                          <a:cs typeface="Times New Roman"/>
                        </a:rPr>
                        <a:t>RED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5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55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7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COUPE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WHITE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5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SEDAN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BLUE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4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marL="591820">
                        <a:lnSpc>
                          <a:spcPts val="192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SEDAN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925"/>
                        </a:lnSpc>
                      </a:pPr>
                      <a:r>
                        <a:rPr dirty="0" sz="1700" spc="-175">
                          <a:latin typeface="Times New Roman"/>
                          <a:cs typeface="Times New Roman"/>
                        </a:rPr>
                        <a:t>RED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92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3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48311">
                <a:tc>
                  <a:txBody>
                    <a:bodyPr/>
                    <a:lstStyle/>
                    <a:p>
                      <a:pPr marL="591820">
                        <a:lnSpc>
                          <a:spcPts val="185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SEDAN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1855"/>
                        </a:lnSpc>
                      </a:pPr>
                      <a:r>
                        <a:rPr dirty="0" sz="1700" spc="-170">
                          <a:latin typeface="Times New Roman"/>
                          <a:cs typeface="Times New Roman"/>
                        </a:rPr>
                        <a:t>WHITE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3525">
                        <a:lnSpc>
                          <a:spcPts val="1855"/>
                        </a:lnSpc>
                      </a:pPr>
                      <a:r>
                        <a:rPr dirty="0" sz="1700">
                          <a:latin typeface="Times New Roman"/>
                          <a:cs typeface="Times New Roman"/>
                        </a:rPr>
                        <a:t>2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804160" y="5256529"/>
            <a:ext cx="3279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Times New Roman"/>
                <a:cs typeface="Times New Roman"/>
              </a:rPr>
              <a:t>The Relational</a:t>
            </a:r>
            <a:r>
              <a:rPr dirty="0" sz="2400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Structure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41520" y="2691764"/>
            <a:ext cx="1302385" cy="1303655"/>
            <a:chOff x="4541520" y="2691764"/>
            <a:chExt cx="1302385" cy="1303655"/>
          </a:xfrm>
        </p:grpSpPr>
        <p:sp>
          <p:nvSpPr>
            <p:cNvPr id="3" name="object 3"/>
            <p:cNvSpPr/>
            <p:nvPr/>
          </p:nvSpPr>
          <p:spPr>
            <a:xfrm>
              <a:off x="5182870" y="2700019"/>
              <a:ext cx="654050" cy="654050"/>
            </a:xfrm>
            <a:custGeom>
              <a:avLst/>
              <a:gdLst/>
              <a:ahLst/>
              <a:cxnLst/>
              <a:rect l="l" t="t" r="r" b="b"/>
              <a:pathLst>
                <a:path w="654050" h="654050">
                  <a:moveTo>
                    <a:pt x="654050" y="0"/>
                  </a:moveTo>
                  <a:lnTo>
                    <a:pt x="0" y="0"/>
                  </a:lnTo>
                  <a:lnTo>
                    <a:pt x="0" y="654050"/>
                  </a:lnTo>
                  <a:lnTo>
                    <a:pt x="654050" y="654050"/>
                  </a:lnTo>
                  <a:lnTo>
                    <a:pt x="65405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182870" y="2698749"/>
              <a:ext cx="654050" cy="655320"/>
            </a:xfrm>
            <a:custGeom>
              <a:avLst/>
              <a:gdLst/>
              <a:ahLst/>
              <a:cxnLst/>
              <a:rect l="l" t="t" r="r" b="b"/>
              <a:pathLst>
                <a:path w="654050" h="655320">
                  <a:moveTo>
                    <a:pt x="0" y="0"/>
                  </a:moveTo>
                  <a:lnTo>
                    <a:pt x="654050" y="0"/>
                  </a:lnTo>
                  <a:lnTo>
                    <a:pt x="654050" y="655320"/>
                  </a:lnTo>
                  <a:lnTo>
                    <a:pt x="0" y="655320"/>
                  </a:lnTo>
                  <a:lnTo>
                    <a:pt x="0" y="0"/>
                  </a:lnTo>
                  <a:close/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541520" y="3341369"/>
              <a:ext cx="1295400" cy="654050"/>
            </a:xfrm>
            <a:custGeom>
              <a:avLst/>
              <a:gdLst/>
              <a:ahLst/>
              <a:cxnLst/>
              <a:rect l="l" t="t" r="r" b="b"/>
              <a:pathLst>
                <a:path w="1295400" h="654050">
                  <a:moveTo>
                    <a:pt x="1295400" y="0"/>
                  </a:moveTo>
                  <a:lnTo>
                    <a:pt x="654050" y="0"/>
                  </a:lnTo>
                  <a:lnTo>
                    <a:pt x="641350" y="0"/>
                  </a:lnTo>
                  <a:lnTo>
                    <a:pt x="0" y="0"/>
                  </a:lnTo>
                  <a:lnTo>
                    <a:pt x="0" y="654050"/>
                  </a:lnTo>
                  <a:lnTo>
                    <a:pt x="641350" y="654050"/>
                  </a:lnTo>
                  <a:lnTo>
                    <a:pt x="654050" y="654050"/>
                  </a:lnTo>
                  <a:lnTo>
                    <a:pt x="1295400" y="65405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4347845" y="4981575"/>
            <a:ext cx="1184275" cy="504825"/>
            <a:chOff x="4347845" y="4981575"/>
            <a:chExt cx="1184275" cy="504825"/>
          </a:xfrm>
        </p:grpSpPr>
        <p:sp>
          <p:nvSpPr>
            <p:cNvPr id="7" name="object 7"/>
            <p:cNvSpPr/>
            <p:nvPr/>
          </p:nvSpPr>
          <p:spPr>
            <a:xfrm>
              <a:off x="4434840" y="5068569"/>
              <a:ext cx="1097280" cy="417830"/>
            </a:xfrm>
            <a:custGeom>
              <a:avLst/>
              <a:gdLst/>
              <a:ahLst/>
              <a:cxnLst/>
              <a:rect l="l" t="t" r="r" b="b"/>
              <a:pathLst>
                <a:path w="1097279" h="417829">
                  <a:moveTo>
                    <a:pt x="1097280" y="0"/>
                  </a:moveTo>
                  <a:lnTo>
                    <a:pt x="1013460" y="0"/>
                  </a:lnTo>
                  <a:lnTo>
                    <a:pt x="1013460" y="337820"/>
                  </a:lnTo>
                  <a:lnTo>
                    <a:pt x="0" y="337820"/>
                  </a:lnTo>
                  <a:lnTo>
                    <a:pt x="0" y="417830"/>
                  </a:lnTo>
                  <a:lnTo>
                    <a:pt x="1097280" y="417830"/>
                  </a:lnTo>
                  <a:lnTo>
                    <a:pt x="1097280" y="337820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354830" y="4988560"/>
              <a:ext cx="1094740" cy="419100"/>
            </a:xfrm>
            <a:custGeom>
              <a:avLst/>
              <a:gdLst/>
              <a:ahLst/>
              <a:cxnLst/>
              <a:rect l="l" t="t" r="r" b="b"/>
              <a:pathLst>
                <a:path w="1094739" h="419100">
                  <a:moveTo>
                    <a:pt x="0" y="0"/>
                  </a:moveTo>
                  <a:lnTo>
                    <a:pt x="1094740" y="0"/>
                  </a:lnTo>
                  <a:lnTo>
                    <a:pt x="1094740" y="419099"/>
                  </a:lnTo>
                  <a:lnTo>
                    <a:pt x="0" y="419099"/>
                  </a:lnTo>
                  <a:lnTo>
                    <a:pt x="0" y="0"/>
                  </a:lnTo>
                  <a:close/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4448809" y="5011420"/>
            <a:ext cx="894080" cy="3136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900" spc="-5" b="1">
                <a:latin typeface="Arial"/>
                <a:cs typeface="Arial"/>
              </a:rPr>
              <a:t>C</a:t>
            </a:r>
            <a:r>
              <a:rPr dirty="0" sz="1900" spc="-10" b="1">
                <a:latin typeface="Arial"/>
                <a:cs typeface="Arial"/>
              </a:rPr>
              <a:t>O</a:t>
            </a:r>
            <a:r>
              <a:rPr dirty="0" sz="1900" spc="-5" b="1">
                <a:latin typeface="Arial"/>
                <a:cs typeface="Arial"/>
              </a:rPr>
              <a:t>L</a:t>
            </a:r>
            <a:r>
              <a:rPr dirty="0" sz="1900" spc="-10" b="1">
                <a:latin typeface="Arial"/>
                <a:cs typeface="Arial"/>
              </a:rPr>
              <a:t>OR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585085" y="3030854"/>
            <a:ext cx="516255" cy="1304925"/>
            <a:chOff x="2585085" y="3030854"/>
            <a:chExt cx="516255" cy="1304925"/>
          </a:xfrm>
        </p:grpSpPr>
        <p:sp>
          <p:nvSpPr>
            <p:cNvPr id="11" name="object 11"/>
            <p:cNvSpPr/>
            <p:nvPr/>
          </p:nvSpPr>
          <p:spPr>
            <a:xfrm>
              <a:off x="2672080" y="3117849"/>
              <a:ext cx="429259" cy="1217930"/>
            </a:xfrm>
            <a:custGeom>
              <a:avLst/>
              <a:gdLst/>
              <a:ahLst/>
              <a:cxnLst/>
              <a:rect l="l" t="t" r="r" b="b"/>
              <a:pathLst>
                <a:path w="429260" h="1217929">
                  <a:moveTo>
                    <a:pt x="429260" y="0"/>
                  </a:moveTo>
                  <a:lnTo>
                    <a:pt x="345440" y="0"/>
                  </a:lnTo>
                  <a:lnTo>
                    <a:pt x="345440" y="1134110"/>
                  </a:lnTo>
                  <a:lnTo>
                    <a:pt x="0" y="1134110"/>
                  </a:lnTo>
                  <a:lnTo>
                    <a:pt x="0" y="1217930"/>
                  </a:lnTo>
                  <a:lnTo>
                    <a:pt x="429260" y="1217930"/>
                  </a:lnTo>
                  <a:lnTo>
                    <a:pt x="429260" y="1134110"/>
                  </a:lnTo>
                  <a:lnTo>
                    <a:pt x="42926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592070" y="3037839"/>
              <a:ext cx="426720" cy="1215390"/>
            </a:xfrm>
            <a:custGeom>
              <a:avLst/>
              <a:gdLst/>
              <a:ahLst/>
              <a:cxnLst/>
              <a:rect l="l" t="t" r="r" b="b"/>
              <a:pathLst>
                <a:path w="426719" h="1215389">
                  <a:moveTo>
                    <a:pt x="0" y="0"/>
                  </a:moveTo>
                  <a:lnTo>
                    <a:pt x="426719" y="0"/>
                  </a:lnTo>
                  <a:lnTo>
                    <a:pt x="426719" y="1215390"/>
                  </a:lnTo>
                  <a:lnTo>
                    <a:pt x="0" y="1215390"/>
                  </a:lnTo>
                  <a:lnTo>
                    <a:pt x="0" y="0"/>
                  </a:lnTo>
                  <a:close/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2686050" y="3007360"/>
            <a:ext cx="225425" cy="118237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algn="just" marL="12700" marR="5080">
              <a:lnSpc>
                <a:spcPct val="75000"/>
              </a:lnSpc>
              <a:spcBef>
                <a:spcPts val="660"/>
              </a:spcBef>
            </a:pPr>
            <a:r>
              <a:rPr dirty="0" sz="1900" spc="-5" b="1">
                <a:latin typeface="Arial"/>
                <a:cs typeface="Arial"/>
              </a:rPr>
              <a:t>M  O  </a:t>
            </a:r>
            <a:r>
              <a:rPr dirty="0" sz="1900" spc="-10" b="1">
                <a:latin typeface="Arial"/>
                <a:cs typeface="Arial"/>
              </a:rPr>
              <a:t>D  E  L</a:t>
            </a:r>
            <a:endParaRPr sz="1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02913" y="2954020"/>
            <a:ext cx="54546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Arial"/>
                <a:cs typeface="Arial"/>
              </a:rPr>
              <a:t>Mini</a:t>
            </a:r>
            <a:r>
              <a:rPr dirty="0" sz="1050" spc="-7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Van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27400" y="4156709"/>
            <a:ext cx="41084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15">
                <a:latin typeface="Arial"/>
                <a:cs typeface="Arial"/>
              </a:rPr>
              <a:t>S</a:t>
            </a:r>
            <a:r>
              <a:rPr dirty="0" sz="1050" spc="5">
                <a:latin typeface="Arial"/>
                <a:cs typeface="Arial"/>
              </a:rPr>
              <a:t>e</a:t>
            </a:r>
            <a:r>
              <a:rPr dirty="0" sz="1050" spc="-5">
                <a:latin typeface="Arial"/>
                <a:cs typeface="Arial"/>
              </a:rPr>
              <a:t>d</a:t>
            </a:r>
            <a:r>
              <a:rPr dirty="0" sz="1050" spc="5">
                <a:latin typeface="Arial"/>
                <a:cs typeface="Arial"/>
              </a:rPr>
              <a:t>a</a:t>
            </a:r>
            <a:r>
              <a:rPr dirty="0" sz="1050">
                <a:latin typeface="Arial"/>
                <a:cs typeface="Arial"/>
              </a:rPr>
              <a:t>n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7400" y="3595370"/>
            <a:ext cx="41846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Arial"/>
                <a:cs typeface="Arial"/>
              </a:rPr>
              <a:t>C</a:t>
            </a:r>
            <a:r>
              <a:rPr dirty="0" sz="1050" spc="-5">
                <a:latin typeface="Arial"/>
                <a:cs typeface="Arial"/>
              </a:rPr>
              <a:t>o</a:t>
            </a:r>
            <a:r>
              <a:rPr dirty="0" sz="1050" spc="5">
                <a:latin typeface="Arial"/>
                <a:cs typeface="Arial"/>
              </a:rPr>
              <a:t>u</a:t>
            </a:r>
            <a:r>
              <a:rPr dirty="0" sz="1050" spc="-5">
                <a:latin typeface="Arial"/>
                <a:cs typeface="Arial"/>
              </a:rPr>
              <a:t>p</a:t>
            </a:r>
            <a:r>
              <a:rPr dirty="0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8840" y="4716779"/>
            <a:ext cx="27114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latin typeface="Arial"/>
                <a:cs typeface="Arial"/>
              </a:rPr>
              <a:t>R</a:t>
            </a:r>
            <a:r>
              <a:rPr dirty="0" sz="1050" spc="-5">
                <a:latin typeface="Arial"/>
                <a:cs typeface="Arial"/>
              </a:rPr>
              <a:t>e</a:t>
            </a:r>
            <a:r>
              <a:rPr dirty="0" sz="105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0190" y="4716779"/>
            <a:ext cx="36766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5">
                <a:latin typeface="Arial"/>
                <a:cs typeface="Arial"/>
              </a:rPr>
              <a:t>W</a:t>
            </a:r>
            <a:r>
              <a:rPr dirty="0" sz="1050" spc="-5">
                <a:latin typeface="Arial"/>
                <a:cs typeface="Arial"/>
              </a:rPr>
              <a:t>h</a:t>
            </a:r>
            <a:r>
              <a:rPr dirty="0" sz="1050" spc="5">
                <a:latin typeface="Arial"/>
                <a:cs typeface="Arial"/>
              </a:rPr>
              <a:t>i</a:t>
            </a:r>
            <a:r>
              <a:rPr dirty="0" sz="1050" spc="-5">
                <a:latin typeface="Arial"/>
                <a:cs typeface="Arial"/>
              </a:rPr>
              <a:t>t</a:t>
            </a:r>
            <a:r>
              <a:rPr dirty="0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48759" y="4716779"/>
            <a:ext cx="29273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15">
                <a:latin typeface="Arial"/>
                <a:cs typeface="Arial"/>
              </a:rPr>
              <a:t>B</a:t>
            </a:r>
            <a:r>
              <a:rPr dirty="0" sz="1050" spc="5">
                <a:latin typeface="Arial"/>
                <a:cs typeface="Arial"/>
              </a:rPr>
              <a:t>lu</a:t>
            </a:r>
            <a:r>
              <a:rPr dirty="0" sz="105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00170" y="2698750"/>
            <a:ext cx="641350" cy="64135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17145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6</a:t>
            </a:r>
            <a:endParaRPr sz="1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41520" y="2698750"/>
            <a:ext cx="1295400" cy="64135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260"/>
              </a:spcBef>
              <a:tabLst>
                <a:tab pos="880744" algn="l"/>
              </a:tabLst>
            </a:pPr>
            <a:r>
              <a:rPr dirty="0" sz="1900" spc="-10" b="1">
                <a:latin typeface="Arial"/>
                <a:cs typeface="Arial"/>
              </a:rPr>
              <a:t>5	4</a:t>
            </a:r>
            <a:endParaRPr sz="1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00170" y="3340100"/>
            <a:ext cx="641350" cy="64135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17145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3</a:t>
            </a:r>
            <a:endParaRPr sz="1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41520" y="3340100"/>
            <a:ext cx="641350" cy="641350"/>
          </a:xfrm>
          <a:prstGeom prst="rect">
            <a:avLst/>
          </a:prstGeom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17145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5</a:t>
            </a:r>
            <a:endParaRPr sz="1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2870" y="3340100"/>
            <a:ext cx="654050" cy="641350"/>
          </a:xfrm>
          <a:prstGeom prst="rect">
            <a:avLst/>
          </a:prstGeom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32384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5</a:t>
            </a:r>
            <a:endParaRPr sz="1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00170" y="3981450"/>
            <a:ext cx="641350" cy="65532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17145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4</a:t>
            </a:r>
            <a:endParaRPr sz="1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41520" y="3981450"/>
            <a:ext cx="641350" cy="65532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17145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3</a:t>
            </a:r>
            <a:endParaRPr sz="1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82870" y="3981450"/>
            <a:ext cx="654050" cy="655320"/>
          </a:xfrm>
          <a:prstGeom prst="rect">
            <a:avLst/>
          </a:prstGeom>
          <a:solidFill>
            <a:srgbClr val="CDCDCD"/>
          </a:solidFill>
          <a:ln w="13970">
            <a:solidFill>
              <a:srgbClr val="000000"/>
            </a:solidFill>
          </a:ln>
        </p:spPr>
        <p:txBody>
          <a:bodyPr wrap="square" lIns="0" tIns="160020" rIns="0" bIns="0" rtlCol="0" vert="horz">
            <a:spAutoFit/>
          </a:bodyPr>
          <a:lstStyle/>
          <a:p>
            <a:pPr algn="ctr" marR="32384">
              <a:lnSpc>
                <a:spcPct val="100000"/>
              </a:lnSpc>
              <a:spcBef>
                <a:spcPts val="1260"/>
              </a:spcBef>
            </a:pPr>
            <a:r>
              <a:rPr dirty="0" sz="1900" spc="-10" b="1">
                <a:latin typeface="Arial"/>
                <a:cs typeface="Arial"/>
              </a:rPr>
              <a:t>2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636259" y="2164079"/>
            <a:ext cx="1309370" cy="1417320"/>
            <a:chOff x="5636259" y="2164079"/>
            <a:chExt cx="1309370" cy="1417320"/>
          </a:xfrm>
        </p:grpSpPr>
        <p:sp>
          <p:nvSpPr>
            <p:cNvPr id="29" name="object 29"/>
            <p:cNvSpPr/>
            <p:nvPr/>
          </p:nvSpPr>
          <p:spPr>
            <a:xfrm>
              <a:off x="6017259" y="2164079"/>
              <a:ext cx="95250" cy="93980"/>
            </a:xfrm>
            <a:custGeom>
              <a:avLst/>
              <a:gdLst/>
              <a:ahLst/>
              <a:cxnLst/>
              <a:rect l="l" t="t" r="r" b="b"/>
              <a:pathLst>
                <a:path w="95250" h="93980">
                  <a:moveTo>
                    <a:pt x="95250" y="0"/>
                  </a:moveTo>
                  <a:lnTo>
                    <a:pt x="0" y="46990"/>
                  </a:lnTo>
                  <a:lnTo>
                    <a:pt x="95250" y="93980"/>
                  </a:lnTo>
                  <a:lnTo>
                    <a:pt x="95250" y="0"/>
                  </a:lnTo>
                  <a:close/>
                </a:path>
              </a:pathLst>
            </a:custGeom>
            <a:solidFill>
              <a:srgbClr val="3333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636260" y="2197099"/>
              <a:ext cx="1309370" cy="1384300"/>
            </a:xfrm>
            <a:custGeom>
              <a:avLst/>
              <a:gdLst/>
              <a:ahLst/>
              <a:cxnLst/>
              <a:rect l="l" t="t" r="r" b="b"/>
              <a:pathLst>
                <a:path w="1309370" h="1384300">
                  <a:moveTo>
                    <a:pt x="1309370" y="22860"/>
                  </a:moveTo>
                  <a:lnTo>
                    <a:pt x="1299210" y="12700"/>
                  </a:lnTo>
                  <a:lnTo>
                    <a:pt x="1291590" y="0"/>
                  </a:lnTo>
                  <a:lnTo>
                    <a:pt x="67513" y="707351"/>
                  </a:lnTo>
                  <a:lnTo>
                    <a:pt x="53340" y="681990"/>
                  </a:lnTo>
                  <a:lnTo>
                    <a:pt x="0" y="762000"/>
                  </a:lnTo>
                  <a:lnTo>
                    <a:pt x="95250" y="756920"/>
                  </a:lnTo>
                  <a:lnTo>
                    <a:pt x="81445" y="732256"/>
                  </a:lnTo>
                  <a:lnTo>
                    <a:pt x="1219898" y="75552"/>
                  </a:lnTo>
                  <a:lnTo>
                    <a:pt x="48552" y="1312227"/>
                  </a:lnTo>
                  <a:lnTo>
                    <a:pt x="27940" y="1292860"/>
                  </a:lnTo>
                  <a:lnTo>
                    <a:pt x="0" y="1384300"/>
                  </a:lnTo>
                  <a:lnTo>
                    <a:pt x="90170" y="1351280"/>
                  </a:lnTo>
                  <a:lnTo>
                    <a:pt x="69532" y="1331925"/>
                  </a:lnTo>
                  <a:lnTo>
                    <a:pt x="1309370" y="2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1436369" y="2579370"/>
            <a:ext cx="4969510" cy="3020060"/>
            <a:chOff x="1436369" y="2579370"/>
            <a:chExt cx="4969510" cy="3020060"/>
          </a:xfrm>
        </p:grpSpPr>
        <p:sp>
          <p:nvSpPr>
            <p:cNvPr id="32" name="object 32"/>
            <p:cNvSpPr/>
            <p:nvPr/>
          </p:nvSpPr>
          <p:spPr>
            <a:xfrm>
              <a:off x="5485130" y="5144770"/>
              <a:ext cx="920750" cy="280670"/>
            </a:xfrm>
            <a:custGeom>
              <a:avLst/>
              <a:gdLst/>
              <a:ahLst/>
              <a:cxnLst/>
              <a:rect l="l" t="t" r="r" b="b"/>
              <a:pathLst>
                <a:path w="920750" h="280670">
                  <a:moveTo>
                    <a:pt x="920750" y="254000"/>
                  </a:moveTo>
                  <a:lnTo>
                    <a:pt x="86398" y="27368"/>
                  </a:lnTo>
                  <a:lnTo>
                    <a:pt x="93980" y="0"/>
                  </a:lnTo>
                  <a:lnTo>
                    <a:pt x="0" y="19050"/>
                  </a:lnTo>
                  <a:lnTo>
                    <a:pt x="71120" y="82550"/>
                  </a:lnTo>
                  <a:lnTo>
                    <a:pt x="78676" y="55245"/>
                  </a:lnTo>
                  <a:lnTo>
                    <a:pt x="913130" y="280670"/>
                  </a:lnTo>
                  <a:lnTo>
                    <a:pt x="920750" y="254000"/>
                  </a:lnTo>
                  <a:close/>
                </a:path>
              </a:pathLst>
            </a:custGeom>
            <a:solidFill>
              <a:srgbClr val="3333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5087619" y="4897120"/>
              <a:ext cx="93980" cy="82550"/>
            </a:xfrm>
            <a:custGeom>
              <a:avLst/>
              <a:gdLst/>
              <a:ahLst/>
              <a:cxnLst/>
              <a:rect l="l" t="t" r="r" b="b"/>
              <a:pathLst>
                <a:path w="93979" h="82550">
                  <a:moveTo>
                    <a:pt x="0" y="0"/>
                  </a:moveTo>
                  <a:lnTo>
                    <a:pt x="22859" y="82549"/>
                  </a:lnTo>
                  <a:lnTo>
                    <a:pt x="93979" y="190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436370" y="2579369"/>
              <a:ext cx="925830" cy="925830"/>
            </a:xfrm>
            <a:custGeom>
              <a:avLst/>
              <a:gdLst/>
              <a:ahLst/>
              <a:cxnLst/>
              <a:rect l="l" t="t" r="r" b="b"/>
              <a:pathLst>
                <a:path w="925830" h="925829">
                  <a:moveTo>
                    <a:pt x="925830" y="925830"/>
                  </a:moveTo>
                  <a:lnTo>
                    <a:pt x="892810" y="825500"/>
                  </a:lnTo>
                  <a:lnTo>
                    <a:pt x="870585" y="847725"/>
                  </a:lnTo>
                  <a:lnTo>
                    <a:pt x="22860" y="0"/>
                  </a:lnTo>
                  <a:lnTo>
                    <a:pt x="0" y="22860"/>
                  </a:lnTo>
                  <a:lnTo>
                    <a:pt x="847725" y="870585"/>
                  </a:lnTo>
                  <a:lnTo>
                    <a:pt x="825500" y="892810"/>
                  </a:lnTo>
                  <a:lnTo>
                    <a:pt x="925830" y="925830"/>
                  </a:lnTo>
                  <a:close/>
                </a:path>
              </a:pathLst>
            </a:custGeom>
            <a:solidFill>
              <a:srgbClr val="3333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197100" y="3199129"/>
              <a:ext cx="2922270" cy="2400300"/>
            </a:xfrm>
            <a:custGeom>
              <a:avLst/>
              <a:gdLst/>
              <a:ahLst/>
              <a:cxnLst/>
              <a:rect l="l" t="t" r="r" b="b"/>
              <a:pathLst>
                <a:path w="2922270" h="2400300">
                  <a:moveTo>
                    <a:pt x="1231900" y="609600"/>
                  </a:moveTo>
                  <a:lnTo>
                    <a:pt x="1144270" y="647700"/>
                  </a:lnTo>
                  <a:lnTo>
                    <a:pt x="1166088" y="666102"/>
                  </a:lnTo>
                  <a:lnTo>
                    <a:pt x="108369" y="1923719"/>
                  </a:lnTo>
                  <a:lnTo>
                    <a:pt x="1171409" y="80645"/>
                  </a:lnTo>
                  <a:lnTo>
                    <a:pt x="1196340" y="95250"/>
                  </a:lnTo>
                  <a:lnTo>
                    <a:pt x="1201420" y="0"/>
                  </a:lnTo>
                  <a:lnTo>
                    <a:pt x="1122667" y="52070"/>
                  </a:lnTo>
                  <a:lnTo>
                    <a:pt x="1146797" y="66217"/>
                  </a:lnTo>
                  <a:lnTo>
                    <a:pt x="0" y="2052320"/>
                  </a:lnTo>
                  <a:lnTo>
                    <a:pt x="10350" y="2058543"/>
                  </a:lnTo>
                  <a:lnTo>
                    <a:pt x="12941" y="2060689"/>
                  </a:lnTo>
                  <a:lnTo>
                    <a:pt x="3810" y="2067560"/>
                  </a:lnTo>
                  <a:lnTo>
                    <a:pt x="21590" y="2090420"/>
                  </a:lnTo>
                  <a:lnTo>
                    <a:pt x="1095895" y="1281861"/>
                  </a:lnTo>
                  <a:lnTo>
                    <a:pt x="1112520" y="1304290"/>
                  </a:lnTo>
                  <a:lnTo>
                    <a:pt x="1155700" y="1219200"/>
                  </a:lnTo>
                  <a:lnTo>
                    <a:pt x="1061720" y="1235710"/>
                  </a:lnTo>
                  <a:lnTo>
                    <a:pt x="1078661" y="1258595"/>
                  </a:lnTo>
                  <a:lnTo>
                    <a:pt x="58610" y="2026323"/>
                  </a:lnTo>
                  <a:lnTo>
                    <a:pt x="1187462" y="684136"/>
                  </a:lnTo>
                  <a:lnTo>
                    <a:pt x="1209040" y="702310"/>
                  </a:lnTo>
                  <a:lnTo>
                    <a:pt x="1231900" y="609600"/>
                  </a:lnTo>
                  <a:close/>
                </a:path>
                <a:path w="2922270" h="2400300">
                  <a:moveTo>
                    <a:pt x="2922270" y="1748790"/>
                  </a:moveTo>
                  <a:lnTo>
                    <a:pt x="2914650" y="1720850"/>
                  </a:lnTo>
                  <a:lnTo>
                    <a:pt x="719251" y="2323134"/>
                  </a:lnTo>
                  <a:lnTo>
                    <a:pt x="1846491" y="1801609"/>
                  </a:lnTo>
                  <a:lnTo>
                    <a:pt x="1858010" y="1826260"/>
                  </a:lnTo>
                  <a:lnTo>
                    <a:pt x="1917700" y="1752600"/>
                  </a:lnTo>
                  <a:lnTo>
                    <a:pt x="1822450" y="1750060"/>
                  </a:lnTo>
                  <a:lnTo>
                    <a:pt x="1834007" y="1774850"/>
                  </a:lnTo>
                  <a:lnTo>
                    <a:pt x="539750" y="2374900"/>
                  </a:lnTo>
                  <a:lnTo>
                    <a:pt x="552450" y="2400300"/>
                  </a:lnTo>
                  <a:lnTo>
                    <a:pt x="623074" y="2367623"/>
                  </a:lnTo>
                  <a:lnTo>
                    <a:pt x="626110" y="2378710"/>
                  </a:lnTo>
                  <a:lnTo>
                    <a:pt x="2922270" y="174879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/>
          <p:cNvSpPr txBox="1"/>
          <p:nvPr/>
        </p:nvSpPr>
        <p:spPr>
          <a:xfrm>
            <a:off x="3685540" y="1793240"/>
            <a:ext cx="5145405" cy="47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33395" algn="l"/>
              </a:tabLst>
            </a:pPr>
            <a:r>
              <a:rPr dirty="0" baseline="-5649" sz="4425" b="1">
                <a:latin typeface="Times New Roman"/>
                <a:cs typeface="Times New Roman"/>
              </a:rPr>
              <a:t>S</a:t>
            </a:r>
            <a:r>
              <a:rPr dirty="0" baseline="-5649" sz="4425" spc="-7" b="1">
                <a:latin typeface="Times New Roman"/>
                <a:cs typeface="Times New Roman"/>
              </a:rPr>
              <a:t>a</a:t>
            </a:r>
            <a:r>
              <a:rPr dirty="0" baseline="-5649" sz="4425" spc="-22" b="1">
                <a:latin typeface="Times New Roman"/>
                <a:cs typeface="Times New Roman"/>
              </a:rPr>
              <a:t>l</a:t>
            </a:r>
            <a:r>
              <a:rPr dirty="0" baseline="-5649" sz="4425" spc="-7" b="1">
                <a:latin typeface="Times New Roman"/>
                <a:cs typeface="Times New Roman"/>
              </a:rPr>
              <a:t>es</a:t>
            </a:r>
            <a:r>
              <a:rPr dirty="0" baseline="-5649" sz="4425" b="1">
                <a:latin typeface="Times New Roman"/>
                <a:cs typeface="Times New Roman"/>
              </a:rPr>
              <a:t> </a:t>
            </a:r>
            <a:r>
              <a:rPr dirty="0" baseline="-5649" sz="4425" spc="-7" b="1">
                <a:latin typeface="Times New Roman"/>
                <a:cs typeface="Times New Roman"/>
              </a:rPr>
              <a:t>V</a:t>
            </a:r>
            <a:r>
              <a:rPr dirty="0" baseline="-5649" sz="4425" spc="-7" b="1">
                <a:latin typeface="Times New Roman"/>
                <a:cs typeface="Times New Roman"/>
              </a:rPr>
              <a:t>o</a:t>
            </a:r>
            <a:r>
              <a:rPr dirty="0" baseline="-5649" sz="4425" spc="-22" b="1">
                <a:latin typeface="Times New Roman"/>
                <a:cs typeface="Times New Roman"/>
              </a:rPr>
              <a:t>l</a:t>
            </a:r>
            <a:r>
              <a:rPr dirty="0" baseline="-5649" sz="4425" b="1">
                <a:latin typeface="Times New Roman"/>
                <a:cs typeface="Times New Roman"/>
              </a:rPr>
              <a:t>um</a:t>
            </a:r>
            <a:r>
              <a:rPr dirty="0" baseline="-5649" sz="4425" spc="-22" b="1">
                <a:latin typeface="Times New Roman"/>
                <a:cs typeface="Times New Roman"/>
              </a:rPr>
              <a:t>e</a:t>
            </a:r>
            <a:r>
              <a:rPr dirty="0" baseline="-5649" sz="4425" spc="-7" b="1">
                <a:latin typeface="Times New Roman"/>
                <a:cs typeface="Times New Roman"/>
              </a:rPr>
              <a:t>s</a:t>
            </a:r>
            <a:r>
              <a:rPr dirty="0" baseline="-5649" sz="4425" spc="44" b="1">
                <a:latin typeface="Times New Roman"/>
                <a:cs typeface="Times New Roman"/>
              </a:rPr>
              <a:t> </a:t>
            </a:r>
            <a:r>
              <a:rPr dirty="0" u="heavy" sz="2400">
                <a:uFill>
                  <a:solidFill>
                    <a:srgbClr val="333398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u="heavy" sz="2400" spc="5" b="1">
                <a:uFill>
                  <a:solidFill>
                    <a:srgbClr val="333398"/>
                  </a:solidFill>
                </a:uFill>
                <a:latin typeface="Tahoma"/>
                <a:cs typeface="Tahoma"/>
              </a:rPr>
              <a:t>M</a:t>
            </a:r>
            <a:r>
              <a:rPr dirty="0" sz="2400" spc="5" b="1">
                <a:latin typeface="Tahoma"/>
                <a:cs typeface="Tahoma"/>
              </a:rPr>
              <a:t>e</a:t>
            </a:r>
            <a:r>
              <a:rPr dirty="0" sz="2400" b="1">
                <a:latin typeface="Tahoma"/>
                <a:cs typeface="Tahoma"/>
              </a:rPr>
              <a:t>a</a:t>
            </a:r>
            <a:r>
              <a:rPr dirty="0" sz="2400" spc="-5" b="1">
                <a:latin typeface="Tahoma"/>
                <a:cs typeface="Tahoma"/>
              </a:rPr>
              <a:t>s</a:t>
            </a:r>
            <a:r>
              <a:rPr dirty="0" sz="2400" b="1">
                <a:latin typeface="Tahoma"/>
                <a:cs typeface="Tahoma"/>
              </a:rPr>
              <a:t>u</a:t>
            </a:r>
            <a:r>
              <a:rPr dirty="0" sz="2400" spc="-5" b="1">
                <a:latin typeface="Tahoma"/>
                <a:cs typeface="Tahoma"/>
              </a:rPr>
              <a:t>r</a:t>
            </a:r>
            <a:r>
              <a:rPr dirty="0" sz="2400" spc="5" b="1">
                <a:latin typeface="Tahoma"/>
                <a:cs typeface="Tahoma"/>
              </a:rPr>
              <a:t>e</a:t>
            </a:r>
            <a:r>
              <a:rPr dirty="0" sz="2400" b="1">
                <a:latin typeface="Tahoma"/>
                <a:cs typeface="Tahoma"/>
              </a:rPr>
              <a:t>m</a:t>
            </a:r>
            <a:r>
              <a:rPr dirty="0" sz="2400" spc="5" b="1">
                <a:latin typeface="Tahoma"/>
                <a:cs typeface="Tahoma"/>
              </a:rPr>
              <a:t>e</a:t>
            </a:r>
            <a:r>
              <a:rPr dirty="0" sz="2400" b="1">
                <a:latin typeface="Tahoma"/>
                <a:cs typeface="Tahoma"/>
              </a:rPr>
              <a:t>nt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7" name="object 37"/>
          <p:cNvSpPr txBox="1"/>
          <p:nvPr/>
        </p:nvSpPr>
        <p:spPr>
          <a:xfrm>
            <a:off x="6465570" y="5172709"/>
            <a:ext cx="16459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Tahoma"/>
                <a:cs typeface="Tahoma"/>
              </a:rPr>
              <a:t>D</a:t>
            </a:r>
            <a:r>
              <a:rPr dirty="0" sz="2400" spc="-5" b="1">
                <a:latin typeface="Tahoma"/>
                <a:cs typeface="Tahoma"/>
              </a:rPr>
              <a:t>i</a:t>
            </a:r>
            <a:r>
              <a:rPr dirty="0" sz="2400" b="1">
                <a:latin typeface="Tahoma"/>
                <a:cs typeface="Tahoma"/>
              </a:rPr>
              <a:t>m</a:t>
            </a:r>
            <a:r>
              <a:rPr dirty="0" sz="2400" spc="5" b="1">
                <a:latin typeface="Tahoma"/>
                <a:cs typeface="Tahoma"/>
              </a:rPr>
              <a:t>e</a:t>
            </a:r>
            <a:r>
              <a:rPr dirty="0" sz="2400" b="1">
                <a:latin typeface="Tahoma"/>
                <a:cs typeface="Tahoma"/>
              </a:rPr>
              <a:t>n</a:t>
            </a:r>
            <a:r>
              <a:rPr dirty="0" sz="2400" spc="-5" b="1">
                <a:latin typeface="Tahoma"/>
                <a:cs typeface="Tahoma"/>
              </a:rPr>
              <a:t>sion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85239" y="5401309"/>
            <a:ext cx="14192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Tahoma"/>
                <a:cs typeface="Tahoma"/>
              </a:rPr>
              <a:t>P</a:t>
            </a:r>
            <a:r>
              <a:rPr dirty="0" sz="2400" spc="-5" b="1">
                <a:latin typeface="Tahoma"/>
                <a:cs typeface="Tahoma"/>
              </a:rPr>
              <a:t>osi</a:t>
            </a:r>
            <a:r>
              <a:rPr dirty="0" sz="2400" b="1">
                <a:latin typeface="Tahoma"/>
                <a:cs typeface="Tahoma"/>
              </a:rPr>
              <a:t>t</a:t>
            </a:r>
            <a:r>
              <a:rPr dirty="0" sz="2400" spc="-5" b="1">
                <a:latin typeface="Tahoma"/>
                <a:cs typeface="Tahoma"/>
              </a:rPr>
              <a:t>i</a:t>
            </a:r>
            <a:r>
              <a:rPr dirty="0" sz="2400" spc="-15" b="1">
                <a:latin typeface="Tahoma"/>
                <a:cs typeface="Tahoma"/>
              </a:rPr>
              <a:t>o</a:t>
            </a:r>
            <a:r>
              <a:rPr dirty="0" sz="2400" b="1">
                <a:latin typeface="Tahoma"/>
                <a:cs typeface="Tahoma"/>
              </a:rPr>
              <a:t>ns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2969" y="2124709"/>
            <a:ext cx="16459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Tahoma"/>
                <a:cs typeface="Tahoma"/>
              </a:rPr>
              <a:t>D</a:t>
            </a:r>
            <a:r>
              <a:rPr dirty="0" sz="2400" spc="-5" b="1">
                <a:latin typeface="Tahoma"/>
                <a:cs typeface="Tahoma"/>
              </a:rPr>
              <a:t>i</a:t>
            </a:r>
            <a:r>
              <a:rPr dirty="0" sz="2400" spc="10" b="1">
                <a:latin typeface="Tahoma"/>
                <a:cs typeface="Tahoma"/>
              </a:rPr>
              <a:t>m</a:t>
            </a:r>
            <a:r>
              <a:rPr dirty="0" sz="2400" spc="-5" b="1">
                <a:latin typeface="Tahoma"/>
                <a:cs typeface="Tahoma"/>
              </a:rPr>
              <a:t>e</a:t>
            </a:r>
            <a:r>
              <a:rPr dirty="0" sz="2400" b="1">
                <a:latin typeface="Tahoma"/>
                <a:cs typeface="Tahoma"/>
              </a:rPr>
              <a:t>n</a:t>
            </a:r>
            <a:r>
              <a:rPr dirty="0" sz="2400" spc="-5" b="1">
                <a:latin typeface="Tahoma"/>
                <a:cs typeface="Tahoma"/>
              </a:rPr>
              <a:t>sion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8418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solidFill>
                  <a:srgbClr val="333398"/>
                </a:solidFill>
              </a:rPr>
              <a:t>Multidimentional</a:t>
            </a:r>
            <a:r>
              <a:rPr dirty="0" sz="2800" spc="-90">
                <a:solidFill>
                  <a:srgbClr val="333398"/>
                </a:solidFill>
              </a:rPr>
              <a:t> </a:t>
            </a:r>
            <a:r>
              <a:rPr dirty="0" sz="2800" spc="-5">
                <a:solidFill>
                  <a:srgbClr val="333398"/>
                </a:solidFill>
              </a:rPr>
              <a:t>Structure</a:t>
            </a:r>
            <a:endParaRPr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113" y="671603"/>
            <a:ext cx="7755255" cy="2376805"/>
            <a:chOff x="180113" y="671603"/>
            <a:chExt cx="7755255" cy="2376805"/>
          </a:xfrm>
        </p:grpSpPr>
        <p:sp>
          <p:nvSpPr>
            <p:cNvPr id="3" name="object 3"/>
            <p:cNvSpPr/>
            <p:nvPr/>
          </p:nvSpPr>
          <p:spPr>
            <a:xfrm>
              <a:off x="194309" y="783589"/>
              <a:ext cx="7726680" cy="2540"/>
            </a:xfrm>
            <a:custGeom>
              <a:avLst/>
              <a:gdLst/>
              <a:ahLst/>
              <a:cxnLst/>
              <a:rect l="l" t="t" r="r" b="b"/>
              <a:pathLst>
                <a:path w="7726680" h="2540">
                  <a:moveTo>
                    <a:pt x="7726680" y="0"/>
                  </a:moveTo>
                  <a:lnTo>
                    <a:pt x="0" y="2539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91795" y="675413"/>
              <a:ext cx="0" cy="2372995"/>
            </a:xfrm>
            <a:custGeom>
              <a:avLst/>
              <a:gdLst/>
              <a:ahLst/>
              <a:cxnLst/>
              <a:rect l="l" t="t" r="r" b="b"/>
              <a:pathLst>
                <a:path w="0" h="2372995">
                  <a:moveTo>
                    <a:pt x="0" y="0"/>
                  </a:moveTo>
                  <a:lnTo>
                    <a:pt x="0" y="237258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304800" y="3048000"/>
            <a:ext cx="2209800" cy="2895600"/>
            <a:chOff x="304800" y="3048000"/>
            <a:chExt cx="2209800" cy="2895600"/>
          </a:xfrm>
        </p:grpSpPr>
        <p:sp>
          <p:nvSpPr>
            <p:cNvPr id="9" name="object 9"/>
            <p:cNvSpPr/>
            <p:nvPr/>
          </p:nvSpPr>
          <p:spPr>
            <a:xfrm>
              <a:off x="381000" y="3124199"/>
              <a:ext cx="2133600" cy="2819400"/>
            </a:xfrm>
            <a:custGeom>
              <a:avLst/>
              <a:gdLst/>
              <a:ahLst/>
              <a:cxnLst/>
              <a:rect l="l" t="t" r="r" b="b"/>
              <a:pathLst>
                <a:path w="2133600" h="2819400">
                  <a:moveTo>
                    <a:pt x="2133600" y="0"/>
                  </a:moveTo>
                  <a:lnTo>
                    <a:pt x="0" y="0"/>
                  </a:lnTo>
                  <a:lnTo>
                    <a:pt x="0" y="2743200"/>
                  </a:lnTo>
                  <a:lnTo>
                    <a:pt x="0" y="2819400"/>
                  </a:lnTo>
                  <a:lnTo>
                    <a:pt x="2133600" y="2819400"/>
                  </a:lnTo>
                  <a:lnTo>
                    <a:pt x="2133600" y="274320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4646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04800" y="3048000"/>
              <a:ext cx="2133600" cy="2819400"/>
            </a:xfrm>
            <a:custGeom>
              <a:avLst/>
              <a:gdLst/>
              <a:ahLst/>
              <a:cxnLst/>
              <a:rect l="l" t="t" r="r" b="b"/>
              <a:pathLst>
                <a:path w="2133600" h="2819400">
                  <a:moveTo>
                    <a:pt x="2133600" y="0"/>
                  </a:moveTo>
                  <a:lnTo>
                    <a:pt x="0" y="0"/>
                  </a:lnTo>
                  <a:lnTo>
                    <a:pt x="0" y="2819400"/>
                  </a:lnTo>
                  <a:lnTo>
                    <a:pt x="2133600" y="281940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/>
          <p:nvPr/>
        </p:nvSpPr>
        <p:spPr>
          <a:xfrm>
            <a:off x="3352800" y="4800600"/>
            <a:ext cx="2209800" cy="1905000"/>
          </a:xfrm>
          <a:custGeom>
            <a:avLst/>
            <a:gdLst/>
            <a:ahLst/>
            <a:cxnLst/>
            <a:rect l="l" t="t" r="r" b="b"/>
            <a:pathLst>
              <a:path w="2209800" h="1905000">
                <a:moveTo>
                  <a:pt x="2209800" y="0"/>
                </a:moveTo>
                <a:lnTo>
                  <a:pt x="0" y="0"/>
                </a:lnTo>
                <a:lnTo>
                  <a:pt x="0" y="1828800"/>
                </a:lnTo>
                <a:lnTo>
                  <a:pt x="0" y="1905000"/>
                </a:lnTo>
                <a:lnTo>
                  <a:pt x="2209800" y="1905000"/>
                </a:lnTo>
                <a:lnTo>
                  <a:pt x="2209800" y="1828800"/>
                </a:lnTo>
                <a:lnTo>
                  <a:pt x="2209800" y="0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76600" y="4724400"/>
            <a:ext cx="2209800" cy="1905000"/>
          </a:xfrm>
          <a:custGeom>
            <a:avLst/>
            <a:gdLst/>
            <a:ahLst/>
            <a:cxnLst/>
            <a:rect l="l" t="t" r="r" b="b"/>
            <a:pathLst>
              <a:path w="2209800" h="1905000">
                <a:moveTo>
                  <a:pt x="2209800" y="0"/>
                </a:moveTo>
                <a:lnTo>
                  <a:pt x="0" y="0"/>
                </a:lnTo>
                <a:lnTo>
                  <a:pt x="0" y="1905000"/>
                </a:lnTo>
                <a:lnTo>
                  <a:pt x="2209800" y="190500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/>
          <p:cNvGrpSpPr/>
          <p:nvPr/>
        </p:nvGrpSpPr>
        <p:grpSpPr>
          <a:xfrm>
            <a:off x="3276600" y="2287270"/>
            <a:ext cx="2209800" cy="1981200"/>
            <a:chOff x="3276600" y="2287270"/>
            <a:chExt cx="2209800" cy="1981200"/>
          </a:xfrm>
        </p:grpSpPr>
        <p:sp>
          <p:nvSpPr>
            <p:cNvPr id="14" name="object 14"/>
            <p:cNvSpPr/>
            <p:nvPr/>
          </p:nvSpPr>
          <p:spPr>
            <a:xfrm>
              <a:off x="3352800" y="2363469"/>
              <a:ext cx="2133600" cy="1905000"/>
            </a:xfrm>
            <a:custGeom>
              <a:avLst/>
              <a:gdLst/>
              <a:ahLst/>
              <a:cxnLst/>
              <a:rect l="l" t="t" r="r" b="b"/>
              <a:pathLst>
                <a:path w="2133600" h="1905000">
                  <a:moveTo>
                    <a:pt x="21336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0" y="1905000"/>
                  </a:lnTo>
                  <a:lnTo>
                    <a:pt x="2133600" y="1905000"/>
                  </a:lnTo>
                  <a:lnTo>
                    <a:pt x="2133600" y="182880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4646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276600" y="2287270"/>
              <a:ext cx="2133600" cy="1905000"/>
            </a:xfrm>
            <a:custGeom>
              <a:avLst/>
              <a:gdLst/>
              <a:ahLst/>
              <a:cxnLst/>
              <a:rect l="l" t="t" r="r" b="b"/>
              <a:pathLst>
                <a:path w="2133600" h="1905000">
                  <a:moveTo>
                    <a:pt x="2133600" y="0"/>
                  </a:moveTo>
                  <a:lnTo>
                    <a:pt x="0" y="0"/>
                  </a:lnTo>
                  <a:lnTo>
                    <a:pt x="0" y="1904999"/>
                  </a:lnTo>
                  <a:lnTo>
                    <a:pt x="2133600" y="1904999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6470650" y="2743200"/>
            <a:ext cx="2216150" cy="2819400"/>
            <a:chOff x="6470650" y="2743200"/>
            <a:chExt cx="2216150" cy="2819400"/>
          </a:xfrm>
        </p:grpSpPr>
        <p:sp>
          <p:nvSpPr>
            <p:cNvPr id="17" name="object 17"/>
            <p:cNvSpPr/>
            <p:nvPr/>
          </p:nvSpPr>
          <p:spPr>
            <a:xfrm>
              <a:off x="6553200" y="2819399"/>
              <a:ext cx="2133600" cy="2743200"/>
            </a:xfrm>
            <a:custGeom>
              <a:avLst/>
              <a:gdLst/>
              <a:ahLst/>
              <a:cxnLst/>
              <a:rect l="l" t="t" r="r" b="b"/>
              <a:pathLst>
                <a:path w="2133600" h="2743200">
                  <a:moveTo>
                    <a:pt x="2133600" y="0"/>
                  </a:moveTo>
                  <a:lnTo>
                    <a:pt x="0" y="0"/>
                  </a:lnTo>
                  <a:lnTo>
                    <a:pt x="0" y="2667000"/>
                  </a:lnTo>
                  <a:lnTo>
                    <a:pt x="0" y="2743200"/>
                  </a:lnTo>
                  <a:lnTo>
                    <a:pt x="2133600" y="2743200"/>
                  </a:lnTo>
                  <a:lnTo>
                    <a:pt x="2133600" y="266700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4646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477000" y="2743200"/>
              <a:ext cx="2133600" cy="2743200"/>
            </a:xfrm>
            <a:custGeom>
              <a:avLst/>
              <a:gdLst/>
              <a:ahLst/>
              <a:cxnLst/>
              <a:rect l="l" t="t" r="r" b="b"/>
              <a:pathLst>
                <a:path w="2133600" h="2743200">
                  <a:moveTo>
                    <a:pt x="2133600" y="0"/>
                  </a:moveTo>
                  <a:lnTo>
                    <a:pt x="0" y="0"/>
                  </a:lnTo>
                  <a:lnTo>
                    <a:pt x="0" y="2743200"/>
                  </a:lnTo>
                  <a:lnTo>
                    <a:pt x="2133600" y="274320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477000" y="3276600"/>
              <a:ext cx="2133600" cy="1270"/>
            </a:xfrm>
            <a:custGeom>
              <a:avLst/>
              <a:gdLst/>
              <a:ahLst/>
              <a:cxnLst/>
              <a:rect l="l" t="t" r="r" b="b"/>
              <a:pathLst>
                <a:path w="2133600" h="1270">
                  <a:moveTo>
                    <a:pt x="0" y="0"/>
                  </a:moveTo>
                  <a:lnTo>
                    <a:pt x="2133600" y="127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6553200" y="2819400"/>
            <a:ext cx="2057400" cy="451484"/>
          </a:xfrm>
          <a:prstGeom prst="rect">
            <a:avLst/>
          </a:prstGeom>
          <a:solidFill>
            <a:srgbClr val="D9D9D9"/>
          </a:solidFill>
        </p:spPr>
        <p:txBody>
          <a:bodyPr wrap="square" lIns="0" tIns="121920" rIns="0" bIns="0" rtlCol="0" vert="horz">
            <a:spAutoFit/>
          </a:bodyPr>
          <a:lstStyle/>
          <a:p>
            <a:pPr marL="167640">
              <a:lnSpc>
                <a:spcPct val="100000"/>
              </a:lnSpc>
              <a:spcBef>
                <a:spcPts val="960"/>
              </a:spcBef>
            </a:pPr>
            <a:r>
              <a:rPr dirty="0" sz="1800" spc="-5" b="1">
                <a:latin typeface="Century Gothic"/>
                <a:cs typeface="Century Gothic"/>
              </a:rPr>
              <a:t>PERIOD</a:t>
            </a:r>
            <a:r>
              <a:rPr dirty="0" sz="1800" spc="-10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KEY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52800" y="50292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69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76600" y="32766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7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84809" y="2547620"/>
            <a:ext cx="17957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entury Gothic"/>
                <a:cs typeface="Century Gothic"/>
              </a:rPr>
              <a:t>Store</a:t>
            </a:r>
            <a:r>
              <a:rPr dirty="0" sz="1800" spc="-60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Dimension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0669" y="2395220"/>
            <a:ext cx="17545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entury Gothic"/>
                <a:cs typeface="Century Gothic"/>
              </a:rPr>
              <a:t>Time</a:t>
            </a:r>
            <a:r>
              <a:rPr dirty="0" sz="1800" spc="-60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Dimension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30270" y="4376420"/>
            <a:ext cx="20929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entury Gothic"/>
                <a:cs typeface="Century Gothic"/>
              </a:rPr>
              <a:t>Product</a:t>
            </a:r>
            <a:r>
              <a:rPr dirty="0" sz="1800" spc="-5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Dimension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52800" y="2363470"/>
            <a:ext cx="2057400" cy="9074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8890" rIns="0" bIns="0" rtlCol="0" vert="horz">
            <a:spAutoFit/>
          </a:bodyPr>
          <a:lstStyle/>
          <a:p>
            <a:pPr marL="76200" marR="474345" indent="1270">
              <a:lnSpc>
                <a:spcPts val="2400"/>
              </a:lnSpc>
              <a:spcBef>
                <a:spcPts val="70"/>
              </a:spcBef>
            </a:pPr>
            <a:r>
              <a:rPr dirty="0" sz="1800" spc="-5" b="1">
                <a:latin typeface="Century Gothic"/>
                <a:cs typeface="Century Gothic"/>
              </a:rPr>
              <a:t>STORE KEY  PRODUCT</a:t>
            </a:r>
            <a:r>
              <a:rPr dirty="0" sz="1800" spc="-7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KEY  PERIOD</a:t>
            </a:r>
            <a:r>
              <a:rPr dirty="0" sz="1800" spc="-1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KEY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52800" y="3284159"/>
            <a:ext cx="2057400" cy="90868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115570" rIns="0" bIns="0" rtlCol="0" vert="horz">
            <a:spAutoFit/>
          </a:bodyPr>
          <a:lstStyle/>
          <a:p>
            <a:pPr marL="153670" marR="1236980">
              <a:lnSpc>
                <a:spcPct val="100000"/>
              </a:lnSpc>
              <a:spcBef>
                <a:spcPts val="910"/>
              </a:spcBef>
            </a:pPr>
            <a:r>
              <a:rPr dirty="0" sz="1600" spc="-5" b="1">
                <a:latin typeface="Century Gothic"/>
                <a:cs typeface="Century Gothic"/>
              </a:rPr>
              <a:t>Doll</a:t>
            </a:r>
            <a:r>
              <a:rPr dirty="0" sz="1600" b="1">
                <a:latin typeface="Century Gothic"/>
                <a:cs typeface="Century Gothic"/>
              </a:rPr>
              <a:t>a</a:t>
            </a:r>
            <a:r>
              <a:rPr dirty="0" sz="1600" spc="5" b="1">
                <a:latin typeface="Century Gothic"/>
                <a:cs typeface="Century Gothic"/>
              </a:rPr>
              <a:t>r</a:t>
            </a:r>
            <a:r>
              <a:rPr dirty="0" sz="1600" b="1">
                <a:latin typeface="Century Gothic"/>
                <a:cs typeface="Century Gothic"/>
              </a:rPr>
              <a:t>s  </a:t>
            </a:r>
            <a:r>
              <a:rPr dirty="0" sz="1600" spc="-5" b="1">
                <a:latin typeface="Century Gothic"/>
                <a:cs typeface="Century Gothic"/>
              </a:rPr>
              <a:t>Units  Price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53200" y="3284159"/>
            <a:ext cx="2057400" cy="22028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190500" rIns="0" bIns="0" rtlCol="0" vert="horz">
            <a:spAutoFit/>
          </a:bodyPr>
          <a:lstStyle/>
          <a:p>
            <a:pPr marL="168275" marR="563880">
              <a:lnSpc>
                <a:spcPct val="100000"/>
              </a:lnSpc>
              <a:spcBef>
                <a:spcPts val="1500"/>
              </a:spcBef>
            </a:pPr>
            <a:r>
              <a:rPr dirty="0" sz="1800" spc="-5" b="1">
                <a:latin typeface="Century Gothic"/>
                <a:cs typeface="Century Gothic"/>
              </a:rPr>
              <a:t>Period</a:t>
            </a:r>
            <a:r>
              <a:rPr dirty="0" sz="1800" spc="-7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Desc  Year  Quarter  Month</a:t>
            </a:r>
            <a:endParaRPr sz="1800">
              <a:latin typeface="Century Gothic"/>
              <a:cs typeface="Century Gothic"/>
            </a:endParaRPr>
          </a:p>
          <a:p>
            <a:pPr marL="168275">
              <a:lnSpc>
                <a:spcPct val="100000"/>
              </a:lnSpc>
            </a:pPr>
            <a:r>
              <a:rPr dirty="0" sz="1800" spc="-5" b="1">
                <a:latin typeface="Century Gothic"/>
                <a:cs typeface="Century Gothic"/>
              </a:rPr>
              <a:t>Day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40100" y="1993900"/>
            <a:ext cx="11639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entury Gothic"/>
                <a:cs typeface="Century Gothic"/>
              </a:rPr>
              <a:t>Fact</a:t>
            </a:r>
            <a:r>
              <a:rPr dirty="0" sz="1800" spc="-6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Table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06470" y="4757420"/>
            <a:ext cx="15246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entury Gothic"/>
                <a:cs typeface="Century Gothic"/>
              </a:rPr>
              <a:t>PRODUCT</a:t>
            </a:r>
            <a:r>
              <a:rPr dirty="0" sz="1800" spc="-65" b="1">
                <a:latin typeface="Century Gothic"/>
                <a:cs typeface="Century Gothic"/>
              </a:rPr>
              <a:t> </a:t>
            </a:r>
            <a:r>
              <a:rPr dirty="0" sz="1800" spc="-5" b="1">
                <a:latin typeface="Century Gothic"/>
                <a:cs typeface="Century Gothic"/>
              </a:rPr>
              <a:t>KEY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1000" y="3436559"/>
            <a:ext cx="2057400" cy="243141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114300" rIns="0" bIns="0" rtlCol="0" vert="horz">
            <a:spAutoFit/>
          </a:bodyPr>
          <a:lstStyle/>
          <a:p>
            <a:pPr marL="91440" marR="309880">
              <a:lnSpc>
                <a:spcPct val="100000"/>
              </a:lnSpc>
              <a:spcBef>
                <a:spcPts val="900"/>
              </a:spcBef>
            </a:pPr>
            <a:r>
              <a:rPr dirty="0" sz="1600" spc="-5" b="1">
                <a:latin typeface="Century Gothic"/>
                <a:cs typeface="Century Gothic"/>
              </a:rPr>
              <a:t>Store</a:t>
            </a:r>
            <a:r>
              <a:rPr dirty="0" sz="1600" spc="-60" b="1">
                <a:latin typeface="Century Gothic"/>
                <a:cs typeface="Century Gothic"/>
              </a:rPr>
              <a:t> </a:t>
            </a:r>
            <a:r>
              <a:rPr dirty="0" sz="1600" spc="-5" b="1">
                <a:latin typeface="Century Gothic"/>
                <a:cs typeface="Century Gothic"/>
              </a:rPr>
              <a:t>Description  City</a:t>
            </a:r>
            <a:endParaRPr sz="1600">
              <a:latin typeface="Century Gothic"/>
              <a:cs typeface="Century Gothic"/>
            </a:endParaRPr>
          </a:p>
          <a:p>
            <a:pPr marL="91440" marR="1057275">
              <a:lnSpc>
                <a:spcPts val="1920"/>
              </a:lnSpc>
              <a:spcBef>
                <a:spcPts val="55"/>
              </a:spcBef>
            </a:pPr>
            <a:r>
              <a:rPr dirty="0" sz="1600" spc="-5" b="1">
                <a:latin typeface="Century Gothic"/>
                <a:cs typeface="Century Gothic"/>
              </a:rPr>
              <a:t>State  District</a:t>
            </a:r>
            <a:r>
              <a:rPr dirty="0" sz="1600" spc="-80" b="1">
                <a:latin typeface="Century Gothic"/>
                <a:cs typeface="Century Gothic"/>
              </a:rPr>
              <a:t> </a:t>
            </a:r>
            <a:r>
              <a:rPr dirty="0" sz="1600" spc="-5" b="1">
                <a:latin typeface="Century Gothic"/>
                <a:cs typeface="Century Gothic"/>
              </a:rPr>
              <a:t>ID</a:t>
            </a:r>
            <a:endParaRPr sz="1600">
              <a:latin typeface="Century Gothic"/>
              <a:cs typeface="Century Gothic"/>
            </a:endParaRPr>
          </a:p>
          <a:p>
            <a:pPr marL="91440">
              <a:lnSpc>
                <a:spcPts val="1845"/>
              </a:lnSpc>
            </a:pPr>
            <a:r>
              <a:rPr dirty="0" sz="1600" spc="-5" b="1">
                <a:latin typeface="Century Gothic"/>
                <a:cs typeface="Century Gothic"/>
              </a:rPr>
              <a:t>District</a:t>
            </a:r>
            <a:r>
              <a:rPr dirty="0" sz="1600" spc="-15" b="1">
                <a:latin typeface="Century Gothic"/>
                <a:cs typeface="Century Gothic"/>
              </a:rPr>
              <a:t> </a:t>
            </a:r>
            <a:r>
              <a:rPr dirty="0" sz="1600" spc="-5" b="1">
                <a:latin typeface="Century Gothic"/>
                <a:cs typeface="Century Gothic"/>
              </a:rPr>
              <a:t>Desc.</a:t>
            </a:r>
            <a:endParaRPr sz="1600">
              <a:latin typeface="Century Gothic"/>
              <a:cs typeface="Century Gothic"/>
            </a:endParaRPr>
          </a:p>
          <a:p>
            <a:pPr marL="91440" marR="597535">
              <a:lnSpc>
                <a:spcPct val="99700"/>
              </a:lnSpc>
              <a:spcBef>
                <a:spcPts val="5"/>
              </a:spcBef>
            </a:pPr>
            <a:r>
              <a:rPr dirty="0" sz="1600" spc="-5" b="1">
                <a:latin typeface="Century Gothic"/>
                <a:cs typeface="Century Gothic"/>
              </a:rPr>
              <a:t>Region_ID  Region Desc.  Regional</a:t>
            </a:r>
            <a:r>
              <a:rPr dirty="0" sz="1600" spc="-75" b="1">
                <a:latin typeface="Century Gothic"/>
                <a:cs typeface="Century Gothic"/>
              </a:rPr>
              <a:t> </a:t>
            </a:r>
            <a:r>
              <a:rPr dirty="0" sz="1600" spc="-5" b="1">
                <a:latin typeface="Century Gothic"/>
                <a:cs typeface="Century Gothic"/>
              </a:rPr>
              <a:t>Mgr.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20109" y="5062220"/>
            <a:ext cx="1384935" cy="51180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1910"/>
              </a:lnSpc>
              <a:spcBef>
                <a:spcPts val="170"/>
              </a:spcBef>
            </a:pPr>
            <a:r>
              <a:rPr dirty="0" sz="1600" spc="-5" b="1">
                <a:latin typeface="Century Gothic"/>
                <a:cs typeface="Century Gothic"/>
              </a:rPr>
              <a:t>Product</a:t>
            </a:r>
            <a:r>
              <a:rPr dirty="0" sz="1600" spc="-85" b="1">
                <a:latin typeface="Century Gothic"/>
                <a:cs typeface="Century Gothic"/>
              </a:rPr>
              <a:t> </a:t>
            </a:r>
            <a:r>
              <a:rPr dirty="0" sz="1600" spc="-5" b="1">
                <a:latin typeface="Century Gothic"/>
                <a:cs typeface="Century Gothic"/>
              </a:rPr>
              <a:t>Desc.  Brand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20109" y="5548629"/>
            <a:ext cx="1350010" cy="755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97560">
              <a:lnSpc>
                <a:spcPct val="100000"/>
              </a:lnSpc>
              <a:spcBef>
                <a:spcPts val="100"/>
              </a:spcBef>
            </a:pPr>
            <a:r>
              <a:rPr dirty="0" sz="1600" b="1">
                <a:latin typeface="Century Gothic"/>
                <a:cs typeface="Century Gothic"/>
              </a:rPr>
              <a:t>C</a:t>
            </a:r>
            <a:r>
              <a:rPr dirty="0" sz="1600" spc="-5" b="1">
                <a:latin typeface="Century Gothic"/>
                <a:cs typeface="Century Gothic"/>
              </a:rPr>
              <a:t>olo</a:t>
            </a:r>
            <a:r>
              <a:rPr dirty="0" sz="1600" b="1">
                <a:latin typeface="Century Gothic"/>
                <a:cs typeface="Century Gothic"/>
              </a:rPr>
              <a:t>r  </a:t>
            </a:r>
            <a:r>
              <a:rPr dirty="0" sz="1600" spc="-5" b="1">
                <a:latin typeface="Century Gothic"/>
                <a:cs typeface="Century Gothic"/>
              </a:rPr>
              <a:t>Size</a:t>
            </a: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ts val="1910"/>
              </a:lnSpc>
            </a:pPr>
            <a:r>
              <a:rPr dirty="0" sz="1600" spc="-5" b="1">
                <a:latin typeface="Century Gothic"/>
                <a:cs typeface="Century Gothic"/>
              </a:rPr>
              <a:t>Manufacturer</a:t>
            </a:r>
            <a:endParaRPr sz="1600">
              <a:latin typeface="Century Gothic"/>
              <a:cs typeface="Century Gothic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041710" y="2736910"/>
            <a:ext cx="240029" cy="2146300"/>
            <a:chOff x="3041710" y="2736910"/>
            <a:chExt cx="240029" cy="2146300"/>
          </a:xfrm>
        </p:grpSpPr>
        <p:sp>
          <p:nvSpPr>
            <p:cNvPr id="35" name="object 35"/>
            <p:cNvSpPr/>
            <p:nvPr/>
          </p:nvSpPr>
          <p:spPr>
            <a:xfrm>
              <a:off x="3047999" y="2743199"/>
              <a:ext cx="1270" cy="2133600"/>
            </a:xfrm>
            <a:custGeom>
              <a:avLst/>
              <a:gdLst/>
              <a:ahLst/>
              <a:cxnLst/>
              <a:rect l="l" t="t" r="r" b="b"/>
              <a:pathLst>
                <a:path w="1269" h="2133600">
                  <a:moveTo>
                    <a:pt x="0" y="0"/>
                  </a:moveTo>
                  <a:lnTo>
                    <a:pt x="1269" y="21336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047999" y="2743199"/>
              <a:ext cx="228600" cy="2134870"/>
            </a:xfrm>
            <a:custGeom>
              <a:avLst/>
              <a:gdLst/>
              <a:ahLst/>
              <a:cxnLst/>
              <a:rect l="l" t="t" r="r" b="b"/>
              <a:pathLst>
                <a:path w="228600" h="2134870">
                  <a:moveTo>
                    <a:pt x="0" y="0"/>
                  </a:moveTo>
                  <a:lnTo>
                    <a:pt x="228600" y="1270"/>
                  </a:lnTo>
                </a:path>
                <a:path w="228600" h="2134870">
                  <a:moveTo>
                    <a:pt x="0" y="2133600"/>
                  </a:moveTo>
                  <a:lnTo>
                    <a:pt x="228600" y="213487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381000" y="3124200"/>
            <a:ext cx="2057400" cy="299085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68275">
              <a:lnSpc>
                <a:spcPts val="1920"/>
              </a:lnSpc>
            </a:pPr>
            <a:r>
              <a:rPr dirty="0" sz="1800" b="1">
                <a:latin typeface="Arial"/>
                <a:cs typeface="Arial"/>
              </a:rPr>
              <a:t>STORE</a:t>
            </a:r>
            <a:r>
              <a:rPr dirty="0" sz="1800" spc="-5" b="1">
                <a:latin typeface="Arial"/>
                <a:cs typeface="Arial"/>
              </a:rPr>
              <a:t> KEY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81000" y="34290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7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9" name="object 39"/>
          <p:cNvGrpSpPr/>
          <p:nvPr/>
        </p:nvGrpSpPr>
        <p:grpSpPr>
          <a:xfrm>
            <a:off x="8907839" y="6546910"/>
            <a:ext cx="167640" cy="165100"/>
            <a:chOff x="8907839" y="6546910"/>
            <a:chExt cx="167640" cy="165100"/>
          </a:xfrm>
        </p:grpSpPr>
        <p:sp>
          <p:nvSpPr>
            <p:cNvPr id="40" name="object 40"/>
            <p:cNvSpPr/>
            <p:nvPr/>
          </p:nvSpPr>
          <p:spPr>
            <a:xfrm>
              <a:off x="8990329" y="6629400"/>
              <a:ext cx="78740" cy="76200"/>
            </a:xfrm>
            <a:custGeom>
              <a:avLst/>
              <a:gdLst/>
              <a:ahLst/>
              <a:cxnLst/>
              <a:rect l="l" t="t" r="r" b="b"/>
              <a:pathLst>
                <a:path w="78740" h="76200">
                  <a:moveTo>
                    <a:pt x="78740" y="0"/>
                  </a:moveTo>
                  <a:lnTo>
                    <a:pt x="0" y="76200"/>
                  </a:lnTo>
                </a:path>
              </a:pathLst>
            </a:custGeom>
            <a:ln w="12579">
              <a:solidFill>
                <a:srgbClr val="4646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8914129" y="6553200"/>
              <a:ext cx="78740" cy="76200"/>
            </a:xfrm>
            <a:custGeom>
              <a:avLst/>
              <a:gdLst/>
              <a:ahLst/>
              <a:cxnLst/>
              <a:rect l="l" t="t" r="r" b="b"/>
              <a:pathLst>
                <a:path w="78740" h="76200">
                  <a:moveTo>
                    <a:pt x="78740" y="0"/>
                  </a:moveTo>
                  <a:lnTo>
                    <a:pt x="0" y="762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/>
          <p:nvPr/>
        </p:nvSpPr>
        <p:spPr>
          <a:xfrm>
            <a:off x="2438400" y="2513329"/>
            <a:ext cx="838200" cy="764540"/>
          </a:xfrm>
          <a:custGeom>
            <a:avLst/>
            <a:gdLst/>
            <a:ahLst/>
            <a:cxnLst/>
            <a:rect l="l" t="t" r="r" b="b"/>
            <a:pathLst>
              <a:path w="838200" h="764539">
                <a:moveTo>
                  <a:pt x="0" y="763270"/>
                </a:moveTo>
                <a:lnTo>
                  <a:pt x="304800" y="764540"/>
                </a:lnTo>
              </a:path>
              <a:path w="838200" h="764539">
                <a:moveTo>
                  <a:pt x="304800" y="764540"/>
                </a:moveTo>
                <a:lnTo>
                  <a:pt x="306069" y="0"/>
                </a:lnTo>
              </a:path>
              <a:path w="838200" h="764539">
                <a:moveTo>
                  <a:pt x="304800" y="1270"/>
                </a:moveTo>
                <a:lnTo>
                  <a:pt x="838200" y="254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10200" y="3124200"/>
            <a:ext cx="1066800" cy="1270"/>
          </a:xfrm>
          <a:custGeom>
            <a:avLst/>
            <a:gdLst/>
            <a:ahLst/>
            <a:cxnLst/>
            <a:rect l="l" t="t" r="r" b="b"/>
            <a:pathLst>
              <a:path w="1066800" h="1269">
                <a:moveTo>
                  <a:pt x="0" y="0"/>
                </a:moveTo>
                <a:lnTo>
                  <a:pt x="1066800" y="127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6939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The “Classic” Star</a:t>
            </a:r>
            <a:r>
              <a:rPr dirty="0" sz="2800" spc="-95"/>
              <a:t> </a:t>
            </a:r>
            <a:r>
              <a:rPr dirty="0" sz="2800" spc="-5"/>
              <a:t>Scheme</a:t>
            </a:r>
            <a:endParaRPr sz="2800"/>
          </a:p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  <p:transition spd="fast">
    <p:zoom dir="ou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0"/>
            <a:ext cx="5902960" cy="90931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</a:pPr>
            <a:r>
              <a:rPr dirty="0" sz="2900"/>
              <a:t>Differences between </a:t>
            </a:r>
            <a:r>
              <a:rPr dirty="0" sz="2900" spc="-5"/>
              <a:t>MDDB </a:t>
            </a:r>
            <a:r>
              <a:rPr dirty="0" sz="2900"/>
              <a:t>and  </a:t>
            </a:r>
            <a:r>
              <a:rPr dirty="0" sz="2900" spc="-5"/>
              <a:t>Relational </a:t>
            </a:r>
            <a:r>
              <a:rPr dirty="0" sz="2900"/>
              <a:t>Databases</a:t>
            </a:r>
            <a:endParaRPr sz="29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76403" y="1472973"/>
          <a:ext cx="7661275" cy="4613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8095"/>
                <a:gridCol w="3808095"/>
              </a:tblGrid>
              <a:tr h="4572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spc="-5" b="1">
                          <a:latin typeface="Tahoma"/>
                          <a:cs typeface="Tahoma"/>
                        </a:rPr>
                        <a:t>Normalized</a:t>
                      </a:r>
                      <a:r>
                        <a:rPr dirty="0" sz="200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5" b="1">
                          <a:latin typeface="Tahoma"/>
                          <a:cs typeface="Tahoma"/>
                        </a:rPr>
                        <a:t>Relational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spc="-5" b="1">
                          <a:latin typeface="Tahoma"/>
                          <a:cs typeface="Tahoma"/>
                        </a:rPr>
                        <a:t>MDDB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0330">
                <a:tc>
                  <a:txBody>
                    <a:bodyPr/>
                    <a:lstStyle/>
                    <a:p>
                      <a:pPr marL="88900" marR="287655">
                        <a:lnSpc>
                          <a:spcPct val="100099"/>
                        </a:lnSpc>
                        <a:spcBef>
                          <a:spcPts val="360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Data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reorganized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based on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query. Perspectives are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placed  in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the fields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–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tells us nothing 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about the</a:t>
                      </a:r>
                      <a:r>
                        <a:rPr dirty="0" sz="2000" spc="-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contents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17589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Perspectives embedded directly 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in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the</a:t>
                      </a:r>
                      <a:r>
                        <a:rPr dirty="0" sz="20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structure.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9769">
                <a:tc>
                  <a:txBody>
                    <a:bodyPr/>
                    <a:lstStyle/>
                    <a:p>
                      <a:pPr marL="88900" marR="952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Browsing and data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manipulation 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are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not intuitive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to user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17335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Data retrieval and</a:t>
                      </a:r>
                      <a:r>
                        <a:rPr dirty="0" sz="2000" spc="-114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manipulation  are</a:t>
                      </a:r>
                      <a:r>
                        <a:rPr dirty="0" sz="20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5">
                          <a:latin typeface="Tahoma"/>
                          <a:cs typeface="Tahoma"/>
                        </a:rPr>
                        <a:t>easy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1560">
                <a:tc>
                  <a:txBody>
                    <a:bodyPr/>
                    <a:lstStyle/>
                    <a:p>
                      <a:pPr marL="88900" marR="1390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Slows down for large datasets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due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to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multiple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JOIN operations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needed.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2057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Fast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retrieval for large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datasets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due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to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predefined</a:t>
                      </a:r>
                      <a:r>
                        <a:rPr dirty="0" sz="20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structure.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4570">
                <a:tc>
                  <a:txBody>
                    <a:bodyPr/>
                    <a:lstStyle/>
                    <a:p>
                      <a:pPr marL="88900" marR="1270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Flexible. Anything </a:t>
                      </a:r>
                      <a:r>
                        <a:rPr dirty="0" sz="2000" spc="5">
                          <a:latin typeface="Tahoma"/>
                          <a:cs typeface="Tahoma"/>
                        </a:rPr>
                        <a:t>an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MDDB </a:t>
                      </a:r>
                      <a:r>
                        <a:rPr dirty="0" sz="2000" spc="5">
                          <a:latin typeface="Tahoma"/>
                          <a:cs typeface="Tahoma"/>
                        </a:rPr>
                        <a:t>can 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do, can be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done this</a:t>
                      </a:r>
                      <a:r>
                        <a:rPr dirty="0" sz="2000" spc="-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way.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1390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Relatively Inflexible. Changes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in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perspectives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necessitate  </a:t>
                      </a:r>
                      <a:r>
                        <a:rPr dirty="0" sz="2000" spc="-5">
                          <a:latin typeface="Tahoma"/>
                          <a:cs typeface="Tahoma"/>
                        </a:rPr>
                        <a:t>reprogramming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of</a:t>
                      </a:r>
                      <a:r>
                        <a:rPr dirty="0" sz="20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structure.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Relational Model and</a:t>
            </a:r>
            <a:r>
              <a:rPr dirty="0" spc="-55"/>
              <a:t> </a:t>
            </a:r>
            <a:r>
              <a:rPr dirty="0"/>
              <a:t>Multi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10869" y="689546"/>
            <a:ext cx="7226934" cy="82613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3200" b="1">
                <a:solidFill>
                  <a:srgbClr val="660066"/>
                </a:solidFill>
                <a:latin typeface="Tahoma"/>
                <a:cs typeface="Tahoma"/>
              </a:rPr>
              <a:t>Dimensional Databases -Example</a:t>
            </a:r>
            <a:r>
              <a:rPr dirty="0" sz="3200" spc="-75" b="1">
                <a:solidFill>
                  <a:srgbClr val="660066"/>
                </a:solidFill>
                <a:latin typeface="Tahoma"/>
                <a:cs typeface="Tahoma"/>
              </a:rPr>
              <a:t> </a:t>
            </a:r>
            <a:r>
              <a:rPr dirty="0" sz="3200" b="1">
                <a:solidFill>
                  <a:srgbClr val="660066"/>
                </a:solidFill>
                <a:latin typeface="Tahoma"/>
                <a:cs typeface="Tahoma"/>
              </a:rPr>
              <a:t>2</a:t>
            </a:r>
            <a:endParaRPr sz="3200">
              <a:latin typeface="Tahoma"/>
              <a:cs typeface="Tahoma"/>
            </a:endParaRPr>
          </a:p>
          <a:p>
            <a:pPr marL="2432050">
              <a:lnSpc>
                <a:spcPct val="100000"/>
              </a:lnSpc>
              <a:spcBef>
                <a:spcPts val="310"/>
              </a:spcBef>
            </a:pPr>
            <a:r>
              <a:rPr dirty="0" sz="1000" spc="250" b="1">
                <a:latin typeface="Times New Roman"/>
                <a:cs typeface="Times New Roman"/>
              </a:rPr>
              <a:t>SALES</a:t>
            </a:r>
            <a:r>
              <a:rPr dirty="0" sz="1000" spc="95" b="1">
                <a:latin typeface="Times New Roman"/>
                <a:cs typeface="Times New Roman"/>
              </a:rPr>
              <a:t> </a:t>
            </a:r>
            <a:r>
              <a:rPr dirty="0" sz="1000" spc="280" b="1">
                <a:latin typeface="Times New Roman"/>
                <a:cs typeface="Times New Roman"/>
              </a:rPr>
              <a:t>VOLUMES</a:t>
            </a:r>
            <a:r>
              <a:rPr dirty="0" sz="1000" spc="100" b="1">
                <a:latin typeface="Times New Roman"/>
                <a:cs typeface="Times New Roman"/>
              </a:rPr>
              <a:t> </a:t>
            </a:r>
            <a:r>
              <a:rPr dirty="0" sz="1000" spc="270" b="1">
                <a:latin typeface="Times New Roman"/>
                <a:cs typeface="Times New Roman"/>
              </a:rPr>
              <a:t>FOR</a:t>
            </a:r>
            <a:r>
              <a:rPr dirty="0" sz="1000" spc="85" b="1">
                <a:latin typeface="Times New Roman"/>
                <a:cs typeface="Times New Roman"/>
              </a:rPr>
              <a:t> </a:t>
            </a:r>
            <a:r>
              <a:rPr dirty="0" sz="1000" spc="270" b="1">
                <a:latin typeface="Times New Roman"/>
                <a:cs typeface="Times New Roman"/>
              </a:rPr>
              <a:t>ALL</a:t>
            </a:r>
            <a:r>
              <a:rPr dirty="0" sz="1000" spc="95" b="1">
                <a:latin typeface="Times New Roman"/>
                <a:cs typeface="Times New Roman"/>
              </a:rPr>
              <a:t> </a:t>
            </a:r>
            <a:r>
              <a:rPr dirty="0" sz="1000" spc="250" b="1">
                <a:latin typeface="Times New Roman"/>
                <a:cs typeface="Times New Roman"/>
              </a:rPr>
              <a:t>DEALERSHIPS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18564" y="1660525"/>
          <a:ext cx="6483350" cy="4311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1045"/>
                <a:gridCol w="1282700"/>
                <a:gridCol w="1848485"/>
                <a:gridCol w="1325880"/>
              </a:tblGrid>
              <a:tr h="180339">
                <a:tc>
                  <a:txBody>
                    <a:bodyPr/>
                    <a:lstStyle/>
                    <a:p>
                      <a:pPr marL="5727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295" b="1">
                          <a:latin typeface="Times New Roman"/>
                          <a:cs typeface="Times New Roman"/>
                        </a:rPr>
                        <a:t>MODEL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290" b="1">
                          <a:latin typeface="Times New Roman"/>
                          <a:cs typeface="Times New Roman"/>
                        </a:rPr>
                        <a:t>COLOR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254" b="1">
                          <a:latin typeface="Times New Roman"/>
                          <a:cs typeface="Times New Roman"/>
                        </a:rPr>
                        <a:t>DEALERSHIP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000" spc="290" b="1">
                          <a:latin typeface="Times New Roman"/>
                          <a:cs typeface="Times New Roman"/>
                        </a:rPr>
                        <a:t>VOLUME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953">
                <a:tc>
                  <a:txBody>
                    <a:bodyPr/>
                    <a:lstStyle/>
                    <a:p>
                      <a:pPr marL="572770">
                        <a:lnSpc>
                          <a:spcPts val="1155"/>
                        </a:lnSpc>
                        <a:spcBef>
                          <a:spcPts val="50"/>
                        </a:spcBef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55"/>
                        </a:lnSpc>
                        <a:spcBef>
                          <a:spcPts val="50"/>
                        </a:spcBef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155"/>
                        </a:lnSpc>
                        <a:spcBef>
                          <a:spcPts val="50"/>
                        </a:spcBef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155"/>
                        </a:lnSpc>
                        <a:spcBef>
                          <a:spcPts val="5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129">
                <a:tc>
                  <a:txBody>
                    <a:bodyPr/>
                    <a:lstStyle/>
                    <a:p>
                      <a:pPr marL="572770">
                        <a:lnSpc>
                          <a:spcPts val="1090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0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0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15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0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80">
                          <a:latin typeface="Times New Roman"/>
                          <a:cs typeface="Times New Roman"/>
                        </a:rPr>
                        <a:t>VAN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130">
                <a:tc>
                  <a:txBody>
                    <a:bodyPr/>
                    <a:lstStyle/>
                    <a:p>
                      <a:pPr marL="572770">
                        <a:lnSpc>
                          <a:spcPts val="1090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0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0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130">
                <a:tc>
                  <a:txBody>
                    <a:bodyPr/>
                    <a:lstStyle/>
                    <a:p>
                      <a:pPr marL="572770">
                        <a:lnSpc>
                          <a:spcPts val="1090"/>
                        </a:lnSpc>
                      </a:pPr>
                      <a:r>
                        <a:rPr dirty="0" sz="1000" spc="240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0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COUPE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0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0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BLUE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130">
                <a:tc>
                  <a:txBody>
                    <a:bodyPr/>
                    <a:lstStyle/>
                    <a:p>
                      <a:pPr marL="572770">
                        <a:lnSpc>
                          <a:spcPts val="1090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0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0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65">
                          <a:latin typeface="Times New Roman"/>
                          <a:cs typeface="Times New Roman"/>
                        </a:rPr>
                        <a:t>RED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CLYDE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51764">
                <a:tc>
                  <a:txBody>
                    <a:bodyPr/>
                    <a:lstStyle/>
                    <a:p>
                      <a:pPr marL="572770">
                        <a:lnSpc>
                          <a:spcPts val="1095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095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095"/>
                        </a:lnSpc>
                      </a:pPr>
                      <a:r>
                        <a:rPr dirty="0" sz="1000" spc="254">
                          <a:latin typeface="Times New Roman"/>
                          <a:cs typeface="Times New Roman"/>
                        </a:rPr>
                        <a:t>GLEASON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64881">
                <a:tc>
                  <a:txBody>
                    <a:bodyPr/>
                    <a:lstStyle/>
                    <a:p>
                      <a:pPr marL="572770">
                        <a:lnSpc>
                          <a:spcPts val="1140"/>
                        </a:lnSpc>
                      </a:pPr>
                      <a:r>
                        <a:rPr dirty="0" sz="1000" spc="260">
                          <a:latin typeface="Times New Roman"/>
                          <a:cs typeface="Times New Roman"/>
                        </a:rPr>
                        <a:t>SEDAN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ts val="1140"/>
                        </a:lnSpc>
                      </a:pPr>
                      <a:r>
                        <a:rPr dirty="0" sz="1000" spc="245">
                          <a:latin typeface="Times New Roman"/>
                          <a:cs typeface="Times New Roman"/>
                        </a:rPr>
                        <a:t>WHITE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ts val="1140"/>
                        </a:lnSpc>
                      </a:pPr>
                      <a:r>
                        <a:rPr dirty="0" sz="1000" spc="270">
                          <a:latin typeface="Times New Roman"/>
                          <a:cs typeface="Times New Roman"/>
                        </a:rPr>
                        <a:t>CARR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114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80974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Mutlidimensional</a:t>
            </a:r>
            <a:r>
              <a:rPr dirty="0" spc="-30"/>
              <a:t> </a:t>
            </a:r>
            <a:r>
              <a:rPr dirty="0"/>
              <a:t>Representation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040504" y="2832735"/>
            <a:ext cx="1846580" cy="1918970"/>
            <a:chOff x="4040504" y="2832735"/>
            <a:chExt cx="1846580" cy="1918970"/>
          </a:xfrm>
        </p:grpSpPr>
        <p:sp>
          <p:nvSpPr>
            <p:cNvPr id="4" name="object 4"/>
            <p:cNvSpPr/>
            <p:nvPr/>
          </p:nvSpPr>
          <p:spPr>
            <a:xfrm>
              <a:off x="4352289" y="379222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15240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0870" y="477519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6270">
                  <a:moveTo>
                    <a:pt x="458470" y="158749"/>
                  </a:moveTo>
                  <a:lnTo>
                    <a:pt x="0" y="158749"/>
                  </a:lnTo>
                </a:path>
                <a:path w="610870" h="636270">
                  <a:moveTo>
                    <a:pt x="458470" y="158749"/>
                  </a:moveTo>
                  <a:lnTo>
                    <a:pt x="610870" y="0"/>
                  </a:lnTo>
                </a:path>
                <a:path w="610870" h="636270">
                  <a:moveTo>
                    <a:pt x="458470" y="158749"/>
                  </a:moveTo>
                  <a:lnTo>
                    <a:pt x="458470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810759" y="37922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240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2139" y="47751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810759" y="37922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240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2139" y="47751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6270">
                  <a:moveTo>
                    <a:pt x="458469" y="158749"/>
                  </a:moveTo>
                  <a:lnTo>
                    <a:pt x="0" y="158749"/>
                  </a:lnTo>
                </a:path>
                <a:path w="612139" h="636270">
                  <a:moveTo>
                    <a:pt x="458469" y="158749"/>
                  </a:moveTo>
                  <a:lnTo>
                    <a:pt x="612139" y="0"/>
                  </a:lnTo>
                </a:path>
                <a:path w="612139" h="636270">
                  <a:moveTo>
                    <a:pt x="458469" y="158749"/>
                  </a:moveTo>
                  <a:lnTo>
                    <a:pt x="45846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269229" y="37922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40" y="0"/>
                  </a:moveTo>
                  <a:lnTo>
                    <a:pt x="15367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40" y="477519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269229" y="37922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7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40" y="477519"/>
                  </a:lnTo>
                  <a:lnTo>
                    <a:pt x="612140" y="0"/>
                  </a:lnTo>
                  <a:lnTo>
                    <a:pt x="153670" y="0"/>
                  </a:lnTo>
                  <a:close/>
                </a:path>
                <a:path w="612139" h="636270">
                  <a:moveTo>
                    <a:pt x="458470" y="158749"/>
                  </a:moveTo>
                  <a:lnTo>
                    <a:pt x="0" y="158749"/>
                  </a:lnTo>
                </a:path>
                <a:path w="612139" h="636270">
                  <a:moveTo>
                    <a:pt x="458470" y="158749"/>
                  </a:moveTo>
                  <a:lnTo>
                    <a:pt x="612140" y="0"/>
                  </a:lnTo>
                </a:path>
                <a:path w="612139" h="636270">
                  <a:moveTo>
                    <a:pt x="458470" y="158749"/>
                  </a:moveTo>
                  <a:lnTo>
                    <a:pt x="458470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352289" y="331597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610870" y="0"/>
                  </a:moveTo>
                  <a:lnTo>
                    <a:pt x="15240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49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52289" y="331597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15240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49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5000">
                  <a:moveTo>
                    <a:pt x="458470" y="158750"/>
                  </a:moveTo>
                  <a:lnTo>
                    <a:pt x="0" y="158750"/>
                  </a:lnTo>
                </a:path>
                <a:path w="610870" h="635000">
                  <a:moveTo>
                    <a:pt x="458470" y="158750"/>
                  </a:moveTo>
                  <a:lnTo>
                    <a:pt x="610870" y="0"/>
                  </a:lnTo>
                </a:path>
                <a:path w="610870" h="635000">
                  <a:moveTo>
                    <a:pt x="458470" y="158750"/>
                  </a:moveTo>
                  <a:lnTo>
                    <a:pt x="458470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810759" y="33159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240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810759" y="33159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240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5000">
                  <a:moveTo>
                    <a:pt x="458469" y="158750"/>
                  </a:moveTo>
                  <a:lnTo>
                    <a:pt x="0" y="158750"/>
                  </a:lnTo>
                </a:path>
                <a:path w="612139" h="635000">
                  <a:moveTo>
                    <a:pt x="458469" y="158750"/>
                  </a:moveTo>
                  <a:lnTo>
                    <a:pt x="612139" y="0"/>
                  </a:lnTo>
                </a:path>
                <a:path w="612139" h="635000">
                  <a:moveTo>
                    <a:pt x="458469" y="158750"/>
                  </a:moveTo>
                  <a:lnTo>
                    <a:pt x="45846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269229" y="33159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40" y="0"/>
                  </a:moveTo>
                  <a:lnTo>
                    <a:pt x="15367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2140" y="476249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269229" y="33159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7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2140" y="476249"/>
                  </a:lnTo>
                  <a:lnTo>
                    <a:pt x="612140" y="0"/>
                  </a:lnTo>
                  <a:lnTo>
                    <a:pt x="153670" y="0"/>
                  </a:lnTo>
                  <a:close/>
                </a:path>
                <a:path w="612139" h="635000">
                  <a:moveTo>
                    <a:pt x="458470" y="158750"/>
                  </a:moveTo>
                  <a:lnTo>
                    <a:pt x="0" y="158750"/>
                  </a:lnTo>
                </a:path>
                <a:path w="612139" h="635000">
                  <a:moveTo>
                    <a:pt x="458470" y="158750"/>
                  </a:moveTo>
                  <a:lnTo>
                    <a:pt x="612140" y="0"/>
                  </a:lnTo>
                </a:path>
                <a:path w="612139" h="635000">
                  <a:moveTo>
                    <a:pt x="458470" y="158750"/>
                  </a:moveTo>
                  <a:lnTo>
                    <a:pt x="458470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352289" y="283845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610870" y="0"/>
                  </a:moveTo>
                  <a:lnTo>
                    <a:pt x="152400" y="0"/>
                  </a:lnTo>
                  <a:lnTo>
                    <a:pt x="0" y="160020"/>
                  </a:lnTo>
                  <a:lnTo>
                    <a:pt x="0" y="636270"/>
                  </a:lnTo>
                  <a:lnTo>
                    <a:pt x="458470" y="636270"/>
                  </a:lnTo>
                  <a:lnTo>
                    <a:pt x="610870" y="47752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352289" y="283845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152400" y="0"/>
                  </a:moveTo>
                  <a:lnTo>
                    <a:pt x="0" y="160020"/>
                  </a:lnTo>
                  <a:lnTo>
                    <a:pt x="0" y="636270"/>
                  </a:lnTo>
                  <a:lnTo>
                    <a:pt x="458470" y="636270"/>
                  </a:lnTo>
                  <a:lnTo>
                    <a:pt x="610870" y="477520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6270">
                  <a:moveTo>
                    <a:pt x="458470" y="160020"/>
                  </a:moveTo>
                  <a:lnTo>
                    <a:pt x="0" y="160020"/>
                  </a:lnTo>
                </a:path>
                <a:path w="610870" h="636270">
                  <a:moveTo>
                    <a:pt x="458470" y="160020"/>
                  </a:moveTo>
                  <a:lnTo>
                    <a:pt x="610870" y="0"/>
                  </a:lnTo>
                </a:path>
                <a:path w="610870" h="636270">
                  <a:moveTo>
                    <a:pt x="458470" y="160020"/>
                  </a:moveTo>
                  <a:lnTo>
                    <a:pt x="458470" y="63627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810759" y="283845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2400" y="0"/>
                  </a:lnTo>
                  <a:lnTo>
                    <a:pt x="0" y="160020"/>
                  </a:lnTo>
                  <a:lnTo>
                    <a:pt x="0" y="636270"/>
                  </a:lnTo>
                  <a:lnTo>
                    <a:pt x="458469" y="636270"/>
                  </a:lnTo>
                  <a:lnTo>
                    <a:pt x="612139" y="47752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810759" y="283845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2400" y="0"/>
                  </a:moveTo>
                  <a:lnTo>
                    <a:pt x="0" y="160020"/>
                  </a:lnTo>
                  <a:lnTo>
                    <a:pt x="0" y="636270"/>
                  </a:lnTo>
                  <a:lnTo>
                    <a:pt x="458469" y="636270"/>
                  </a:lnTo>
                  <a:lnTo>
                    <a:pt x="612139" y="477520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6270">
                  <a:moveTo>
                    <a:pt x="458469" y="160020"/>
                  </a:moveTo>
                  <a:lnTo>
                    <a:pt x="0" y="160020"/>
                  </a:lnTo>
                </a:path>
                <a:path w="612139" h="636270">
                  <a:moveTo>
                    <a:pt x="458469" y="160020"/>
                  </a:moveTo>
                  <a:lnTo>
                    <a:pt x="612139" y="0"/>
                  </a:lnTo>
                </a:path>
                <a:path w="612139" h="636270">
                  <a:moveTo>
                    <a:pt x="458469" y="160020"/>
                  </a:moveTo>
                  <a:lnTo>
                    <a:pt x="458469" y="63627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269229" y="283845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40" y="0"/>
                  </a:moveTo>
                  <a:lnTo>
                    <a:pt x="153670" y="0"/>
                  </a:lnTo>
                  <a:lnTo>
                    <a:pt x="0" y="160020"/>
                  </a:lnTo>
                  <a:lnTo>
                    <a:pt x="0" y="636270"/>
                  </a:lnTo>
                  <a:lnTo>
                    <a:pt x="458470" y="636270"/>
                  </a:lnTo>
                  <a:lnTo>
                    <a:pt x="612140" y="477520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5269229" y="283845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70" y="0"/>
                  </a:moveTo>
                  <a:lnTo>
                    <a:pt x="0" y="160020"/>
                  </a:lnTo>
                  <a:lnTo>
                    <a:pt x="0" y="636270"/>
                  </a:lnTo>
                  <a:lnTo>
                    <a:pt x="458470" y="636270"/>
                  </a:lnTo>
                  <a:lnTo>
                    <a:pt x="612140" y="477520"/>
                  </a:lnTo>
                  <a:lnTo>
                    <a:pt x="612140" y="0"/>
                  </a:lnTo>
                  <a:lnTo>
                    <a:pt x="153670" y="0"/>
                  </a:lnTo>
                  <a:close/>
                </a:path>
                <a:path w="612139" h="636270">
                  <a:moveTo>
                    <a:pt x="458470" y="160020"/>
                  </a:moveTo>
                  <a:lnTo>
                    <a:pt x="0" y="160020"/>
                  </a:lnTo>
                </a:path>
                <a:path w="612139" h="636270">
                  <a:moveTo>
                    <a:pt x="458470" y="160020"/>
                  </a:moveTo>
                  <a:lnTo>
                    <a:pt x="612140" y="0"/>
                  </a:lnTo>
                </a:path>
                <a:path w="612139" h="636270">
                  <a:moveTo>
                    <a:pt x="458470" y="160020"/>
                  </a:moveTo>
                  <a:lnTo>
                    <a:pt x="458470" y="636270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198619" y="39509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3669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2139" y="47751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198619" y="39509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69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2139" y="477519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6270">
                  <a:moveTo>
                    <a:pt x="458469" y="158749"/>
                  </a:moveTo>
                  <a:lnTo>
                    <a:pt x="0" y="158749"/>
                  </a:lnTo>
                </a:path>
                <a:path w="612139" h="636270">
                  <a:moveTo>
                    <a:pt x="458469" y="158749"/>
                  </a:moveTo>
                  <a:lnTo>
                    <a:pt x="612139" y="0"/>
                  </a:lnTo>
                </a:path>
                <a:path w="612139" h="636270">
                  <a:moveTo>
                    <a:pt x="458469" y="158749"/>
                  </a:moveTo>
                  <a:lnTo>
                    <a:pt x="45846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657089" y="39509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367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751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657089" y="39509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7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7519"/>
                  </a:lnTo>
                  <a:lnTo>
                    <a:pt x="612139" y="0"/>
                  </a:lnTo>
                  <a:lnTo>
                    <a:pt x="153670" y="0"/>
                  </a:lnTo>
                  <a:close/>
                </a:path>
                <a:path w="612139" h="636270">
                  <a:moveTo>
                    <a:pt x="459739" y="158749"/>
                  </a:moveTo>
                  <a:lnTo>
                    <a:pt x="0" y="158749"/>
                  </a:lnTo>
                </a:path>
                <a:path w="612139" h="636270">
                  <a:moveTo>
                    <a:pt x="459739" y="158749"/>
                  </a:moveTo>
                  <a:lnTo>
                    <a:pt x="612139" y="0"/>
                  </a:lnTo>
                </a:path>
                <a:path w="612139" h="636270">
                  <a:moveTo>
                    <a:pt x="459739" y="158749"/>
                  </a:moveTo>
                  <a:lnTo>
                    <a:pt x="45973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116829" y="395097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610870" y="0"/>
                  </a:moveTo>
                  <a:lnTo>
                    <a:pt x="15240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0870" y="477519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116829" y="395097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15240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0870" y="477519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6270">
                  <a:moveTo>
                    <a:pt x="458470" y="158749"/>
                  </a:moveTo>
                  <a:lnTo>
                    <a:pt x="0" y="158749"/>
                  </a:lnTo>
                </a:path>
                <a:path w="610870" h="636270">
                  <a:moveTo>
                    <a:pt x="458470" y="158749"/>
                  </a:moveTo>
                  <a:lnTo>
                    <a:pt x="610870" y="0"/>
                  </a:lnTo>
                </a:path>
                <a:path w="610870" h="636270">
                  <a:moveTo>
                    <a:pt x="458470" y="158749"/>
                  </a:moveTo>
                  <a:lnTo>
                    <a:pt x="458470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198619" y="34747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3669" y="0"/>
                  </a:lnTo>
                  <a:lnTo>
                    <a:pt x="0" y="158749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198619" y="34747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69" y="0"/>
                  </a:moveTo>
                  <a:lnTo>
                    <a:pt x="0" y="158749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5000">
                  <a:moveTo>
                    <a:pt x="458469" y="158749"/>
                  </a:moveTo>
                  <a:lnTo>
                    <a:pt x="0" y="158749"/>
                  </a:lnTo>
                </a:path>
                <a:path w="612139" h="635000">
                  <a:moveTo>
                    <a:pt x="458469" y="158749"/>
                  </a:moveTo>
                  <a:lnTo>
                    <a:pt x="612139" y="0"/>
                  </a:lnTo>
                </a:path>
                <a:path w="612139" h="635000">
                  <a:moveTo>
                    <a:pt x="458469" y="158749"/>
                  </a:moveTo>
                  <a:lnTo>
                    <a:pt x="45846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657089" y="34747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3670" y="0"/>
                  </a:lnTo>
                  <a:lnTo>
                    <a:pt x="0" y="158749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4657089" y="34747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70" y="0"/>
                  </a:moveTo>
                  <a:lnTo>
                    <a:pt x="0" y="158749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3670" y="0"/>
                  </a:lnTo>
                  <a:close/>
                </a:path>
                <a:path w="612139" h="635000">
                  <a:moveTo>
                    <a:pt x="459739" y="158749"/>
                  </a:moveTo>
                  <a:lnTo>
                    <a:pt x="0" y="158749"/>
                  </a:lnTo>
                </a:path>
                <a:path w="612139" h="635000">
                  <a:moveTo>
                    <a:pt x="459739" y="158749"/>
                  </a:moveTo>
                  <a:lnTo>
                    <a:pt x="612139" y="0"/>
                  </a:lnTo>
                </a:path>
                <a:path w="612139" h="635000">
                  <a:moveTo>
                    <a:pt x="459739" y="158749"/>
                  </a:moveTo>
                  <a:lnTo>
                    <a:pt x="45973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5116829" y="347472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610870" y="0"/>
                  </a:moveTo>
                  <a:lnTo>
                    <a:pt x="152400" y="0"/>
                  </a:lnTo>
                  <a:lnTo>
                    <a:pt x="0" y="158749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49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116829" y="347472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152400" y="0"/>
                  </a:moveTo>
                  <a:lnTo>
                    <a:pt x="0" y="158749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49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5000">
                  <a:moveTo>
                    <a:pt x="458470" y="158749"/>
                  </a:moveTo>
                  <a:lnTo>
                    <a:pt x="0" y="158749"/>
                  </a:lnTo>
                </a:path>
                <a:path w="610870" h="635000">
                  <a:moveTo>
                    <a:pt x="458470" y="158749"/>
                  </a:moveTo>
                  <a:lnTo>
                    <a:pt x="610870" y="0"/>
                  </a:lnTo>
                </a:path>
                <a:path w="610870" h="635000">
                  <a:moveTo>
                    <a:pt x="458470" y="158749"/>
                  </a:moveTo>
                  <a:lnTo>
                    <a:pt x="458470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4198619" y="29984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3669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5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4198619" y="29984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69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2139" y="476250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5000">
                  <a:moveTo>
                    <a:pt x="458469" y="158750"/>
                  </a:moveTo>
                  <a:lnTo>
                    <a:pt x="0" y="158750"/>
                  </a:lnTo>
                </a:path>
                <a:path w="612139" h="635000">
                  <a:moveTo>
                    <a:pt x="458469" y="158750"/>
                  </a:moveTo>
                  <a:lnTo>
                    <a:pt x="612139" y="0"/>
                  </a:lnTo>
                </a:path>
                <a:path w="612139" h="635000">
                  <a:moveTo>
                    <a:pt x="458469" y="158750"/>
                  </a:moveTo>
                  <a:lnTo>
                    <a:pt x="45846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4657089" y="29984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367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5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657089" y="299847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7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50"/>
                  </a:lnTo>
                  <a:lnTo>
                    <a:pt x="612139" y="0"/>
                  </a:lnTo>
                  <a:lnTo>
                    <a:pt x="153670" y="0"/>
                  </a:lnTo>
                  <a:close/>
                </a:path>
                <a:path w="612139" h="635000">
                  <a:moveTo>
                    <a:pt x="459739" y="158750"/>
                  </a:moveTo>
                  <a:lnTo>
                    <a:pt x="0" y="158750"/>
                  </a:lnTo>
                </a:path>
                <a:path w="612139" h="635000">
                  <a:moveTo>
                    <a:pt x="459739" y="158750"/>
                  </a:moveTo>
                  <a:lnTo>
                    <a:pt x="612139" y="0"/>
                  </a:lnTo>
                </a:path>
                <a:path w="612139" h="635000">
                  <a:moveTo>
                    <a:pt x="459739" y="158750"/>
                  </a:moveTo>
                  <a:lnTo>
                    <a:pt x="45973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5116829" y="299847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610870" y="0"/>
                  </a:moveTo>
                  <a:lnTo>
                    <a:pt x="15240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5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116829" y="299847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15240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0870" y="476250"/>
                  </a:lnTo>
                  <a:lnTo>
                    <a:pt x="610870" y="0"/>
                  </a:lnTo>
                  <a:lnTo>
                    <a:pt x="152400" y="0"/>
                  </a:lnTo>
                  <a:close/>
                </a:path>
                <a:path w="610870" h="635000">
                  <a:moveTo>
                    <a:pt x="458470" y="158750"/>
                  </a:moveTo>
                  <a:lnTo>
                    <a:pt x="0" y="158750"/>
                  </a:lnTo>
                </a:path>
                <a:path w="610870" h="635000">
                  <a:moveTo>
                    <a:pt x="458470" y="158750"/>
                  </a:moveTo>
                  <a:lnTo>
                    <a:pt x="610870" y="0"/>
                  </a:lnTo>
                </a:path>
                <a:path w="610870" h="635000">
                  <a:moveTo>
                    <a:pt x="458470" y="158750"/>
                  </a:moveTo>
                  <a:lnTo>
                    <a:pt x="458470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4046219" y="410972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610869" y="0"/>
                  </a:moveTo>
                  <a:lnTo>
                    <a:pt x="152400" y="0"/>
                  </a:lnTo>
                  <a:lnTo>
                    <a:pt x="0" y="16001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0869" y="477519"/>
                  </a:lnTo>
                  <a:lnTo>
                    <a:pt x="6108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4046219" y="410972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152400" y="0"/>
                  </a:moveTo>
                  <a:lnTo>
                    <a:pt x="0" y="16001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0869" y="477519"/>
                  </a:lnTo>
                  <a:lnTo>
                    <a:pt x="610869" y="0"/>
                  </a:lnTo>
                  <a:lnTo>
                    <a:pt x="152400" y="0"/>
                  </a:lnTo>
                  <a:close/>
                </a:path>
                <a:path w="610870" h="636270">
                  <a:moveTo>
                    <a:pt x="458469" y="160019"/>
                  </a:moveTo>
                  <a:lnTo>
                    <a:pt x="0" y="160019"/>
                  </a:lnTo>
                </a:path>
                <a:path w="610870" h="636270">
                  <a:moveTo>
                    <a:pt x="458469" y="160019"/>
                  </a:moveTo>
                  <a:lnTo>
                    <a:pt x="610869" y="0"/>
                  </a:lnTo>
                </a:path>
                <a:path w="610870" h="636270">
                  <a:moveTo>
                    <a:pt x="458469" y="160019"/>
                  </a:moveTo>
                  <a:lnTo>
                    <a:pt x="45846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4504689" y="41097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2400" y="0"/>
                  </a:lnTo>
                  <a:lnTo>
                    <a:pt x="0" y="16001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39" y="47751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4504689" y="41097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2400" y="0"/>
                  </a:moveTo>
                  <a:lnTo>
                    <a:pt x="0" y="16001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39" y="47751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6270">
                  <a:moveTo>
                    <a:pt x="458470" y="160019"/>
                  </a:moveTo>
                  <a:lnTo>
                    <a:pt x="0" y="160019"/>
                  </a:lnTo>
                </a:path>
                <a:path w="612139" h="636270">
                  <a:moveTo>
                    <a:pt x="458470" y="160019"/>
                  </a:moveTo>
                  <a:lnTo>
                    <a:pt x="612139" y="0"/>
                  </a:lnTo>
                </a:path>
                <a:path w="612139" h="636270">
                  <a:moveTo>
                    <a:pt x="458470" y="160019"/>
                  </a:moveTo>
                  <a:lnTo>
                    <a:pt x="458470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4963159" y="41097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3669" y="0"/>
                  </a:lnTo>
                  <a:lnTo>
                    <a:pt x="0" y="16001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751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4963159" y="410972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69" y="0"/>
                  </a:moveTo>
                  <a:lnTo>
                    <a:pt x="0" y="16001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7519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6270">
                  <a:moveTo>
                    <a:pt x="459739" y="160019"/>
                  </a:moveTo>
                  <a:lnTo>
                    <a:pt x="0" y="160019"/>
                  </a:lnTo>
                </a:path>
                <a:path w="612139" h="636270">
                  <a:moveTo>
                    <a:pt x="459739" y="160019"/>
                  </a:moveTo>
                  <a:lnTo>
                    <a:pt x="612139" y="0"/>
                  </a:lnTo>
                </a:path>
                <a:path w="612139" h="636270">
                  <a:moveTo>
                    <a:pt x="459739" y="160019"/>
                  </a:moveTo>
                  <a:lnTo>
                    <a:pt x="45973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4046219" y="363347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610869" y="0"/>
                  </a:moveTo>
                  <a:lnTo>
                    <a:pt x="15240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0869" y="476249"/>
                  </a:lnTo>
                  <a:lnTo>
                    <a:pt x="6108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4046219" y="3633470"/>
              <a:ext cx="610870" cy="636270"/>
            </a:xfrm>
            <a:custGeom>
              <a:avLst/>
              <a:gdLst/>
              <a:ahLst/>
              <a:cxnLst/>
              <a:rect l="l" t="t" r="r" b="b"/>
              <a:pathLst>
                <a:path w="610870" h="636270">
                  <a:moveTo>
                    <a:pt x="15240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69" y="636269"/>
                  </a:lnTo>
                  <a:lnTo>
                    <a:pt x="610869" y="476249"/>
                  </a:lnTo>
                  <a:lnTo>
                    <a:pt x="610869" y="0"/>
                  </a:lnTo>
                  <a:lnTo>
                    <a:pt x="152400" y="0"/>
                  </a:lnTo>
                  <a:close/>
                </a:path>
                <a:path w="610870" h="636270">
                  <a:moveTo>
                    <a:pt x="458469" y="158749"/>
                  </a:moveTo>
                  <a:lnTo>
                    <a:pt x="0" y="158749"/>
                  </a:lnTo>
                </a:path>
                <a:path w="610870" h="636270">
                  <a:moveTo>
                    <a:pt x="458469" y="158749"/>
                  </a:moveTo>
                  <a:lnTo>
                    <a:pt x="610869" y="0"/>
                  </a:lnTo>
                </a:path>
                <a:path w="610870" h="636270">
                  <a:moveTo>
                    <a:pt x="458469" y="158749"/>
                  </a:moveTo>
                  <a:lnTo>
                    <a:pt x="45846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4504689" y="36334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2400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4504689" y="36334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2400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8470" y="63626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6270">
                  <a:moveTo>
                    <a:pt x="458470" y="158749"/>
                  </a:moveTo>
                  <a:lnTo>
                    <a:pt x="0" y="158749"/>
                  </a:lnTo>
                </a:path>
                <a:path w="612139" h="636270">
                  <a:moveTo>
                    <a:pt x="458470" y="158749"/>
                  </a:moveTo>
                  <a:lnTo>
                    <a:pt x="612139" y="0"/>
                  </a:lnTo>
                </a:path>
                <a:path w="612139" h="636270">
                  <a:moveTo>
                    <a:pt x="458470" y="158749"/>
                  </a:moveTo>
                  <a:lnTo>
                    <a:pt x="458470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4963159" y="36334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612139" y="0"/>
                  </a:moveTo>
                  <a:lnTo>
                    <a:pt x="153669" y="0"/>
                  </a:lnTo>
                  <a:lnTo>
                    <a:pt x="0" y="15874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4963159" y="3633470"/>
              <a:ext cx="612140" cy="636270"/>
            </a:xfrm>
            <a:custGeom>
              <a:avLst/>
              <a:gdLst/>
              <a:ahLst/>
              <a:cxnLst/>
              <a:rect l="l" t="t" r="r" b="b"/>
              <a:pathLst>
                <a:path w="612139" h="636270">
                  <a:moveTo>
                    <a:pt x="153669" y="0"/>
                  </a:moveTo>
                  <a:lnTo>
                    <a:pt x="0" y="158749"/>
                  </a:lnTo>
                  <a:lnTo>
                    <a:pt x="0" y="636269"/>
                  </a:lnTo>
                  <a:lnTo>
                    <a:pt x="459739" y="63626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6270">
                  <a:moveTo>
                    <a:pt x="459739" y="158749"/>
                  </a:moveTo>
                  <a:lnTo>
                    <a:pt x="0" y="158749"/>
                  </a:lnTo>
                </a:path>
                <a:path w="612139" h="636270">
                  <a:moveTo>
                    <a:pt x="459739" y="158749"/>
                  </a:moveTo>
                  <a:lnTo>
                    <a:pt x="612139" y="0"/>
                  </a:lnTo>
                </a:path>
                <a:path w="612139" h="636270">
                  <a:moveTo>
                    <a:pt x="459739" y="158749"/>
                  </a:moveTo>
                  <a:lnTo>
                    <a:pt x="459739" y="63626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4046219" y="315722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610869" y="0"/>
                  </a:moveTo>
                  <a:lnTo>
                    <a:pt x="15240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0869" y="476249"/>
                  </a:lnTo>
                  <a:lnTo>
                    <a:pt x="6108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4046219" y="3157220"/>
              <a:ext cx="610870" cy="635000"/>
            </a:xfrm>
            <a:custGeom>
              <a:avLst/>
              <a:gdLst/>
              <a:ahLst/>
              <a:cxnLst/>
              <a:rect l="l" t="t" r="r" b="b"/>
              <a:pathLst>
                <a:path w="610870" h="635000">
                  <a:moveTo>
                    <a:pt x="15240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69" y="634999"/>
                  </a:lnTo>
                  <a:lnTo>
                    <a:pt x="610869" y="476249"/>
                  </a:lnTo>
                  <a:lnTo>
                    <a:pt x="610869" y="0"/>
                  </a:lnTo>
                  <a:lnTo>
                    <a:pt x="152400" y="0"/>
                  </a:lnTo>
                  <a:close/>
                </a:path>
                <a:path w="610870" h="635000">
                  <a:moveTo>
                    <a:pt x="458469" y="158750"/>
                  </a:moveTo>
                  <a:lnTo>
                    <a:pt x="0" y="158750"/>
                  </a:lnTo>
                </a:path>
                <a:path w="610870" h="635000">
                  <a:moveTo>
                    <a:pt x="458469" y="158750"/>
                  </a:moveTo>
                  <a:lnTo>
                    <a:pt x="610869" y="0"/>
                  </a:lnTo>
                </a:path>
                <a:path w="610870" h="635000">
                  <a:moveTo>
                    <a:pt x="458469" y="158750"/>
                  </a:moveTo>
                  <a:lnTo>
                    <a:pt x="45846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4504689" y="31572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2400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504689" y="31572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2400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8470" y="63499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39" h="635000">
                  <a:moveTo>
                    <a:pt x="458470" y="158750"/>
                  </a:moveTo>
                  <a:lnTo>
                    <a:pt x="0" y="158750"/>
                  </a:lnTo>
                </a:path>
                <a:path w="612139" h="635000">
                  <a:moveTo>
                    <a:pt x="458470" y="158750"/>
                  </a:moveTo>
                  <a:lnTo>
                    <a:pt x="612139" y="0"/>
                  </a:lnTo>
                </a:path>
                <a:path w="612139" h="635000">
                  <a:moveTo>
                    <a:pt x="458470" y="158750"/>
                  </a:moveTo>
                  <a:lnTo>
                    <a:pt x="458470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963159" y="31572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612139" y="0"/>
                  </a:moveTo>
                  <a:lnTo>
                    <a:pt x="153669" y="0"/>
                  </a:lnTo>
                  <a:lnTo>
                    <a:pt x="0" y="158750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4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4963159" y="3157220"/>
              <a:ext cx="612140" cy="635000"/>
            </a:xfrm>
            <a:custGeom>
              <a:avLst/>
              <a:gdLst/>
              <a:ahLst/>
              <a:cxnLst/>
              <a:rect l="l" t="t" r="r" b="b"/>
              <a:pathLst>
                <a:path w="612139" h="635000">
                  <a:moveTo>
                    <a:pt x="153669" y="0"/>
                  </a:moveTo>
                  <a:lnTo>
                    <a:pt x="0" y="158750"/>
                  </a:lnTo>
                  <a:lnTo>
                    <a:pt x="0" y="634999"/>
                  </a:lnTo>
                  <a:lnTo>
                    <a:pt x="459739" y="634999"/>
                  </a:lnTo>
                  <a:lnTo>
                    <a:pt x="612139" y="476249"/>
                  </a:lnTo>
                  <a:lnTo>
                    <a:pt x="612139" y="0"/>
                  </a:lnTo>
                  <a:lnTo>
                    <a:pt x="153669" y="0"/>
                  </a:lnTo>
                  <a:close/>
                </a:path>
                <a:path w="612139" h="635000">
                  <a:moveTo>
                    <a:pt x="459739" y="158750"/>
                  </a:moveTo>
                  <a:lnTo>
                    <a:pt x="0" y="158750"/>
                  </a:lnTo>
                </a:path>
                <a:path w="612139" h="635000">
                  <a:moveTo>
                    <a:pt x="459739" y="158750"/>
                  </a:moveTo>
                  <a:lnTo>
                    <a:pt x="612139" y="0"/>
                  </a:lnTo>
                </a:path>
                <a:path w="612139" h="635000">
                  <a:moveTo>
                    <a:pt x="459739" y="158750"/>
                  </a:moveTo>
                  <a:lnTo>
                    <a:pt x="459739" y="634999"/>
                  </a:lnTo>
                </a:path>
              </a:pathLst>
            </a:custGeom>
            <a:ln w="11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4072890" y="1972310"/>
            <a:ext cx="2216785" cy="47053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900" spc="-45" b="1">
                <a:latin typeface="Times New Roman"/>
                <a:cs typeface="Times New Roman"/>
              </a:rPr>
              <a:t>Sales</a:t>
            </a:r>
            <a:r>
              <a:rPr dirty="0" sz="2900" spc="-95" b="1">
                <a:latin typeface="Times New Roman"/>
                <a:cs typeface="Times New Roman"/>
              </a:rPr>
              <a:t> </a:t>
            </a:r>
            <a:r>
              <a:rPr dirty="0" sz="2900" spc="-50" b="1">
                <a:latin typeface="Times New Roman"/>
                <a:cs typeface="Times New Roman"/>
              </a:rPr>
              <a:t>Volumes</a:t>
            </a:r>
            <a:endParaRPr sz="2900">
              <a:latin typeface="Times New Roman"/>
              <a:cs typeface="Times New Roman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6783069" y="4386579"/>
            <a:ext cx="1866900" cy="496570"/>
            <a:chOff x="6783069" y="4386579"/>
            <a:chExt cx="1866900" cy="496570"/>
          </a:xfrm>
        </p:grpSpPr>
        <p:sp>
          <p:nvSpPr>
            <p:cNvPr id="59" name="object 59"/>
            <p:cNvSpPr/>
            <p:nvPr/>
          </p:nvSpPr>
          <p:spPr>
            <a:xfrm>
              <a:off x="6859270" y="4466589"/>
              <a:ext cx="1790700" cy="416559"/>
            </a:xfrm>
            <a:custGeom>
              <a:avLst/>
              <a:gdLst/>
              <a:ahLst/>
              <a:cxnLst/>
              <a:rect l="l" t="t" r="r" b="b"/>
              <a:pathLst>
                <a:path w="1790700" h="416560">
                  <a:moveTo>
                    <a:pt x="1790700" y="0"/>
                  </a:moveTo>
                  <a:lnTo>
                    <a:pt x="0" y="0"/>
                  </a:lnTo>
                  <a:lnTo>
                    <a:pt x="0" y="335280"/>
                  </a:lnTo>
                  <a:lnTo>
                    <a:pt x="0" y="416560"/>
                  </a:lnTo>
                  <a:lnTo>
                    <a:pt x="1790700" y="416560"/>
                  </a:lnTo>
                  <a:lnTo>
                    <a:pt x="1790700" y="335280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6783069" y="4386579"/>
              <a:ext cx="1790700" cy="415290"/>
            </a:xfrm>
            <a:custGeom>
              <a:avLst/>
              <a:gdLst/>
              <a:ahLst/>
              <a:cxnLst/>
              <a:rect l="l" t="t" r="r" b="b"/>
              <a:pathLst>
                <a:path w="1790700" h="415289">
                  <a:moveTo>
                    <a:pt x="1790700" y="0"/>
                  </a:moveTo>
                  <a:lnTo>
                    <a:pt x="0" y="0"/>
                  </a:lnTo>
                  <a:lnTo>
                    <a:pt x="0" y="415290"/>
                  </a:lnTo>
                  <a:lnTo>
                    <a:pt x="1790700" y="415290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>
            <a:off x="6783069" y="4386579"/>
            <a:ext cx="1790700" cy="415290"/>
          </a:xfrm>
          <a:prstGeom prst="rect">
            <a:avLst/>
          </a:prstGeom>
          <a:ln w="11430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300"/>
              </a:spcBef>
            </a:pPr>
            <a:r>
              <a:rPr dirty="0" sz="1850" spc="-30" b="1">
                <a:latin typeface="Arial"/>
                <a:cs typeface="Arial"/>
              </a:rPr>
              <a:t>DEALERSHIP</a:t>
            </a:r>
            <a:endParaRPr sz="185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6168390" y="4260850"/>
            <a:ext cx="471170" cy="491490"/>
            <a:chOff x="6168390" y="4260850"/>
            <a:chExt cx="471170" cy="491490"/>
          </a:xfrm>
        </p:grpSpPr>
        <p:sp>
          <p:nvSpPr>
            <p:cNvPr id="63" name="object 63"/>
            <p:cNvSpPr/>
            <p:nvPr/>
          </p:nvSpPr>
          <p:spPr>
            <a:xfrm>
              <a:off x="6181090" y="4381500"/>
              <a:ext cx="344170" cy="358140"/>
            </a:xfrm>
            <a:custGeom>
              <a:avLst/>
              <a:gdLst/>
              <a:ahLst/>
              <a:cxnLst/>
              <a:rect l="l" t="t" r="r" b="b"/>
              <a:pathLst>
                <a:path w="344170" h="358139">
                  <a:moveTo>
                    <a:pt x="0" y="358139"/>
                  </a:moveTo>
                  <a:lnTo>
                    <a:pt x="344169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431280" y="4260850"/>
              <a:ext cx="208279" cy="217170"/>
            </a:xfrm>
            <a:custGeom>
              <a:avLst/>
              <a:gdLst/>
              <a:ahLst/>
              <a:cxnLst/>
              <a:rect l="l" t="t" r="r" b="b"/>
              <a:pathLst>
                <a:path w="208279" h="217170">
                  <a:moveTo>
                    <a:pt x="208279" y="0"/>
                  </a:moveTo>
                  <a:lnTo>
                    <a:pt x="0" y="120650"/>
                  </a:lnTo>
                  <a:lnTo>
                    <a:pt x="95250" y="217169"/>
                  </a:lnTo>
                  <a:lnTo>
                    <a:pt x="2082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5" name="object 65"/>
          <p:cNvSpPr txBox="1"/>
          <p:nvPr/>
        </p:nvSpPr>
        <p:spPr>
          <a:xfrm>
            <a:off x="3450631" y="3402329"/>
            <a:ext cx="52324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20">
                <a:latin typeface="Arial"/>
                <a:cs typeface="Arial"/>
              </a:rPr>
              <a:t>Mini</a:t>
            </a:r>
            <a:r>
              <a:rPr dirty="0" sz="1050" spc="-80">
                <a:latin typeface="Arial"/>
                <a:cs typeface="Arial"/>
              </a:rPr>
              <a:t> </a:t>
            </a:r>
            <a:r>
              <a:rPr dirty="0" sz="1050" spc="-30">
                <a:latin typeface="Arial"/>
                <a:cs typeface="Arial"/>
              </a:rPr>
              <a:t>Van</a:t>
            </a:r>
            <a:endParaRPr sz="10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567429" y="3879850"/>
            <a:ext cx="40513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35">
                <a:latin typeface="Arial"/>
                <a:cs typeface="Arial"/>
              </a:rPr>
              <a:t>C</a:t>
            </a:r>
            <a:r>
              <a:rPr dirty="0" sz="1050" spc="-20">
                <a:latin typeface="Arial"/>
                <a:cs typeface="Arial"/>
              </a:rPr>
              <a:t>o</a:t>
            </a:r>
            <a:r>
              <a:rPr dirty="0" sz="1050" spc="-30">
                <a:latin typeface="Arial"/>
                <a:cs typeface="Arial"/>
              </a:rPr>
              <a:t>u</a:t>
            </a:r>
            <a:r>
              <a:rPr dirty="0" sz="1050" spc="-20">
                <a:latin typeface="Arial"/>
                <a:cs typeface="Arial"/>
              </a:rPr>
              <a:t>p</a:t>
            </a:r>
            <a:r>
              <a:rPr dirty="0" sz="1050" spc="-3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567429" y="4356100"/>
            <a:ext cx="39624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30">
                <a:latin typeface="Arial"/>
                <a:cs typeface="Arial"/>
              </a:rPr>
              <a:t>Se</a:t>
            </a:r>
            <a:r>
              <a:rPr dirty="0" sz="1050" spc="-20">
                <a:latin typeface="Arial"/>
                <a:cs typeface="Arial"/>
              </a:rPr>
              <a:t>d</a:t>
            </a:r>
            <a:r>
              <a:rPr dirty="0" sz="1050" spc="-30">
                <a:latin typeface="Arial"/>
                <a:cs typeface="Arial"/>
              </a:rPr>
              <a:t>an</a:t>
            </a:r>
            <a:endParaRPr sz="10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179570" y="4832350"/>
            <a:ext cx="28194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35">
                <a:latin typeface="Arial"/>
                <a:cs typeface="Arial"/>
              </a:rPr>
              <a:t>B</a:t>
            </a:r>
            <a:r>
              <a:rPr dirty="0" sz="1050" spc="-20">
                <a:latin typeface="Arial"/>
                <a:cs typeface="Arial"/>
              </a:rPr>
              <a:t>l</a:t>
            </a:r>
            <a:r>
              <a:rPr dirty="0" sz="1050" spc="-20">
                <a:latin typeface="Arial"/>
                <a:cs typeface="Arial"/>
              </a:rPr>
              <a:t>u</a:t>
            </a:r>
            <a:r>
              <a:rPr dirty="0" sz="1050" spc="-30">
                <a:latin typeface="Arial"/>
                <a:cs typeface="Arial"/>
              </a:rPr>
              <a:t>e</a:t>
            </a:r>
            <a:endParaRPr sz="10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38040" y="4832350"/>
            <a:ext cx="73660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5605" algn="l"/>
              </a:tabLst>
            </a:pPr>
            <a:r>
              <a:rPr dirty="0" sz="1050" spc="-35">
                <a:latin typeface="Arial"/>
                <a:cs typeface="Arial"/>
              </a:rPr>
              <a:t>R</a:t>
            </a:r>
            <a:r>
              <a:rPr dirty="0" sz="1050" spc="-20">
                <a:latin typeface="Arial"/>
                <a:cs typeface="Arial"/>
              </a:rPr>
              <a:t>e</a:t>
            </a:r>
            <a:r>
              <a:rPr dirty="0" sz="1050" spc="-30">
                <a:latin typeface="Arial"/>
                <a:cs typeface="Arial"/>
              </a:rPr>
              <a:t>d</a:t>
            </a:r>
            <a:r>
              <a:rPr dirty="0" sz="1050">
                <a:latin typeface="Arial"/>
                <a:cs typeface="Arial"/>
              </a:rPr>
              <a:t>	</a:t>
            </a:r>
            <a:r>
              <a:rPr dirty="0" sz="1050" spc="-35">
                <a:latin typeface="Arial"/>
                <a:cs typeface="Arial"/>
              </a:rPr>
              <a:t>Wh</a:t>
            </a:r>
            <a:r>
              <a:rPr dirty="0" sz="1050" spc="-10">
                <a:latin typeface="Arial"/>
                <a:cs typeface="Arial"/>
              </a:rPr>
              <a:t>i</a:t>
            </a:r>
            <a:r>
              <a:rPr dirty="0" sz="1050" spc="-20">
                <a:latin typeface="Arial"/>
                <a:cs typeface="Arial"/>
              </a:rPr>
              <a:t>te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2790189" y="3406140"/>
            <a:ext cx="485140" cy="1286510"/>
            <a:chOff x="2790189" y="3406140"/>
            <a:chExt cx="485140" cy="1286510"/>
          </a:xfrm>
        </p:grpSpPr>
        <p:sp>
          <p:nvSpPr>
            <p:cNvPr id="71" name="object 71"/>
            <p:cNvSpPr/>
            <p:nvPr/>
          </p:nvSpPr>
          <p:spPr>
            <a:xfrm>
              <a:off x="2866390" y="3486149"/>
              <a:ext cx="408940" cy="1206500"/>
            </a:xfrm>
            <a:custGeom>
              <a:avLst/>
              <a:gdLst/>
              <a:ahLst/>
              <a:cxnLst/>
              <a:rect l="l" t="t" r="r" b="b"/>
              <a:pathLst>
                <a:path w="408939" h="1206500">
                  <a:moveTo>
                    <a:pt x="408927" y="0"/>
                  </a:moveTo>
                  <a:lnTo>
                    <a:pt x="0" y="0"/>
                  </a:lnTo>
                  <a:lnTo>
                    <a:pt x="0" y="1125220"/>
                  </a:lnTo>
                  <a:lnTo>
                    <a:pt x="0" y="1206500"/>
                  </a:lnTo>
                  <a:lnTo>
                    <a:pt x="408927" y="1206500"/>
                  </a:lnTo>
                  <a:lnTo>
                    <a:pt x="408927" y="1125220"/>
                  </a:lnTo>
                  <a:lnTo>
                    <a:pt x="408927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790189" y="3406140"/>
              <a:ext cx="407670" cy="1205230"/>
            </a:xfrm>
            <a:custGeom>
              <a:avLst/>
              <a:gdLst/>
              <a:ahLst/>
              <a:cxnLst/>
              <a:rect l="l" t="t" r="r" b="b"/>
              <a:pathLst>
                <a:path w="407669" h="1205229">
                  <a:moveTo>
                    <a:pt x="407669" y="0"/>
                  </a:moveTo>
                  <a:lnTo>
                    <a:pt x="0" y="0"/>
                  </a:lnTo>
                  <a:lnTo>
                    <a:pt x="0" y="1205230"/>
                  </a:lnTo>
                  <a:lnTo>
                    <a:pt x="407669" y="1205230"/>
                  </a:lnTo>
                  <a:lnTo>
                    <a:pt x="4076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/>
          <p:cNvSpPr txBox="1"/>
          <p:nvPr/>
        </p:nvSpPr>
        <p:spPr>
          <a:xfrm>
            <a:off x="2790189" y="3407409"/>
            <a:ext cx="407670" cy="1203960"/>
          </a:xfrm>
          <a:prstGeom prst="rect">
            <a:avLst/>
          </a:prstGeom>
          <a:ln w="11429">
            <a:solidFill>
              <a:srgbClr val="000000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algn="just" marL="102870" marR="106045">
              <a:lnSpc>
                <a:spcPct val="76400"/>
              </a:lnSpc>
              <a:spcBef>
                <a:spcPts val="400"/>
              </a:spcBef>
            </a:pPr>
            <a:r>
              <a:rPr dirty="0" sz="1850" spc="-25" b="1">
                <a:latin typeface="Arial"/>
                <a:cs typeface="Arial"/>
              </a:rPr>
              <a:t>M  O  </a:t>
            </a:r>
            <a:r>
              <a:rPr dirty="0" sz="1850" spc="-35" b="1">
                <a:latin typeface="Arial"/>
                <a:cs typeface="Arial"/>
              </a:rPr>
              <a:t>D  </a:t>
            </a:r>
            <a:r>
              <a:rPr dirty="0" sz="1850" spc="-30" b="1">
                <a:latin typeface="Arial"/>
                <a:cs typeface="Arial"/>
              </a:rPr>
              <a:t>E  L</a:t>
            </a:r>
            <a:endParaRPr sz="18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632450" y="4594859"/>
            <a:ext cx="353060" cy="1841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050" spc="-35">
                <a:latin typeface="Arial"/>
                <a:cs typeface="Arial"/>
              </a:rPr>
              <a:t>C</a:t>
            </a:r>
            <a:r>
              <a:rPr dirty="0" sz="1050" spc="-10">
                <a:latin typeface="Arial"/>
                <a:cs typeface="Arial"/>
              </a:rPr>
              <a:t>l</a:t>
            </a:r>
            <a:r>
              <a:rPr dirty="0" sz="1050" spc="-30">
                <a:latin typeface="Arial"/>
                <a:cs typeface="Arial"/>
              </a:rPr>
              <a:t>y</a:t>
            </a:r>
            <a:r>
              <a:rPr dirty="0" sz="1050" spc="-30">
                <a:latin typeface="Arial"/>
                <a:cs typeface="Arial"/>
              </a:rPr>
              <a:t>de</a:t>
            </a:r>
            <a:endParaRPr sz="10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786120" y="4277359"/>
            <a:ext cx="502920" cy="3429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152400">
              <a:lnSpc>
                <a:spcPct val="100000"/>
              </a:lnSpc>
              <a:spcBef>
                <a:spcPts val="90"/>
              </a:spcBef>
            </a:pPr>
            <a:r>
              <a:rPr dirty="0" sz="1050" spc="-25">
                <a:latin typeface="Arial"/>
                <a:cs typeface="Arial"/>
              </a:rPr>
              <a:t>Carr  </a:t>
            </a:r>
            <a:r>
              <a:rPr dirty="0" sz="1050" spc="-55">
                <a:latin typeface="Arial"/>
                <a:cs typeface="Arial"/>
              </a:rPr>
              <a:t>G</a:t>
            </a:r>
            <a:r>
              <a:rPr dirty="0" sz="1050" spc="-10">
                <a:latin typeface="Arial"/>
                <a:cs typeface="Arial"/>
              </a:rPr>
              <a:t>l</a:t>
            </a:r>
            <a:r>
              <a:rPr dirty="0" sz="1050" spc="-30">
                <a:latin typeface="Arial"/>
                <a:cs typeface="Arial"/>
              </a:rPr>
              <a:t>e</a:t>
            </a:r>
            <a:r>
              <a:rPr dirty="0" sz="1050" spc="-20">
                <a:latin typeface="Arial"/>
                <a:cs typeface="Arial"/>
              </a:rPr>
              <a:t>a</a:t>
            </a:r>
            <a:r>
              <a:rPr dirty="0" sz="1050" spc="-30">
                <a:latin typeface="Arial"/>
                <a:cs typeface="Arial"/>
              </a:rPr>
              <a:t>s</a:t>
            </a:r>
            <a:r>
              <a:rPr dirty="0" sz="1050" spc="-20">
                <a:latin typeface="Arial"/>
                <a:cs typeface="Arial"/>
              </a:rPr>
              <a:t>o</a:t>
            </a:r>
            <a:r>
              <a:rPr dirty="0" sz="1050" spc="-30">
                <a:latin typeface="Arial"/>
                <a:cs typeface="Arial"/>
              </a:rPr>
              <a:t>n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4243070" y="5260340"/>
            <a:ext cx="1123950" cy="495300"/>
            <a:chOff x="4243070" y="5260340"/>
            <a:chExt cx="1123950" cy="495300"/>
          </a:xfrm>
        </p:grpSpPr>
        <p:sp>
          <p:nvSpPr>
            <p:cNvPr id="77" name="object 77"/>
            <p:cNvSpPr/>
            <p:nvPr/>
          </p:nvSpPr>
          <p:spPr>
            <a:xfrm>
              <a:off x="4320540" y="5340350"/>
              <a:ext cx="1046480" cy="415290"/>
            </a:xfrm>
            <a:custGeom>
              <a:avLst/>
              <a:gdLst/>
              <a:ahLst/>
              <a:cxnLst/>
              <a:rect l="l" t="t" r="r" b="b"/>
              <a:pathLst>
                <a:path w="1046479" h="415289">
                  <a:moveTo>
                    <a:pt x="1046480" y="0"/>
                  </a:moveTo>
                  <a:lnTo>
                    <a:pt x="0" y="0"/>
                  </a:lnTo>
                  <a:lnTo>
                    <a:pt x="0" y="335280"/>
                  </a:lnTo>
                  <a:lnTo>
                    <a:pt x="0" y="415290"/>
                  </a:lnTo>
                  <a:lnTo>
                    <a:pt x="1046480" y="415290"/>
                  </a:lnTo>
                  <a:lnTo>
                    <a:pt x="1046480" y="335280"/>
                  </a:lnTo>
                  <a:lnTo>
                    <a:pt x="104648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4243070" y="5260340"/>
              <a:ext cx="1045210" cy="415290"/>
            </a:xfrm>
            <a:custGeom>
              <a:avLst/>
              <a:gdLst/>
              <a:ahLst/>
              <a:cxnLst/>
              <a:rect l="l" t="t" r="r" b="b"/>
              <a:pathLst>
                <a:path w="1045210" h="415289">
                  <a:moveTo>
                    <a:pt x="1045210" y="0"/>
                  </a:moveTo>
                  <a:lnTo>
                    <a:pt x="0" y="0"/>
                  </a:lnTo>
                  <a:lnTo>
                    <a:pt x="0" y="415290"/>
                  </a:lnTo>
                  <a:lnTo>
                    <a:pt x="1045210" y="415290"/>
                  </a:lnTo>
                  <a:lnTo>
                    <a:pt x="10452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9" name="object 79"/>
          <p:cNvSpPr txBox="1"/>
          <p:nvPr/>
        </p:nvSpPr>
        <p:spPr>
          <a:xfrm>
            <a:off x="4243070" y="5260340"/>
            <a:ext cx="1045210" cy="415290"/>
          </a:xfrm>
          <a:prstGeom prst="rect">
            <a:avLst/>
          </a:prstGeom>
          <a:ln w="11429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300"/>
              </a:spcBef>
            </a:pPr>
            <a:r>
              <a:rPr dirty="0" sz="1850" spc="-40" b="1">
                <a:latin typeface="Arial"/>
                <a:cs typeface="Arial"/>
              </a:rPr>
              <a:t>COLOR</a:t>
            </a:r>
            <a:endParaRPr sz="1850">
              <a:latin typeface="Arial"/>
              <a:cs typeface="Arial"/>
            </a:endParaRPr>
          </a:p>
        </p:txBody>
      </p:sp>
      <p:sp>
        <p:nvSpPr>
          <p:cNvPr id="80" name="object 8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022" y="243840"/>
            <a:ext cx="8665845" cy="4603750"/>
            <a:chOff x="180022" y="243840"/>
            <a:chExt cx="8665845" cy="4603750"/>
          </a:xfrm>
        </p:grpSpPr>
        <p:sp>
          <p:nvSpPr>
            <p:cNvPr id="3" name="object 3"/>
            <p:cNvSpPr/>
            <p:nvPr/>
          </p:nvSpPr>
          <p:spPr>
            <a:xfrm>
              <a:off x="194310" y="689609"/>
              <a:ext cx="7726680" cy="2910840"/>
            </a:xfrm>
            <a:custGeom>
              <a:avLst/>
              <a:gdLst/>
              <a:ahLst/>
              <a:cxnLst/>
              <a:rect l="l" t="t" r="r" b="b"/>
              <a:pathLst>
                <a:path w="7726680" h="2910840">
                  <a:moveTo>
                    <a:pt x="7726680" y="93979"/>
                  </a:moveTo>
                  <a:lnTo>
                    <a:pt x="0" y="96519"/>
                  </a:lnTo>
                </a:path>
                <a:path w="7726680" h="2910840">
                  <a:moveTo>
                    <a:pt x="196850" y="0"/>
                  </a:moveTo>
                  <a:lnTo>
                    <a:pt x="198119" y="2910840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171189" y="2510790"/>
              <a:ext cx="2265680" cy="21501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424170" y="4514849"/>
              <a:ext cx="1342390" cy="332740"/>
            </a:xfrm>
            <a:custGeom>
              <a:avLst/>
              <a:gdLst/>
              <a:ahLst/>
              <a:cxnLst/>
              <a:rect l="l" t="t" r="r" b="b"/>
              <a:pathLst>
                <a:path w="1342390" h="332739">
                  <a:moveTo>
                    <a:pt x="1342390" y="0"/>
                  </a:moveTo>
                  <a:lnTo>
                    <a:pt x="0" y="0"/>
                  </a:lnTo>
                  <a:lnTo>
                    <a:pt x="0" y="269240"/>
                  </a:lnTo>
                  <a:lnTo>
                    <a:pt x="0" y="332740"/>
                  </a:lnTo>
                  <a:lnTo>
                    <a:pt x="1342390" y="332740"/>
                  </a:lnTo>
                  <a:lnTo>
                    <a:pt x="1342390" y="269240"/>
                  </a:lnTo>
                  <a:lnTo>
                    <a:pt x="134239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365750" y="4451349"/>
              <a:ext cx="1343660" cy="332740"/>
            </a:xfrm>
            <a:custGeom>
              <a:avLst/>
              <a:gdLst/>
              <a:ahLst/>
              <a:cxnLst/>
              <a:rect l="l" t="t" r="r" b="b"/>
              <a:pathLst>
                <a:path w="1343659" h="332739">
                  <a:moveTo>
                    <a:pt x="1343659" y="0"/>
                  </a:moveTo>
                  <a:lnTo>
                    <a:pt x="0" y="0"/>
                  </a:lnTo>
                  <a:lnTo>
                    <a:pt x="0" y="332739"/>
                  </a:lnTo>
                  <a:lnTo>
                    <a:pt x="1343659" y="332739"/>
                  </a:lnTo>
                  <a:lnTo>
                    <a:pt x="13436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8446769" y="6399529"/>
            <a:ext cx="3810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3F448B"/>
                </a:solidFill>
                <a:latin typeface="Tahoma"/>
                <a:cs typeface="Tahoma"/>
              </a:rPr>
              <a:t>29</a:t>
            </a:r>
            <a:endParaRPr sz="22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05740" y="5624603"/>
            <a:ext cx="8495665" cy="1124585"/>
            <a:chOff x="205740" y="5624603"/>
            <a:chExt cx="8495665" cy="1124585"/>
          </a:xfrm>
        </p:grpSpPr>
        <p:sp>
          <p:nvSpPr>
            <p:cNvPr id="11" name="object 11"/>
            <p:cNvSpPr/>
            <p:nvPr/>
          </p:nvSpPr>
          <p:spPr>
            <a:xfrm>
              <a:off x="205740" y="6605269"/>
              <a:ext cx="762000" cy="14351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62000" y="5638799"/>
              <a:ext cx="7924800" cy="1008380"/>
            </a:xfrm>
            <a:custGeom>
              <a:avLst/>
              <a:gdLst/>
              <a:ahLst/>
              <a:cxnLst/>
              <a:rect l="l" t="t" r="r" b="b"/>
              <a:pathLst>
                <a:path w="7924800" h="1008379">
                  <a:moveTo>
                    <a:pt x="0" y="0"/>
                  </a:moveTo>
                  <a:lnTo>
                    <a:pt x="7924800" y="0"/>
                  </a:lnTo>
                  <a:lnTo>
                    <a:pt x="7924800" y="1008380"/>
                  </a:lnTo>
                  <a:lnTo>
                    <a:pt x="0" y="1008380"/>
                  </a:lnTo>
                  <a:lnTo>
                    <a:pt x="0" y="0"/>
                  </a:lnTo>
                  <a:close/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557212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Viewing Data - </a:t>
            </a:r>
            <a:r>
              <a:rPr dirty="0" spc="-5"/>
              <a:t>An</a:t>
            </a:r>
            <a:r>
              <a:rPr dirty="0" spc="-75"/>
              <a:t> </a:t>
            </a:r>
            <a:r>
              <a:rPr dirty="0"/>
              <a:t>Example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365750" y="4451350"/>
            <a:ext cx="1343660" cy="331470"/>
          </a:xfrm>
          <a:prstGeom prst="rect">
            <a:avLst/>
          </a:prstGeom>
          <a:ln w="10159">
            <a:solidFill>
              <a:srgbClr val="000000"/>
            </a:solidFill>
          </a:ln>
        </p:spPr>
        <p:txBody>
          <a:bodyPr wrap="square" lIns="0" tIns="889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70"/>
              </a:spcBef>
            </a:pPr>
            <a:r>
              <a:rPr dirty="0" sz="1650" spc="-90" b="1">
                <a:latin typeface="Arial"/>
                <a:cs typeface="Arial"/>
              </a:rPr>
              <a:t>DEALERSHIP</a:t>
            </a:r>
            <a:endParaRPr sz="1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4870" y="1785619"/>
            <a:ext cx="1869439" cy="4248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600" spc="-105" b="1">
                <a:latin typeface="Times New Roman"/>
                <a:cs typeface="Times New Roman"/>
              </a:rPr>
              <a:t>Sales</a:t>
            </a:r>
            <a:r>
              <a:rPr dirty="0" sz="2600" spc="-120" b="1">
                <a:latin typeface="Times New Roman"/>
                <a:cs typeface="Times New Roman"/>
              </a:rPr>
              <a:t> </a:t>
            </a:r>
            <a:r>
              <a:rPr dirty="0" sz="2600" spc="-130" b="1">
                <a:latin typeface="Times New Roman"/>
                <a:cs typeface="Times New Roman"/>
              </a:rPr>
              <a:t>Volumes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520950" y="3214370"/>
            <a:ext cx="383540" cy="1085850"/>
            <a:chOff x="2520950" y="3214370"/>
            <a:chExt cx="383540" cy="1085850"/>
          </a:xfrm>
        </p:grpSpPr>
        <p:sp>
          <p:nvSpPr>
            <p:cNvPr id="17" name="object 17"/>
            <p:cNvSpPr/>
            <p:nvPr/>
          </p:nvSpPr>
          <p:spPr>
            <a:xfrm>
              <a:off x="2581910" y="3281679"/>
              <a:ext cx="322580" cy="1018540"/>
            </a:xfrm>
            <a:custGeom>
              <a:avLst/>
              <a:gdLst/>
              <a:ahLst/>
              <a:cxnLst/>
              <a:rect l="l" t="t" r="r" b="b"/>
              <a:pathLst>
                <a:path w="322580" h="1018539">
                  <a:moveTo>
                    <a:pt x="322580" y="0"/>
                  </a:moveTo>
                  <a:lnTo>
                    <a:pt x="0" y="0"/>
                  </a:lnTo>
                  <a:lnTo>
                    <a:pt x="0" y="951230"/>
                  </a:lnTo>
                  <a:lnTo>
                    <a:pt x="0" y="1018540"/>
                  </a:lnTo>
                  <a:lnTo>
                    <a:pt x="322580" y="1018540"/>
                  </a:lnTo>
                  <a:lnTo>
                    <a:pt x="322580" y="951230"/>
                  </a:lnTo>
                  <a:lnTo>
                    <a:pt x="32258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520950" y="3214370"/>
              <a:ext cx="322580" cy="1018540"/>
            </a:xfrm>
            <a:custGeom>
              <a:avLst/>
              <a:gdLst/>
              <a:ahLst/>
              <a:cxnLst/>
              <a:rect l="l" t="t" r="r" b="b"/>
              <a:pathLst>
                <a:path w="322580" h="1018539">
                  <a:moveTo>
                    <a:pt x="322580" y="0"/>
                  </a:moveTo>
                  <a:lnTo>
                    <a:pt x="0" y="0"/>
                  </a:lnTo>
                  <a:lnTo>
                    <a:pt x="0" y="1018539"/>
                  </a:lnTo>
                  <a:lnTo>
                    <a:pt x="322580" y="1018539"/>
                  </a:lnTo>
                  <a:lnTo>
                    <a:pt x="322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2520950" y="3214370"/>
            <a:ext cx="323850" cy="1018540"/>
          </a:xfrm>
          <a:prstGeom prst="rect">
            <a:avLst/>
          </a:prstGeom>
          <a:ln w="1016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1280">
              <a:lnSpc>
                <a:spcPts val="1520"/>
              </a:lnSpc>
            </a:pPr>
            <a:r>
              <a:rPr dirty="0" sz="1650" spc="-114" b="1">
                <a:latin typeface="Arial"/>
                <a:cs typeface="Arial"/>
              </a:rPr>
              <a:t>M</a:t>
            </a:r>
            <a:endParaRPr sz="1650">
              <a:latin typeface="Arial"/>
              <a:cs typeface="Arial"/>
            </a:endParaRPr>
          </a:p>
          <a:p>
            <a:pPr marL="81280">
              <a:lnSpc>
                <a:spcPts val="1435"/>
              </a:lnSpc>
            </a:pPr>
            <a:r>
              <a:rPr dirty="0" sz="1650" spc="-105" b="1">
                <a:latin typeface="Arial"/>
                <a:cs typeface="Arial"/>
              </a:rPr>
              <a:t>O</a:t>
            </a:r>
            <a:endParaRPr sz="1650">
              <a:latin typeface="Arial"/>
              <a:cs typeface="Arial"/>
            </a:endParaRPr>
          </a:p>
          <a:p>
            <a:pPr algn="just" marL="81280" marR="95250">
              <a:lnSpc>
                <a:spcPct val="72200"/>
              </a:lnSpc>
              <a:spcBef>
                <a:spcPts val="275"/>
              </a:spcBef>
            </a:pPr>
            <a:r>
              <a:rPr dirty="0" sz="1650" spc="-60" b="1">
                <a:latin typeface="Arial"/>
                <a:cs typeface="Arial"/>
              </a:rPr>
              <a:t>D  E  </a:t>
            </a:r>
            <a:r>
              <a:rPr dirty="0" sz="1650" spc="-85" b="1">
                <a:latin typeface="Arial"/>
                <a:cs typeface="Arial"/>
              </a:rPr>
              <a:t>L</a:t>
            </a:r>
            <a:endParaRPr sz="165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50920" y="4879340"/>
            <a:ext cx="949960" cy="454659"/>
            <a:chOff x="3550920" y="4879340"/>
            <a:chExt cx="949960" cy="454659"/>
          </a:xfrm>
        </p:grpSpPr>
        <p:sp>
          <p:nvSpPr>
            <p:cNvPr id="21" name="object 21"/>
            <p:cNvSpPr/>
            <p:nvPr/>
          </p:nvSpPr>
          <p:spPr>
            <a:xfrm>
              <a:off x="3615690" y="4951730"/>
              <a:ext cx="885190" cy="382270"/>
            </a:xfrm>
            <a:custGeom>
              <a:avLst/>
              <a:gdLst/>
              <a:ahLst/>
              <a:cxnLst/>
              <a:rect l="l" t="t" r="r" b="b"/>
              <a:pathLst>
                <a:path w="885189" h="382270">
                  <a:moveTo>
                    <a:pt x="885190" y="0"/>
                  </a:moveTo>
                  <a:lnTo>
                    <a:pt x="0" y="0"/>
                  </a:lnTo>
                  <a:lnTo>
                    <a:pt x="0" y="309880"/>
                  </a:lnTo>
                  <a:lnTo>
                    <a:pt x="0" y="382270"/>
                  </a:lnTo>
                  <a:lnTo>
                    <a:pt x="885190" y="382270"/>
                  </a:lnTo>
                  <a:lnTo>
                    <a:pt x="885190" y="309880"/>
                  </a:lnTo>
                  <a:lnTo>
                    <a:pt x="88519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550920" y="4879340"/>
              <a:ext cx="882650" cy="382270"/>
            </a:xfrm>
            <a:custGeom>
              <a:avLst/>
              <a:gdLst/>
              <a:ahLst/>
              <a:cxnLst/>
              <a:rect l="l" t="t" r="r" b="b"/>
              <a:pathLst>
                <a:path w="882650" h="382270">
                  <a:moveTo>
                    <a:pt x="882650" y="0"/>
                  </a:moveTo>
                  <a:lnTo>
                    <a:pt x="0" y="0"/>
                  </a:lnTo>
                  <a:lnTo>
                    <a:pt x="0" y="382270"/>
                  </a:lnTo>
                  <a:lnTo>
                    <a:pt x="882650" y="382270"/>
                  </a:lnTo>
                  <a:lnTo>
                    <a:pt x="8826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3550920" y="4878070"/>
            <a:ext cx="882650" cy="383540"/>
          </a:xfrm>
          <a:prstGeom prst="rect">
            <a:avLst/>
          </a:prstGeom>
          <a:ln w="10159">
            <a:solidFill>
              <a:srgbClr val="000000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82550">
              <a:lnSpc>
                <a:spcPct val="100000"/>
              </a:lnSpc>
              <a:spcBef>
                <a:spcPts val="330"/>
              </a:spcBef>
            </a:pPr>
            <a:r>
              <a:rPr dirty="0" sz="1650" spc="-95" b="1">
                <a:latin typeface="Arial"/>
                <a:cs typeface="Arial"/>
              </a:rPr>
              <a:t>COLOR</a:t>
            </a:r>
            <a:endParaRPr sz="1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9469" y="5673090"/>
            <a:ext cx="767397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00"/>
              </a:spcBef>
              <a:buClr>
                <a:srgbClr val="3F448B"/>
              </a:buClr>
              <a:buSzPct val="95000"/>
              <a:buChar char="•"/>
              <a:tabLst>
                <a:tab pos="102870" algn="l"/>
              </a:tabLst>
            </a:pPr>
            <a:r>
              <a:rPr dirty="0" sz="2000" spc="5">
                <a:latin typeface="Times New Roman"/>
                <a:cs typeface="Times New Roman"/>
              </a:rPr>
              <a:t>Assume </a:t>
            </a:r>
            <a:r>
              <a:rPr dirty="0" sz="2000" spc="-5">
                <a:latin typeface="Times New Roman"/>
                <a:cs typeface="Times New Roman"/>
              </a:rPr>
              <a:t>that </a:t>
            </a:r>
            <a:r>
              <a:rPr dirty="0" sz="2000">
                <a:latin typeface="Times New Roman"/>
                <a:cs typeface="Times New Roman"/>
              </a:rPr>
              <a:t>each dimension has </a:t>
            </a:r>
            <a:r>
              <a:rPr dirty="0" sz="2000" spc="5">
                <a:latin typeface="Times New Roman"/>
                <a:cs typeface="Times New Roman"/>
              </a:rPr>
              <a:t>10 </a:t>
            </a:r>
            <a:r>
              <a:rPr dirty="0" sz="2000">
                <a:latin typeface="Times New Roman"/>
                <a:cs typeface="Times New Roman"/>
              </a:rPr>
              <a:t>positions, as </a:t>
            </a:r>
            <a:r>
              <a:rPr dirty="0" sz="2000" spc="5">
                <a:latin typeface="Times New Roman"/>
                <a:cs typeface="Times New Roman"/>
              </a:rPr>
              <a:t>shown </a:t>
            </a:r>
            <a:r>
              <a:rPr dirty="0" sz="2000">
                <a:latin typeface="Times New Roman"/>
                <a:cs typeface="Times New Roman"/>
              </a:rPr>
              <a:t>in </a:t>
            </a:r>
            <a:r>
              <a:rPr dirty="0" sz="2000" spc="-5">
                <a:latin typeface="Times New Roman"/>
                <a:cs typeface="Times New Roman"/>
              </a:rPr>
              <a:t>the </a:t>
            </a:r>
            <a:r>
              <a:rPr dirty="0" sz="2000">
                <a:latin typeface="Times New Roman"/>
                <a:cs typeface="Times New Roman"/>
              </a:rPr>
              <a:t>cube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Times New Roman"/>
                <a:cs typeface="Times New Roman"/>
              </a:rPr>
              <a:t>above</a:t>
            </a:r>
            <a:endParaRPr sz="200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buClr>
                <a:srgbClr val="3F448B"/>
              </a:buClr>
              <a:buSzPct val="95000"/>
              <a:buChar char="•"/>
              <a:tabLst>
                <a:tab pos="102870" algn="l"/>
              </a:tabLst>
            </a:pPr>
            <a:r>
              <a:rPr dirty="0" sz="2000" spc="5">
                <a:latin typeface="Times New Roman"/>
                <a:cs typeface="Times New Roman"/>
              </a:rPr>
              <a:t>How </a:t>
            </a:r>
            <a:r>
              <a:rPr dirty="0" sz="2000">
                <a:latin typeface="Times New Roman"/>
                <a:cs typeface="Times New Roman"/>
              </a:rPr>
              <a:t>many records would </a:t>
            </a:r>
            <a:r>
              <a:rPr dirty="0" sz="2000" spc="5">
                <a:latin typeface="Times New Roman"/>
                <a:cs typeface="Times New Roman"/>
              </a:rPr>
              <a:t>be </a:t>
            </a:r>
            <a:r>
              <a:rPr dirty="0" sz="2000">
                <a:latin typeface="Times New Roman"/>
                <a:cs typeface="Times New Roman"/>
              </a:rPr>
              <a:t>there </a:t>
            </a:r>
            <a:r>
              <a:rPr dirty="0" sz="2000" spc="-5">
                <a:latin typeface="Times New Roman"/>
                <a:cs typeface="Times New Roman"/>
              </a:rPr>
              <a:t>in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spc="-5">
                <a:latin typeface="Times New Roman"/>
                <a:cs typeface="Times New Roman"/>
              </a:rPr>
              <a:t>relational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table?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9469" y="6282690"/>
            <a:ext cx="617029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00"/>
              </a:spcBef>
              <a:buClr>
                <a:srgbClr val="3F448B"/>
              </a:buClr>
              <a:buSzPct val="95000"/>
              <a:buChar char="•"/>
              <a:tabLst>
                <a:tab pos="102870" algn="l"/>
              </a:tabLst>
            </a:pPr>
            <a:r>
              <a:rPr dirty="0" sz="2000">
                <a:latin typeface="Times New Roman"/>
                <a:cs typeface="Times New Roman"/>
              </a:rPr>
              <a:t>Implications for viewing </a:t>
            </a:r>
            <a:r>
              <a:rPr dirty="0" sz="2000" spc="-5">
                <a:latin typeface="Times New Roman"/>
                <a:cs typeface="Times New Roman"/>
              </a:rPr>
              <a:t>data </a:t>
            </a:r>
            <a:r>
              <a:rPr dirty="0" sz="2000" spc="5">
                <a:latin typeface="Times New Roman"/>
                <a:cs typeface="Times New Roman"/>
              </a:rPr>
              <a:t>from </a:t>
            </a:r>
            <a:r>
              <a:rPr dirty="0" sz="2000">
                <a:latin typeface="Times New Roman"/>
                <a:cs typeface="Times New Roman"/>
              </a:rPr>
              <a:t>an end-user standpoint?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33959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Warehouse</a:t>
            </a:r>
            <a:r>
              <a:rPr dirty="0" sz="2800" spc="-65"/>
              <a:t> </a:t>
            </a:r>
            <a:r>
              <a:rPr dirty="0" sz="2800" spc="-5"/>
              <a:t>Architecture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1376680" y="1722120"/>
            <a:ext cx="1671320" cy="480059"/>
            <a:chOff x="1376680" y="1722120"/>
            <a:chExt cx="1671320" cy="480059"/>
          </a:xfrm>
        </p:grpSpPr>
        <p:sp>
          <p:nvSpPr>
            <p:cNvPr id="4" name="object 4"/>
            <p:cNvSpPr/>
            <p:nvPr/>
          </p:nvSpPr>
          <p:spPr>
            <a:xfrm>
              <a:off x="1383030" y="1728470"/>
              <a:ext cx="1658620" cy="467359"/>
            </a:xfrm>
            <a:custGeom>
              <a:avLst/>
              <a:gdLst/>
              <a:ahLst/>
              <a:cxnLst/>
              <a:rect l="l" t="t" r="r" b="b"/>
              <a:pathLst>
                <a:path w="1658620" h="467360">
                  <a:moveTo>
                    <a:pt x="829309" y="0"/>
                  </a:moveTo>
                  <a:lnTo>
                    <a:pt x="757689" y="853"/>
                  </a:lnTo>
                  <a:lnTo>
                    <a:pt x="687773" y="3369"/>
                  </a:lnTo>
                  <a:lnTo>
                    <a:pt x="619808" y="7478"/>
                  </a:lnTo>
                  <a:lnTo>
                    <a:pt x="554044" y="13112"/>
                  </a:lnTo>
                  <a:lnTo>
                    <a:pt x="490726" y="20200"/>
                  </a:lnTo>
                  <a:lnTo>
                    <a:pt x="430104" y="28675"/>
                  </a:lnTo>
                  <a:lnTo>
                    <a:pt x="372425" y="38468"/>
                  </a:lnTo>
                  <a:lnTo>
                    <a:pt x="317937" y="49509"/>
                  </a:lnTo>
                  <a:lnTo>
                    <a:pt x="266887" y="61730"/>
                  </a:lnTo>
                  <a:lnTo>
                    <a:pt x="219522" y="75063"/>
                  </a:lnTo>
                  <a:lnTo>
                    <a:pt x="176092" y="89437"/>
                  </a:lnTo>
                  <a:lnTo>
                    <a:pt x="136844" y="104784"/>
                  </a:lnTo>
                  <a:lnTo>
                    <a:pt x="102025" y="121036"/>
                  </a:lnTo>
                  <a:lnTo>
                    <a:pt x="46665" y="155977"/>
                  </a:lnTo>
                  <a:lnTo>
                    <a:pt x="11996" y="193708"/>
                  </a:lnTo>
                  <a:lnTo>
                    <a:pt x="0" y="233679"/>
                  </a:lnTo>
                  <a:lnTo>
                    <a:pt x="3040" y="253731"/>
                  </a:lnTo>
                  <a:lnTo>
                    <a:pt x="26621" y="292404"/>
                  </a:lnTo>
                  <a:lnTo>
                    <a:pt x="71883" y="328692"/>
                  </a:lnTo>
                  <a:lnTo>
                    <a:pt x="136844" y="362015"/>
                  </a:lnTo>
                  <a:lnTo>
                    <a:pt x="176092" y="377384"/>
                  </a:lnTo>
                  <a:lnTo>
                    <a:pt x="219522" y="391796"/>
                  </a:lnTo>
                  <a:lnTo>
                    <a:pt x="266887" y="405179"/>
                  </a:lnTo>
                  <a:lnTo>
                    <a:pt x="317937" y="417459"/>
                  </a:lnTo>
                  <a:lnTo>
                    <a:pt x="372425" y="428564"/>
                  </a:lnTo>
                  <a:lnTo>
                    <a:pt x="430104" y="438424"/>
                  </a:lnTo>
                  <a:lnTo>
                    <a:pt x="490726" y="446964"/>
                  </a:lnTo>
                  <a:lnTo>
                    <a:pt x="554044" y="454114"/>
                  </a:lnTo>
                  <a:lnTo>
                    <a:pt x="619808" y="459801"/>
                  </a:lnTo>
                  <a:lnTo>
                    <a:pt x="687773" y="463952"/>
                  </a:lnTo>
                  <a:lnTo>
                    <a:pt x="757689" y="466496"/>
                  </a:lnTo>
                  <a:lnTo>
                    <a:pt x="829309" y="467359"/>
                  </a:lnTo>
                  <a:lnTo>
                    <a:pt x="900750" y="466496"/>
                  </a:lnTo>
                  <a:lnTo>
                    <a:pt x="970525" y="463952"/>
                  </a:lnTo>
                  <a:lnTo>
                    <a:pt x="1038384" y="459801"/>
                  </a:lnTo>
                  <a:lnTo>
                    <a:pt x="1104075" y="454114"/>
                  </a:lnTo>
                  <a:lnTo>
                    <a:pt x="1167348" y="446964"/>
                  </a:lnTo>
                  <a:lnTo>
                    <a:pt x="1227951" y="438424"/>
                  </a:lnTo>
                  <a:lnTo>
                    <a:pt x="1285634" y="428564"/>
                  </a:lnTo>
                  <a:lnTo>
                    <a:pt x="1340145" y="417459"/>
                  </a:lnTo>
                  <a:lnTo>
                    <a:pt x="1391233" y="405179"/>
                  </a:lnTo>
                  <a:lnTo>
                    <a:pt x="1438647" y="391796"/>
                  </a:lnTo>
                  <a:lnTo>
                    <a:pt x="1482136" y="377384"/>
                  </a:lnTo>
                  <a:lnTo>
                    <a:pt x="1521449" y="362015"/>
                  </a:lnTo>
                  <a:lnTo>
                    <a:pt x="1556334" y="345760"/>
                  </a:lnTo>
                  <a:lnTo>
                    <a:pt x="1611820" y="310882"/>
                  </a:lnTo>
                  <a:lnTo>
                    <a:pt x="1646585" y="273330"/>
                  </a:lnTo>
                  <a:lnTo>
                    <a:pt x="1658620" y="233679"/>
                  </a:lnTo>
                  <a:lnTo>
                    <a:pt x="1655569" y="213448"/>
                  </a:lnTo>
                  <a:lnTo>
                    <a:pt x="1631918" y="174528"/>
                  </a:lnTo>
                  <a:lnTo>
                    <a:pt x="1586542" y="138123"/>
                  </a:lnTo>
                  <a:lnTo>
                    <a:pt x="1521449" y="104784"/>
                  </a:lnTo>
                  <a:lnTo>
                    <a:pt x="1482136" y="89437"/>
                  </a:lnTo>
                  <a:lnTo>
                    <a:pt x="1438647" y="75063"/>
                  </a:lnTo>
                  <a:lnTo>
                    <a:pt x="1391233" y="61730"/>
                  </a:lnTo>
                  <a:lnTo>
                    <a:pt x="1340145" y="49509"/>
                  </a:lnTo>
                  <a:lnTo>
                    <a:pt x="1285634" y="38468"/>
                  </a:lnTo>
                  <a:lnTo>
                    <a:pt x="1227951" y="28675"/>
                  </a:lnTo>
                  <a:lnTo>
                    <a:pt x="1167348" y="20200"/>
                  </a:lnTo>
                  <a:lnTo>
                    <a:pt x="1104075" y="13112"/>
                  </a:lnTo>
                  <a:lnTo>
                    <a:pt x="1038384" y="7478"/>
                  </a:lnTo>
                  <a:lnTo>
                    <a:pt x="970525" y="3369"/>
                  </a:lnTo>
                  <a:lnTo>
                    <a:pt x="900750" y="853"/>
                  </a:lnTo>
                  <a:lnTo>
                    <a:pt x="829309" y="0"/>
                  </a:lnTo>
                  <a:close/>
                </a:path>
              </a:pathLst>
            </a:custGeom>
            <a:solidFill>
              <a:srgbClr val="FCA3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383030" y="1728470"/>
              <a:ext cx="1658620" cy="467359"/>
            </a:xfrm>
            <a:custGeom>
              <a:avLst/>
              <a:gdLst/>
              <a:ahLst/>
              <a:cxnLst/>
              <a:rect l="l" t="t" r="r" b="b"/>
              <a:pathLst>
                <a:path w="1658620" h="467360">
                  <a:moveTo>
                    <a:pt x="829309" y="467359"/>
                  </a:moveTo>
                  <a:lnTo>
                    <a:pt x="757689" y="466496"/>
                  </a:lnTo>
                  <a:lnTo>
                    <a:pt x="687773" y="463952"/>
                  </a:lnTo>
                  <a:lnTo>
                    <a:pt x="619808" y="459801"/>
                  </a:lnTo>
                  <a:lnTo>
                    <a:pt x="554044" y="454114"/>
                  </a:lnTo>
                  <a:lnTo>
                    <a:pt x="490726" y="446964"/>
                  </a:lnTo>
                  <a:lnTo>
                    <a:pt x="430104" y="438424"/>
                  </a:lnTo>
                  <a:lnTo>
                    <a:pt x="372425" y="428564"/>
                  </a:lnTo>
                  <a:lnTo>
                    <a:pt x="317937" y="417459"/>
                  </a:lnTo>
                  <a:lnTo>
                    <a:pt x="266887" y="405179"/>
                  </a:lnTo>
                  <a:lnTo>
                    <a:pt x="219522" y="391796"/>
                  </a:lnTo>
                  <a:lnTo>
                    <a:pt x="176092" y="377384"/>
                  </a:lnTo>
                  <a:lnTo>
                    <a:pt x="136844" y="362015"/>
                  </a:lnTo>
                  <a:lnTo>
                    <a:pt x="102025" y="345760"/>
                  </a:lnTo>
                  <a:lnTo>
                    <a:pt x="46665" y="310882"/>
                  </a:lnTo>
                  <a:lnTo>
                    <a:pt x="11996" y="273330"/>
                  </a:lnTo>
                  <a:lnTo>
                    <a:pt x="0" y="233679"/>
                  </a:lnTo>
                  <a:lnTo>
                    <a:pt x="3040" y="213448"/>
                  </a:lnTo>
                  <a:lnTo>
                    <a:pt x="26621" y="174528"/>
                  </a:lnTo>
                  <a:lnTo>
                    <a:pt x="71883" y="138123"/>
                  </a:lnTo>
                  <a:lnTo>
                    <a:pt x="136844" y="104784"/>
                  </a:lnTo>
                  <a:lnTo>
                    <a:pt x="176092" y="89437"/>
                  </a:lnTo>
                  <a:lnTo>
                    <a:pt x="219522" y="75063"/>
                  </a:lnTo>
                  <a:lnTo>
                    <a:pt x="266887" y="61730"/>
                  </a:lnTo>
                  <a:lnTo>
                    <a:pt x="317937" y="49509"/>
                  </a:lnTo>
                  <a:lnTo>
                    <a:pt x="372425" y="38468"/>
                  </a:lnTo>
                  <a:lnTo>
                    <a:pt x="430104" y="28675"/>
                  </a:lnTo>
                  <a:lnTo>
                    <a:pt x="490726" y="20200"/>
                  </a:lnTo>
                  <a:lnTo>
                    <a:pt x="554044" y="13112"/>
                  </a:lnTo>
                  <a:lnTo>
                    <a:pt x="619808" y="7478"/>
                  </a:lnTo>
                  <a:lnTo>
                    <a:pt x="687773" y="3369"/>
                  </a:lnTo>
                  <a:lnTo>
                    <a:pt x="757689" y="853"/>
                  </a:lnTo>
                  <a:lnTo>
                    <a:pt x="829309" y="0"/>
                  </a:lnTo>
                  <a:lnTo>
                    <a:pt x="900750" y="853"/>
                  </a:lnTo>
                  <a:lnTo>
                    <a:pt x="970525" y="3369"/>
                  </a:lnTo>
                  <a:lnTo>
                    <a:pt x="1038384" y="7478"/>
                  </a:lnTo>
                  <a:lnTo>
                    <a:pt x="1104075" y="13112"/>
                  </a:lnTo>
                  <a:lnTo>
                    <a:pt x="1167348" y="20200"/>
                  </a:lnTo>
                  <a:lnTo>
                    <a:pt x="1227951" y="28675"/>
                  </a:lnTo>
                  <a:lnTo>
                    <a:pt x="1285634" y="38468"/>
                  </a:lnTo>
                  <a:lnTo>
                    <a:pt x="1340145" y="49509"/>
                  </a:lnTo>
                  <a:lnTo>
                    <a:pt x="1391233" y="61730"/>
                  </a:lnTo>
                  <a:lnTo>
                    <a:pt x="1438647" y="75063"/>
                  </a:lnTo>
                  <a:lnTo>
                    <a:pt x="1482136" y="89437"/>
                  </a:lnTo>
                  <a:lnTo>
                    <a:pt x="1521449" y="104784"/>
                  </a:lnTo>
                  <a:lnTo>
                    <a:pt x="1556334" y="121036"/>
                  </a:lnTo>
                  <a:lnTo>
                    <a:pt x="1611820" y="155977"/>
                  </a:lnTo>
                  <a:lnTo>
                    <a:pt x="1646585" y="193708"/>
                  </a:lnTo>
                  <a:lnTo>
                    <a:pt x="1658620" y="233679"/>
                  </a:lnTo>
                  <a:lnTo>
                    <a:pt x="1655569" y="253731"/>
                  </a:lnTo>
                  <a:lnTo>
                    <a:pt x="1631918" y="292404"/>
                  </a:lnTo>
                  <a:lnTo>
                    <a:pt x="1586542" y="328692"/>
                  </a:lnTo>
                  <a:lnTo>
                    <a:pt x="1521449" y="362015"/>
                  </a:lnTo>
                  <a:lnTo>
                    <a:pt x="1482136" y="377384"/>
                  </a:lnTo>
                  <a:lnTo>
                    <a:pt x="1438647" y="391796"/>
                  </a:lnTo>
                  <a:lnTo>
                    <a:pt x="1391233" y="405179"/>
                  </a:lnTo>
                  <a:lnTo>
                    <a:pt x="1340145" y="417459"/>
                  </a:lnTo>
                  <a:lnTo>
                    <a:pt x="1285634" y="428564"/>
                  </a:lnTo>
                  <a:lnTo>
                    <a:pt x="1227951" y="438424"/>
                  </a:lnTo>
                  <a:lnTo>
                    <a:pt x="1167348" y="446964"/>
                  </a:lnTo>
                  <a:lnTo>
                    <a:pt x="1104075" y="454114"/>
                  </a:lnTo>
                  <a:lnTo>
                    <a:pt x="1038384" y="459801"/>
                  </a:lnTo>
                  <a:lnTo>
                    <a:pt x="970525" y="463952"/>
                  </a:lnTo>
                  <a:lnTo>
                    <a:pt x="900750" y="466496"/>
                  </a:lnTo>
                  <a:lnTo>
                    <a:pt x="829309" y="46735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874520" y="1822450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">
                <a:latin typeface="Arial"/>
                <a:cs typeface="Arial"/>
              </a:rPr>
              <a:t>Cl</a:t>
            </a:r>
            <a:r>
              <a:rPr dirty="0" sz="2000" spc="-5">
                <a:latin typeface="Arial"/>
                <a:cs typeface="Arial"/>
              </a:rPr>
              <a:t>ie</a:t>
            </a:r>
            <a:r>
              <a:rPr dirty="0" sz="2000" spc="5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200140" y="1619250"/>
            <a:ext cx="1672589" cy="478790"/>
            <a:chOff x="6200140" y="1619250"/>
            <a:chExt cx="1672589" cy="478790"/>
          </a:xfrm>
        </p:grpSpPr>
        <p:sp>
          <p:nvSpPr>
            <p:cNvPr id="8" name="object 8"/>
            <p:cNvSpPr/>
            <p:nvPr/>
          </p:nvSpPr>
          <p:spPr>
            <a:xfrm>
              <a:off x="6206490" y="1625600"/>
              <a:ext cx="1659889" cy="466090"/>
            </a:xfrm>
            <a:custGeom>
              <a:avLst/>
              <a:gdLst/>
              <a:ahLst/>
              <a:cxnLst/>
              <a:rect l="l" t="t" r="r" b="b"/>
              <a:pathLst>
                <a:path w="1659890" h="466089">
                  <a:moveTo>
                    <a:pt x="830580" y="0"/>
                  </a:moveTo>
                  <a:lnTo>
                    <a:pt x="758949" y="853"/>
                  </a:lnTo>
                  <a:lnTo>
                    <a:pt x="689003" y="3369"/>
                  </a:lnTo>
                  <a:lnTo>
                    <a:pt x="620993" y="7478"/>
                  </a:lnTo>
                  <a:lnTo>
                    <a:pt x="555169" y="13112"/>
                  </a:lnTo>
                  <a:lnTo>
                    <a:pt x="491779" y="20200"/>
                  </a:lnTo>
                  <a:lnTo>
                    <a:pt x="431074" y="28675"/>
                  </a:lnTo>
                  <a:lnTo>
                    <a:pt x="373305" y="38468"/>
                  </a:lnTo>
                  <a:lnTo>
                    <a:pt x="318721" y="49509"/>
                  </a:lnTo>
                  <a:lnTo>
                    <a:pt x="267572" y="61730"/>
                  </a:lnTo>
                  <a:lnTo>
                    <a:pt x="220107" y="75063"/>
                  </a:lnTo>
                  <a:lnTo>
                    <a:pt x="176578" y="89437"/>
                  </a:lnTo>
                  <a:lnTo>
                    <a:pt x="137234" y="104784"/>
                  </a:lnTo>
                  <a:lnTo>
                    <a:pt x="102325" y="121036"/>
                  </a:lnTo>
                  <a:lnTo>
                    <a:pt x="46810" y="155977"/>
                  </a:lnTo>
                  <a:lnTo>
                    <a:pt x="12036" y="193708"/>
                  </a:lnTo>
                  <a:lnTo>
                    <a:pt x="0" y="233679"/>
                  </a:lnTo>
                  <a:lnTo>
                    <a:pt x="3050" y="253720"/>
                  </a:lnTo>
                  <a:lnTo>
                    <a:pt x="26706" y="292319"/>
                  </a:lnTo>
                  <a:lnTo>
                    <a:pt x="72100" y="328474"/>
                  </a:lnTo>
                  <a:lnTo>
                    <a:pt x="137234" y="361625"/>
                  </a:lnTo>
                  <a:lnTo>
                    <a:pt x="176578" y="376899"/>
                  </a:lnTo>
                  <a:lnTo>
                    <a:pt x="220107" y="391212"/>
                  </a:lnTo>
                  <a:lnTo>
                    <a:pt x="267572" y="404493"/>
                  </a:lnTo>
                  <a:lnTo>
                    <a:pt x="318721" y="416674"/>
                  </a:lnTo>
                  <a:lnTo>
                    <a:pt x="373305" y="427685"/>
                  </a:lnTo>
                  <a:lnTo>
                    <a:pt x="431074" y="437454"/>
                  </a:lnTo>
                  <a:lnTo>
                    <a:pt x="491779" y="445912"/>
                  </a:lnTo>
                  <a:lnTo>
                    <a:pt x="555169" y="452989"/>
                  </a:lnTo>
                  <a:lnTo>
                    <a:pt x="620993" y="458616"/>
                  </a:lnTo>
                  <a:lnTo>
                    <a:pt x="689003" y="462721"/>
                  </a:lnTo>
                  <a:lnTo>
                    <a:pt x="758949" y="465236"/>
                  </a:lnTo>
                  <a:lnTo>
                    <a:pt x="830580" y="466089"/>
                  </a:lnTo>
                  <a:lnTo>
                    <a:pt x="902020" y="465236"/>
                  </a:lnTo>
                  <a:lnTo>
                    <a:pt x="971795" y="462721"/>
                  </a:lnTo>
                  <a:lnTo>
                    <a:pt x="1039654" y="458616"/>
                  </a:lnTo>
                  <a:lnTo>
                    <a:pt x="1105345" y="452989"/>
                  </a:lnTo>
                  <a:lnTo>
                    <a:pt x="1168618" y="445912"/>
                  </a:lnTo>
                  <a:lnTo>
                    <a:pt x="1229221" y="437454"/>
                  </a:lnTo>
                  <a:lnTo>
                    <a:pt x="1286904" y="427685"/>
                  </a:lnTo>
                  <a:lnTo>
                    <a:pt x="1341415" y="416674"/>
                  </a:lnTo>
                  <a:lnTo>
                    <a:pt x="1392503" y="404493"/>
                  </a:lnTo>
                  <a:lnTo>
                    <a:pt x="1439917" y="391212"/>
                  </a:lnTo>
                  <a:lnTo>
                    <a:pt x="1483406" y="376899"/>
                  </a:lnTo>
                  <a:lnTo>
                    <a:pt x="1522719" y="361625"/>
                  </a:lnTo>
                  <a:lnTo>
                    <a:pt x="1557604" y="345460"/>
                  </a:lnTo>
                  <a:lnTo>
                    <a:pt x="1613090" y="310737"/>
                  </a:lnTo>
                  <a:lnTo>
                    <a:pt x="1647855" y="273290"/>
                  </a:lnTo>
                  <a:lnTo>
                    <a:pt x="1659889" y="233679"/>
                  </a:lnTo>
                  <a:lnTo>
                    <a:pt x="1656839" y="213448"/>
                  </a:lnTo>
                  <a:lnTo>
                    <a:pt x="1633188" y="174528"/>
                  </a:lnTo>
                  <a:lnTo>
                    <a:pt x="1587812" y="138123"/>
                  </a:lnTo>
                  <a:lnTo>
                    <a:pt x="1522719" y="104784"/>
                  </a:lnTo>
                  <a:lnTo>
                    <a:pt x="1483406" y="89437"/>
                  </a:lnTo>
                  <a:lnTo>
                    <a:pt x="1439917" y="75063"/>
                  </a:lnTo>
                  <a:lnTo>
                    <a:pt x="1392503" y="61730"/>
                  </a:lnTo>
                  <a:lnTo>
                    <a:pt x="1341415" y="49509"/>
                  </a:lnTo>
                  <a:lnTo>
                    <a:pt x="1286904" y="38468"/>
                  </a:lnTo>
                  <a:lnTo>
                    <a:pt x="1229221" y="28675"/>
                  </a:lnTo>
                  <a:lnTo>
                    <a:pt x="1168618" y="20200"/>
                  </a:lnTo>
                  <a:lnTo>
                    <a:pt x="1105345" y="13112"/>
                  </a:lnTo>
                  <a:lnTo>
                    <a:pt x="1039654" y="7478"/>
                  </a:lnTo>
                  <a:lnTo>
                    <a:pt x="971795" y="3369"/>
                  </a:lnTo>
                  <a:lnTo>
                    <a:pt x="902020" y="853"/>
                  </a:lnTo>
                  <a:lnTo>
                    <a:pt x="830580" y="0"/>
                  </a:lnTo>
                  <a:close/>
                </a:path>
              </a:pathLst>
            </a:custGeom>
            <a:solidFill>
              <a:srgbClr val="FCA3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206490" y="1625600"/>
              <a:ext cx="1659889" cy="466090"/>
            </a:xfrm>
            <a:custGeom>
              <a:avLst/>
              <a:gdLst/>
              <a:ahLst/>
              <a:cxnLst/>
              <a:rect l="l" t="t" r="r" b="b"/>
              <a:pathLst>
                <a:path w="1659890" h="466089">
                  <a:moveTo>
                    <a:pt x="830580" y="466089"/>
                  </a:moveTo>
                  <a:lnTo>
                    <a:pt x="758949" y="465236"/>
                  </a:lnTo>
                  <a:lnTo>
                    <a:pt x="689003" y="462721"/>
                  </a:lnTo>
                  <a:lnTo>
                    <a:pt x="620993" y="458616"/>
                  </a:lnTo>
                  <a:lnTo>
                    <a:pt x="555169" y="452989"/>
                  </a:lnTo>
                  <a:lnTo>
                    <a:pt x="491779" y="445912"/>
                  </a:lnTo>
                  <a:lnTo>
                    <a:pt x="431074" y="437454"/>
                  </a:lnTo>
                  <a:lnTo>
                    <a:pt x="373305" y="427685"/>
                  </a:lnTo>
                  <a:lnTo>
                    <a:pt x="318721" y="416674"/>
                  </a:lnTo>
                  <a:lnTo>
                    <a:pt x="267572" y="404493"/>
                  </a:lnTo>
                  <a:lnTo>
                    <a:pt x="220107" y="391212"/>
                  </a:lnTo>
                  <a:lnTo>
                    <a:pt x="176578" y="376899"/>
                  </a:lnTo>
                  <a:lnTo>
                    <a:pt x="137234" y="361625"/>
                  </a:lnTo>
                  <a:lnTo>
                    <a:pt x="102325" y="345460"/>
                  </a:lnTo>
                  <a:lnTo>
                    <a:pt x="46810" y="310737"/>
                  </a:lnTo>
                  <a:lnTo>
                    <a:pt x="12036" y="273290"/>
                  </a:lnTo>
                  <a:lnTo>
                    <a:pt x="0" y="233679"/>
                  </a:lnTo>
                  <a:lnTo>
                    <a:pt x="3050" y="213448"/>
                  </a:lnTo>
                  <a:lnTo>
                    <a:pt x="26706" y="174528"/>
                  </a:lnTo>
                  <a:lnTo>
                    <a:pt x="72100" y="138123"/>
                  </a:lnTo>
                  <a:lnTo>
                    <a:pt x="137234" y="104784"/>
                  </a:lnTo>
                  <a:lnTo>
                    <a:pt x="176578" y="89437"/>
                  </a:lnTo>
                  <a:lnTo>
                    <a:pt x="220107" y="75063"/>
                  </a:lnTo>
                  <a:lnTo>
                    <a:pt x="267572" y="61730"/>
                  </a:lnTo>
                  <a:lnTo>
                    <a:pt x="318721" y="49509"/>
                  </a:lnTo>
                  <a:lnTo>
                    <a:pt x="373305" y="38468"/>
                  </a:lnTo>
                  <a:lnTo>
                    <a:pt x="431074" y="28675"/>
                  </a:lnTo>
                  <a:lnTo>
                    <a:pt x="491779" y="20200"/>
                  </a:lnTo>
                  <a:lnTo>
                    <a:pt x="555169" y="13112"/>
                  </a:lnTo>
                  <a:lnTo>
                    <a:pt x="620993" y="7478"/>
                  </a:lnTo>
                  <a:lnTo>
                    <a:pt x="689003" y="3369"/>
                  </a:lnTo>
                  <a:lnTo>
                    <a:pt x="758949" y="853"/>
                  </a:lnTo>
                  <a:lnTo>
                    <a:pt x="830580" y="0"/>
                  </a:lnTo>
                  <a:lnTo>
                    <a:pt x="902020" y="853"/>
                  </a:lnTo>
                  <a:lnTo>
                    <a:pt x="971795" y="3369"/>
                  </a:lnTo>
                  <a:lnTo>
                    <a:pt x="1039654" y="7478"/>
                  </a:lnTo>
                  <a:lnTo>
                    <a:pt x="1105345" y="13112"/>
                  </a:lnTo>
                  <a:lnTo>
                    <a:pt x="1168618" y="20200"/>
                  </a:lnTo>
                  <a:lnTo>
                    <a:pt x="1229221" y="28675"/>
                  </a:lnTo>
                  <a:lnTo>
                    <a:pt x="1286904" y="38468"/>
                  </a:lnTo>
                  <a:lnTo>
                    <a:pt x="1341415" y="49509"/>
                  </a:lnTo>
                  <a:lnTo>
                    <a:pt x="1392503" y="61730"/>
                  </a:lnTo>
                  <a:lnTo>
                    <a:pt x="1439917" y="75063"/>
                  </a:lnTo>
                  <a:lnTo>
                    <a:pt x="1483406" y="89437"/>
                  </a:lnTo>
                  <a:lnTo>
                    <a:pt x="1522719" y="104784"/>
                  </a:lnTo>
                  <a:lnTo>
                    <a:pt x="1557604" y="121036"/>
                  </a:lnTo>
                  <a:lnTo>
                    <a:pt x="1613090" y="155977"/>
                  </a:lnTo>
                  <a:lnTo>
                    <a:pt x="1647855" y="193708"/>
                  </a:lnTo>
                  <a:lnTo>
                    <a:pt x="1659889" y="233679"/>
                  </a:lnTo>
                  <a:lnTo>
                    <a:pt x="1656839" y="253720"/>
                  </a:lnTo>
                  <a:lnTo>
                    <a:pt x="1633188" y="292319"/>
                  </a:lnTo>
                  <a:lnTo>
                    <a:pt x="1587812" y="328474"/>
                  </a:lnTo>
                  <a:lnTo>
                    <a:pt x="1522719" y="361625"/>
                  </a:lnTo>
                  <a:lnTo>
                    <a:pt x="1483406" y="376899"/>
                  </a:lnTo>
                  <a:lnTo>
                    <a:pt x="1439917" y="391212"/>
                  </a:lnTo>
                  <a:lnTo>
                    <a:pt x="1392503" y="404493"/>
                  </a:lnTo>
                  <a:lnTo>
                    <a:pt x="1341415" y="416674"/>
                  </a:lnTo>
                  <a:lnTo>
                    <a:pt x="1286904" y="427685"/>
                  </a:lnTo>
                  <a:lnTo>
                    <a:pt x="1229221" y="437454"/>
                  </a:lnTo>
                  <a:lnTo>
                    <a:pt x="1168618" y="445912"/>
                  </a:lnTo>
                  <a:lnTo>
                    <a:pt x="1105345" y="452989"/>
                  </a:lnTo>
                  <a:lnTo>
                    <a:pt x="1039654" y="458616"/>
                  </a:lnTo>
                  <a:lnTo>
                    <a:pt x="971795" y="462721"/>
                  </a:lnTo>
                  <a:lnTo>
                    <a:pt x="902020" y="465236"/>
                  </a:lnTo>
                  <a:lnTo>
                    <a:pt x="830580" y="46608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6697980" y="1718309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">
                <a:latin typeface="Arial"/>
                <a:cs typeface="Arial"/>
              </a:rPr>
              <a:t>Cl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 spc="-5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733800" y="3041650"/>
            <a:ext cx="1949450" cy="961390"/>
            <a:chOff x="3733800" y="3041650"/>
            <a:chExt cx="1949450" cy="961390"/>
          </a:xfrm>
        </p:grpSpPr>
        <p:sp>
          <p:nvSpPr>
            <p:cNvPr id="12" name="object 12"/>
            <p:cNvSpPr/>
            <p:nvPr/>
          </p:nvSpPr>
          <p:spPr>
            <a:xfrm>
              <a:off x="3752850" y="3724909"/>
              <a:ext cx="1924050" cy="271780"/>
            </a:xfrm>
            <a:custGeom>
              <a:avLst/>
              <a:gdLst/>
              <a:ahLst/>
              <a:cxnLst/>
              <a:rect l="l" t="t" r="r" b="b"/>
              <a:pathLst>
                <a:path w="1924050" h="271779">
                  <a:moveTo>
                    <a:pt x="961389" y="0"/>
                  </a:moveTo>
                  <a:lnTo>
                    <a:pt x="882554" y="451"/>
                  </a:lnTo>
                  <a:lnTo>
                    <a:pt x="805472" y="1781"/>
                  </a:lnTo>
                  <a:lnTo>
                    <a:pt x="730389" y="3956"/>
                  </a:lnTo>
                  <a:lnTo>
                    <a:pt x="657555" y="6939"/>
                  </a:lnTo>
                  <a:lnTo>
                    <a:pt x="587216" y="10695"/>
                  </a:lnTo>
                  <a:lnTo>
                    <a:pt x="519620" y="15190"/>
                  </a:lnTo>
                  <a:lnTo>
                    <a:pt x="455015" y="20388"/>
                  </a:lnTo>
                  <a:lnTo>
                    <a:pt x="393649" y="26253"/>
                  </a:lnTo>
                  <a:lnTo>
                    <a:pt x="335768" y="32751"/>
                  </a:lnTo>
                  <a:lnTo>
                    <a:pt x="281622" y="39846"/>
                  </a:lnTo>
                  <a:lnTo>
                    <a:pt x="231457" y="47503"/>
                  </a:lnTo>
                  <a:lnTo>
                    <a:pt x="185521" y="55686"/>
                  </a:lnTo>
                  <a:lnTo>
                    <a:pt x="144062" y="64362"/>
                  </a:lnTo>
                  <a:lnTo>
                    <a:pt x="75564" y="83046"/>
                  </a:lnTo>
                  <a:lnTo>
                    <a:pt x="27946" y="103273"/>
                  </a:lnTo>
                  <a:lnTo>
                    <a:pt x="0" y="135889"/>
                  </a:lnTo>
                  <a:lnTo>
                    <a:pt x="3187" y="147018"/>
                  </a:lnTo>
                  <a:lnTo>
                    <a:pt x="49022" y="178795"/>
                  </a:lnTo>
                  <a:lnTo>
                    <a:pt x="107327" y="198286"/>
                  </a:lnTo>
                  <a:lnTo>
                    <a:pt x="185521" y="216093"/>
                  </a:lnTo>
                  <a:lnTo>
                    <a:pt x="231457" y="224276"/>
                  </a:lnTo>
                  <a:lnTo>
                    <a:pt x="281622" y="231933"/>
                  </a:lnTo>
                  <a:lnTo>
                    <a:pt x="335768" y="239028"/>
                  </a:lnTo>
                  <a:lnTo>
                    <a:pt x="393649" y="245526"/>
                  </a:lnTo>
                  <a:lnTo>
                    <a:pt x="455015" y="251391"/>
                  </a:lnTo>
                  <a:lnTo>
                    <a:pt x="519620" y="256589"/>
                  </a:lnTo>
                  <a:lnTo>
                    <a:pt x="587216" y="261084"/>
                  </a:lnTo>
                  <a:lnTo>
                    <a:pt x="657555" y="264840"/>
                  </a:lnTo>
                  <a:lnTo>
                    <a:pt x="730389" y="267823"/>
                  </a:lnTo>
                  <a:lnTo>
                    <a:pt x="805472" y="269998"/>
                  </a:lnTo>
                  <a:lnTo>
                    <a:pt x="882554" y="271328"/>
                  </a:lnTo>
                  <a:lnTo>
                    <a:pt x="961389" y="271779"/>
                  </a:lnTo>
                  <a:lnTo>
                    <a:pt x="1036681" y="271370"/>
                  </a:lnTo>
                  <a:lnTo>
                    <a:pt x="1110378" y="270161"/>
                  </a:lnTo>
                  <a:lnTo>
                    <a:pt x="1182266" y="268184"/>
                  </a:lnTo>
                  <a:lnTo>
                    <a:pt x="1252132" y="265469"/>
                  </a:lnTo>
                  <a:lnTo>
                    <a:pt x="1319764" y="262046"/>
                  </a:lnTo>
                  <a:lnTo>
                    <a:pt x="1384947" y="257946"/>
                  </a:lnTo>
                  <a:lnTo>
                    <a:pt x="1447470" y="253200"/>
                  </a:lnTo>
                  <a:lnTo>
                    <a:pt x="1507119" y="247837"/>
                  </a:lnTo>
                  <a:lnTo>
                    <a:pt x="1563681" y="241888"/>
                  </a:lnTo>
                  <a:lnTo>
                    <a:pt x="1616942" y="235384"/>
                  </a:lnTo>
                  <a:lnTo>
                    <a:pt x="1666690" y="228355"/>
                  </a:lnTo>
                  <a:lnTo>
                    <a:pt x="1712711" y="220831"/>
                  </a:lnTo>
                  <a:lnTo>
                    <a:pt x="1754793" y="212844"/>
                  </a:lnTo>
                  <a:lnTo>
                    <a:pt x="1792722" y="204422"/>
                  </a:lnTo>
                  <a:lnTo>
                    <a:pt x="1855270" y="186401"/>
                  </a:lnTo>
                  <a:lnTo>
                    <a:pt x="1898650" y="167010"/>
                  </a:lnTo>
                  <a:lnTo>
                    <a:pt x="1924050" y="135889"/>
                  </a:lnTo>
                  <a:lnTo>
                    <a:pt x="1921156" y="125285"/>
                  </a:lnTo>
                  <a:lnTo>
                    <a:pt x="1879462" y="94918"/>
                  </a:lnTo>
                  <a:lnTo>
                    <a:pt x="1826285" y="76181"/>
                  </a:lnTo>
                  <a:lnTo>
                    <a:pt x="1754793" y="58935"/>
                  </a:lnTo>
                  <a:lnTo>
                    <a:pt x="1712711" y="50948"/>
                  </a:lnTo>
                  <a:lnTo>
                    <a:pt x="1666690" y="43424"/>
                  </a:lnTo>
                  <a:lnTo>
                    <a:pt x="1616942" y="36395"/>
                  </a:lnTo>
                  <a:lnTo>
                    <a:pt x="1563681" y="29891"/>
                  </a:lnTo>
                  <a:lnTo>
                    <a:pt x="1507119" y="23942"/>
                  </a:lnTo>
                  <a:lnTo>
                    <a:pt x="1447470" y="18579"/>
                  </a:lnTo>
                  <a:lnTo>
                    <a:pt x="1384947" y="13833"/>
                  </a:lnTo>
                  <a:lnTo>
                    <a:pt x="1319764" y="9733"/>
                  </a:lnTo>
                  <a:lnTo>
                    <a:pt x="1252132" y="6310"/>
                  </a:lnTo>
                  <a:lnTo>
                    <a:pt x="1182266" y="3595"/>
                  </a:lnTo>
                  <a:lnTo>
                    <a:pt x="1110378" y="1618"/>
                  </a:lnTo>
                  <a:lnTo>
                    <a:pt x="1036681" y="409"/>
                  </a:lnTo>
                  <a:lnTo>
                    <a:pt x="961389" y="0"/>
                  </a:lnTo>
                  <a:close/>
                </a:path>
              </a:pathLst>
            </a:custGeom>
            <a:solidFill>
              <a:srgbClr val="006A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752850" y="3724909"/>
              <a:ext cx="1924050" cy="271780"/>
            </a:xfrm>
            <a:custGeom>
              <a:avLst/>
              <a:gdLst/>
              <a:ahLst/>
              <a:cxnLst/>
              <a:rect l="l" t="t" r="r" b="b"/>
              <a:pathLst>
                <a:path w="1924050" h="271779">
                  <a:moveTo>
                    <a:pt x="961389" y="271779"/>
                  </a:moveTo>
                  <a:lnTo>
                    <a:pt x="882554" y="271328"/>
                  </a:lnTo>
                  <a:lnTo>
                    <a:pt x="805472" y="269998"/>
                  </a:lnTo>
                  <a:lnTo>
                    <a:pt x="730389" y="267823"/>
                  </a:lnTo>
                  <a:lnTo>
                    <a:pt x="657555" y="264840"/>
                  </a:lnTo>
                  <a:lnTo>
                    <a:pt x="587216" y="261084"/>
                  </a:lnTo>
                  <a:lnTo>
                    <a:pt x="519620" y="256589"/>
                  </a:lnTo>
                  <a:lnTo>
                    <a:pt x="455015" y="251391"/>
                  </a:lnTo>
                  <a:lnTo>
                    <a:pt x="393649" y="245526"/>
                  </a:lnTo>
                  <a:lnTo>
                    <a:pt x="335768" y="239028"/>
                  </a:lnTo>
                  <a:lnTo>
                    <a:pt x="281622" y="231933"/>
                  </a:lnTo>
                  <a:lnTo>
                    <a:pt x="231457" y="224276"/>
                  </a:lnTo>
                  <a:lnTo>
                    <a:pt x="185521" y="216093"/>
                  </a:lnTo>
                  <a:lnTo>
                    <a:pt x="144062" y="207417"/>
                  </a:lnTo>
                  <a:lnTo>
                    <a:pt x="75565" y="188733"/>
                  </a:lnTo>
                  <a:lnTo>
                    <a:pt x="27946" y="168506"/>
                  </a:lnTo>
                  <a:lnTo>
                    <a:pt x="0" y="135889"/>
                  </a:lnTo>
                  <a:lnTo>
                    <a:pt x="3187" y="124761"/>
                  </a:lnTo>
                  <a:lnTo>
                    <a:pt x="49021" y="92984"/>
                  </a:lnTo>
                  <a:lnTo>
                    <a:pt x="107327" y="73493"/>
                  </a:lnTo>
                  <a:lnTo>
                    <a:pt x="185521" y="55686"/>
                  </a:lnTo>
                  <a:lnTo>
                    <a:pt x="231457" y="47503"/>
                  </a:lnTo>
                  <a:lnTo>
                    <a:pt x="281622" y="39846"/>
                  </a:lnTo>
                  <a:lnTo>
                    <a:pt x="335768" y="32751"/>
                  </a:lnTo>
                  <a:lnTo>
                    <a:pt x="393649" y="26253"/>
                  </a:lnTo>
                  <a:lnTo>
                    <a:pt x="455015" y="20388"/>
                  </a:lnTo>
                  <a:lnTo>
                    <a:pt x="519620" y="15190"/>
                  </a:lnTo>
                  <a:lnTo>
                    <a:pt x="587216" y="10695"/>
                  </a:lnTo>
                  <a:lnTo>
                    <a:pt x="657555" y="6939"/>
                  </a:lnTo>
                  <a:lnTo>
                    <a:pt x="730389" y="3956"/>
                  </a:lnTo>
                  <a:lnTo>
                    <a:pt x="805472" y="1781"/>
                  </a:lnTo>
                  <a:lnTo>
                    <a:pt x="882554" y="451"/>
                  </a:lnTo>
                  <a:lnTo>
                    <a:pt x="961389" y="0"/>
                  </a:lnTo>
                  <a:lnTo>
                    <a:pt x="1036681" y="409"/>
                  </a:lnTo>
                  <a:lnTo>
                    <a:pt x="1110378" y="1618"/>
                  </a:lnTo>
                  <a:lnTo>
                    <a:pt x="1182266" y="3595"/>
                  </a:lnTo>
                  <a:lnTo>
                    <a:pt x="1252132" y="6310"/>
                  </a:lnTo>
                  <a:lnTo>
                    <a:pt x="1319764" y="9733"/>
                  </a:lnTo>
                  <a:lnTo>
                    <a:pt x="1384947" y="13833"/>
                  </a:lnTo>
                  <a:lnTo>
                    <a:pt x="1447470" y="18579"/>
                  </a:lnTo>
                  <a:lnTo>
                    <a:pt x="1507119" y="23942"/>
                  </a:lnTo>
                  <a:lnTo>
                    <a:pt x="1563681" y="29891"/>
                  </a:lnTo>
                  <a:lnTo>
                    <a:pt x="1616942" y="36395"/>
                  </a:lnTo>
                  <a:lnTo>
                    <a:pt x="1666690" y="43424"/>
                  </a:lnTo>
                  <a:lnTo>
                    <a:pt x="1712711" y="50948"/>
                  </a:lnTo>
                  <a:lnTo>
                    <a:pt x="1754793" y="58935"/>
                  </a:lnTo>
                  <a:lnTo>
                    <a:pt x="1792722" y="67357"/>
                  </a:lnTo>
                  <a:lnTo>
                    <a:pt x="1855270" y="85378"/>
                  </a:lnTo>
                  <a:lnTo>
                    <a:pt x="1898650" y="104769"/>
                  </a:lnTo>
                  <a:lnTo>
                    <a:pt x="1924050" y="135889"/>
                  </a:lnTo>
                  <a:lnTo>
                    <a:pt x="1921156" y="146494"/>
                  </a:lnTo>
                  <a:lnTo>
                    <a:pt x="1879462" y="176861"/>
                  </a:lnTo>
                  <a:lnTo>
                    <a:pt x="1826285" y="195598"/>
                  </a:lnTo>
                  <a:lnTo>
                    <a:pt x="1754793" y="212844"/>
                  </a:lnTo>
                  <a:lnTo>
                    <a:pt x="1712711" y="220831"/>
                  </a:lnTo>
                  <a:lnTo>
                    <a:pt x="1666690" y="228355"/>
                  </a:lnTo>
                  <a:lnTo>
                    <a:pt x="1616942" y="235384"/>
                  </a:lnTo>
                  <a:lnTo>
                    <a:pt x="1563681" y="241888"/>
                  </a:lnTo>
                  <a:lnTo>
                    <a:pt x="1507119" y="247837"/>
                  </a:lnTo>
                  <a:lnTo>
                    <a:pt x="1447470" y="253200"/>
                  </a:lnTo>
                  <a:lnTo>
                    <a:pt x="1384947" y="257946"/>
                  </a:lnTo>
                  <a:lnTo>
                    <a:pt x="1319764" y="262046"/>
                  </a:lnTo>
                  <a:lnTo>
                    <a:pt x="1252132" y="265469"/>
                  </a:lnTo>
                  <a:lnTo>
                    <a:pt x="1182266" y="268184"/>
                  </a:lnTo>
                  <a:lnTo>
                    <a:pt x="1110378" y="270161"/>
                  </a:lnTo>
                  <a:lnTo>
                    <a:pt x="1036681" y="271370"/>
                  </a:lnTo>
                  <a:lnTo>
                    <a:pt x="961389" y="27177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733800" y="3047999"/>
              <a:ext cx="1943100" cy="817880"/>
            </a:xfrm>
            <a:custGeom>
              <a:avLst/>
              <a:gdLst/>
              <a:ahLst/>
              <a:cxnLst/>
              <a:rect l="l" t="t" r="r" b="b"/>
              <a:pathLst>
                <a:path w="1943100" h="817879">
                  <a:moveTo>
                    <a:pt x="1943100" y="102870"/>
                  </a:moveTo>
                  <a:lnTo>
                    <a:pt x="1894217" y="70231"/>
                  </a:lnTo>
                  <a:lnTo>
                    <a:pt x="1836077" y="55448"/>
                  </a:lnTo>
                  <a:lnTo>
                    <a:pt x="1758099" y="41973"/>
                  </a:lnTo>
                  <a:lnTo>
                    <a:pt x="1712290" y="35788"/>
                  </a:lnTo>
                  <a:lnTo>
                    <a:pt x="1662264" y="30010"/>
                  </a:lnTo>
                  <a:lnTo>
                    <a:pt x="1608264" y="24650"/>
                  </a:lnTo>
                  <a:lnTo>
                    <a:pt x="1550543" y="19761"/>
                  </a:lnTo>
                  <a:lnTo>
                    <a:pt x="1489341" y="15341"/>
                  </a:lnTo>
                  <a:lnTo>
                    <a:pt x="1424901" y="11430"/>
                  </a:lnTo>
                  <a:lnTo>
                    <a:pt x="1357490" y="8039"/>
                  </a:lnTo>
                  <a:lnTo>
                    <a:pt x="1287322" y="5219"/>
                  </a:lnTo>
                  <a:lnTo>
                    <a:pt x="1214678" y="2971"/>
                  </a:lnTo>
                  <a:lnTo>
                    <a:pt x="1139786" y="1346"/>
                  </a:lnTo>
                  <a:lnTo>
                    <a:pt x="1062888" y="342"/>
                  </a:lnTo>
                  <a:lnTo>
                    <a:pt x="984250" y="0"/>
                  </a:lnTo>
                  <a:lnTo>
                    <a:pt x="905776" y="342"/>
                  </a:lnTo>
                  <a:lnTo>
                    <a:pt x="829056" y="1346"/>
                  </a:lnTo>
                  <a:lnTo>
                    <a:pt x="754303" y="2971"/>
                  </a:lnTo>
                  <a:lnTo>
                    <a:pt x="681774" y="5219"/>
                  </a:lnTo>
                  <a:lnTo>
                    <a:pt x="611733" y="8039"/>
                  </a:lnTo>
                  <a:lnTo>
                    <a:pt x="544423" y="11430"/>
                  </a:lnTo>
                  <a:lnTo>
                    <a:pt x="480072" y="15341"/>
                  </a:lnTo>
                  <a:lnTo>
                    <a:pt x="418947" y="19761"/>
                  </a:lnTo>
                  <a:lnTo>
                    <a:pt x="361276" y="24650"/>
                  </a:lnTo>
                  <a:lnTo>
                    <a:pt x="307340" y="30010"/>
                  </a:lnTo>
                  <a:lnTo>
                    <a:pt x="257352" y="35788"/>
                  </a:lnTo>
                  <a:lnTo>
                    <a:pt x="211582" y="41973"/>
                  </a:lnTo>
                  <a:lnTo>
                    <a:pt x="170256" y="48539"/>
                  </a:lnTo>
                  <a:lnTo>
                    <a:pt x="101993" y="62687"/>
                  </a:lnTo>
                  <a:lnTo>
                    <a:pt x="54521" y="78041"/>
                  </a:lnTo>
                  <a:lnTo>
                    <a:pt x="26670" y="102870"/>
                  </a:lnTo>
                  <a:lnTo>
                    <a:pt x="29845" y="111353"/>
                  </a:lnTo>
                  <a:lnTo>
                    <a:pt x="31737" y="113030"/>
                  </a:lnTo>
                  <a:lnTo>
                    <a:pt x="0" y="113030"/>
                  </a:lnTo>
                  <a:lnTo>
                    <a:pt x="0" y="817880"/>
                  </a:lnTo>
                  <a:lnTo>
                    <a:pt x="1927860" y="817880"/>
                  </a:lnTo>
                  <a:lnTo>
                    <a:pt x="1927860" y="121069"/>
                  </a:lnTo>
                  <a:lnTo>
                    <a:pt x="1930539" y="119646"/>
                  </a:lnTo>
                  <a:lnTo>
                    <a:pt x="1939912" y="111353"/>
                  </a:lnTo>
                  <a:lnTo>
                    <a:pt x="1943100" y="102870"/>
                  </a:lnTo>
                  <a:close/>
                </a:path>
              </a:pathLst>
            </a:custGeom>
            <a:solidFill>
              <a:srgbClr val="006A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742689" y="3048000"/>
              <a:ext cx="1934210" cy="814069"/>
            </a:xfrm>
            <a:custGeom>
              <a:avLst/>
              <a:gdLst/>
              <a:ahLst/>
              <a:cxnLst/>
              <a:rect l="l" t="t" r="r" b="b"/>
              <a:pathLst>
                <a:path w="1934210" h="814070">
                  <a:moveTo>
                    <a:pt x="975360" y="205739"/>
                  </a:moveTo>
                  <a:lnTo>
                    <a:pt x="896896" y="205401"/>
                  </a:lnTo>
                  <a:lnTo>
                    <a:pt x="820166" y="204402"/>
                  </a:lnTo>
                  <a:lnTo>
                    <a:pt x="745416" y="202769"/>
                  </a:lnTo>
                  <a:lnTo>
                    <a:pt x="672896" y="200527"/>
                  </a:lnTo>
                  <a:lnTo>
                    <a:pt x="602853" y="197703"/>
                  </a:lnTo>
                  <a:lnTo>
                    <a:pt x="535533" y="194321"/>
                  </a:lnTo>
                  <a:lnTo>
                    <a:pt x="471185" y="190408"/>
                  </a:lnTo>
                  <a:lnTo>
                    <a:pt x="410057" y="185988"/>
                  </a:lnTo>
                  <a:lnTo>
                    <a:pt x="352396" y="181089"/>
                  </a:lnTo>
                  <a:lnTo>
                    <a:pt x="298450" y="175736"/>
                  </a:lnTo>
                  <a:lnTo>
                    <a:pt x="248465" y="169954"/>
                  </a:lnTo>
                  <a:lnTo>
                    <a:pt x="202692" y="163769"/>
                  </a:lnTo>
                  <a:lnTo>
                    <a:pt x="161375" y="157206"/>
                  </a:lnTo>
                  <a:lnTo>
                    <a:pt x="93106" y="143053"/>
                  </a:lnTo>
                  <a:lnTo>
                    <a:pt x="45640" y="127700"/>
                  </a:lnTo>
                  <a:lnTo>
                    <a:pt x="17780" y="102870"/>
                  </a:lnTo>
                  <a:lnTo>
                    <a:pt x="20958" y="94387"/>
                  </a:lnTo>
                  <a:lnTo>
                    <a:pt x="66649" y="70225"/>
                  </a:lnTo>
                  <a:lnTo>
                    <a:pt x="124764" y="55446"/>
                  </a:lnTo>
                  <a:lnTo>
                    <a:pt x="202692" y="41970"/>
                  </a:lnTo>
                  <a:lnTo>
                    <a:pt x="248465" y="35785"/>
                  </a:lnTo>
                  <a:lnTo>
                    <a:pt x="298450" y="30003"/>
                  </a:lnTo>
                  <a:lnTo>
                    <a:pt x="352396" y="24650"/>
                  </a:lnTo>
                  <a:lnTo>
                    <a:pt x="410057" y="19751"/>
                  </a:lnTo>
                  <a:lnTo>
                    <a:pt x="471185" y="15331"/>
                  </a:lnTo>
                  <a:lnTo>
                    <a:pt x="535533" y="11418"/>
                  </a:lnTo>
                  <a:lnTo>
                    <a:pt x="602853" y="8036"/>
                  </a:lnTo>
                  <a:lnTo>
                    <a:pt x="672896" y="5212"/>
                  </a:lnTo>
                  <a:lnTo>
                    <a:pt x="745416" y="2970"/>
                  </a:lnTo>
                  <a:lnTo>
                    <a:pt x="820166" y="1337"/>
                  </a:lnTo>
                  <a:lnTo>
                    <a:pt x="896896" y="338"/>
                  </a:lnTo>
                  <a:lnTo>
                    <a:pt x="975360" y="0"/>
                  </a:lnTo>
                  <a:lnTo>
                    <a:pt x="1054004" y="338"/>
                  </a:lnTo>
                  <a:lnTo>
                    <a:pt x="1130898" y="1337"/>
                  </a:lnTo>
                  <a:lnTo>
                    <a:pt x="1205793" y="2970"/>
                  </a:lnTo>
                  <a:lnTo>
                    <a:pt x="1278442" y="5212"/>
                  </a:lnTo>
                  <a:lnTo>
                    <a:pt x="1348601" y="8036"/>
                  </a:lnTo>
                  <a:lnTo>
                    <a:pt x="1416020" y="11418"/>
                  </a:lnTo>
                  <a:lnTo>
                    <a:pt x="1480455" y="15331"/>
                  </a:lnTo>
                  <a:lnTo>
                    <a:pt x="1541658" y="19751"/>
                  </a:lnTo>
                  <a:lnTo>
                    <a:pt x="1599382" y="24650"/>
                  </a:lnTo>
                  <a:lnTo>
                    <a:pt x="1653381" y="30003"/>
                  </a:lnTo>
                  <a:lnTo>
                    <a:pt x="1703408" y="35785"/>
                  </a:lnTo>
                  <a:lnTo>
                    <a:pt x="1749216" y="41970"/>
                  </a:lnTo>
                  <a:lnTo>
                    <a:pt x="1790559" y="48533"/>
                  </a:lnTo>
                  <a:lnTo>
                    <a:pt x="1858863" y="62686"/>
                  </a:lnTo>
                  <a:lnTo>
                    <a:pt x="1906345" y="78039"/>
                  </a:lnTo>
                  <a:lnTo>
                    <a:pt x="1934210" y="102870"/>
                  </a:lnTo>
                  <a:lnTo>
                    <a:pt x="1931031" y="111352"/>
                  </a:lnTo>
                  <a:lnTo>
                    <a:pt x="1885330" y="135514"/>
                  </a:lnTo>
                  <a:lnTo>
                    <a:pt x="1827190" y="150293"/>
                  </a:lnTo>
                  <a:lnTo>
                    <a:pt x="1749216" y="163769"/>
                  </a:lnTo>
                  <a:lnTo>
                    <a:pt x="1703408" y="169954"/>
                  </a:lnTo>
                  <a:lnTo>
                    <a:pt x="1653381" y="175736"/>
                  </a:lnTo>
                  <a:lnTo>
                    <a:pt x="1599382" y="181089"/>
                  </a:lnTo>
                  <a:lnTo>
                    <a:pt x="1541658" y="185988"/>
                  </a:lnTo>
                  <a:lnTo>
                    <a:pt x="1480455" y="190408"/>
                  </a:lnTo>
                  <a:lnTo>
                    <a:pt x="1416020" y="194321"/>
                  </a:lnTo>
                  <a:lnTo>
                    <a:pt x="1348601" y="197703"/>
                  </a:lnTo>
                  <a:lnTo>
                    <a:pt x="1278442" y="200527"/>
                  </a:lnTo>
                  <a:lnTo>
                    <a:pt x="1205793" y="202769"/>
                  </a:lnTo>
                  <a:lnTo>
                    <a:pt x="1130898" y="204402"/>
                  </a:lnTo>
                  <a:lnTo>
                    <a:pt x="1054004" y="205401"/>
                  </a:lnTo>
                  <a:lnTo>
                    <a:pt x="975360" y="205739"/>
                  </a:lnTo>
                  <a:close/>
                </a:path>
                <a:path w="1934210" h="814070">
                  <a:moveTo>
                    <a:pt x="1932939" y="142239"/>
                  </a:moveTo>
                  <a:lnTo>
                    <a:pt x="1934210" y="791210"/>
                  </a:lnTo>
                </a:path>
                <a:path w="1934210" h="814070">
                  <a:moveTo>
                    <a:pt x="0" y="165100"/>
                  </a:moveTo>
                  <a:lnTo>
                    <a:pt x="1270" y="814069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3750249" y="3455670"/>
            <a:ext cx="1913889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813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Warehouse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24280" y="1982470"/>
            <a:ext cx="6122670" cy="4199890"/>
            <a:chOff x="1224280" y="1982470"/>
            <a:chExt cx="6122670" cy="4199890"/>
          </a:xfrm>
        </p:grpSpPr>
        <p:sp>
          <p:nvSpPr>
            <p:cNvPr id="18" name="object 18"/>
            <p:cNvSpPr/>
            <p:nvPr/>
          </p:nvSpPr>
          <p:spPr>
            <a:xfrm>
              <a:off x="1868170" y="1982469"/>
              <a:ext cx="4521200" cy="3219450"/>
            </a:xfrm>
            <a:custGeom>
              <a:avLst/>
              <a:gdLst/>
              <a:ahLst/>
              <a:cxnLst/>
              <a:rect l="l" t="t" r="r" b="b"/>
              <a:pathLst>
                <a:path w="4521200" h="3219450">
                  <a:moveTo>
                    <a:pt x="1551940" y="2827020"/>
                  </a:moveTo>
                  <a:lnTo>
                    <a:pt x="1468120" y="2807970"/>
                  </a:lnTo>
                  <a:lnTo>
                    <a:pt x="1474076" y="2833090"/>
                  </a:lnTo>
                  <a:lnTo>
                    <a:pt x="0" y="3195320"/>
                  </a:lnTo>
                  <a:lnTo>
                    <a:pt x="6350" y="3219450"/>
                  </a:lnTo>
                  <a:lnTo>
                    <a:pt x="1480121" y="2858554"/>
                  </a:lnTo>
                  <a:lnTo>
                    <a:pt x="1485900" y="2882900"/>
                  </a:lnTo>
                  <a:lnTo>
                    <a:pt x="1551940" y="2827020"/>
                  </a:lnTo>
                  <a:close/>
                </a:path>
                <a:path w="4521200" h="3219450">
                  <a:moveTo>
                    <a:pt x="1593850" y="275590"/>
                  </a:moveTo>
                  <a:lnTo>
                    <a:pt x="1530350" y="217170"/>
                  </a:lnTo>
                  <a:lnTo>
                    <a:pt x="1523530" y="241884"/>
                  </a:lnTo>
                  <a:lnTo>
                    <a:pt x="1087120" y="116840"/>
                  </a:lnTo>
                  <a:lnTo>
                    <a:pt x="1079500" y="140970"/>
                  </a:lnTo>
                  <a:lnTo>
                    <a:pt x="1516799" y="266268"/>
                  </a:lnTo>
                  <a:lnTo>
                    <a:pt x="1510030" y="290830"/>
                  </a:lnTo>
                  <a:lnTo>
                    <a:pt x="1593850" y="275590"/>
                  </a:lnTo>
                  <a:close/>
                </a:path>
                <a:path w="4521200" h="3219450">
                  <a:moveTo>
                    <a:pt x="2800350" y="2072640"/>
                  </a:moveTo>
                  <a:lnTo>
                    <a:pt x="2762250" y="1995170"/>
                  </a:lnTo>
                  <a:lnTo>
                    <a:pt x="2724150" y="2072640"/>
                  </a:lnTo>
                  <a:lnTo>
                    <a:pt x="2749473" y="2072640"/>
                  </a:lnTo>
                  <a:lnTo>
                    <a:pt x="2748280" y="2331720"/>
                  </a:lnTo>
                  <a:lnTo>
                    <a:pt x="2773680" y="2331720"/>
                  </a:lnTo>
                  <a:lnTo>
                    <a:pt x="2774873" y="2072640"/>
                  </a:lnTo>
                  <a:lnTo>
                    <a:pt x="2800350" y="2072640"/>
                  </a:lnTo>
                  <a:close/>
                </a:path>
                <a:path w="4521200" h="3219450">
                  <a:moveTo>
                    <a:pt x="4521200" y="22860"/>
                  </a:moveTo>
                  <a:lnTo>
                    <a:pt x="4508500" y="0"/>
                  </a:lnTo>
                  <a:lnTo>
                    <a:pt x="4093045" y="227393"/>
                  </a:lnTo>
                  <a:lnTo>
                    <a:pt x="4080510" y="204470"/>
                  </a:lnTo>
                  <a:lnTo>
                    <a:pt x="4030980" y="275590"/>
                  </a:lnTo>
                  <a:lnTo>
                    <a:pt x="4117340" y="271780"/>
                  </a:lnTo>
                  <a:lnTo>
                    <a:pt x="4104792" y="248869"/>
                  </a:lnTo>
                  <a:lnTo>
                    <a:pt x="4521200" y="228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235710" y="5918200"/>
              <a:ext cx="1121410" cy="257810"/>
            </a:xfrm>
            <a:custGeom>
              <a:avLst/>
              <a:gdLst/>
              <a:ahLst/>
              <a:cxnLst/>
              <a:rect l="l" t="t" r="r" b="b"/>
              <a:pathLst>
                <a:path w="1121410" h="257810">
                  <a:moveTo>
                    <a:pt x="560070" y="0"/>
                  </a:moveTo>
                  <a:lnTo>
                    <a:pt x="489955" y="1016"/>
                  </a:lnTo>
                  <a:lnTo>
                    <a:pt x="422400" y="3981"/>
                  </a:lnTo>
                  <a:lnTo>
                    <a:pt x="357935" y="8771"/>
                  </a:lnTo>
                  <a:lnTo>
                    <a:pt x="297091" y="15260"/>
                  </a:lnTo>
                  <a:lnTo>
                    <a:pt x="240399" y="23324"/>
                  </a:lnTo>
                  <a:lnTo>
                    <a:pt x="188389" y="32838"/>
                  </a:lnTo>
                  <a:lnTo>
                    <a:pt x="141592" y="43677"/>
                  </a:lnTo>
                  <a:lnTo>
                    <a:pt x="100539" y="55715"/>
                  </a:lnTo>
                  <a:lnTo>
                    <a:pt x="37786" y="82893"/>
                  </a:lnTo>
                  <a:lnTo>
                    <a:pt x="4375" y="113373"/>
                  </a:lnTo>
                  <a:lnTo>
                    <a:pt x="0" y="129540"/>
                  </a:lnTo>
                  <a:lnTo>
                    <a:pt x="4375" y="145434"/>
                  </a:lnTo>
                  <a:lnTo>
                    <a:pt x="37786" y="175494"/>
                  </a:lnTo>
                  <a:lnTo>
                    <a:pt x="100539" y="202390"/>
                  </a:lnTo>
                  <a:lnTo>
                    <a:pt x="141592" y="214331"/>
                  </a:lnTo>
                  <a:lnTo>
                    <a:pt x="188389" y="225096"/>
                  </a:lnTo>
                  <a:lnTo>
                    <a:pt x="240399" y="234557"/>
                  </a:lnTo>
                  <a:lnTo>
                    <a:pt x="297091" y="242586"/>
                  </a:lnTo>
                  <a:lnTo>
                    <a:pt x="357935" y="249054"/>
                  </a:lnTo>
                  <a:lnTo>
                    <a:pt x="422400" y="253832"/>
                  </a:lnTo>
                  <a:lnTo>
                    <a:pt x="489955" y="256794"/>
                  </a:lnTo>
                  <a:lnTo>
                    <a:pt x="560070" y="257809"/>
                  </a:lnTo>
                  <a:lnTo>
                    <a:pt x="630455" y="256794"/>
                  </a:lnTo>
                  <a:lnTo>
                    <a:pt x="698240" y="253832"/>
                  </a:lnTo>
                  <a:lnTo>
                    <a:pt x="762896" y="249054"/>
                  </a:lnTo>
                  <a:lnTo>
                    <a:pt x="823897" y="242586"/>
                  </a:lnTo>
                  <a:lnTo>
                    <a:pt x="880714" y="234557"/>
                  </a:lnTo>
                  <a:lnTo>
                    <a:pt x="932822" y="225096"/>
                  </a:lnTo>
                  <a:lnTo>
                    <a:pt x="979692" y="214331"/>
                  </a:lnTo>
                  <a:lnTo>
                    <a:pt x="1020798" y="202390"/>
                  </a:lnTo>
                  <a:lnTo>
                    <a:pt x="1083608" y="175494"/>
                  </a:lnTo>
                  <a:lnTo>
                    <a:pt x="1117034" y="145434"/>
                  </a:lnTo>
                  <a:lnTo>
                    <a:pt x="1121410" y="129540"/>
                  </a:lnTo>
                  <a:lnTo>
                    <a:pt x="1117034" y="113373"/>
                  </a:lnTo>
                  <a:lnTo>
                    <a:pt x="1083608" y="82893"/>
                  </a:lnTo>
                  <a:lnTo>
                    <a:pt x="1020798" y="55715"/>
                  </a:lnTo>
                  <a:lnTo>
                    <a:pt x="979692" y="43677"/>
                  </a:lnTo>
                  <a:lnTo>
                    <a:pt x="932822" y="32838"/>
                  </a:lnTo>
                  <a:lnTo>
                    <a:pt x="880714" y="23324"/>
                  </a:lnTo>
                  <a:lnTo>
                    <a:pt x="823897" y="15260"/>
                  </a:lnTo>
                  <a:lnTo>
                    <a:pt x="762896" y="8771"/>
                  </a:lnTo>
                  <a:lnTo>
                    <a:pt x="698240" y="3981"/>
                  </a:lnTo>
                  <a:lnTo>
                    <a:pt x="630455" y="1016"/>
                  </a:lnTo>
                  <a:lnTo>
                    <a:pt x="560070" y="0"/>
                  </a:lnTo>
                  <a:close/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235710" y="5918200"/>
              <a:ext cx="1121410" cy="257810"/>
            </a:xfrm>
            <a:custGeom>
              <a:avLst/>
              <a:gdLst/>
              <a:ahLst/>
              <a:cxnLst/>
              <a:rect l="l" t="t" r="r" b="b"/>
              <a:pathLst>
                <a:path w="1121410" h="257810">
                  <a:moveTo>
                    <a:pt x="560070" y="257809"/>
                  </a:moveTo>
                  <a:lnTo>
                    <a:pt x="489955" y="256794"/>
                  </a:lnTo>
                  <a:lnTo>
                    <a:pt x="422400" y="253832"/>
                  </a:lnTo>
                  <a:lnTo>
                    <a:pt x="357935" y="249054"/>
                  </a:lnTo>
                  <a:lnTo>
                    <a:pt x="297091" y="242586"/>
                  </a:lnTo>
                  <a:lnTo>
                    <a:pt x="240399" y="234557"/>
                  </a:lnTo>
                  <a:lnTo>
                    <a:pt x="188389" y="225096"/>
                  </a:lnTo>
                  <a:lnTo>
                    <a:pt x="141592" y="214331"/>
                  </a:lnTo>
                  <a:lnTo>
                    <a:pt x="100539" y="202390"/>
                  </a:lnTo>
                  <a:lnTo>
                    <a:pt x="37786" y="175494"/>
                  </a:lnTo>
                  <a:lnTo>
                    <a:pt x="4375" y="145434"/>
                  </a:lnTo>
                  <a:lnTo>
                    <a:pt x="0" y="129540"/>
                  </a:lnTo>
                  <a:lnTo>
                    <a:pt x="4375" y="113373"/>
                  </a:lnTo>
                  <a:lnTo>
                    <a:pt x="37786" y="82893"/>
                  </a:lnTo>
                  <a:lnTo>
                    <a:pt x="100539" y="55715"/>
                  </a:lnTo>
                  <a:lnTo>
                    <a:pt x="141592" y="43677"/>
                  </a:lnTo>
                  <a:lnTo>
                    <a:pt x="188389" y="32838"/>
                  </a:lnTo>
                  <a:lnTo>
                    <a:pt x="240399" y="23324"/>
                  </a:lnTo>
                  <a:lnTo>
                    <a:pt x="297091" y="15260"/>
                  </a:lnTo>
                  <a:lnTo>
                    <a:pt x="357935" y="8771"/>
                  </a:lnTo>
                  <a:lnTo>
                    <a:pt x="422400" y="3981"/>
                  </a:lnTo>
                  <a:lnTo>
                    <a:pt x="489955" y="1016"/>
                  </a:lnTo>
                  <a:lnTo>
                    <a:pt x="560070" y="0"/>
                  </a:lnTo>
                  <a:lnTo>
                    <a:pt x="630455" y="1016"/>
                  </a:lnTo>
                  <a:lnTo>
                    <a:pt x="698240" y="3981"/>
                  </a:lnTo>
                  <a:lnTo>
                    <a:pt x="762896" y="8771"/>
                  </a:lnTo>
                  <a:lnTo>
                    <a:pt x="823897" y="15260"/>
                  </a:lnTo>
                  <a:lnTo>
                    <a:pt x="880714" y="23324"/>
                  </a:lnTo>
                  <a:lnTo>
                    <a:pt x="932822" y="32838"/>
                  </a:lnTo>
                  <a:lnTo>
                    <a:pt x="979692" y="43677"/>
                  </a:lnTo>
                  <a:lnTo>
                    <a:pt x="1020798" y="55715"/>
                  </a:lnTo>
                  <a:lnTo>
                    <a:pt x="1083608" y="82893"/>
                  </a:lnTo>
                  <a:lnTo>
                    <a:pt x="1117034" y="113373"/>
                  </a:lnTo>
                  <a:lnTo>
                    <a:pt x="1121410" y="129540"/>
                  </a:lnTo>
                  <a:lnTo>
                    <a:pt x="1117034" y="145434"/>
                  </a:lnTo>
                  <a:lnTo>
                    <a:pt x="1083608" y="175494"/>
                  </a:lnTo>
                  <a:lnTo>
                    <a:pt x="1020798" y="202390"/>
                  </a:lnTo>
                  <a:lnTo>
                    <a:pt x="979692" y="214331"/>
                  </a:lnTo>
                  <a:lnTo>
                    <a:pt x="932822" y="225096"/>
                  </a:lnTo>
                  <a:lnTo>
                    <a:pt x="880714" y="234557"/>
                  </a:lnTo>
                  <a:lnTo>
                    <a:pt x="823897" y="242586"/>
                  </a:lnTo>
                  <a:lnTo>
                    <a:pt x="762896" y="249054"/>
                  </a:lnTo>
                  <a:lnTo>
                    <a:pt x="698240" y="253832"/>
                  </a:lnTo>
                  <a:lnTo>
                    <a:pt x="630455" y="256794"/>
                  </a:lnTo>
                  <a:lnTo>
                    <a:pt x="560070" y="25780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230630" y="5182870"/>
              <a:ext cx="1148080" cy="880110"/>
            </a:xfrm>
            <a:custGeom>
              <a:avLst/>
              <a:gdLst/>
              <a:ahLst/>
              <a:cxnLst/>
              <a:rect l="l" t="t" r="r" b="b"/>
              <a:pathLst>
                <a:path w="1148080" h="880110">
                  <a:moveTo>
                    <a:pt x="1148080" y="144780"/>
                  </a:moveTo>
                  <a:lnTo>
                    <a:pt x="1120660" y="144780"/>
                  </a:lnTo>
                  <a:lnTo>
                    <a:pt x="1123353" y="141592"/>
                  </a:lnTo>
                  <a:lnTo>
                    <a:pt x="1127760" y="125730"/>
                  </a:lnTo>
                  <a:lnTo>
                    <a:pt x="1089761" y="80124"/>
                  </a:lnTo>
                  <a:lnTo>
                    <a:pt x="1026655" y="53721"/>
                  </a:lnTo>
                  <a:lnTo>
                    <a:pt x="985354" y="42075"/>
                  </a:lnTo>
                  <a:lnTo>
                    <a:pt x="938263" y="31597"/>
                  </a:lnTo>
                  <a:lnTo>
                    <a:pt x="885913" y="22415"/>
                  </a:lnTo>
                  <a:lnTo>
                    <a:pt x="828840" y="14655"/>
                  </a:lnTo>
                  <a:lnTo>
                    <a:pt x="767562" y="8420"/>
                  </a:lnTo>
                  <a:lnTo>
                    <a:pt x="702627" y="3822"/>
                  </a:lnTo>
                  <a:lnTo>
                    <a:pt x="634555" y="977"/>
                  </a:lnTo>
                  <a:lnTo>
                    <a:pt x="563880" y="0"/>
                  </a:lnTo>
                  <a:lnTo>
                    <a:pt x="493191" y="977"/>
                  </a:lnTo>
                  <a:lnTo>
                    <a:pt x="425119" y="3822"/>
                  </a:lnTo>
                  <a:lnTo>
                    <a:pt x="360184" y="8420"/>
                  </a:lnTo>
                  <a:lnTo>
                    <a:pt x="298907" y="14655"/>
                  </a:lnTo>
                  <a:lnTo>
                    <a:pt x="241833" y="22415"/>
                  </a:lnTo>
                  <a:lnTo>
                    <a:pt x="189484" y="31597"/>
                  </a:lnTo>
                  <a:lnTo>
                    <a:pt x="142392" y="42075"/>
                  </a:lnTo>
                  <a:lnTo>
                    <a:pt x="101092" y="53721"/>
                  </a:lnTo>
                  <a:lnTo>
                    <a:pt x="37985" y="80124"/>
                  </a:lnTo>
                  <a:lnTo>
                    <a:pt x="4394" y="109880"/>
                  </a:lnTo>
                  <a:lnTo>
                    <a:pt x="0" y="125730"/>
                  </a:lnTo>
                  <a:lnTo>
                    <a:pt x="4394" y="141592"/>
                  </a:lnTo>
                  <a:lnTo>
                    <a:pt x="16510" y="155981"/>
                  </a:lnTo>
                  <a:lnTo>
                    <a:pt x="16510" y="880110"/>
                  </a:lnTo>
                  <a:lnTo>
                    <a:pt x="1148080" y="880110"/>
                  </a:lnTo>
                  <a:lnTo>
                    <a:pt x="1148080" y="144780"/>
                  </a:lnTo>
                  <a:close/>
                </a:path>
              </a:pathLst>
            </a:custGeom>
            <a:solidFill>
              <a:srgbClr val="00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230630" y="5182870"/>
              <a:ext cx="1127760" cy="251460"/>
            </a:xfrm>
            <a:custGeom>
              <a:avLst/>
              <a:gdLst/>
              <a:ahLst/>
              <a:cxnLst/>
              <a:rect l="l" t="t" r="r" b="b"/>
              <a:pathLst>
                <a:path w="1127760" h="251460">
                  <a:moveTo>
                    <a:pt x="563880" y="251459"/>
                  </a:moveTo>
                  <a:lnTo>
                    <a:pt x="493201" y="250487"/>
                  </a:lnTo>
                  <a:lnTo>
                    <a:pt x="425128" y="247644"/>
                  </a:lnTo>
                  <a:lnTo>
                    <a:pt x="360189" y="243047"/>
                  </a:lnTo>
                  <a:lnTo>
                    <a:pt x="298917" y="236809"/>
                  </a:lnTo>
                  <a:lnTo>
                    <a:pt x="241842" y="229045"/>
                  </a:lnTo>
                  <a:lnTo>
                    <a:pt x="189494" y="219870"/>
                  </a:lnTo>
                  <a:lnTo>
                    <a:pt x="142404" y="209397"/>
                  </a:lnTo>
                  <a:lnTo>
                    <a:pt x="101102" y="197741"/>
                  </a:lnTo>
                  <a:lnTo>
                    <a:pt x="37989" y="171340"/>
                  </a:lnTo>
                  <a:lnTo>
                    <a:pt x="4397" y="141582"/>
                  </a:lnTo>
                  <a:lnTo>
                    <a:pt x="0" y="125729"/>
                  </a:lnTo>
                  <a:lnTo>
                    <a:pt x="4397" y="109877"/>
                  </a:lnTo>
                  <a:lnTo>
                    <a:pt x="37989" y="80119"/>
                  </a:lnTo>
                  <a:lnTo>
                    <a:pt x="101102" y="53718"/>
                  </a:lnTo>
                  <a:lnTo>
                    <a:pt x="142404" y="42062"/>
                  </a:lnTo>
                  <a:lnTo>
                    <a:pt x="189494" y="31589"/>
                  </a:lnTo>
                  <a:lnTo>
                    <a:pt x="241842" y="22414"/>
                  </a:lnTo>
                  <a:lnTo>
                    <a:pt x="298917" y="14650"/>
                  </a:lnTo>
                  <a:lnTo>
                    <a:pt x="360189" y="8412"/>
                  </a:lnTo>
                  <a:lnTo>
                    <a:pt x="425128" y="3815"/>
                  </a:lnTo>
                  <a:lnTo>
                    <a:pt x="493201" y="972"/>
                  </a:lnTo>
                  <a:lnTo>
                    <a:pt x="563880" y="0"/>
                  </a:lnTo>
                  <a:lnTo>
                    <a:pt x="634558" y="972"/>
                  </a:lnTo>
                  <a:lnTo>
                    <a:pt x="702631" y="3815"/>
                  </a:lnTo>
                  <a:lnTo>
                    <a:pt x="767570" y="8412"/>
                  </a:lnTo>
                  <a:lnTo>
                    <a:pt x="828842" y="14650"/>
                  </a:lnTo>
                  <a:lnTo>
                    <a:pt x="885917" y="22414"/>
                  </a:lnTo>
                  <a:lnTo>
                    <a:pt x="938265" y="31589"/>
                  </a:lnTo>
                  <a:lnTo>
                    <a:pt x="985355" y="42062"/>
                  </a:lnTo>
                  <a:lnTo>
                    <a:pt x="1026657" y="53718"/>
                  </a:lnTo>
                  <a:lnTo>
                    <a:pt x="1089770" y="80119"/>
                  </a:lnTo>
                  <a:lnTo>
                    <a:pt x="1123362" y="109877"/>
                  </a:lnTo>
                  <a:lnTo>
                    <a:pt x="1127759" y="125729"/>
                  </a:lnTo>
                  <a:lnTo>
                    <a:pt x="1123362" y="141582"/>
                  </a:lnTo>
                  <a:lnTo>
                    <a:pt x="1089770" y="171340"/>
                  </a:lnTo>
                  <a:lnTo>
                    <a:pt x="1026657" y="197741"/>
                  </a:lnTo>
                  <a:lnTo>
                    <a:pt x="985355" y="209397"/>
                  </a:lnTo>
                  <a:lnTo>
                    <a:pt x="938265" y="219870"/>
                  </a:lnTo>
                  <a:lnTo>
                    <a:pt x="885917" y="229045"/>
                  </a:lnTo>
                  <a:lnTo>
                    <a:pt x="828842" y="236809"/>
                  </a:lnTo>
                  <a:lnTo>
                    <a:pt x="767570" y="243047"/>
                  </a:lnTo>
                  <a:lnTo>
                    <a:pt x="702631" y="247644"/>
                  </a:lnTo>
                  <a:lnTo>
                    <a:pt x="634558" y="250487"/>
                  </a:lnTo>
                  <a:lnTo>
                    <a:pt x="563880" y="25145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942330" y="4794250"/>
              <a:ext cx="1404620" cy="423545"/>
            </a:xfrm>
            <a:custGeom>
              <a:avLst/>
              <a:gdLst/>
              <a:ahLst/>
              <a:cxnLst/>
              <a:rect l="l" t="t" r="r" b="b"/>
              <a:pathLst>
                <a:path w="1404620" h="423545">
                  <a:moveTo>
                    <a:pt x="1404620" y="398780"/>
                  </a:moveTo>
                  <a:lnTo>
                    <a:pt x="76669" y="24396"/>
                  </a:lnTo>
                  <a:lnTo>
                    <a:pt x="83820" y="0"/>
                  </a:lnTo>
                  <a:lnTo>
                    <a:pt x="0" y="15240"/>
                  </a:lnTo>
                  <a:lnTo>
                    <a:pt x="62230" y="73660"/>
                  </a:lnTo>
                  <a:lnTo>
                    <a:pt x="69545" y="48666"/>
                  </a:lnTo>
                  <a:lnTo>
                    <a:pt x="1397000" y="422922"/>
                  </a:lnTo>
                  <a:lnTo>
                    <a:pt x="1404620" y="3987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1424939" y="5588000"/>
            <a:ext cx="8324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 spc="-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r</a:t>
            </a:r>
            <a:r>
              <a:rPr dirty="0" sz="2000" spc="10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26819" y="5196840"/>
            <a:ext cx="3976370" cy="1007110"/>
            <a:chOff x="1226819" y="5196840"/>
            <a:chExt cx="3976370" cy="1007110"/>
          </a:xfrm>
        </p:grpSpPr>
        <p:sp>
          <p:nvSpPr>
            <p:cNvPr id="26" name="object 26"/>
            <p:cNvSpPr/>
            <p:nvPr/>
          </p:nvSpPr>
          <p:spPr>
            <a:xfrm>
              <a:off x="1233169" y="5337810"/>
              <a:ext cx="1150620" cy="713740"/>
            </a:xfrm>
            <a:custGeom>
              <a:avLst/>
              <a:gdLst/>
              <a:ahLst/>
              <a:cxnLst/>
              <a:rect l="l" t="t" r="r" b="b"/>
              <a:pathLst>
                <a:path w="1150620" h="713739">
                  <a:moveTo>
                    <a:pt x="1150620" y="20319"/>
                  </a:moveTo>
                  <a:lnTo>
                    <a:pt x="1141730" y="713739"/>
                  </a:lnTo>
                </a:path>
                <a:path w="1150620" h="713739">
                  <a:moveTo>
                    <a:pt x="0" y="0"/>
                  </a:moveTo>
                  <a:lnTo>
                    <a:pt x="1270" y="680719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060190" y="5938520"/>
              <a:ext cx="1120140" cy="259079"/>
            </a:xfrm>
            <a:custGeom>
              <a:avLst/>
              <a:gdLst/>
              <a:ahLst/>
              <a:cxnLst/>
              <a:rect l="l" t="t" r="r" b="b"/>
              <a:pathLst>
                <a:path w="1120139" h="259079">
                  <a:moveTo>
                    <a:pt x="560070" y="0"/>
                  </a:moveTo>
                  <a:lnTo>
                    <a:pt x="489705" y="1016"/>
                  </a:lnTo>
                  <a:lnTo>
                    <a:pt x="421980" y="3981"/>
                  </a:lnTo>
                  <a:lnTo>
                    <a:pt x="357415" y="8771"/>
                  </a:lnTo>
                  <a:lnTo>
                    <a:pt x="296529" y="15260"/>
                  </a:lnTo>
                  <a:lnTo>
                    <a:pt x="239844" y="23324"/>
                  </a:lnTo>
                  <a:lnTo>
                    <a:pt x="187879" y="32838"/>
                  </a:lnTo>
                  <a:lnTo>
                    <a:pt x="141155" y="43677"/>
                  </a:lnTo>
                  <a:lnTo>
                    <a:pt x="100192" y="55715"/>
                  </a:lnTo>
                  <a:lnTo>
                    <a:pt x="37630" y="82893"/>
                  </a:lnTo>
                  <a:lnTo>
                    <a:pt x="4354" y="113373"/>
                  </a:lnTo>
                  <a:lnTo>
                    <a:pt x="0" y="129539"/>
                  </a:lnTo>
                  <a:lnTo>
                    <a:pt x="4354" y="145706"/>
                  </a:lnTo>
                  <a:lnTo>
                    <a:pt x="37630" y="176186"/>
                  </a:lnTo>
                  <a:lnTo>
                    <a:pt x="100192" y="203364"/>
                  </a:lnTo>
                  <a:lnTo>
                    <a:pt x="141155" y="215402"/>
                  </a:lnTo>
                  <a:lnTo>
                    <a:pt x="187879" y="226241"/>
                  </a:lnTo>
                  <a:lnTo>
                    <a:pt x="239844" y="235755"/>
                  </a:lnTo>
                  <a:lnTo>
                    <a:pt x="296529" y="243819"/>
                  </a:lnTo>
                  <a:lnTo>
                    <a:pt x="357415" y="250308"/>
                  </a:lnTo>
                  <a:lnTo>
                    <a:pt x="421980" y="255098"/>
                  </a:lnTo>
                  <a:lnTo>
                    <a:pt x="489705" y="258063"/>
                  </a:lnTo>
                  <a:lnTo>
                    <a:pt x="560070" y="259079"/>
                  </a:lnTo>
                  <a:lnTo>
                    <a:pt x="630434" y="258063"/>
                  </a:lnTo>
                  <a:lnTo>
                    <a:pt x="698159" y="255098"/>
                  </a:lnTo>
                  <a:lnTo>
                    <a:pt x="762724" y="250308"/>
                  </a:lnTo>
                  <a:lnTo>
                    <a:pt x="823610" y="243819"/>
                  </a:lnTo>
                  <a:lnTo>
                    <a:pt x="880295" y="235755"/>
                  </a:lnTo>
                  <a:lnTo>
                    <a:pt x="932260" y="226241"/>
                  </a:lnTo>
                  <a:lnTo>
                    <a:pt x="978984" y="215402"/>
                  </a:lnTo>
                  <a:lnTo>
                    <a:pt x="1019947" y="203364"/>
                  </a:lnTo>
                  <a:lnTo>
                    <a:pt x="1082509" y="176186"/>
                  </a:lnTo>
                  <a:lnTo>
                    <a:pt x="1115785" y="145706"/>
                  </a:lnTo>
                  <a:lnTo>
                    <a:pt x="1120139" y="129539"/>
                  </a:lnTo>
                  <a:lnTo>
                    <a:pt x="1115785" y="113373"/>
                  </a:lnTo>
                  <a:lnTo>
                    <a:pt x="1082509" y="82893"/>
                  </a:lnTo>
                  <a:lnTo>
                    <a:pt x="1019947" y="55715"/>
                  </a:lnTo>
                  <a:lnTo>
                    <a:pt x="978984" y="43677"/>
                  </a:lnTo>
                  <a:lnTo>
                    <a:pt x="932260" y="32838"/>
                  </a:lnTo>
                  <a:lnTo>
                    <a:pt x="880295" y="23324"/>
                  </a:lnTo>
                  <a:lnTo>
                    <a:pt x="823610" y="15260"/>
                  </a:lnTo>
                  <a:lnTo>
                    <a:pt x="762724" y="8771"/>
                  </a:lnTo>
                  <a:lnTo>
                    <a:pt x="698159" y="3981"/>
                  </a:lnTo>
                  <a:lnTo>
                    <a:pt x="630434" y="1016"/>
                  </a:lnTo>
                  <a:lnTo>
                    <a:pt x="56007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060190" y="5938520"/>
              <a:ext cx="1120140" cy="259079"/>
            </a:xfrm>
            <a:custGeom>
              <a:avLst/>
              <a:gdLst/>
              <a:ahLst/>
              <a:cxnLst/>
              <a:rect l="l" t="t" r="r" b="b"/>
              <a:pathLst>
                <a:path w="1120139" h="259079">
                  <a:moveTo>
                    <a:pt x="560070" y="259079"/>
                  </a:moveTo>
                  <a:lnTo>
                    <a:pt x="489705" y="258063"/>
                  </a:lnTo>
                  <a:lnTo>
                    <a:pt x="421980" y="255098"/>
                  </a:lnTo>
                  <a:lnTo>
                    <a:pt x="357415" y="250308"/>
                  </a:lnTo>
                  <a:lnTo>
                    <a:pt x="296529" y="243819"/>
                  </a:lnTo>
                  <a:lnTo>
                    <a:pt x="239844" y="235755"/>
                  </a:lnTo>
                  <a:lnTo>
                    <a:pt x="187879" y="226241"/>
                  </a:lnTo>
                  <a:lnTo>
                    <a:pt x="141155" y="215402"/>
                  </a:lnTo>
                  <a:lnTo>
                    <a:pt x="100192" y="203364"/>
                  </a:lnTo>
                  <a:lnTo>
                    <a:pt x="37630" y="176186"/>
                  </a:lnTo>
                  <a:lnTo>
                    <a:pt x="4354" y="145706"/>
                  </a:lnTo>
                  <a:lnTo>
                    <a:pt x="0" y="129539"/>
                  </a:lnTo>
                  <a:lnTo>
                    <a:pt x="4354" y="113373"/>
                  </a:lnTo>
                  <a:lnTo>
                    <a:pt x="37630" y="82893"/>
                  </a:lnTo>
                  <a:lnTo>
                    <a:pt x="100192" y="55715"/>
                  </a:lnTo>
                  <a:lnTo>
                    <a:pt x="141155" y="43677"/>
                  </a:lnTo>
                  <a:lnTo>
                    <a:pt x="187879" y="32838"/>
                  </a:lnTo>
                  <a:lnTo>
                    <a:pt x="239844" y="23324"/>
                  </a:lnTo>
                  <a:lnTo>
                    <a:pt x="296529" y="15260"/>
                  </a:lnTo>
                  <a:lnTo>
                    <a:pt x="357415" y="8771"/>
                  </a:lnTo>
                  <a:lnTo>
                    <a:pt x="421980" y="3981"/>
                  </a:lnTo>
                  <a:lnTo>
                    <a:pt x="489705" y="1016"/>
                  </a:lnTo>
                  <a:lnTo>
                    <a:pt x="560070" y="0"/>
                  </a:lnTo>
                  <a:lnTo>
                    <a:pt x="630434" y="1016"/>
                  </a:lnTo>
                  <a:lnTo>
                    <a:pt x="698159" y="3981"/>
                  </a:lnTo>
                  <a:lnTo>
                    <a:pt x="762724" y="8771"/>
                  </a:lnTo>
                  <a:lnTo>
                    <a:pt x="823610" y="15260"/>
                  </a:lnTo>
                  <a:lnTo>
                    <a:pt x="880295" y="23324"/>
                  </a:lnTo>
                  <a:lnTo>
                    <a:pt x="932260" y="32838"/>
                  </a:lnTo>
                  <a:lnTo>
                    <a:pt x="978984" y="43677"/>
                  </a:lnTo>
                  <a:lnTo>
                    <a:pt x="1019947" y="55715"/>
                  </a:lnTo>
                  <a:lnTo>
                    <a:pt x="1082509" y="82893"/>
                  </a:lnTo>
                  <a:lnTo>
                    <a:pt x="1115785" y="113373"/>
                  </a:lnTo>
                  <a:lnTo>
                    <a:pt x="1120139" y="129539"/>
                  </a:lnTo>
                  <a:lnTo>
                    <a:pt x="1115785" y="145706"/>
                  </a:lnTo>
                  <a:lnTo>
                    <a:pt x="1082509" y="176186"/>
                  </a:lnTo>
                  <a:lnTo>
                    <a:pt x="1019947" y="203364"/>
                  </a:lnTo>
                  <a:lnTo>
                    <a:pt x="978984" y="215402"/>
                  </a:lnTo>
                  <a:lnTo>
                    <a:pt x="932260" y="226241"/>
                  </a:lnTo>
                  <a:lnTo>
                    <a:pt x="880295" y="235755"/>
                  </a:lnTo>
                  <a:lnTo>
                    <a:pt x="823610" y="243819"/>
                  </a:lnTo>
                  <a:lnTo>
                    <a:pt x="762724" y="250308"/>
                  </a:lnTo>
                  <a:lnTo>
                    <a:pt x="698159" y="255098"/>
                  </a:lnTo>
                  <a:lnTo>
                    <a:pt x="630434" y="258063"/>
                  </a:lnTo>
                  <a:lnTo>
                    <a:pt x="560070" y="25907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053840" y="5203190"/>
              <a:ext cx="1149350" cy="880110"/>
            </a:xfrm>
            <a:custGeom>
              <a:avLst/>
              <a:gdLst/>
              <a:ahLst/>
              <a:cxnLst/>
              <a:rect l="l" t="t" r="r" b="b"/>
              <a:pathLst>
                <a:path w="1149350" h="880110">
                  <a:moveTo>
                    <a:pt x="1149350" y="144780"/>
                  </a:moveTo>
                  <a:lnTo>
                    <a:pt x="1121930" y="144780"/>
                  </a:lnTo>
                  <a:lnTo>
                    <a:pt x="1124623" y="141592"/>
                  </a:lnTo>
                  <a:lnTo>
                    <a:pt x="1129030" y="125730"/>
                  </a:lnTo>
                  <a:lnTo>
                    <a:pt x="1091031" y="80124"/>
                  </a:lnTo>
                  <a:lnTo>
                    <a:pt x="1027925" y="53721"/>
                  </a:lnTo>
                  <a:lnTo>
                    <a:pt x="986624" y="42075"/>
                  </a:lnTo>
                  <a:lnTo>
                    <a:pt x="939533" y="31597"/>
                  </a:lnTo>
                  <a:lnTo>
                    <a:pt x="887183" y="22415"/>
                  </a:lnTo>
                  <a:lnTo>
                    <a:pt x="830110" y="14655"/>
                  </a:lnTo>
                  <a:lnTo>
                    <a:pt x="768832" y="8420"/>
                  </a:lnTo>
                  <a:lnTo>
                    <a:pt x="703897" y="3822"/>
                  </a:lnTo>
                  <a:lnTo>
                    <a:pt x="635825" y="977"/>
                  </a:lnTo>
                  <a:lnTo>
                    <a:pt x="565150" y="0"/>
                  </a:lnTo>
                  <a:lnTo>
                    <a:pt x="494195" y="977"/>
                  </a:lnTo>
                  <a:lnTo>
                    <a:pt x="425894" y="3822"/>
                  </a:lnTo>
                  <a:lnTo>
                    <a:pt x="360756" y="8420"/>
                  </a:lnTo>
                  <a:lnTo>
                    <a:pt x="299339" y="14655"/>
                  </a:lnTo>
                  <a:lnTo>
                    <a:pt x="242125" y="22415"/>
                  </a:lnTo>
                  <a:lnTo>
                    <a:pt x="189687" y="31597"/>
                  </a:lnTo>
                  <a:lnTo>
                    <a:pt x="142519" y="42075"/>
                  </a:lnTo>
                  <a:lnTo>
                    <a:pt x="101168" y="53721"/>
                  </a:lnTo>
                  <a:lnTo>
                    <a:pt x="37998" y="80124"/>
                  </a:lnTo>
                  <a:lnTo>
                    <a:pt x="4394" y="109880"/>
                  </a:lnTo>
                  <a:lnTo>
                    <a:pt x="0" y="125730"/>
                  </a:lnTo>
                  <a:lnTo>
                    <a:pt x="4394" y="141592"/>
                  </a:lnTo>
                  <a:lnTo>
                    <a:pt x="17233" y="156832"/>
                  </a:lnTo>
                  <a:lnTo>
                    <a:pt x="17780" y="157226"/>
                  </a:lnTo>
                  <a:lnTo>
                    <a:pt x="17780" y="880110"/>
                  </a:lnTo>
                  <a:lnTo>
                    <a:pt x="1149350" y="880110"/>
                  </a:lnTo>
                  <a:lnTo>
                    <a:pt x="1149350" y="14478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4053840" y="5203190"/>
              <a:ext cx="1129030" cy="251460"/>
            </a:xfrm>
            <a:custGeom>
              <a:avLst/>
              <a:gdLst/>
              <a:ahLst/>
              <a:cxnLst/>
              <a:rect l="l" t="t" r="r" b="b"/>
              <a:pathLst>
                <a:path w="1129029" h="251460">
                  <a:moveTo>
                    <a:pt x="565150" y="251460"/>
                  </a:moveTo>
                  <a:lnTo>
                    <a:pt x="494200" y="250487"/>
                  </a:lnTo>
                  <a:lnTo>
                    <a:pt x="425897" y="247644"/>
                  </a:lnTo>
                  <a:lnTo>
                    <a:pt x="360767" y="243047"/>
                  </a:lnTo>
                  <a:lnTo>
                    <a:pt x="299339" y="236809"/>
                  </a:lnTo>
                  <a:lnTo>
                    <a:pt x="242138" y="229045"/>
                  </a:lnTo>
                  <a:lnTo>
                    <a:pt x="189692" y="219870"/>
                  </a:lnTo>
                  <a:lnTo>
                    <a:pt x="142529" y="209397"/>
                  </a:lnTo>
                  <a:lnTo>
                    <a:pt x="101175" y="197741"/>
                  </a:lnTo>
                  <a:lnTo>
                    <a:pt x="38004" y="171340"/>
                  </a:lnTo>
                  <a:lnTo>
                    <a:pt x="4398" y="141582"/>
                  </a:lnTo>
                  <a:lnTo>
                    <a:pt x="0" y="125730"/>
                  </a:lnTo>
                  <a:lnTo>
                    <a:pt x="4398" y="109877"/>
                  </a:lnTo>
                  <a:lnTo>
                    <a:pt x="38004" y="80119"/>
                  </a:lnTo>
                  <a:lnTo>
                    <a:pt x="101175" y="53718"/>
                  </a:lnTo>
                  <a:lnTo>
                    <a:pt x="142529" y="42062"/>
                  </a:lnTo>
                  <a:lnTo>
                    <a:pt x="189692" y="31589"/>
                  </a:lnTo>
                  <a:lnTo>
                    <a:pt x="242138" y="22414"/>
                  </a:lnTo>
                  <a:lnTo>
                    <a:pt x="299339" y="14650"/>
                  </a:lnTo>
                  <a:lnTo>
                    <a:pt x="360767" y="8412"/>
                  </a:lnTo>
                  <a:lnTo>
                    <a:pt x="425897" y="3815"/>
                  </a:lnTo>
                  <a:lnTo>
                    <a:pt x="494200" y="972"/>
                  </a:lnTo>
                  <a:lnTo>
                    <a:pt x="565150" y="0"/>
                  </a:lnTo>
                  <a:lnTo>
                    <a:pt x="635828" y="972"/>
                  </a:lnTo>
                  <a:lnTo>
                    <a:pt x="703901" y="3815"/>
                  </a:lnTo>
                  <a:lnTo>
                    <a:pt x="768840" y="8412"/>
                  </a:lnTo>
                  <a:lnTo>
                    <a:pt x="830112" y="14650"/>
                  </a:lnTo>
                  <a:lnTo>
                    <a:pt x="887187" y="22414"/>
                  </a:lnTo>
                  <a:lnTo>
                    <a:pt x="939535" y="31589"/>
                  </a:lnTo>
                  <a:lnTo>
                    <a:pt x="986625" y="42062"/>
                  </a:lnTo>
                  <a:lnTo>
                    <a:pt x="1027927" y="53718"/>
                  </a:lnTo>
                  <a:lnTo>
                    <a:pt x="1091040" y="80119"/>
                  </a:lnTo>
                  <a:lnTo>
                    <a:pt x="1124632" y="109877"/>
                  </a:lnTo>
                  <a:lnTo>
                    <a:pt x="1129030" y="125730"/>
                  </a:lnTo>
                  <a:lnTo>
                    <a:pt x="1124632" y="141582"/>
                  </a:lnTo>
                  <a:lnTo>
                    <a:pt x="1091040" y="171340"/>
                  </a:lnTo>
                  <a:lnTo>
                    <a:pt x="1027927" y="197741"/>
                  </a:lnTo>
                  <a:lnTo>
                    <a:pt x="986625" y="209397"/>
                  </a:lnTo>
                  <a:lnTo>
                    <a:pt x="939535" y="219870"/>
                  </a:lnTo>
                  <a:lnTo>
                    <a:pt x="887187" y="229045"/>
                  </a:lnTo>
                  <a:lnTo>
                    <a:pt x="830112" y="236809"/>
                  </a:lnTo>
                  <a:lnTo>
                    <a:pt x="768840" y="243047"/>
                  </a:lnTo>
                  <a:lnTo>
                    <a:pt x="703901" y="247644"/>
                  </a:lnTo>
                  <a:lnTo>
                    <a:pt x="635828" y="250487"/>
                  </a:lnTo>
                  <a:lnTo>
                    <a:pt x="565150" y="25146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4249420" y="5608320"/>
            <a:ext cx="8324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 spc="-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r</a:t>
            </a:r>
            <a:r>
              <a:rPr dirty="0" sz="2000" spc="10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051300" y="5199379"/>
            <a:ext cx="3850640" cy="1005840"/>
            <a:chOff x="4051300" y="5199379"/>
            <a:chExt cx="3850640" cy="1005840"/>
          </a:xfrm>
        </p:grpSpPr>
        <p:sp>
          <p:nvSpPr>
            <p:cNvPr id="33" name="object 33"/>
            <p:cNvSpPr/>
            <p:nvPr/>
          </p:nvSpPr>
          <p:spPr>
            <a:xfrm>
              <a:off x="6758939" y="5941059"/>
              <a:ext cx="1120140" cy="257810"/>
            </a:xfrm>
            <a:custGeom>
              <a:avLst/>
              <a:gdLst/>
              <a:ahLst/>
              <a:cxnLst/>
              <a:rect l="l" t="t" r="r" b="b"/>
              <a:pathLst>
                <a:path w="1120140" h="257810">
                  <a:moveTo>
                    <a:pt x="560069" y="0"/>
                  </a:moveTo>
                  <a:lnTo>
                    <a:pt x="489955" y="994"/>
                  </a:lnTo>
                  <a:lnTo>
                    <a:pt x="422400" y="3900"/>
                  </a:lnTo>
                  <a:lnTo>
                    <a:pt x="357935" y="8599"/>
                  </a:lnTo>
                  <a:lnTo>
                    <a:pt x="297091" y="14974"/>
                  </a:lnTo>
                  <a:lnTo>
                    <a:pt x="240399" y="22905"/>
                  </a:lnTo>
                  <a:lnTo>
                    <a:pt x="188389" y="32276"/>
                  </a:lnTo>
                  <a:lnTo>
                    <a:pt x="141592" y="42969"/>
                  </a:lnTo>
                  <a:lnTo>
                    <a:pt x="100539" y="54864"/>
                  </a:lnTo>
                  <a:lnTo>
                    <a:pt x="37786" y="81795"/>
                  </a:lnTo>
                  <a:lnTo>
                    <a:pt x="4375" y="112125"/>
                  </a:lnTo>
                  <a:lnTo>
                    <a:pt x="0" y="128269"/>
                  </a:lnTo>
                  <a:lnTo>
                    <a:pt x="4375" y="144685"/>
                  </a:lnTo>
                  <a:lnTo>
                    <a:pt x="37786" y="175436"/>
                  </a:lnTo>
                  <a:lnTo>
                    <a:pt x="100539" y="202649"/>
                  </a:lnTo>
                  <a:lnTo>
                    <a:pt x="141592" y="214642"/>
                  </a:lnTo>
                  <a:lnTo>
                    <a:pt x="188389" y="225408"/>
                  </a:lnTo>
                  <a:lnTo>
                    <a:pt x="240399" y="234832"/>
                  </a:lnTo>
                  <a:lnTo>
                    <a:pt x="297091" y="242798"/>
                  </a:lnTo>
                  <a:lnTo>
                    <a:pt x="357935" y="249194"/>
                  </a:lnTo>
                  <a:lnTo>
                    <a:pt x="422400" y="253904"/>
                  </a:lnTo>
                  <a:lnTo>
                    <a:pt x="489955" y="256814"/>
                  </a:lnTo>
                  <a:lnTo>
                    <a:pt x="560069" y="257809"/>
                  </a:lnTo>
                  <a:lnTo>
                    <a:pt x="630434" y="256814"/>
                  </a:lnTo>
                  <a:lnTo>
                    <a:pt x="698159" y="253904"/>
                  </a:lnTo>
                  <a:lnTo>
                    <a:pt x="762724" y="249194"/>
                  </a:lnTo>
                  <a:lnTo>
                    <a:pt x="823610" y="242798"/>
                  </a:lnTo>
                  <a:lnTo>
                    <a:pt x="880295" y="234832"/>
                  </a:lnTo>
                  <a:lnTo>
                    <a:pt x="932260" y="225408"/>
                  </a:lnTo>
                  <a:lnTo>
                    <a:pt x="978984" y="214642"/>
                  </a:lnTo>
                  <a:lnTo>
                    <a:pt x="1019947" y="202649"/>
                  </a:lnTo>
                  <a:lnTo>
                    <a:pt x="1082509" y="175436"/>
                  </a:lnTo>
                  <a:lnTo>
                    <a:pt x="1115785" y="144685"/>
                  </a:lnTo>
                  <a:lnTo>
                    <a:pt x="1120139" y="128269"/>
                  </a:lnTo>
                  <a:lnTo>
                    <a:pt x="1115785" y="112125"/>
                  </a:lnTo>
                  <a:lnTo>
                    <a:pt x="1082509" y="81795"/>
                  </a:lnTo>
                  <a:lnTo>
                    <a:pt x="1019947" y="54864"/>
                  </a:lnTo>
                  <a:lnTo>
                    <a:pt x="978984" y="42969"/>
                  </a:lnTo>
                  <a:lnTo>
                    <a:pt x="932260" y="32276"/>
                  </a:lnTo>
                  <a:lnTo>
                    <a:pt x="880295" y="22905"/>
                  </a:lnTo>
                  <a:lnTo>
                    <a:pt x="823610" y="14974"/>
                  </a:lnTo>
                  <a:lnTo>
                    <a:pt x="762724" y="8599"/>
                  </a:lnTo>
                  <a:lnTo>
                    <a:pt x="698159" y="3900"/>
                  </a:lnTo>
                  <a:lnTo>
                    <a:pt x="630434" y="994"/>
                  </a:lnTo>
                  <a:lnTo>
                    <a:pt x="560069" y="0"/>
                  </a:lnTo>
                  <a:close/>
                </a:path>
              </a:pathLst>
            </a:custGeom>
            <a:solidFill>
              <a:srgbClr val="7F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758939" y="5941059"/>
              <a:ext cx="1120140" cy="257810"/>
            </a:xfrm>
            <a:custGeom>
              <a:avLst/>
              <a:gdLst/>
              <a:ahLst/>
              <a:cxnLst/>
              <a:rect l="l" t="t" r="r" b="b"/>
              <a:pathLst>
                <a:path w="1120140" h="257810">
                  <a:moveTo>
                    <a:pt x="560069" y="257809"/>
                  </a:moveTo>
                  <a:lnTo>
                    <a:pt x="489955" y="256814"/>
                  </a:lnTo>
                  <a:lnTo>
                    <a:pt x="422400" y="253904"/>
                  </a:lnTo>
                  <a:lnTo>
                    <a:pt x="357935" y="249194"/>
                  </a:lnTo>
                  <a:lnTo>
                    <a:pt x="297091" y="242798"/>
                  </a:lnTo>
                  <a:lnTo>
                    <a:pt x="240399" y="234832"/>
                  </a:lnTo>
                  <a:lnTo>
                    <a:pt x="188389" y="225408"/>
                  </a:lnTo>
                  <a:lnTo>
                    <a:pt x="141592" y="214642"/>
                  </a:lnTo>
                  <a:lnTo>
                    <a:pt x="100539" y="202649"/>
                  </a:lnTo>
                  <a:lnTo>
                    <a:pt x="37786" y="175436"/>
                  </a:lnTo>
                  <a:lnTo>
                    <a:pt x="4375" y="144685"/>
                  </a:lnTo>
                  <a:lnTo>
                    <a:pt x="0" y="128269"/>
                  </a:lnTo>
                  <a:lnTo>
                    <a:pt x="4375" y="112125"/>
                  </a:lnTo>
                  <a:lnTo>
                    <a:pt x="37786" y="81795"/>
                  </a:lnTo>
                  <a:lnTo>
                    <a:pt x="100539" y="54864"/>
                  </a:lnTo>
                  <a:lnTo>
                    <a:pt x="141592" y="42969"/>
                  </a:lnTo>
                  <a:lnTo>
                    <a:pt x="188389" y="32276"/>
                  </a:lnTo>
                  <a:lnTo>
                    <a:pt x="240399" y="22905"/>
                  </a:lnTo>
                  <a:lnTo>
                    <a:pt x="297091" y="14974"/>
                  </a:lnTo>
                  <a:lnTo>
                    <a:pt x="357935" y="8599"/>
                  </a:lnTo>
                  <a:lnTo>
                    <a:pt x="422400" y="3900"/>
                  </a:lnTo>
                  <a:lnTo>
                    <a:pt x="489955" y="994"/>
                  </a:lnTo>
                  <a:lnTo>
                    <a:pt x="560069" y="0"/>
                  </a:lnTo>
                  <a:lnTo>
                    <a:pt x="630434" y="994"/>
                  </a:lnTo>
                  <a:lnTo>
                    <a:pt x="698159" y="3900"/>
                  </a:lnTo>
                  <a:lnTo>
                    <a:pt x="762724" y="8599"/>
                  </a:lnTo>
                  <a:lnTo>
                    <a:pt x="823610" y="14974"/>
                  </a:lnTo>
                  <a:lnTo>
                    <a:pt x="880295" y="22905"/>
                  </a:lnTo>
                  <a:lnTo>
                    <a:pt x="932260" y="32276"/>
                  </a:lnTo>
                  <a:lnTo>
                    <a:pt x="978984" y="42969"/>
                  </a:lnTo>
                  <a:lnTo>
                    <a:pt x="1019947" y="54864"/>
                  </a:lnTo>
                  <a:lnTo>
                    <a:pt x="1082509" y="81795"/>
                  </a:lnTo>
                  <a:lnTo>
                    <a:pt x="1115785" y="112125"/>
                  </a:lnTo>
                  <a:lnTo>
                    <a:pt x="1120139" y="128269"/>
                  </a:lnTo>
                  <a:lnTo>
                    <a:pt x="1115785" y="144685"/>
                  </a:lnTo>
                  <a:lnTo>
                    <a:pt x="1082509" y="175436"/>
                  </a:lnTo>
                  <a:lnTo>
                    <a:pt x="1019947" y="202649"/>
                  </a:lnTo>
                  <a:lnTo>
                    <a:pt x="978984" y="214642"/>
                  </a:lnTo>
                  <a:lnTo>
                    <a:pt x="932260" y="225408"/>
                  </a:lnTo>
                  <a:lnTo>
                    <a:pt x="880295" y="234832"/>
                  </a:lnTo>
                  <a:lnTo>
                    <a:pt x="823610" y="242798"/>
                  </a:lnTo>
                  <a:lnTo>
                    <a:pt x="762724" y="249194"/>
                  </a:lnTo>
                  <a:lnTo>
                    <a:pt x="698159" y="253904"/>
                  </a:lnTo>
                  <a:lnTo>
                    <a:pt x="630434" y="256814"/>
                  </a:lnTo>
                  <a:lnTo>
                    <a:pt x="560069" y="25780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752590" y="5205729"/>
              <a:ext cx="1149350" cy="878840"/>
            </a:xfrm>
            <a:custGeom>
              <a:avLst/>
              <a:gdLst/>
              <a:ahLst/>
              <a:cxnLst/>
              <a:rect l="l" t="t" r="r" b="b"/>
              <a:pathLst>
                <a:path w="1149350" h="878839">
                  <a:moveTo>
                    <a:pt x="1149350" y="143510"/>
                  </a:moveTo>
                  <a:lnTo>
                    <a:pt x="1122997" y="143510"/>
                  </a:lnTo>
                  <a:lnTo>
                    <a:pt x="1124623" y="141592"/>
                  </a:lnTo>
                  <a:lnTo>
                    <a:pt x="1129030" y="125730"/>
                  </a:lnTo>
                  <a:lnTo>
                    <a:pt x="1091031" y="80124"/>
                  </a:lnTo>
                  <a:lnTo>
                    <a:pt x="1027925" y="53721"/>
                  </a:lnTo>
                  <a:lnTo>
                    <a:pt x="986624" y="42075"/>
                  </a:lnTo>
                  <a:lnTo>
                    <a:pt x="939533" y="31597"/>
                  </a:lnTo>
                  <a:lnTo>
                    <a:pt x="887183" y="22415"/>
                  </a:lnTo>
                  <a:lnTo>
                    <a:pt x="830110" y="14655"/>
                  </a:lnTo>
                  <a:lnTo>
                    <a:pt x="768832" y="8420"/>
                  </a:lnTo>
                  <a:lnTo>
                    <a:pt x="703897" y="3822"/>
                  </a:lnTo>
                  <a:lnTo>
                    <a:pt x="635825" y="977"/>
                  </a:lnTo>
                  <a:lnTo>
                    <a:pt x="565150" y="0"/>
                  </a:lnTo>
                  <a:lnTo>
                    <a:pt x="494195" y="977"/>
                  </a:lnTo>
                  <a:lnTo>
                    <a:pt x="425894" y="3822"/>
                  </a:lnTo>
                  <a:lnTo>
                    <a:pt x="360756" y="8420"/>
                  </a:lnTo>
                  <a:lnTo>
                    <a:pt x="299339" y="14655"/>
                  </a:lnTo>
                  <a:lnTo>
                    <a:pt x="242125" y="22415"/>
                  </a:lnTo>
                  <a:lnTo>
                    <a:pt x="189687" y="31597"/>
                  </a:lnTo>
                  <a:lnTo>
                    <a:pt x="142519" y="42075"/>
                  </a:lnTo>
                  <a:lnTo>
                    <a:pt x="101168" y="53721"/>
                  </a:lnTo>
                  <a:lnTo>
                    <a:pt x="37998" y="80124"/>
                  </a:lnTo>
                  <a:lnTo>
                    <a:pt x="4394" y="109880"/>
                  </a:lnTo>
                  <a:lnTo>
                    <a:pt x="0" y="125730"/>
                  </a:lnTo>
                  <a:lnTo>
                    <a:pt x="4394" y="141592"/>
                  </a:lnTo>
                  <a:lnTo>
                    <a:pt x="17233" y="156832"/>
                  </a:lnTo>
                  <a:lnTo>
                    <a:pt x="17780" y="157226"/>
                  </a:lnTo>
                  <a:lnTo>
                    <a:pt x="17780" y="878840"/>
                  </a:lnTo>
                  <a:lnTo>
                    <a:pt x="1149350" y="878840"/>
                  </a:lnTo>
                  <a:lnTo>
                    <a:pt x="1149350" y="143510"/>
                  </a:lnTo>
                  <a:close/>
                </a:path>
              </a:pathLst>
            </a:custGeom>
            <a:solidFill>
              <a:srgbClr val="7F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057650" y="5205729"/>
              <a:ext cx="3823970" cy="866140"/>
            </a:xfrm>
            <a:custGeom>
              <a:avLst/>
              <a:gdLst/>
              <a:ahLst/>
              <a:cxnLst/>
              <a:rect l="l" t="t" r="r" b="b"/>
              <a:pathLst>
                <a:path w="3823970" h="866139">
                  <a:moveTo>
                    <a:pt x="3260090" y="251460"/>
                  </a:moveTo>
                  <a:lnTo>
                    <a:pt x="3189140" y="250487"/>
                  </a:lnTo>
                  <a:lnTo>
                    <a:pt x="3120837" y="247644"/>
                  </a:lnTo>
                  <a:lnTo>
                    <a:pt x="3055707" y="243047"/>
                  </a:lnTo>
                  <a:lnTo>
                    <a:pt x="2994279" y="236809"/>
                  </a:lnTo>
                  <a:lnTo>
                    <a:pt x="2937078" y="229045"/>
                  </a:lnTo>
                  <a:lnTo>
                    <a:pt x="2884632" y="219870"/>
                  </a:lnTo>
                  <a:lnTo>
                    <a:pt x="2837469" y="209397"/>
                  </a:lnTo>
                  <a:lnTo>
                    <a:pt x="2796115" y="197741"/>
                  </a:lnTo>
                  <a:lnTo>
                    <a:pt x="2732944" y="171340"/>
                  </a:lnTo>
                  <a:lnTo>
                    <a:pt x="2699338" y="141582"/>
                  </a:lnTo>
                  <a:lnTo>
                    <a:pt x="2694940" y="125730"/>
                  </a:lnTo>
                  <a:lnTo>
                    <a:pt x="2699338" y="109877"/>
                  </a:lnTo>
                  <a:lnTo>
                    <a:pt x="2732944" y="80119"/>
                  </a:lnTo>
                  <a:lnTo>
                    <a:pt x="2796115" y="53718"/>
                  </a:lnTo>
                  <a:lnTo>
                    <a:pt x="2837469" y="42062"/>
                  </a:lnTo>
                  <a:lnTo>
                    <a:pt x="2884632" y="31589"/>
                  </a:lnTo>
                  <a:lnTo>
                    <a:pt x="2937078" y="22414"/>
                  </a:lnTo>
                  <a:lnTo>
                    <a:pt x="2994279" y="14650"/>
                  </a:lnTo>
                  <a:lnTo>
                    <a:pt x="3055707" y="8412"/>
                  </a:lnTo>
                  <a:lnTo>
                    <a:pt x="3120837" y="3815"/>
                  </a:lnTo>
                  <a:lnTo>
                    <a:pt x="3189140" y="972"/>
                  </a:lnTo>
                  <a:lnTo>
                    <a:pt x="3260090" y="0"/>
                  </a:lnTo>
                  <a:lnTo>
                    <a:pt x="3330768" y="972"/>
                  </a:lnTo>
                  <a:lnTo>
                    <a:pt x="3398841" y="3815"/>
                  </a:lnTo>
                  <a:lnTo>
                    <a:pt x="3463780" y="8412"/>
                  </a:lnTo>
                  <a:lnTo>
                    <a:pt x="3525052" y="14650"/>
                  </a:lnTo>
                  <a:lnTo>
                    <a:pt x="3582127" y="22414"/>
                  </a:lnTo>
                  <a:lnTo>
                    <a:pt x="3634475" y="31589"/>
                  </a:lnTo>
                  <a:lnTo>
                    <a:pt x="3681565" y="42062"/>
                  </a:lnTo>
                  <a:lnTo>
                    <a:pt x="3722867" y="53718"/>
                  </a:lnTo>
                  <a:lnTo>
                    <a:pt x="3785980" y="80119"/>
                  </a:lnTo>
                  <a:lnTo>
                    <a:pt x="3819572" y="109877"/>
                  </a:lnTo>
                  <a:lnTo>
                    <a:pt x="3823970" y="125730"/>
                  </a:lnTo>
                  <a:lnTo>
                    <a:pt x="3819572" y="141582"/>
                  </a:lnTo>
                  <a:lnTo>
                    <a:pt x="3785980" y="171340"/>
                  </a:lnTo>
                  <a:lnTo>
                    <a:pt x="3722867" y="197741"/>
                  </a:lnTo>
                  <a:lnTo>
                    <a:pt x="3681565" y="209397"/>
                  </a:lnTo>
                  <a:lnTo>
                    <a:pt x="3634475" y="219870"/>
                  </a:lnTo>
                  <a:lnTo>
                    <a:pt x="3582127" y="229045"/>
                  </a:lnTo>
                  <a:lnTo>
                    <a:pt x="3525052" y="236809"/>
                  </a:lnTo>
                  <a:lnTo>
                    <a:pt x="3463780" y="243047"/>
                  </a:lnTo>
                  <a:lnTo>
                    <a:pt x="3398841" y="247644"/>
                  </a:lnTo>
                  <a:lnTo>
                    <a:pt x="3330768" y="250487"/>
                  </a:lnTo>
                  <a:lnTo>
                    <a:pt x="3260090" y="251460"/>
                  </a:lnTo>
                  <a:close/>
                </a:path>
                <a:path w="3823970" h="866139">
                  <a:moveTo>
                    <a:pt x="1151889" y="172720"/>
                  </a:moveTo>
                  <a:lnTo>
                    <a:pt x="1143000" y="866140"/>
                  </a:lnTo>
                </a:path>
                <a:path w="3823970" h="866139">
                  <a:moveTo>
                    <a:pt x="0" y="153670"/>
                  </a:moveTo>
                  <a:lnTo>
                    <a:pt x="1270" y="83312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6948169" y="5609590"/>
            <a:ext cx="8324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 spc="-5">
                <a:latin typeface="Arial"/>
                <a:cs typeface="Arial"/>
              </a:rPr>
              <a:t>u</a:t>
            </a:r>
            <a:r>
              <a:rPr dirty="0" sz="2000" spc="10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ce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054032" y="2081212"/>
            <a:ext cx="4860925" cy="3999865"/>
            <a:chOff x="3054032" y="2081212"/>
            <a:chExt cx="4860925" cy="3999865"/>
          </a:xfrm>
        </p:grpSpPr>
        <p:sp>
          <p:nvSpPr>
            <p:cNvPr id="39" name="object 39"/>
            <p:cNvSpPr/>
            <p:nvPr/>
          </p:nvSpPr>
          <p:spPr>
            <a:xfrm>
              <a:off x="3067050" y="2094229"/>
              <a:ext cx="3229610" cy="601980"/>
            </a:xfrm>
            <a:custGeom>
              <a:avLst/>
              <a:gdLst/>
              <a:ahLst/>
              <a:cxnLst/>
              <a:rect l="l" t="t" r="r" b="b"/>
              <a:pathLst>
                <a:path w="3229610" h="601980">
                  <a:moveTo>
                    <a:pt x="1850389" y="527050"/>
                  </a:moveTo>
                  <a:lnTo>
                    <a:pt x="1356360" y="527050"/>
                  </a:lnTo>
                  <a:lnTo>
                    <a:pt x="1614170" y="601980"/>
                  </a:lnTo>
                  <a:lnTo>
                    <a:pt x="1850389" y="527050"/>
                  </a:lnTo>
                  <a:close/>
                </a:path>
                <a:path w="3229610" h="601980">
                  <a:moveTo>
                    <a:pt x="2262617" y="527050"/>
                  </a:moveTo>
                  <a:lnTo>
                    <a:pt x="1850389" y="527050"/>
                  </a:lnTo>
                  <a:lnTo>
                    <a:pt x="2218690" y="580390"/>
                  </a:lnTo>
                  <a:lnTo>
                    <a:pt x="2262617" y="527050"/>
                  </a:lnTo>
                  <a:close/>
                </a:path>
                <a:path w="3229610" h="601980">
                  <a:moveTo>
                    <a:pt x="2728498" y="492760"/>
                  </a:moveTo>
                  <a:lnTo>
                    <a:pt x="920750" y="492760"/>
                  </a:lnTo>
                  <a:lnTo>
                    <a:pt x="982979" y="577850"/>
                  </a:lnTo>
                  <a:lnTo>
                    <a:pt x="1356360" y="527050"/>
                  </a:lnTo>
                  <a:lnTo>
                    <a:pt x="2262617" y="527050"/>
                  </a:lnTo>
                  <a:lnTo>
                    <a:pt x="2289810" y="494030"/>
                  </a:lnTo>
                  <a:lnTo>
                    <a:pt x="2730211" y="494030"/>
                  </a:lnTo>
                  <a:lnTo>
                    <a:pt x="2728498" y="492760"/>
                  </a:lnTo>
                  <a:close/>
                </a:path>
                <a:path w="3229610" h="601980">
                  <a:moveTo>
                    <a:pt x="472439" y="87630"/>
                  </a:moveTo>
                  <a:lnTo>
                    <a:pt x="585470" y="171450"/>
                  </a:lnTo>
                  <a:lnTo>
                    <a:pt x="128269" y="182880"/>
                  </a:lnTo>
                  <a:lnTo>
                    <a:pt x="400050" y="252730"/>
                  </a:lnTo>
                  <a:lnTo>
                    <a:pt x="0" y="300990"/>
                  </a:lnTo>
                  <a:lnTo>
                    <a:pt x="396239" y="344170"/>
                  </a:lnTo>
                  <a:lnTo>
                    <a:pt x="116839" y="412750"/>
                  </a:lnTo>
                  <a:lnTo>
                    <a:pt x="574039" y="426720"/>
                  </a:lnTo>
                  <a:lnTo>
                    <a:pt x="472439" y="513080"/>
                  </a:lnTo>
                  <a:lnTo>
                    <a:pt x="920750" y="492760"/>
                  </a:lnTo>
                  <a:lnTo>
                    <a:pt x="2728498" y="492760"/>
                  </a:lnTo>
                  <a:lnTo>
                    <a:pt x="2642870" y="429260"/>
                  </a:lnTo>
                  <a:lnTo>
                    <a:pt x="3100070" y="417830"/>
                  </a:lnTo>
                  <a:lnTo>
                    <a:pt x="2828290" y="349250"/>
                  </a:lnTo>
                  <a:lnTo>
                    <a:pt x="3229610" y="300990"/>
                  </a:lnTo>
                  <a:lnTo>
                    <a:pt x="2832100" y="256540"/>
                  </a:lnTo>
                  <a:lnTo>
                    <a:pt x="3111500" y="187960"/>
                  </a:lnTo>
                  <a:lnTo>
                    <a:pt x="2654300" y="173990"/>
                  </a:lnTo>
                  <a:lnTo>
                    <a:pt x="2730500" y="109220"/>
                  </a:lnTo>
                  <a:lnTo>
                    <a:pt x="2307590" y="109220"/>
                  </a:lnTo>
                  <a:lnTo>
                    <a:pt x="2305759" y="106680"/>
                  </a:lnTo>
                  <a:lnTo>
                    <a:pt x="938529" y="106680"/>
                  </a:lnTo>
                  <a:lnTo>
                    <a:pt x="472439" y="87630"/>
                  </a:lnTo>
                  <a:close/>
                </a:path>
                <a:path w="3229610" h="601980">
                  <a:moveTo>
                    <a:pt x="2730211" y="494030"/>
                  </a:moveTo>
                  <a:lnTo>
                    <a:pt x="2289810" y="494030"/>
                  </a:lnTo>
                  <a:lnTo>
                    <a:pt x="2755900" y="513080"/>
                  </a:lnTo>
                  <a:lnTo>
                    <a:pt x="2730211" y="494030"/>
                  </a:lnTo>
                  <a:close/>
                </a:path>
                <a:path w="3229610" h="601980">
                  <a:moveTo>
                    <a:pt x="2755900" y="87630"/>
                  </a:moveTo>
                  <a:lnTo>
                    <a:pt x="2307590" y="109220"/>
                  </a:lnTo>
                  <a:lnTo>
                    <a:pt x="2730500" y="109220"/>
                  </a:lnTo>
                  <a:lnTo>
                    <a:pt x="2755900" y="87630"/>
                  </a:lnTo>
                  <a:close/>
                </a:path>
                <a:path w="3229610" h="601980">
                  <a:moveTo>
                    <a:pt x="1009650" y="21590"/>
                  </a:moveTo>
                  <a:lnTo>
                    <a:pt x="938529" y="106680"/>
                  </a:lnTo>
                  <a:lnTo>
                    <a:pt x="2305759" y="106680"/>
                  </a:lnTo>
                  <a:lnTo>
                    <a:pt x="2281965" y="73660"/>
                  </a:lnTo>
                  <a:lnTo>
                    <a:pt x="1377950" y="73660"/>
                  </a:lnTo>
                  <a:lnTo>
                    <a:pt x="1009650" y="21590"/>
                  </a:lnTo>
                  <a:close/>
                </a:path>
                <a:path w="3229610" h="601980">
                  <a:moveTo>
                    <a:pt x="1614170" y="0"/>
                  </a:moveTo>
                  <a:lnTo>
                    <a:pt x="1377950" y="73660"/>
                  </a:lnTo>
                  <a:lnTo>
                    <a:pt x="1871979" y="73660"/>
                  </a:lnTo>
                  <a:lnTo>
                    <a:pt x="1614170" y="0"/>
                  </a:lnTo>
                  <a:close/>
                </a:path>
                <a:path w="3229610" h="601980">
                  <a:moveTo>
                    <a:pt x="2245360" y="22860"/>
                  </a:moveTo>
                  <a:lnTo>
                    <a:pt x="1871979" y="73660"/>
                  </a:lnTo>
                  <a:lnTo>
                    <a:pt x="2281965" y="73660"/>
                  </a:lnTo>
                  <a:lnTo>
                    <a:pt x="224536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067050" y="2094229"/>
              <a:ext cx="3229610" cy="601980"/>
            </a:xfrm>
            <a:custGeom>
              <a:avLst/>
              <a:gdLst/>
              <a:ahLst/>
              <a:cxnLst/>
              <a:rect l="l" t="t" r="r" b="b"/>
              <a:pathLst>
                <a:path w="3229610" h="601980">
                  <a:moveTo>
                    <a:pt x="0" y="300990"/>
                  </a:moveTo>
                  <a:lnTo>
                    <a:pt x="396239" y="344170"/>
                  </a:lnTo>
                  <a:lnTo>
                    <a:pt x="116839" y="412750"/>
                  </a:lnTo>
                  <a:lnTo>
                    <a:pt x="574039" y="426720"/>
                  </a:lnTo>
                  <a:lnTo>
                    <a:pt x="472439" y="513080"/>
                  </a:lnTo>
                  <a:lnTo>
                    <a:pt x="920750" y="492760"/>
                  </a:lnTo>
                  <a:lnTo>
                    <a:pt x="982979" y="577850"/>
                  </a:lnTo>
                  <a:lnTo>
                    <a:pt x="1356360" y="527050"/>
                  </a:lnTo>
                  <a:lnTo>
                    <a:pt x="1614170" y="601980"/>
                  </a:lnTo>
                  <a:lnTo>
                    <a:pt x="1850389" y="527050"/>
                  </a:lnTo>
                  <a:lnTo>
                    <a:pt x="2218690" y="580390"/>
                  </a:lnTo>
                  <a:lnTo>
                    <a:pt x="2289810" y="494030"/>
                  </a:lnTo>
                  <a:lnTo>
                    <a:pt x="2755900" y="513080"/>
                  </a:lnTo>
                  <a:lnTo>
                    <a:pt x="2642870" y="429260"/>
                  </a:lnTo>
                  <a:lnTo>
                    <a:pt x="3100070" y="417830"/>
                  </a:lnTo>
                  <a:lnTo>
                    <a:pt x="2828290" y="349250"/>
                  </a:lnTo>
                  <a:lnTo>
                    <a:pt x="3229610" y="300990"/>
                  </a:lnTo>
                  <a:lnTo>
                    <a:pt x="2832100" y="256540"/>
                  </a:lnTo>
                  <a:lnTo>
                    <a:pt x="3111500" y="187960"/>
                  </a:lnTo>
                  <a:lnTo>
                    <a:pt x="2654300" y="173990"/>
                  </a:lnTo>
                  <a:lnTo>
                    <a:pt x="2755900" y="87630"/>
                  </a:lnTo>
                  <a:lnTo>
                    <a:pt x="2307590" y="109220"/>
                  </a:lnTo>
                  <a:lnTo>
                    <a:pt x="2245360" y="22860"/>
                  </a:lnTo>
                  <a:lnTo>
                    <a:pt x="1871979" y="73660"/>
                  </a:lnTo>
                  <a:lnTo>
                    <a:pt x="1614170" y="0"/>
                  </a:lnTo>
                  <a:lnTo>
                    <a:pt x="1377950" y="73660"/>
                  </a:lnTo>
                  <a:lnTo>
                    <a:pt x="1009650" y="21590"/>
                  </a:lnTo>
                  <a:lnTo>
                    <a:pt x="938529" y="106680"/>
                  </a:lnTo>
                  <a:lnTo>
                    <a:pt x="472439" y="87630"/>
                  </a:lnTo>
                  <a:lnTo>
                    <a:pt x="585470" y="171450"/>
                  </a:lnTo>
                  <a:lnTo>
                    <a:pt x="128269" y="182880"/>
                  </a:lnTo>
                  <a:lnTo>
                    <a:pt x="400050" y="252730"/>
                  </a:lnTo>
                  <a:lnTo>
                    <a:pt x="0" y="30099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756400" y="5360670"/>
              <a:ext cx="1151890" cy="713740"/>
            </a:xfrm>
            <a:custGeom>
              <a:avLst/>
              <a:gdLst/>
              <a:ahLst/>
              <a:cxnLst/>
              <a:rect l="l" t="t" r="r" b="b"/>
              <a:pathLst>
                <a:path w="1151890" h="713739">
                  <a:moveTo>
                    <a:pt x="1151890" y="19049"/>
                  </a:moveTo>
                  <a:lnTo>
                    <a:pt x="1143000" y="713739"/>
                  </a:lnTo>
                </a:path>
                <a:path w="1151890" h="713739">
                  <a:moveTo>
                    <a:pt x="0" y="0"/>
                  </a:moveTo>
                  <a:lnTo>
                    <a:pt x="1270" y="679449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3672840" y="2235200"/>
            <a:ext cx="19786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Query &amp;</a:t>
            </a:r>
            <a:r>
              <a:rPr dirty="0" sz="2000" spc="-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3000692" y="4335462"/>
            <a:ext cx="3255645" cy="628015"/>
            <a:chOff x="3000692" y="4335462"/>
            <a:chExt cx="3255645" cy="628015"/>
          </a:xfrm>
        </p:grpSpPr>
        <p:sp>
          <p:nvSpPr>
            <p:cNvPr id="44" name="object 44"/>
            <p:cNvSpPr/>
            <p:nvPr/>
          </p:nvSpPr>
          <p:spPr>
            <a:xfrm>
              <a:off x="3013709" y="4348479"/>
              <a:ext cx="3229610" cy="601980"/>
            </a:xfrm>
            <a:custGeom>
              <a:avLst/>
              <a:gdLst/>
              <a:ahLst/>
              <a:cxnLst/>
              <a:rect l="l" t="t" r="r" b="b"/>
              <a:pathLst>
                <a:path w="3229610" h="601979">
                  <a:moveTo>
                    <a:pt x="2263887" y="527050"/>
                  </a:moveTo>
                  <a:lnTo>
                    <a:pt x="1357629" y="527050"/>
                  </a:lnTo>
                  <a:lnTo>
                    <a:pt x="1615439" y="601980"/>
                  </a:lnTo>
                  <a:lnTo>
                    <a:pt x="1851660" y="528320"/>
                  </a:lnTo>
                  <a:lnTo>
                    <a:pt x="2262841" y="528320"/>
                  </a:lnTo>
                  <a:lnTo>
                    <a:pt x="2263887" y="527050"/>
                  </a:lnTo>
                  <a:close/>
                </a:path>
                <a:path w="3229610" h="601979">
                  <a:moveTo>
                    <a:pt x="2262841" y="528320"/>
                  </a:moveTo>
                  <a:lnTo>
                    <a:pt x="1851660" y="528320"/>
                  </a:lnTo>
                  <a:lnTo>
                    <a:pt x="2219960" y="580390"/>
                  </a:lnTo>
                  <a:lnTo>
                    <a:pt x="2262841" y="528320"/>
                  </a:lnTo>
                  <a:close/>
                </a:path>
                <a:path w="3229610" h="601979">
                  <a:moveTo>
                    <a:pt x="2729768" y="492760"/>
                  </a:moveTo>
                  <a:lnTo>
                    <a:pt x="920750" y="492760"/>
                  </a:lnTo>
                  <a:lnTo>
                    <a:pt x="984250" y="577850"/>
                  </a:lnTo>
                  <a:lnTo>
                    <a:pt x="1357629" y="527050"/>
                  </a:lnTo>
                  <a:lnTo>
                    <a:pt x="2263887" y="527050"/>
                  </a:lnTo>
                  <a:lnTo>
                    <a:pt x="2291079" y="494030"/>
                  </a:lnTo>
                  <a:lnTo>
                    <a:pt x="2731481" y="494030"/>
                  </a:lnTo>
                  <a:lnTo>
                    <a:pt x="2729768" y="492760"/>
                  </a:lnTo>
                  <a:close/>
                </a:path>
                <a:path w="3229610" h="601979">
                  <a:moveTo>
                    <a:pt x="473710" y="87630"/>
                  </a:moveTo>
                  <a:lnTo>
                    <a:pt x="586739" y="171450"/>
                  </a:lnTo>
                  <a:lnTo>
                    <a:pt x="128269" y="182880"/>
                  </a:lnTo>
                  <a:lnTo>
                    <a:pt x="401319" y="252730"/>
                  </a:lnTo>
                  <a:lnTo>
                    <a:pt x="0" y="300990"/>
                  </a:lnTo>
                  <a:lnTo>
                    <a:pt x="397510" y="345440"/>
                  </a:lnTo>
                  <a:lnTo>
                    <a:pt x="118109" y="412750"/>
                  </a:lnTo>
                  <a:lnTo>
                    <a:pt x="574039" y="426720"/>
                  </a:lnTo>
                  <a:lnTo>
                    <a:pt x="473710" y="513080"/>
                  </a:lnTo>
                  <a:lnTo>
                    <a:pt x="920750" y="492760"/>
                  </a:lnTo>
                  <a:lnTo>
                    <a:pt x="2729768" y="492760"/>
                  </a:lnTo>
                  <a:lnTo>
                    <a:pt x="2644140" y="429260"/>
                  </a:lnTo>
                  <a:lnTo>
                    <a:pt x="3101340" y="417830"/>
                  </a:lnTo>
                  <a:lnTo>
                    <a:pt x="2828290" y="349250"/>
                  </a:lnTo>
                  <a:lnTo>
                    <a:pt x="3229610" y="300990"/>
                  </a:lnTo>
                  <a:lnTo>
                    <a:pt x="2833369" y="256540"/>
                  </a:lnTo>
                  <a:lnTo>
                    <a:pt x="3111500" y="187960"/>
                  </a:lnTo>
                  <a:lnTo>
                    <a:pt x="2655569" y="173990"/>
                  </a:lnTo>
                  <a:lnTo>
                    <a:pt x="2731769" y="109220"/>
                  </a:lnTo>
                  <a:lnTo>
                    <a:pt x="2308860" y="109220"/>
                  </a:lnTo>
                  <a:lnTo>
                    <a:pt x="2306992" y="106680"/>
                  </a:lnTo>
                  <a:lnTo>
                    <a:pt x="938529" y="106680"/>
                  </a:lnTo>
                  <a:lnTo>
                    <a:pt x="473710" y="87630"/>
                  </a:lnTo>
                  <a:close/>
                </a:path>
                <a:path w="3229610" h="601979">
                  <a:moveTo>
                    <a:pt x="2731481" y="494030"/>
                  </a:moveTo>
                  <a:lnTo>
                    <a:pt x="2291079" y="494030"/>
                  </a:lnTo>
                  <a:lnTo>
                    <a:pt x="2757169" y="513080"/>
                  </a:lnTo>
                  <a:lnTo>
                    <a:pt x="2731481" y="494030"/>
                  </a:lnTo>
                  <a:close/>
                </a:path>
                <a:path w="3229610" h="601979">
                  <a:moveTo>
                    <a:pt x="2757169" y="87630"/>
                  </a:moveTo>
                  <a:lnTo>
                    <a:pt x="2308860" y="109220"/>
                  </a:lnTo>
                  <a:lnTo>
                    <a:pt x="2731769" y="109220"/>
                  </a:lnTo>
                  <a:lnTo>
                    <a:pt x="2757169" y="87630"/>
                  </a:lnTo>
                  <a:close/>
                </a:path>
                <a:path w="3229610" h="601979">
                  <a:moveTo>
                    <a:pt x="1009650" y="21590"/>
                  </a:moveTo>
                  <a:lnTo>
                    <a:pt x="938529" y="106680"/>
                  </a:lnTo>
                  <a:lnTo>
                    <a:pt x="2306992" y="106680"/>
                  </a:lnTo>
                  <a:lnTo>
                    <a:pt x="2282712" y="73660"/>
                  </a:lnTo>
                  <a:lnTo>
                    <a:pt x="1377950" y="73660"/>
                  </a:lnTo>
                  <a:lnTo>
                    <a:pt x="1009650" y="21590"/>
                  </a:lnTo>
                  <a:close/>
                </a:path>
                <a:path w="3229610" h="601979">
                  <a:moveTo>
                    <a:pt x="1615439" y="0"/>
                  </a:moveTo>
                  <a:lnTo>
                    <a:pt x="1377950" y="73660"/>
                  </a:lnTo>
                  <a:lnTo>
                    <a:pt x="1873250" y="73660"/>
                  </a:lnTo>
                  <a:lnTo>
                    <a:pt x="1615439" y="0"/>
                  </a:lnTo>
                  <a:close/>
                </a:path>
                <a:path w="3229610" h="601979">
                  <a:moveTo>
                    <a:pt x="2245360" y="22860"/>
                  </a:moveTo>
                  <a:lnTo>
                    <a:pt x="1873250" y="73660"/>
                  </a:lnTo>
                  <a:lnTo>
                    <a:pt x="2282712" y="73660"/>
                  </a:lnTo>
                  <a:lnTo>
                    <a:pt x="2245360" y="228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013709" y="4348479"/>
              <a:ext cx="3229610" cy="601980"/>
            </a:xfrm>
            <a:custGeom>
              <a:avLst/>
              <a:gdLst/>
              <a:ahLst/>
              <a:cxnLst/>
              <a:rect l="l" t="t" r="r" b="b"/>
              <a:pathLst>
                <a:path w="3229610" h="601979">
                  <a:moveTo>
                    <a:pt x="0" y="300990"/>
                  </a:moveTo>
                  <a:lnTo>
                    <a:pt x="397510" y="345440"/>
                  </a:lnTo>
                  <a:lnTo>
                    <a:pt x="118109" y="412750"/>
                  </a:lnTo>
                  <a:lnTo>
                    <a:pt x="574039" y="426720"/>
                  </a:lnTo>
                  <a:lnTo>
                    <a:pt x="473710" y="513080"/>
                  </a:lnTo>
                  <a:lnTo>
                    <a:pt x="920750" y="492760"/>
                  </a:lnTo>
                  <a:lnTo>
                    <a:pt x="984250" y="577850"/>
                  </a:lnTo>
                  <a:lnTo>
                    <a:pt x="1357629" y="527050"/>
                  </a:lnTo>
                  <a:lnTo>
                    <a:pt x="1615439" y="601980"/>
                  </a:lnTo>
                  <a:lnTo>
                    <a:pt x="1851660" y="528320"/>
                  </a:lnTo>
                  <a:lnTo>
                    <a:pt x="2219960" y="580390"/>
                  </a:lnTo>
                  <a:lnTo>
                    <a:pt x="2291079" y="494030"/>
                  </a:lnTo>
                  <a:lnTo>
                    <a:pt x="2757169" y="513080"/>
                  </a:lnTo>
                  <a:lnTo>
                    <a:pt x="2644140" y="429260"/>
                  </a:lnTo>
                  <a:lnTo>
                    <a:pt x="3101340" y="417830"/>
                  </a:lnTo>
                  <a:lnTo>
                    <a:pt x="2828290" y="349250"/>
                  </a:lnTo>
                  <a:lnTo>
                    <a:pt x="3229610" y="300990"/>
                  </a:lnTo>
                  <a:lnTo>
                    <a:pt x="2833369" y="256540"/>
                  </a:lnTo>
                  <a:lnTo>
                    <a:pt x="3111500" y="187960"/>
                  </a:lnTo>
                  <a:lnTo>
                    <a:pt x="2655569" y="173990"/>
                  </a:lnTo>
                  <a:lnTo>
                    <a:pt x="2757169" y="87630"/>
                  </a:lnTo>
                  <a:lnTo>
                    <a:pt x="2308860" y="109220"/>
                  </a:lnTo>
                  <a:lnTo>
                    <a:pt x="2245360" y="22860"/>
                  </a:lnTo>
                  <a:lnTo>
                    <a:pt x="1873250" y="73660"/>
                  </a:lnTo>
                  <a:lnTo>
                    <a:pt x="1615439" y="0"/>
                  </a:lnTo>
                  <a:lnTo>
                    <a:pt x="1377950" y="73660"/>
                  </a:lnTo>
                  <a:lnTo>
                    <a:pt x="1009650" y="21590"/>
                  </a:lnTo>
                  <a:lnTo>
                    <a:pt x="938529" y="106680"/>
                  </a:lnTo>
                  <a:lnTo>
                    <a:pt x="473710" y="87630"/>
                  </a:lnTo>
                  <a:lnTo>
                    <a:pt x="586739" y="171450"/>
                  </a:lnTo>
                  <a:lnTo>
                    <a:pt x="128269" y="182880"/>
                  </a:lnTo>
                  <a:lnTo>
                    <a:pt x="401319" y="252730"/>
                  </a:lnTo>
                  <a:lnTo>
                    <a:pt x="0" y="300990"/>
                  </a:lnTo>
                  <a:close/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4072890" y="4483100"/>
            <a:ext cx="12274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Arial"/>
                <a:cs typeface="Arial"/>
              </a:rPr>
              <a:t>Integration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598670" y="2710179"/>
            <a:ext cx="130810" cy="2560320"/>
          </a:xfrm>
          <a:custGeom>
            <a:avLst/>
            <a:gdLst/>
            <a:ahLst/>
            <a:cxnLst/>
            <a:rect l="l" t="t" r="r" b="b"/>
            <a:pathLst>
              <a:path w="130810" h="2560320">
                <a:moveTo>
                  <a:pt x="76200" y="2299970"/>
                </a:moveTo>
                <a:lnTo>
                  <a:pt x="38100" y="2223770"/>
                </a:lnTo>
                <a:lnTo>
                  <a:pt x="0" y="2299970"/>
                </a:lnTo>
                <a:lnTo>
                  <a:pt x="25323" y="2299970"/>
                </a:lnTo>
                <a:lnTo>
                  <a:pt x="24130" y="2560320"/>
                </a:lnTo>
                <a:lnTo>
                  <a:pt x="49530" y="2560320"/>
                </a:lnTo>
                <a:lnTo>
                  <a:pt x="50723" y="2299970"/>
                </a:lnTo>
                <a:lnTo>
                  <a:pt x="76200" y="2299970"/>
                </a:lnTo>
                <a:close/>
              </a:path>
              <a:path w="130810" h="2560320">
                <a:moveTo>
                  <a:pt x="130810" y="257810"/>
                </a:moveTo>
                <a:lnTo>
                  <a:pt x="105257" y="257810"/>
                </a:lnTo>
                <a:lnTo>
                  <a:pt x="102870" y="0"/>
                </a:lnTo>
                <a:lnTo>
                  <a:pt x="77470" y="0"/>
                </a:lnTo>
                <a:lnTo>
                  <a:pt x="79857" y="257810"/>
                </a:lnTo>
                <a:lnTo>
                  <a:pt x="53340" y="257810"/>
                </a:lnTo>
                <a:lnTo>
                  <a:pt x="92710" y="335280"/>
                </a:lnTo>
                <a:lnTo>
                  <a:pt x="130810" y="257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592580" y="3106420"/>
            <a:ext cx="1511300" cy="825500"/>
          </a:xfrm>
          <a:prstGeom prst="rect">
            <a:avLst/>
          </a:prstGeom>
          <a:solidFill>
            <a:srgbClr val="006A60"/>
          </a:solidFill>
          <a:ln w="1257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224154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Metadata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110229" y="3557270"/>
            <a:ext cx="609600" cy="2540"/>
          </a:xfrm>
          <a:custGeom>
            <a:avLst/>
            <a:gdLst/>
            <a:ahLst/>
            <a:cxnLst/>
            <a:rect l="l" t="t" r="r" b="b"/>
            <a:pathLst>
              <a:path w="609600" h="2539">
                <a:moveTo>
                  <a:pt x="0" y="0"/>
                </a:moveTo>
                <a:lnTo>
                  <a:pt x="609599" y="2539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022" y="243840"/>
            <a:ext cx="8665845" cy="4577080"/>
            <a:chOff x="180022" y="243840"/>
            <a:chExt cx="8665845" cy="4577080"/>
          </a:xfrm>
        </p:grpSpPr>
        <p:sp>
          <p:nvSpPr>
            <p:cNvPr id="3" name="object 3"/>
            <p:cNvSpPr/>
            <p:nvPr/>
          </p:nvSpPr>
          <p:spPr>
            <a:xfrm>
              <a:off x="194310" y="689609"/>
              <a:ext cx="7726680" cy="2910840"/>
            </a:xfrm>
            <a:custGeom>
              <a:avLst/>
              <a:gdLst/>
              <a:ahLst/>
              <a:cxnLst/>
              <a:rect l="l" t="t" r="r" b="b"/>
              <a:pathLst>
                <a:path w="7726680" h="2910840">
                  <a:moveTo>
                    <a:pt x="7726680" y="93979"/>
                  </a:moveTo>
                  <a:lnTo>
                    <a:pt x="0" y="96519"/>
                  </a:lnTo>
                </a:path>
                <a:path w="7726680" h="2910840">
                  <a:moveTo>
                    <a:pt x="196850" y="0"/>
                  </a:moveTo>
                  <a:lnTo>
                    <a:pt x="198119" y="2910840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78890" y="2966719"/>
              <a:ext cx="1930400" cy="1854200"/>
            </a:xfrm>
            <a:custGeom>
              <a:avLst/>
              <a:gdLst/>
              <a:ahLst/>
              <a:cxnLst/>
              <a:rect l="l" t="t" r="r" b="b"/>
              <a:pathLst>
                <a:path w="1930400" h="1854200">
                  <a:moveTo>
                    <a:pt x="1930400" y="0"/>
                  </a:moveTo>
                  <a:lnTo>
                    <a:pt x="1851660" y="0"/>
                  </a:lnTo>
                  <a:lnTo>
                    <a:pt x="1851660" y="1774190"/>
                  </a:lnTo>
                  <a:lnTo>
                    <a:pt x="0" y="1774190"/>
                  </a:lnTo>
                  <a:lnTo>
                    <a:pt x="0" y="1854200"/>
                  </a:lnTo>
                  <a:lnTo>
                    <a:pt x="1930400" y="1854200"/>
                  </a:lnTo>
                  <a:lnTo>
                    <a:pt x="1930400" y="1774190"/>
                  </a:lnTo>
                  <a:lnTo>
                    <a:pt x="19304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02690" y="2889250"/>
              <a:ext cx="1929130" cy="1852930"/>
            </a:xfrm>
            <a:custGeom>
              <a:avLst/>
              <a:gdLst/>
              <a:ahLst/>
              <a:cxnLst/>
              <a:rect l="l" t="t" r="r" b="b"/>
              <a:pathLst>
                <a:path w="1929130" h="1852929">
                  <a:moveTo>
                    <a:pt x="0" y="0"/>
                  </a:moveTo>
                  <a:lnTo>
                    <a:pt x="1929129" y="0"/>
                  </a:lnTo>
                  <a:lnTo>
                    <a:pt x="1929129" y="1852930"/>
                  </a:lnTo>
                  <a:lnTo>
                    <a:pt x="0" y="185293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11860" y="3383279"/>
              <a:ext cx="242570" cy="659130"/>
            </a:xfrm>
            <a:custGeom>
              <a:avLst/>
              <a:gdLst/>
              <a:ahLst/>
              <a:cxnLst/>
              <a:rect l="l" t="t" r="r" b="b"/>
              <a:pathLst>
                <a:path w="242569" h="659129">
                  <a:moveTo>
                    <a:pt x="242570" y="0"/>
                  </a:moveTo>
                  <a:lnTo>
                    <a:pt x="162560" y="0"/>
                  </a:lnTo>
                  <a:lnTo>
                    <a:pt x="162560" y="579120"/>
                  </a:lnTo>
                  <a:lnTo>
                    <a:pt x="0" y="579120"/>
                  </a:lnTo>
                  <a:lnTo>
                    <a:pt x="0" y="659130"/>
                  </a:lnTo>
                  <a:lnTo>
                    <a:pt x="242570" y="659130"/>
                  </a:lnTo>
                  <a:lnTo>
                    <a:pt x="242570" y="579120"/>
                  </a:lnTo>
                  <a:lnTo>
                    <a:pt x="24257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38200" y="3307079"/>
              <a:ext cx="237490" cy="657860"/>
            </a:xfrm>
            <a:custGeom>
              <a:avLst/>
              <a:gdLst/>
              <a:ahLst/>
              <a:cxnLst/>
              <a:rect l="l" t="t" r="r" b="b"/>
              <a:pathLst>
                <a:path w="237490" h="657860">
                  <a:moveTo>
                    <a:pt x="0" y="0"/>
                  </a:moveTo>
                  <a:lnTo>
                    <a:pt x="237490" y="0"/>
                  </a:lnTo>
                  <a:lnTo>
                    <a:pt x="237490" y="657860"/>
                  </a:lnTo>
                  <a:lnTo>
                    <a:pt x="0" y="65786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65289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Adding Dimensions- </a:t>
            </a:r>
            <a:r>
              <a:rPr dirty="0" spc="-5"/>
              <a:t>An</a:t>
            </a:r>
            <a:r>
              <a:rPr dirty="0" spc="-70"/>
              <a:t> </a:t>
            </a:r>
            <a:r>
              <a:rPr dirty="0"/>
              <a:t>Example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82650" y="3286759"/>
            <a:ext cx="133350" cy="63944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just" marL="12700" marR="5080">
              <a:lnSpc>
                <a:spcPct val="75400"/>
              </a:lnSpc>
              <a:spcBef>
                <a:spcPts val="405"/>
              </a:spcBef>
            </a:pPr>
            <a:r>
              <a:rPr dirty="0" sz="1000" spc="5" b="1">
                <a:latin typeface="Arial"/>
                <a:cs typeface="Arial"/>
              </a:rPr>
              <a:t>M  O  D  </a:t>
            </a:r>
            <a:r>
              <a:rPr dirty="0" sz="1000" spc="10" b="1">
                <a:latin typeface="Arial"/>
                <a:cs typeface="Arial"/>
              </a:rPr>
              <a:t>E  L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606550" y="2874010"/>
            <a:ext cx="5896610" cy="1946910"/>
            <a:chOff x="1606550" y="2874010"/>
            <a:chExt cx="5896610" cy="1946910"/>
          </a:xfrm>
        </p:grpSpPr>
        <p:sp>
          <p:nvSpPr>
            <p:cNvPr id="14" name="object 14"/>
            <p:cNvSpPr/>
            <p:nvPr/>
          </p:nvSpPr>
          <p:spPr>
            <a:xfrm>
              <a:off x="3425190" y="2966719"/>
              <a:ext cx="1931670" cy="1854200"/>
            </a:xfrm>
            <a:custGeom>
              <a:avLst/>
              <a:gdLst/>
              <a:ahLst/>
              <a:cxnLst/>
              <a:rect l="l" t="t" r="r" b="b"/>
              <a:pathLst>
                <a:path w="1931670" h="1854200">
                  <a:moveTo>
                    <a:pt x="1931670" y="0"/>
                  </a:moveTo>
                  <a:lnTo>
                    <a:pt x="1851660" y="0"/>
                  </a:lnTo>
                  <a:lnTo>
                    <a:pt x="1851660" y="1774190"/>
                  </a:lnTo>
                  <a:lnTo>
                    <a:pt x="0" y="1774190"/>
                  </a:lnTo>
                  <a:lnTo>
                    <a:pt x="0" y="1854200"/>
                  </a:lnTo>
                  <a:lnTo>
                    <a:pt x="1931670" y="1854200"/>
                  </a:lnTo>
                  <a:lnTo>
                    <a:pt x="1931670" y="1774190"/>
                  </a:lnTo>
                  <a:lnTo>
                    <a:pt x="193167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348989" y="2889250"/>
              <a:ext cx="1929130" cy="1852930"/>
            </a:xfrm>
            <a:custGeom>
              <a:avLst/>
              <a:gdLst/>
              <a:ahLst/>
              <a:cxnLst/>
              <a:rect l="l" t="t" r="r" b="b"/>
              <a:pathLst>
                <a:path w="1929129" h="1852929">
                  <a:moveTo>
                    <a:pt x="0" y="0"/>
                  </a:moveTo>
                  <a:lnTo>
                    <a:pt x="1929130" y="0"/>
                  </a:lnTo>
                  <a:lnTo>
                    <a:pt x="1929130" y="1852930"/>
                  </a:lnTo>
                  <a:lnTo>
                    <a:pt x="0" y="185293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571490" y="2966719"/>
              <a:ext cx="1931670" cy="1854200"/>
            </a:xfrm>
            <a:custGeom>
              <a:avLst/>
              <a:gdLst/>
              <a:ahLst/>
              <a:cxnLst/>
              <a:rect l="l" t="t" r="r" b="b"/>
              <a:pathLst>
                <a:path w="1931670" h="1854200">
                  <a:moveTo>
                    <a:pt x="1931670" y="0"/>
                  </a:moveTo>
                  <a:lnTo>
                    <a:pt x="1851660" y="0"/>
                  </a:lnTo>
                  <a:lnTo>
                    <a:pt x="1851660" y="1774190"/>
                  </a:lnTo>
                  <a:lnTo>
                    <a:pt x="0" y="1774190"/>
                  </a:lnTo>
                  <a:lnTo>
                    <a:pt x="0" y="1854200"/>
                  </a:lnTo>
                  <a:lnTo>
                    <a:pt x="1931670" y="1854200"/>
                  </a:lnTo>
                  <a:lnTo>
                    <a:pt x="1931670" y="1774190"/>
                  </a:lnTo>
                  <a:lnTo>
                    <a:pt x="193167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94510" y="2889250"/>
              <a:ext cx="5629910" cy="1852930"/>
            </a:xfrm>
            <a:custGeom>
              <a:avLst/>
              <a:gdLst/>
              <a:ahLst/>
              <a:cxnLst/>
              <a:rect l="l" t="t" r="r" b="b"/>
              <a:pathLst>
                <a:path w="5629909" h="1852929">
                  <a:moveTo>
                    <a:pt x="3700779" y="0"/>
                  </a:moveTo>
                  <a:lnTo>
                    <a:pt x="5629910" y="0"/>
                  </a:lnTo>
                  <a:lnTo>
                    <a:pt x="5629910" y="1852930"/>
                  </a:lnTo>
                  <a:lnTo>
                    <a:pt x="3700779" y="1852930"/>
                  </a:lnTo>
                  <a:lnTo>
                    <a:pt x="3700779" y="0"/>
                  </a:lnTo>
                  <a:close/>
                </a:path>
                <a:path w="5629909" h="1852929">
                  <a:moveTo>
                    <a:pt x="86359" y="631189"/>
                  </a:moveTo>
                  <a:lnTo>
                    <a:pt x="0" y="717550"/>
                  </a:lnTo>
                  <a:lnTo>
                    <a:pt x="0" y="975360"/>
                  </a:lnTo>
                  <a:lnTo>
                    <a:pt x="257809" y="975360"/>
                  </a:lnTo>
                  <a:lnTo>
                    <a:pt x="344169" y="889000"/>
                  </a:lnTo>
                  <a:lnTo>
                    <a:pt x="344169" y="631189"/>
                  </a:lnTo>
                  <a:lnTo>
                    <a:pt x="86359" y="631189"/>
                  </a:lnTo>
                  <a:close/>
                </a:path>
                <a:path w="5629909" h="1852929">
                  <a:moveTo>
                    <a:pt x="257809" y="717550"/>
                  </a:moveTo>
                  <a:lnTo>
                    <a:pt x="0" y="717550"/>
                  </a:lnTo>
                </a:path>
                <a:path w="5629909" h="1852929">
                  <a:moveTo>
                    <a:pt x="257809" y="717550"/>
                  </a:moveTo>
                  <a:lnTo>
                    <a:pt x="344169" y="631189"/>
                  </a:lnTo>
                </a:path>
                <a:path w="5629909" h="1852929">
                  <a:moveTo>
                    <a:pt x="257809" y="717550"/>
                  </a:moveTo>
                  <a:lnTo>
                    <a:pt x="257809" y="97536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052319" y="352044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052319" y="352044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40" y="86360"/>
                  </a:moveTo>
                  <a:lnTo>
                    <a:pt x="0" y="86360"/>
                  </a:lnTo>
                </a:path>
                <a:path w="342900" h="344170">
                  <a:moveTo>
                    <a:pt x="256540" y="86360"/>
                  </a:moveTo>
                  <a:lnTo>
                    <a:pt x="342900" y="0"/>
                  </a:lnTo>
                </a:path>
                <a:path w="342900" h="344170">
                  <a:moveTo>
                    <a:pt x="256540" y="86360"/>
                  </a:moveTo>
                  <a:lnTo>
                    <a:pt x="25654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308859" y="3520440"/>
              <a:ext cx="345440" cy="344170"/>
            </a:xfrm>
            <a:custGeom>
              <a:avLst/>
              <a:gdLst/>
              <a:ahLst/>
              <a:cxnLst/>
              <a:rect l="l" t="t" r="r" b="b"/>
              <a:pathLst>
                <a:path w="345439" h="344170">
                  <a:moveTo>
                    <a:pt x="345439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9079" y="344170"/>
                  </a:lnTo>
                  <a:lnTo>
                    <a:pt x="345439" y="257810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308859" y="3520440"/>
              <a:ext cx="345440" cy="344170"/>
            </a:xfrm>
            <a:custGeom>
              <a:avLst/>
              <a:gdLst/>
              <a:ahLst/>
              <a:cxnLst/>
              <a:rect l="l" t="t" r="r" b="b"/>
              <a:pathLst>
                <a:path w="345439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9079" y="344170"/>
                  </a:lnTo>
                  <a:lnTo>
                    <a:pt x="345439" y="257810"/>
                  </a:lnTo>
                  <a:lnTo>
                    <a:pt x="345439" y="0"/>
                  </a:lnTo>
                  <a:lnTo>
                    <a:pt x="86359" y="0"/>
                  </a:lnTo>
                  <a:close/>
                </a:path>
                <a:path w="345439" h="344170">
                  <a:moveTo>
                    <a:pt x="259079" y="86360"/>
                  </a:moveTo>
                  <a:lnTo>
                    <a:pt x="0" y="86360"/>
                  </a:lnTo>
                </a:path>
                <a:path w="345439" h="344170">
                  <a:moveTo>
                    <a:pt x="259079" y="86360"/>
                  </a:moveTo>
                  <a:lnTo>
                    <a:pt x="345439" y="0"/>
                  </a:lnTo>
                </a:path>
                <a:path w="345439" h="344170">
                  <a:moveTo>
                    <a:pt x="259079" y="86360"/>
                  </a:moveTo>
                  <a:lnTo>
                    <a:pt x="25907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794510" y="326390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69" y="0"/>
                  </a:moveTo>
                  <a:lnTo>
                    <a:pt x="86359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794510" y="326390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59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59" y="0"/>
                  </a:lnTo>
                  <a:close/>
                </a:path>
                <a:path w="344169" h="342900">
                  <a:moveTo>
                    <a:pt x="257809" y="85089"/>
                  </a:moveTo>
                  <a:lnTo>
                    <a:pt x="0" y="85089"/>
                  </a:lnTo>
                </a:path>
                <a:path w="344169" h="342900">
                  <a:moveTo>
                    <a:pt x="257809" y="85089"/>
                  </a:moveTo>
                  <a:lnTo>
                    <a:pt x="344169" y="0"/>
                  </a:lnTo>
                </a:path>
                <a:path w="344169" h="342900">
                  <a:moveTo>
                    <a:pt x="257809" y="85089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052319" y="326390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52319" y="326390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5089"/>
                  </a:moveTo>
                  <a:lnTo>
                    <a:pt x="0" y="85089"/>
                  </a:lnTo>
                </a:path>
                <a:path w="342900" h="342900">
                  <a:moveTo>
                    <a:pt x="256540" y="85089"/>
                  </a:moveTo>
                  <a:lnTo>
                    <a:pt x="342900" y="0"/>
                  </a:lnTo>
                </a:path>
                <a:path w="342900" h="342900">
                  <a:moveTo>
                    <a:pt x="256540" y="85089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308859" y="3263900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345439" y="0"/>
                  </a:moveTo>
                  <a:lnTo>
                    <a:pt x="86359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308859" y="3263900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86359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lnTo>
                    <a:pt x="86359" y="0"/>
                  </a:lnTo>
                  <a:close/>
                </a:path>
                <a:path w="345439" h="342900">
                  <a:moveTo>
                    <a:pt x="259079" y="85089"/>
                  </a:moveTo>
                  <a:lnTo>
                    <a:pt x="0" y="85089"/>
                  </a:lnTo>
                </a:path>
                <a:path w="345439" h="342900">
                  <a:moveTo>
                    <a:pt x="259079" y="85089"/>
                  </a:moveTo>
                  <a:lnTo>
                    <a:pt x="345439" y="0"/>
                  </a:lnTo>
                </a:path>
                <a:path w="345439" h="342900">
                  <a:moveTo>
                    <a:pt x="259079" y="85089"/>
                  </a:moveTo>
                  <a:lnTo>
                    <a:pt x="25907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794510" y="300482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69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794510" y="300482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59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59" y="0"/>
                  </a:lnTo>
                  <a:close/>
                </a:path>
                <a:path w="344169" h="342900">
                  <a:moveTo>
                    <a:pt x="257809" y="86359"/>
                  </a:moveTo>
                  <a:lnTo>
                    <a:pt x="0" y="86359"/>
                  </a:lnTo>
                </a:path>
                <a:path w="344169" h="342900">
                  <a:moveTo>
                    <a:pt x="257809" y="86359"/>
                  </a:moveTo>
                  <a:lnTo>
                    <a:pt x="344169" y="0"/>
                  </a:lnTo>
                </a:path>
                <a:path w="344169" h="342900">
                  <a:moveTo>
                    <a:pt x="257809" y="86359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052319" y="300482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052319" y="300482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59"/>
                  </a:moveTo>
                  <a:lnTo>
                    <a:pt x="0" y="86359"/>
                  </a:lnTo>
                </a:path>
                <a:path w="342900" h="342900">
                  <a:moveTo>
                    <a:pt x="256540" y="86359"/>
                  </a:moveTo>
                  <a:lnTo>
                    <a:pt x="342900" y="0"/>
                  </a:lnTo>
                </a:path>
                <a:path w="342900" h="342900">
                  <a:moveTo>
                    <a:pt x="256540" y="86359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308859" y="3004820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345439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308859" y="3004820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86359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lnTo>
                    <a:pt x="86359" y="0"/>
                  </a:lnTo>
                  <a:close/>
                </a:path>
                <a:path w="345439" h="342900">
                  <a:moveTo>
                    <a:pt x="259079" y="86359"/>
                  </a:moveTo>
                  <a:lnTo>
                    <a:pt x="0" y="86359"/>
                  </a:lnTo>
                </a:path>
                <a:path w="345439" h="342900">
                  <a:moveTo>
                    <a:pt x="259079" y="86359"/>
                  </a:moveTo>
                  <a:lnTo>
                    <a:pt x="345439" y="0"/>
                  </a:lnTo>
                </a:path>
                <a:path w="345439" h="342900">
                  <a:moveTo>
                    <a:pt x="259079" y="86359"/>
                  </a:moveTo>
                  <a:lnTo>
                    <a:pt x="25907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708150" y="3606800"/>
              <a:ext cx="344170" cy="341630"/>
            </a:xfrm>
            <a:custGeom>
              <a:avLst/>
              <a:gdLst/>
              <a:ahLst/>
              <a:cxnLst/>
              <a:rect l="l" t="t" r="r" b="b"/>
              <a:pathLst>
                <a:path w="344169" h="341629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9080" y="341630"/>
                  </a:lnTo>
                  <a:lnTo>
                    <a:pt x="344169" y="25781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708150" y="3606800"/>
              <a:ext cx="344170" cy="341630"/>
            </a:xfrm>
            <a:custGeom>
              <a:avLst/>
              <a:gdLst/>
              <a:ahLst/>
              <a:cxnLst/>
              <a:rect l="l" t="t" r="r" b="b"/>
              <a:pathLst>
                <a:path w="344169" h="341629">
                  <a:moveTo>
                    <a:pt x="86360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9080" y="341630"/>
                  </a:lnTo>
                  <a:lnTo>
                    <a:pt x="344169" y="25781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1629">
                  <a:moveTo>
                    <a:pt x="259080" y="86360"/>
                  </a:moveTo>
                  <a:lnTo>
                    <a:pt x="0" y="86360"/>
                  </a:lnTo>
                </a:path>
                <a:path w="344169" h="341629">
                  <a:moveTo>
                    <a:pt x="259080" y="86360"/>
                  </a:moveTo>
                  <a:lnTo>
                    <a:pt x="344169" y="0"/>
                  </a:lnTo>
                </a:path>
                <a:path w="344169" h="341629">
                  <a:moveTo>
                    <a:pt x="259080" y="86360"/>
                  </a:moveTo>
                  <a:lnTo>
                    <a:pt x="259080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965959" y="3606800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965959" y="3606800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6359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1629">
                  <a:moveTo>
                    <a:pt x="259079" y="86360"/>
                  </a:moveTo>
                  <a:lnTo>
                    <a:pt x="0" y="86360"/>
                  </a:lnTo>
                </a:path>
                <a:path w="342900" h="341629">
                  <a:moveTo>
                    <a:pt x="259079" y="86360"/>
                  </a:moveTo>
                  <a:lnTo>
                    <a:pt x="342900" y="0"/>
                  </a:lnTo>
                </a:path>
                <a:path w="342900" h="341629">
                  <a:moveTo>
                    <a:pt x="259079" y="86360"/>
                  </a:moveTo>
                  <a:lnTo>
                    <a:pt x="259079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225040" y="3606800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5090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7810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225040" y="3606800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5090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7810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5090" y="0"/>
                  </a:lnTo>
                  <a:close/>
                </a:path>
                <a:path w="342900" h="341629">
                  <a:moveTo>
                    <a:pt x="257810" y="86360"/>
                  </a:moveTo>
                  <a:lnTo>
                    <a:pt x="0" y="86360"/>
                  </a:lnTo>
                </a:path>
                <a:path w="342900" h="341629">
                  <a:moveTo>
                    <a:pt x="257810" y="86360"/>
                  </a:moveTo>
                  <a:lnTo>
                    <a:pt x="342900" y="0"/>
                  </a:lnTo>
                </a:path>
                <a:path w="342900" h="341629">
                  <a:moveTo>
                    <a:pt x="257810" y="86360"/>
                  </a:moveTo>
                  <a:lnTo>
                    <a:pt x="257810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708150" y="334772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344169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7810" y="344169"/>
                  </a:lnTo>
                  <a:lnTo>
                    <a:pt x="344169" y="25780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708150" y="334772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86360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7810" y="344169"/>
                  </a:lnTo>
                  <a:lnTo>
                    <a:pt x="344169" y="257809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4170">
                  <a:moveTo>
                    <a:pt x="257810" y="86359"/>
                  </a:moveTo>
                  <a:lnTo>
                    <a:pt x="0" y="86359"/>
                  </a:lnTo>
                </a:path>
                <a:path w="344169" h="344170">
                  <a:moveTo>
                    <a:pt x="257810" y="86359"/>
                  </a:moveTo>
                  <a:lnTo>
                    <a:pt x="344169" y="0"/>
                  </a:lnTo>
                </a:path>
                <a:path w="344169" h="344170">
                  <a:moveTo>
                    <a:pt x="257810" y="86359"/>
                  </a:moveTo>
                  <a:lnTo>
                    <a:pt x="257810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965959" y="334772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965959" y="334772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225040" y="334772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5090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40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225040" y="334772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5090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40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5090" y="0"/>
                  </a:lnTo>
                  <a:close/>
                </a:path>
                <a:path w="342900" h="344170">
                  <a:moveTo>
                    <a:pt x="256540" y="86359"/>
                  </a:moveTo>
                  <a:lnTo>
                    <a:pt x="0" y="86359"/>
                  </a:lnTo>
                </a:path>
                <a:path w="342900" h="344170">
                  <a:moveTo>
                    <a:pt x="256540" y="86359"/>
                  </a:moveTo>
                  <a:lnTo>
                    <a:pt x="342900" y="0"/>
                  </a:lnTo>
                </a:path>
                <a:path w="342900" h="344170">
                  <a:moveTo>
                    <a:pt x="256540" y="86359"/>
                  </a:moveTo>
                  <a:lnTo>
                    <a:pt x="256540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708150" y="309118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708150" y="309118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2900">
                  <a:moveTo>
                    <a:pt x="257810" y="86360"/>
                  </a:moveTo>
                  <a:lnTo>
                    <a:pt x="0" y="86360"/>
                  </a:lnTo>
                </a:path>
                <a:path w="344169" h="342900">
                  <a:moveTo>
                    <a:pt x="257810" y="86360"/>
                  </a:moveTo>
                  <a:lnTo>
                    <a:pt x="344169" y="0"/>
                  </a:lnTo>
                </a:path>
                <a:path w="344169" h="342900">
                  <a:moveTo>
                    <a:pt x="257810" y="86360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965959" y="309118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965959" y="309118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225040" y="309118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509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225040" y="309118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509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5090" y="0"/>
                  </a:lnTo>
                  <a:close/>
                </a:path>
                <a:path w="342900" h="342900">
                  <a:moveTo>
                    <a:pt x="256540" y="86360"/>
                  </a:moveTo>
                  <a:lnTo>
                    <a:pt x="0" y="86360"/>
                  </a:lnTo>
                </a:path>
                <a:path w="342900" h="342900">
                  <a:moveTo>
                    <a:pt x="256540" y="86360"/>
                  </a:moveTo>
                  <a:lnTo>
                    <a:pt x="342900" y="0"/>
                  </a:lnTo>
                </a:path>
                <a:path w="342900" h="342900">
                  <a:moveTo>
                    <a:pt x="256540" y="86360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621790" y="369189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7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70" y="256540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621790" y="369189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70" y="256540"/>
                  </a:lnTo>
                  <a:lnTo>
                    <a:pt x="344170" y="0"/>
                  </a:lnTo>
                  <a:lnTo>
                    <a:pt x="86359" y="0"/>
                  </a:lnTo>
                  <a:close/>
                </a:path>
                <a:path w="344169" h="342900">
                  <a:moveTo>
                    <a:pt x="257809" y="86360"/>
                  </a:moveTo>
                  <a:lnTo>
                    <a:pt x="0" y="86360"/>
                  </a:lnTo>
                </a:path>
                <a:path w="344169" h="342900">
                  <a:moveTo>
                    <a:pt x="257809" y="86360"/>
                  </a:moveTo>
                  <a:lnTo>
                    <a:pt x="344170" y="0"/>
                  </a:lnTo>
                </a:path>
                <a:path w="344169" h="342900">
                  <a:moveTo>
                    <a:pt x="257809" y="86360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880870" y="369189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880870" y="369189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2900">
                  <a:moveTo>
                    <a:pt x="257810" y="86360"/>
                  </a:moveTo>
                  <a:lnTo>
                    <a:pt x="0" y="86360"/>
                  </a:lnTo>
                </a:path>
                <a:path w="344169" h="342900">
                  <a:moveTo>
                    <a:pt x="257810" y="86360"/>
                  </a:moveTo>
                  <a:lnTo>
                    <a:pt x="344169" y="0"/>
                  </a:lnTo>
                </a:path>
                <a:path w="344169" h="342900">
                  <a:moveTo>
                    <a:pt x="257810" y="86360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138680" y="369189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2138680" y="369189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621790" y="343408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34417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4170" y="257810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621790" y="343408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4170" y="257810"/>
                  </a:lnTo>
                  <a:lnTo>
                    <a:pt x="344170" y="0"/>
                  </a:lnTo>
                  <a:lnTo>
                    <a:pt x="86359" y="0"/>
                  </a:lnTo>
                  <a:close/>
                </a:path>
                <a:path w="344169" h="344170">
                  <a:moveTo>
                    <a:pt x="257809" y="86360"/>
                  </a:moveTo>
                  <a:lnTo>
                    <a:pt x="0" y="86360"/>
                  </a:lnTo>
                </a:path>
                <a:path w="344169" h="344170">
                  <a:moveTo>
                    <a:pt x="257809" y="86360"/>
                  </a:moveTo>
                  <a:lnTo>
                    <a:pt x="344170" y="0"/>
                  </a:lnTo>
                </a:path>
                <a:path w="344169" h="344170">
                  <a:moveTo>
                    <a:pt x="257809" y="86360"/>
                  </a:moveTo>
                  <a:lnTo>
                    <a:pt x="25780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880870" y="343408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7810" y="344170"/>
                  </a:lnTo>
                  <a:lnTo>
                    <a:pt x="344169" y="25781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880870" y="3434080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69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10" y="344170"/>
                  </a:lnTo>
                  <a:lnTo>
                    <a:pt x="344169" y="25781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4170">
                  <a:moveTo>
                    <a:pt x="257810" y="86360"/>
                  </a:moveTo>
                  <a:lnTo>
                    <a:pt x="0" y="86360"/>
                  </a:lnTo>
                </a:path>
                <a:path w="344169" h="344170">
                  <a:moveTo>
                    <a:pt x="257810" y="86360"/>
                  </a:moveTo>
                  <a:lnTo>
                    <a:pt x="344169" y="0"/>
                  </a:lnTo>
                </a:path>
                <a:path w="344169" h="344170">
                  <a:moveTo>
                    <a:pt x="257810" y="86360"/>
                  </a:moveTo>
                  <a:lnTo>
                    <a:pt x="25781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2138680" y="343408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2138680" y="3434080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6539" y="86360"/>
                  </a:moveTo>
                  <a:lnTo>
                    <a:pt x="0" y="86360"/>
                  </a:lnTo>
                </a:path>
                <a:path w="342900" h="344170">
                  <a:moveTo>
                    <a:pt x="256539" y="86360"/>
                  </a:moveTo>
                  <a:lnTo>
                    <a:pt x="342900" y="0"/>
                  </a:lnTo>
                </a:path>
                <a:path w="342900" h="344170">
                  <a:moveTo>
                    <a:pt x="256539" y="86360"/>
                  </a:moveTo>
                  <a:lnTo>
                    <a:pt x="25653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621790" y="317754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7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70" y="256539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621790" y="317754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70" y="256539"/>
                  </a:lnTo>
                  <a:lnTo>
                    <a:pt x="344170" y="0"/>
                  </a:lnTo>
                  <a:lnTo>
                    <a:pt x="86359" y="0"/>
                  </a:lnTo>
                  <a:close/>
                </a:path>
                <a:path w="344169" h="342900">
                  <a:moveTo>
                    <a:pt x="257809" y="86360"/>
                  </a:moveTo>
                  <a:lnTo>
                    <a:pt x="0" y="86360"/>
                  </a:lnTo>
                </a:path>
                <a:path w="344169" h="342900">
                  <a:moveTo>
                    <a:pt x="257809" y="86360"/>
                  </a:moveTo>
                  <a:lnTo>
                    <a:pt x="344170" y="0"/>
                  </a:lnTo>
                </a:path>
                <a:path w="344169" h="342900">
                  <a:moveTo>
                    <a:pt x="257809" y="86360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1880870" y="317754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880870" y="3177540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69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69" h="342900">
                  <a:moveTo>
                    <a:pt x="257810" y="86360"/>
                  </a:moveTo>
                  <a:lnTo>
                    <a:pt x="0" y="86360"/>
                  </a:lnTo>
                </a:path>
                <a:path w="344169" h="342900">
                  <a:moveTo>
                    <a:pt x="257810" y="86360"/>
                  </a:moveTo>
                  <a:lnTo>
                    <a:pt x="344169" y="0"/>
                  </a:lnTo>
                </a:path>
                <a:path w="344169" h="342900">
                  <a:moveTo>
                    <a:pt x="257810" y="86360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2138680" y="317754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138680" y="3177540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818130" y="3886200"/>
              <a:ext cx="142875" cy="143510"/>
            </a:xfrm>
            <a:custGeom>
              <a:avLst/>
              <a:gdLst/>
              <a:ahLst/>
              <a:cxnLst/>
              <a:rect l="l" t="t" r="r" b="b"/>
              <a:pathLst>
                <a:path w="142875" h="143510">
                  <a:moveTo>
                    <a:pt x="0" y="143087"/>
                  </a:moveTo>
                  <a:lnTo>
                    <a:pt x="142852" y="0"/>
                  </a:lnTo>
                </a:path>
              </a:pathLst>
            </a:custGeom>
            <a:ln w="622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866389" y="3769360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>
                  <a:moveTo>
                    <a:pt x="209550" y="0"/>
                  </a:moveTo>
                  <a:lnTo>
                    <a:pt x="0" y="114300"/>
                  </a:lnTo>
                  <a:lnTo>
                    <a:pt x="96520" y="209550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2" name="object 72"/>
          <p:cNvSpPr txBox="1"/>
          <p:nvPr/>
        </p:nvSpPr>
        <p:spPr>
          <a:xfrm>
            <a:off x="1280165" y="3296920"/>
            <a:ext cx="32448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Mini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Van</a:t>
            </a:r>
            <a:endParaRPr sz="6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346200" y="3554729"/>
            <a:ext cx="25209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C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up</a:t>
            </a:r>
            <a:r>
              <a:rPr dirty="0" sz="600" spc="-5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346200" y="3812540"/>
            <a:ext cx="24701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d</a:t>
            </a:r>
            <a:r>
              <a:rPr dirty="0" sz="60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689100" y="4070350"/>
            <a:ext cx="69405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Blue Red</a:t>
            </a:r>
            <a:r>
              <a:rPr dirty="0" sz="600" spc="6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White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05710" y="3770629"/>
            <a:ext cx="396875" cy="28575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98425" marR="5080" indent="85090">
              <a:lnSpc>
                <a:spcPts val="660"/>
              </a:lnSpc>
              <a:spcBef>
                <a:spcPts val="160"/>
              </a:spcBef>
            </a:pPr>
            <a:r>
              <a:rPr dirty="0" sz="600" spc="-5">
                <a:latin typeface="Arial"/>
                <a:cs typeface="Arial"/>
              </a:rPr>
              <a:t>Carr  </a:t>
            </a:r>
            <a:r>
              <a:rPr dirty="0" sz="600" spc="-10">
                <a:latin typeface="Arial"/>
                <a:cs typeface="Arial"/>
              </a:rPr>
              <a:t>G</a:t>
            </a:r>
            <a:r>
              <a:rPr dirty="0" sz="600">
                <a:latin typeface="Arial"/>
                <a:cs typeface="Arial"/>
              </a:rPr>
              <a:t>le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o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70"/>
              </a:lnSpc>
            </a:pPr>
            <a:r>
              <a:rPr dirty="0" sz="600" spc="-5">
                <a:latin typeface="Arial"/>
                <a:cs typeface="Arial"/>
              </a:rPr>
              <a:t>Clyde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1711960" y="4292600"/>
            <a:ext cx="689610" cy="330200"/>
            <a:chOff x="1711960" y="4292600"/>
            <a:chExt cx="689610" cy="330200"/>
          </a:xfrm>
        </p:grpSpPr>
        <p:sp>
          <p:nvSpPr>
            <p:cNvPr id="78" name="object 78"/>
            <p:cNvSpPr/>
            <p:nvPr/>
          </p:nvSpPr>
          <p:spPr>
            <a:xfrm>
              <a:off x="1804670" y="4385309"/>
              <a:ext cx="596900" cy="237490"/>
            </a:xfrm>
            <a:custGeom>
              <a:avLst/>
              <a:gdLst/>
              <a:ahLst/>
              <a:cxnLst/>
              <a:rect l="l" t="t" r="r" b="b"/>
              <a:pathLst>
                <a:path w="596900" h="237489">
                  <a:moveTo>
                    <a:pt x="596900" y="0"/>
                  </a:moveTo>
                  <a:lnTo>
                    <a:pt x="516890" y="0"/>
                  </a:lnTo>
                  <a:lnTo>
                    <a:pt x="516890" y="157480"/>
                  </a:lnTo>
                  <a:lnTo>
                    <a:pt x="0" y="157480"/>
                  </a:lnTo>
                  <a:lnTo>
                    <a:pt x="0" y="237490"/>
                  </a:lnTo>
                  <a:lnTo>
                    <a:pt x="596900" y="237490"/>
                  </a:lnTo>
                  <a:lnTo>
                    <a:pt x="596900" y="15748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727200" y="4307840"/>
              <a:ext cx="596900" cy="236220"/>
            </a:xfrm>
            <a:custGeom>
              <a:avLst/>
              <a:gdLst/>
              <a:ahLst/>
              <a:cxnLst/>
              <a:rect l="l" t="t" r="r" b="b"/>
              <a:pathLst>
                <a:path w="596900" h="236220">
                  <a:moveTo>
                    <a:pt x="0" y="0"/>
                  </a:moveTo>
                  <a:lnTo>
                    <a:pt x="596900" y="0"/>
                  </a:lnTo>
                  <a:lnTo>
                    <a:pt x="596900" y="236220"/>
                  </a:lnTo>
                  <a:lnTo>
                    <a:pt x="0" y="23622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 txBox="1"/>
          <p:nvPr/>
        </p:nvSpPr>
        <p:spPr>
          <a:xfrm>
            <a:off x="1775460" y="4318000"/>
            <a:ext cx="48895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latin typeface="Arial"/>
                <a:cs typeface="Arial"/>
              </a:rPr>
              <a:t>C</a:t>
            </a:r>
            <a:r>
              <a:rPr dirty="0" sz="1000" spc="-5" b="1">
                <a:latin typeface="Arial"/>
                <a:cs typeface="Arial"/>
              </a:rPr>
              <a:t>O</a:t>
            </a:r>
            <a:r>
              <a:rPr dirty="0" sz="1000" spc="5" b="1">
                <a:latin typeface="Arial"/>
                <a:cs typeface="Arial"/>
              </a:rPr>
              <a:t>L</a:t>
            </a:r>
            <a:r>
              <a:rPr dirty="0" sz="1000" spc="-5" b="1">
                <a:latin typeface="Arial"/>
                <a:cs typeface="Arial"/>
              </a:rPr>
              <a:t>O</a:t>
            </a:r>
            <a:r>
              <a:rPr dirty="0" sz="1000" spc="10" b="1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3754120" y="2989579"/>
            <a:ext cx="1468120" cy="1069975"/>
            <a:chOff x="3754120" y="2989579"/>
            <a:chExt cx="1468120" cy="1069975"/>
          </a:xfrm>
        </p:grpSpPr>
        <p:sp>
          <p:nvSpPr>
            <p:cNvPr id="82" name="object 82"/>
            <p:cNvSpPr/>
            <p:nvPr/>
          </p:nvSpPr>
          <p:spPr>
            <a:xfrm>
              <a:off x="3940810" y="352043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10" y="344170"/>
                  </a:lnTo>
                  <a:lnTo>
                    <a:pt x="344169" y="25781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4170">
                  <a:moveTo>
                    <a:pt x="257810" y="86360"/>
                  </a:moveTo>
                  <a:lnTo>
                    <a:pt x="0" y="86360"/>
                  </a:lnTo>
                </a:path>
                <a:path w="344170" h="344170">
                  <a:moveTo>
                    <a:pt x="257810" y="86360"/>
                  </a:moveTo>
                  <a:lnTo>
                    <a:pt x="344169" y="0"/>
                  </a:lnTo>
                </a:path>
                <a:path w="344170" h="344170">
                  <a:moveTo>
                    <a:pt x="257810" y="86360"/>
                  </a:moveTo>
                  <a:lnTo>
                    <a:pt x="25781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4198620" y="352043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4198620" y="352043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6539" y="86360"/>
                  </a:moveTo>
                  <a:lnTo>
                    <a:pt x="0" y="86360"/>
                  </a:lnTo>
                </a:path>
                <a:path w="342900" h="344170">
                  <a:moveTo>
                    <a:pt x="256539" y="86360"/>
                  </a:moveTo>
                  <a:lnTo>
                    <a:pt x="342900" y="0"/>
                  </a:lnTo>
                </a:path>
                <a:path w="342900" h="344170">
                  <a:moveTo>
                    <a:pt x="256539" y="86360"/>
                  </a:moveTo>
                  <a:lnTo>
                    <a:pt x="25653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4455160" y="3520439"/>
              <a:ext cx="345440" cy="344170"/>
            </a:xfrm>
            <a:custGeom>
              <a:avLst/>
              <a:gdLst/>
              <a:ahLst/>
              <a:cxnLst/>
              <a:rect l="l" t="t" r="r" b="b"/>
              <a:pathLst>
                <a:path w="345439" h="344170">
                  <a:moveTo>
                    <a:pt x="34543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9079" y="344170"/>
                  </a:lnTo>
                  <a:lnTo>
                    <a:pt x="345439" y="257810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4455160" y="3520439"/>
              <a:ext cx="345440" cy="344170"/>
            </a:xfrm>
            <a:custGeom>
              <a:avLst/>
              <a:gdLst/>
              <a:ahLst/>
              <a:cxnLst/>
              <a:rect l="l" t="t" r="r" b="b"/>
              <a:pathLst>
                <a:path w="345439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9079" y="344170"/>
                  </a:lnTo>
                  <a:lnTo>
                    <a:pt x="345439" y="257810"/>
                  </a:lnTo>
                  <a:lnTo>
                    <a:pt x="345439" y="0"/>
                  </a:lnTo>
                  <a:lnTo>
                    <a:pt x="86360" y="0"/>
                  </a:lnTo>
                  <a:close/>
                </a:path>
                <a:path w="345439" h="344170">
                  <a:moveTo>
                    <a:pt x="259079" y="86360"/>
                  </a:moveTo>
                  <a:lnTo>
                    <a:pt x="0" y="86360"/>
                  </a:lnTo>
                </a:path>
                <a:path w="345439" h="344170">
                  <a:moveTo>
                    <a:pt x="259079" y="86360"/>
                  </a:moveTo>
                  <a:lnTo>
                    <a:pt x="345439" y="0"/>
                  </a:lnTo>
                </a:path>
                <a:path w="345439" h="344170">
                  <a:moveTo>
                    <a:pt x="259079" y="86360"/>
                  </a:moveTo>
                  <a:lnTo>
                    <a:pt x="25907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3940810" y="326389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3940810" y="326389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6360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2900">
                  <a:moveTo>
                    <a:pt x="257810" y="85089"/>
                  </a:moveTo>
                  <a:lnTo>
                    <a:pt x="0" y="85089"/>
                  </a:lnTo>
                </a:path>
                <a:path w="344170" h="342900">
                  <a:moveTo>
                    <a:pt x="257810" y="85089"/>
                  </a:moveTo>
                  <a:lnTo>
                    <a:pt x="344169" y="0"/>
                  </a:lnTo>
                </a:path>
                <a:path w="344170" h="342900">
                  <a:moveTo>
                    <a:pt x="257810" y="85089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419862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419862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5089"/>
                  </a:moveTo>
                  <a:lnTo>
                    <a:pt x="0" y="85089"/>
                  </a:lnTo>
                </a:path>
                <a:path w="342900" h="342900">
                  <a:moveTo>
                    <a:pt x="256539" y="85089"/>
                  </a:moveTo>
                  <a:lnTo>
                    <a:pt x="342900" y="0"/>
                  </a:lnTo>
                </a:path>
                <a:path w="342900" h="342900">
                  <a:moveTo>
                    <a:pt x="256539" y="85089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4455160" y="3263899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345439" y="0"/>
                  </a:moveTo>
                  <a:lnTo>
                    <a:pt x="86360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4455160" y="3263899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86360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lnTo>
                    <a:pt x="86360" y="0"/>
                  </a:lnTo>
                  <a:close/>
                </a:path>
                <a:path w="345439" h="342900">
                  <a:moveTo>
                    <a:pt x="259079" y="85089"/>
                  </a:moveTo>
                  <a:lnTo>
                    <a:pt x="0" y="85089"/>
                  </a:lnTo>
                </a:path>
                <a:path w="345439" h="342900">
                  <a:moveTo>
                    <a:pt x="259079" y="85089"/>
                  </a:moveTo>
                  <a:lnTo>
                    <a:pt x="345439" y="0"/>
                  </a:lnTo>
                </a:path>
                <a:path w="345439" h="342900">
                  <a:moveTo>
                    <a:pt x="259079" y="85089"/>
                  </a:moveTo>
                  <a:lnTo>
                    <a:pt x="25907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3940810" y="300481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3940810" y="300481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6360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2900">
                  <a:moveTo>
                    <a:pt x="257810" y="86359"/>
                  </a:moveTo>
                  <a:lnTo>
                    <a:pt x="0" y="86359"/>
                  </a:lnTo>
                </a:path>
                <a:path w="344170" h="342900">
                  <a:moveTo>
                    <a:pt x="257810" y="86359"/>
                  </a:moveTo>
                  <a:lnTo>
                    <a:pt x="344169" y="0"/>
                  </a:lnTo>
                </a:path>
                <a:path w="344170" h="342900">
                  <a:moveTo>
                    <a:pt x="257810" y="86359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419862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419862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59"/>
                  </a:moveTo>
                  <a:lnTo>
                    <a:pt x="0" y="86359"/>
                  </a:lnTo>
                </a:path>
                <a:path w="342900" h="342900">
                  <a:moveTo>
                    <a:pt x="256539" y="86359"/>
                  </a:moveTo>
                  <a:lnTo>
                    <a:pt x="342900" y="0"/>
                  </a:lnTo>
                </a:path>
                <a:path w="342900" h="342900">
                  <a:moveTo>
                    <a:pt x="256539" y="86359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4455160" y="3004819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345439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4455160" y="3004819"/>
              <a:ext cx="345440" cy="342900"/>
            </a:xfrm>
            <a:custGeom>
              <a:avLst/>
              <a:gdLst/>
              <a:ahLst/>
              <a:cxnLst/>
              <a:rect l="l" t="t" r="r" b="b"/>
              <a:pathLst>
                <a:path w="345439" h="342900">
                  <a:moveTo>
                    <a:pt x="86360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9079" y="342900"/>
                  </a:lnTo>
                  <a:lnTo>
                    <a:pt x="345439" y="256539"/>
                  </a:lnTo>
                  <a:lnTo>
                    <a:pt x="345439" y="0"/>
                  </a:lnTo>
                  <a:lnTo>
                    <a:pt x="86360" y="0"/>
                  </a:lnTo>
                  <a:close/>
                </a:path>
                <a:path w="345439" h="342900">
                  <a:moveTo>
                    <a:pt x="259079" y="86359"/>
                  </a:moveTo>
                  <a:lnTo>
                    <a:pt x="0" y="86359"/>
                  </a:lnTo>
                </a:path>
                <a:path w="345439" h="342900">
                  <a:moveTo>
                    <a:pt x="259079" y="86359"/>
                  </a:moveTo>
                  <a:lnTo>
                    <a:pt x="345439" y="0"/>
                  </a:lnTo>
                </a:path>
                <a:path w="345439" h="342900">
                  <a:moveTo>
                    <a:pt x="259079" y="86359"/>
                  </a:moveTo>
                  <a:lnTo>
                    <a:pt x="25907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385572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5089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7809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385572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5089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7809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1629">
                  <a:moveTo>
                    <a:pt x="257809" y="86360"/>
                  </a:moveTo>
                  <a:lnTo>
                    <a:pt x="0" y="86360"/>
                  </a:lnTo>
                </a:path>
                <a:path w="342900" h="341629">
                  <a:moveTo>
                    <a:pt x="257809" y="86360"/>
                  </a:moveTo>
                  <a:lnTo>
                    <a:pt x="342900" y="0"/>
                  </a:lnTo>
                </a:path>
                <a:path w="342900" h="341629">
                  <a:moveTo>
                    <a:pt x="257809" y="86360"/>
                  </a:moveTo>
                  <a:lnTo>
                    <a:pt x="257809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411226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411226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6360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1629">
                  <a:moveTo>
                    <a:pt x="259079" y="86360"/>
                  </a:moveTo>
                  <a:lnTo>
                    <a:pt x="0" y="86360"/>
                  </a:lnTo>
                </a:path>
                <a:path w="342900" h="341629">
                  <a:moveTo>
                    <a:pt x="259079" y="86360"/>
                  </a:moveTo>
                  <a:lnTo>
                    <a:pt x="342900" y="0"/>
                  </a:lnTo>
                </a:path>
                <a:path w="342900" h="341629">
                  <a:moveTo>
                    <a:pt x="259079" y="86360"/>
                  </a:moveTo>
                  <a:lnTo>
                    <a:pt x="259079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437134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7810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437134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6360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7810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1629">
                  <a:moveTo>
                    <a:pt x="257810" y="86360"/>
                  </a:moveTo>
                  <a:lnTo>
                    <a:pt x="0" y="86360"/>
                  </a:lnTo>
                </a:path>
                <a:path w="342900" h="341629">
                  <a:moveTo>
                    <a:pt x="257810" y="86360"/>
                  </a:moveTo>
                  <a:lnTo>
                    <a:pt x="342900" y="0"/>
                  </a:lnTo>
                </a:path>
                <a:path w="342900" h="341629">
                  <a:moveTo>
                    <a:pt x="257810" y="86360"/>
                  </a:moveTo>
                  <a:lnTo>
                    <a:pt x="257810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385572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5089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385572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5089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411226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411226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437134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437134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385572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508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385572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508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411226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411226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437134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437134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376936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376936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4027170" y="369188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69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4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4027170" y="369188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40"/>
                  </a:lnTo>
                  <a:lnTo>
                    <a:pt x="344169" y="0"/>
                  </a:lnTo>
                  <a:lnTo>
                    <a:pt x="86359" y="0"/>
                  </a:lnTo>
                  <a:close/>
                </a:path>
                <a:path w="344170" h="342900">
                  <a:moveTo>
                    <a:pt x="257809" y="86360"/>
                  </a:moveTo>
                  <a:lnTo>
                    <a:pt x="0" y="86360"/>
                  </a:lnTo>
                </a:path>
                <a:path w="344170" h="342900">
                  <a:moveTo>
                    <a:pt x="257809" y="86360"/>
                  </a:moveTo>
                  <a:lnTo>
                    <a:pt x="344169" y="0"/>
                  </a:lnTo>
                </a:path>
                <a:path w="344170" h="342900">
                  <a:moveTo>
                    <a:pt x="257809" y="86360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428498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428498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60"/>
                  </a:moveTo>
                  <a:lnTo>
                    <a:pt x="0" y="86360"/>
                  </a:lnTo>
                </a:path>
                <a:path w="342900" h="342900">
                  <a:moveTo>
                    <a:pt x="256540" y="86360"/>
                  </a:moveTo>
                  <a:lnTo>
                    <a:pt x="342900" y="0"/>
                  </a:lnTo>
                </a:path>
                <a:path w="342900" h="342900">
                  <a:moveTo>
                    <a:pt x="256540" y="86360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376936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376936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39" y="86360"/>
                  </a:moveTo>
                  <a:lnTo>
                    <a:pt x="0" y="86360"/>
                  </a:lnTo>
                </a:path>
                <a:path w="342900" h="344170">
                  <a:moveTo>
                    <a:pt x="256539" y="86360"/>
                  </a:moveTo>
                  <a:lnTo>
                    <a:pt x="342900" y="0"/>
                  </a:lnTo>
                </a:path>
                <a:path w="342900" h="344170">
                  <a:moveTo>
                    <a:pt x="256539" y="86360"/>
                  </a:moveTo>
                  <a:lnTo>
                    <a:pt x="25653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4027170" y="343407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344169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4169" y="25781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4027170" y="343407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4169" y="257810"/>
                  </a:lnTo>
                  <a:lnTo>
                    <a:pt x="344169" y="0"/>
                  </a:lnTo>
                  <a:lnTo>
                    <a:pt x="86359" y="0"/>
                  </a:lnTo>
                  <a:close/>
                </a:path>
                <a:path w="344170" h="344170">
                  <a:moveTo>
                    <a:pt x="257809" y="86360"/>
                  </a:moveTo>
                  <a:lnTo>
                    <a:pt x="0" y="86360"/>
                  </a:lnTo>
                </a:path>
                <a:path w="344170" h="344170">
                  <a:moveTo>
                    <a:pt x="257809" y="86360"/>
                  </a:moveTo>
                  <a:lnTo>
                    <a:pt x="344169" y="0"/>
                  </a:lnTo>
                </a:path>
                <a:path w="344170" h="344170">
                  <a:moveTo>
                    <a:pt x="257809" y="86360"/>
                  </a:moveTo>
                  <a:lnTo>
                    <a:pt x="25780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428498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428498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40" y="86360"/>
                  </a:moveTo>
                  <a:lnTo>
                    <a:pt x="0" y="86360"/>
                  </a:lnTo>
                </a:path>
                <a:path w="342900" h="344170">
                  <a:moveTo>
                    <a:pt x="256540" y="86360"/>
                  </a:moveTo>
                  <a:lnTo>
                    <a:pt x="342900" y="0"/>
                  </a:lnTo>
                </a:path>
                <a:path w="342900" h="344170">
                  <a:moveTo>
                    <a:pt x="256540" y="86360"/>
                  </a:moveTo>
                  <a:lnTo>
                    <a:pt x="25654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376936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376936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4027170" y="317753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69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4027170" y="317753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4169" y="256539"/>
                  </a:lnTo>
                  <a:lnTo>
                    <a:pt x="344169" y="0"/>
                  </a:lnTo>
                  <a:lnTo>
                    <a:pt x="86359" y="0"/>
                  </a:lnTo>
                  <a:close/>
                </a:path>
                <a:path w="344170" h="342900">
                  <a:moveTo>
                    <a:pt x="257809" y="86360"/>
                  </a:moveTo>
                  <a:lnTo>
                    <a:pt x="0" y="86360"/>
                  </a:lnTo>
                </a:path>
                <a:path w="344170" h="342900">
                  <a:moveTo>
                    <a:pt x="257809" y="86360"/>
                  </a:moveTo>
                  <a:lnTo>
                    <a:pt x="344169" y="0"/>
                  </a:lnTo>
                </a:path>
                <a:path w="344170" h="342900">
                  <a:moveTo>
                    <a:pt x="257809" y="86360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428498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428498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60"/>
                  </a:moveTo>
                  <a:lnTo>
                    <a:pt x="0" y="86360"/>
                  </a:lnTo>
                </a:path>
                <a:path w="342900" h="342900">
                  <a:moveTo>
                    <a:pt x="256540" y="86360"/>
                  </a:moveTo>
                  <a:lnTo>
                    <a:pt x="342900" y="0"/>
                  </a:lnTo>
                </a:path>
                <a:path w="342900" h="342900">
                  <a:moveTo>
                    <a:pt x="256540" y="86360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4965700" y="3886199"/>
              <a:ext cx="141605" cy="142240"/>
            </a:xfrm>
            <a:custGeom>
              <a:avLst/>
              <a:gdLst/>
              <a:ahLst/>
              <a:cxnLst/>
              <a:rect l="l" t="t" r="r" b="b"/>
              <a:pathLst>
                <a:path w="141604" h="142239">
                  <a:moveTo>
                    <a:pt x="0" y="141815"/>
                  </a:moveTo>
                  <a:lnTo>
                    <a:pt x="141582" y="0"/>
                  </a:lnTo>
                </a:path>
              </a:pathLst>
            </a:custGeom>
            <a:ln w="622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5012690" y="3769359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>
                  <a:moveTo>
                    <a:pt x="209550" y="0"/>
                  </a:moveTo>
                  <a:lnTo>
                    <a:pt x="0" y="114300"/>
                  </a:lnTo>
                  <a:lnTo>
                    <a:pt x="96520" y="209550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7" name="object 137"/>
          <p:cNvSpPr txBox="1"/>
          <p:nvPr/>
        </p:nvSpPr>
        <p:spPr>
          <a:xfrm>
            <a:off x="3683000" y="2344419"/>
            <a:ext cx="1908175" cy="3943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400" b="1">
                <a:latin typeface="Times New Roman"/>
                <a:cs typeface="Times New Roman"/>
              </a:rPr>
              <a:t>Sales</a:t>
            </a:r>
            <a:r>
              <a:rPr dirty="0" sz="2400" spc="-60" b="1">
                <a:latin typeface="Times New Roman"/>
                <a:cs typeface="Times New Roman"/>
              </a:rPr>
              <a:t> </a:t>
            </a:r>
            <a:r>
              <a:rPr dirty="0" sz="2400" spc="5" b="1">
                <a:latin typeface="Times New Roman"/>
                <a:cs typeface="Times New Roman"/>
              </a:rPr>
              <a:t>Volumes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497579" y="3573779"/>
            <a:ext cx="25209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C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up</a:t>
            </a:r>
            <a:r>
              <a:rPr dirty="0" sz="600" spc="-5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502659" y="3832859"/>
            <a:ext cx="24701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d</a:t>
            </a:r>
            <a:r>
              <a:rPr dirty="0" sz="60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816350" y="4065270"/>
            <a:ext cx="71310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Blue </a:t>
            </a:r>
            <a:r>
              <a:rPr dirty="0" sz="600" spc="-10">
                <a:latin typeface="Arial"/>
                <a:cs typeface="Arial"/>
              </a:rPr>
              <a:t>Red</a:t>
            </a:r>
            <a:r>
              <a:rPr dirty="0" sz="600" spc="8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White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652009" y="3770629"/>
            <a:ext cx="396875" cy="28575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99060" marR="5080" indent="85090">
              <a:lnSpc>
                <a:spcPts val="660"/>
              </a:lnSpc>
              <a:spcBef>
                <a:spcPts val="160"/>
              </a:spcBef>
            </a:pPr>
            <a:r>
              <a:rPr dirty="0" sz="600" spc="-5">
                <a:latin typeface="Arial"/>
                <a:cs typeface="Arial"/>
              </a:rPr>
              <a:t>Carr  </a:t>
            </a:r>
            <a:r>
              <a:rPr dirty="0" sz="600">
                <a:latin typeface="Arial"/>
                <a:cs typeface="Arial"/>
              </a:rPr>
              <a:t>G</a:t>
            </a:r>
            <a:r>
              <a:rPr dirty="0" sz="600" spc="-10">
                <a:latin typeface="Arial"/>
                <a:cs typeface="Arial"/>
              </a:rPr>
              <a:t>l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o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70"/>
              </a:lnSpc>
            </a:pPr>
            <a:r>
              <a:rPr dirty="0" sz="600" spc="-5">
                <a:latin typeface="Arial"/>
                <a:cs typeface="Arial"/>
              </a:rPr>
              <a:t>Clyde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142" name="object 142"/>
          <p:cNvGrpSpPr/>
          <p:nvPr/>
        </p:nvGrpSpPr>
        <p:grpSpPr>
          <a:xfrm>
            <a:off x="3859529" y="4292600"/>
            <a:ext cx="688340" cy="330200"/>
            <a:chOff x="3859529" y="4292600"/>
            <a:chExt cx="688340" cy="330200"/>
          </a:xfrm>
        </p:grpSpPr>
        <p:sp>
          <p:nvSpPr>
            <p:cNvPr id="143" name="object 143"/>
            <p:cNvSpPr/>
            <p:nvPr/>
          </p:nvSpPr>
          <p:spPr>
            <a:xfrm>
              <a:off x="3950970" y="4385309"/>
              <a:ext cx="596900" cy="237490"/>
            </a:xfrm>
            <a:custGeom>
              <a:avLst/>
              <a:gdLst/>
              <a:ahLst/>
              <a:cxnLst/>
              <a:rect l="l" t="t" r="r" b="b"/>
              <a:pathLst>
                <a:path w="596900" h="237489">
                  <a:moveTo>
                    <a:pt x="596900" y="0"/>
                  </a:moveTo>
                  <a:lnTo>
                    <a:pt x="516890" y="0"/>
                  </a:lnTo>
                  <a:lnTo>
                    <a:pt x="516890" y="157480"/>
                  </a:lnTo>
                  <a:lnTo>
                    <a:pt x="0" y="157480"/>
                  </a:lnTo>
                  <a:lnTo>
                    <a:pt x="0" y="237490"/>
                  </a:lnTo>
                  <a:lnTo>
                    <a:pt x="596900" y="237490"/>
                  </a:lnTo>
                  <a:lnTo>
                    <a:pt x="596900" y="15748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3874769" y="4307840"/>
              <a:ext cx="595630" cy="236220"/>
            </a:xfrm>
            <a:custGeom>
              <a:avLst/>
              <a:gdLst/>
              <a:ahLst/>
              <a:cxnLst/>
              <a:rect l="l" t="t" r="r" b="b"/>
              <a:pathLst>
                <a:path w="595629" h="236220">
                  <a:moveTo>
                    <a:pt x="0" y="0"/>
                  </a:moveTo>
                  <a:lnTo>
                    <a:pt x="595629" y="0"/>
                  </a:lnTo>
                  <a:lnTo>
                    <a:pt x="595629" y="236220"/>
                  </a:lnTo>
                  <a:lnTo>
                    <a:pt x="0" y="23622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5" name="object 145"/>
          <p:cNvSpPr txBox="1"/>
          <p:nvPr/>
        </p:nvSpPr>
        <p:spPr>
          <a:xfrm>
            <a:off x="3921759" y="4318000"/>
            <a:ext cx="48895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latin typeface="Arial"/>
                <a:cs typeface="Arial"/>
              </a:rPr>
              <a:t>C</a:t>
            </a:r>
            <a:r>
              <a:rPr dirty="0" sz="1000" spc="-5" b="1">
                <a:latin typeface="Arial"/>
                <a:cs typeface="Arial"/>
              </a:rPr>
              <a:t>O</a:t>
            </a:r>
            <a:r>
              <a:rPr dirty="0" sz="1000" spc="5" b="1">
                <a:latin typeface="Arial"/>
                <a:cs typeface="Arial"/>
              </a:rPr>
              <a:t>L</a:t>
            </a:r>
            <a:r>
              <a:rPr dirty="0" sz="1000" spc="-5" b="1">
                <a:latin typeface="Arial"/>
                <a:cs typeface="Arial"/>
              </a:rPr>
              <a:t>O</a:t>
            </a:r>
            <a:r>
              <a:rPr dirty="0" sz="1000" spc="10" b="1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46" name="object 146"/>
          <p:cNvGrpSpPr/>
          <p:nvPr/>
        </p:nvGrpSpPr>
        <p:grpSpPr>
          <a:xfrm>
            <a:off x="5900420" y="2989579"/>
            <a:ext cx="2710180" cy="1236980"/>
            <a:chOff x="5900420" y="2989579"/>
            <a:chExt cx="2710180" cy="1236980"/>
          </a:xfrm>
        </p:grpSpPr>
        <p:sp>
          <p:nvSpPr>
            <p:cNvPr id="147" name="object 147"/>
            <p:cNvSpPr/>
            <p:nvPr/>
          </p:nvSpPr>
          <p:spPr>
            <a:xfrm>
              <a:off x="6088380" y="352043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40" y="86360"/>
                  </a:moveTo>
                  <a:lnTo>
                    <a:pt x="0" y="86360"/>
                  </a:lnTo>
                </a:path>
                <a:path w="342900" h="344170">
                  <a:moveTo>
                    <a:pt x="256540" y="86360"/>
                  </a:moveTo>
                  <a:lnTo>
                    <a:pt x="342900" y="0"/>
                  </a:lnTo>
                </a:path>
                <a:path w="342900" h="344170">
                  <a:moveTo>
                    <a:pt x="256540" y="86360"/>
                  </a:moveTo>
                  <a:lnTo>
                    <a:pt x="25654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6344920" y="352043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6344920" y="352043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0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7809" y="86360"/>
                  </a:moveTo>
                  <a:lnTo>
                    <a:pt x="0" y="86360"/>
                  </a:lnTo>
                </a:path>
                <a:path w="342900" h="344170">
                  <a:moveTo>
                    <a:pt x="257809" y="86360"/>
                  </a:moveTo>
                  <a:lnTo>
                    <a:pt x="342900" y="0"/>
                  </a:lnTo>
                </a:path>
                <a:path w="342900" h="344170">
                  <a:moveTo>
                    <a:pt x="257809" y="86360"/>
                  </a:moveTo>
                  <a:lnTo>
                    <a:pt x="25780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6602730" y="352043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344170" y="0"/>
                  </a:moveTo>
                  <a:lnTo>
                    <a:pt x="8509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7810" y="344170"/>
                  </a:lnTo>
                  <a:lnTo>
                    <a:pt x="344170" y="257810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6602730" y="352043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8509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7810" y="344170"/>
                  </a:lnTo>
                  <a:lnTo>
                    <a:pt x="344170" y="257810"/>
                  </a:lnTo>
                  <a:lnTo>
                    <a:pt x="344170" y="0"/>
                  </a:lnTo>
                  <a:lnTo>
                    <a:pt x="85090" y="0"/>
                  </a:lnTo>
                  <a:close/>
                </a:path>
                <a:path w="344170" h="344170">
                  <a:moveTo>
                    <a:pt x="257810" y="86360"/>
                  </a:moveTo>
                  <a:lnTo>
                    <a:pt x="0" y="86360"/>
                  </a:lnTo>
                </a:path>
                <a:path w="344170" h="344170">
                  <a:moveTo>
                    <a:pt x="257810" y="86360"/>
                  </a:moveTo>
                  <a:lnTo>
                    <a:pt x="344170" y="0"/>
                  </a:lnTo>
                </a:path>
                <a:path w="344170" h="344170">
                  <a:moveTo>
                    <a:pt x="257810" y="86360"/>
                  </a:moveTo>
                  <a:lnTo>
                    <a:pt x="25781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608838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608838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5089"/>
                  </a:moveTo>
                  <a:lnTo>
                    <a:pt x="0" y="85089"/>
                  </a:lnTo>
                </a:path>
                <a:path w="342900" h="342900">
                  <a:moveTo>
                    <a:pt x="256540" y="85089"/>
                  </a:moveTo>
                  <a:lnTo>
                    <a:pt x="342900" y="0"/>
                  </a:lnTo>
                </a:path>
                <a:path w="342900" h="342900">
                  <a:moveTo>
                    <a:pt x="256540" y="85089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634492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6344920" y="326389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7809" y="85089"/>
                  </a:moveTo>
                  <a:lnTo>
                    <a:pt x="0" y="85089"/>
                  </a:lnTo>
                </a:path>
                <a:path w="342900" h="342900">
                  <a:moveTo>
                    <a:pt x="257809" y="85089"/>
                  </a:moveTo>
                  <a:lnTo>
                    <a:pt x="342900" y="0"/>
                  </a:lnTo>
                </a:path>
                <a:path w="342900" h="342900">
                  <a:moveTo>
                    <a:pt x="257809" y="85089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6602730" y="326389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70" y="0"/>
                  </a:moveTo>
                  <a:lnTo>
                    <a:pt x="85090" y="0"/>
                  </a:lnTo>
                  <a:lnTo>
                    <a:pt x="0" y="8508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70" y="256539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6602730" y="326389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5090" y="0"/>
                  </a:moveTo>
                  <a:lnTo>
                    <a:pt x="0" y="8508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70" y="256539"/>
                  </a:lnTo>
                  <a:lnTo>
                    <a:pt x="344170" y="0"/>
                  </a:lnTo>
                  <a:lnTo>
                    <a:pt x="85090" y="0"/>
                  </a:lnTo>
                  <a:close/>
                </a:path>
                <a:path w="344170" h="342900">
                  <a:moveTo>
                    <a:pt x="257810" y="85089"/>
                  </a:moveTo>
                  <a:lnTo>
                    <a:pt x="0" y="85089"/>
                  </a:lnTo>
                </a:path>
                <a:path w="344170" h="342900">
                  <a:moveTo>
                    <a:pt x="257810" y="85089"/>
                  </a:moveTo>
                  <a:lnTo>
                    <a:pt x="344170" y="0"/>
                  </a:lnTo>
                </a:path>
                <a:path w="344170" h="342900">
                  <a:moveTo>
                    <a:pt x="257810" y="85089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608838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608838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59"/>
                  </a:moveTo>
                  <a:lnTo>
                    <a:pt x="0" y="86359"/>
                  </a:lnTo>
                </a:path>
                <a:path w="342900" h="342900">
                  <a:moveTo>
                    <a:pt x="256540" y="86359"/>
                  </a:moveTo>
                  <a:lnTo>
                    <a:pt x="342900" y="0"/>
                  </a:lnTo>
                </a:path>
                <a:path w="342900" h="342900">
                  <a:moveTo>
                    <a:pt x="256540" y="86359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634492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6344920" y="300481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780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7809" y="86359"/>
                  </a:moveTo>
                  <a:lnTo>
                    <a:pt x="0" y="86359"/>
                  </a:lnTo>
                </a:path>
                <a:path w="342900" h="342900">
                  <a:moveTo>
                    <a:pt x="257809" y="86359"/>
                  </a:moveTo>
                  <a:lnTo>
                    <a:pt x="342900" y="0"/>
                  </a:lnTo>
                </a:path>
                <a:path w="342900" h="342900">
                  <a:moveTo>
                    <a:pt x="257809" y="86359"/>
                  </a:moveTo>
                  <a:lnTo>
                    <a:pt x="25780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6602730" y="300481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70" y="0"/>
                  </a:moveTo>
                  <a:lnTo>
                    <a:pt x="85090" y="0"/>
                  </a:lnTo>
                  <a:lnTo>
                    <a:pt x="0" y="8635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70" y="256539"/>
                  </a:lnTo>
                  <a:lnTo>
                    <a:pt x="344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6602730" y="300481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5090" y="0"/>
                  </a:moveTo>
                  <a:lnTo>
                    <a:pt x="0" y="86359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70" y="256539"/>
                  </a:lnTo>
                  <a:lnTo>
                    <a:pt x="344170" y="0"/>
                  </a:lnTo>
                  <a:lnTo>
                    <a:pt x="85090" y="0"/>
                  </a:lnTo>
                  <a:close/>
                </a:path>
                <a:path w="344170" h="342900">
                  <a:moveTo>
                    <a:pt x="257810" y="86359"/>
                  </a:moveTo>
                  <a:lnTo>
                    <a:pt x="0" y="86359"/>
                  </a:lnTo>
                </a:path>
                <a:path w="344170" h="342900">
                  <a:moveTo>
                    <a:pt x="257810" y="86359"/>
                  </a:moveTo>
                  <a:lnTo>
                    <a:pt x="344170" y="0"/>
                  </a:lnTo>
                </a:path>
                <a:path w="344170" h="342900">
                  <a:moveTo>
                    <a:pt x="257810" y="86359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600202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7809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600202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6359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7809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1629">
                  <a:moveTo>
                    <a:pt x="257809" y="86360"/>
                  </a:moveTo>
                  <a:lnTo>
                    <a:pt x="0" y="86360"/>
                  </a:lnTo>
                </a:path>
                <a:path w="342900" h="341629">
                  <a:moveTo>
                    <a:pt x="257809" y="86360"/>
                  </a:moveTo>
                  <a:lnTo>
                    <a:pt x="342900" y="0"/>
                  </a:lnTo>
                </a:path>
                <a:path w="342900" h="341629">
                  <a:moveTo>
                    <a:pt x="257809" y="86360"/>
                  </a:moveTo>
                  <a:lnTo>
                    <a:pt x="257809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6258560" y="3606799"/>
              <a:ext cx="344170" cy="341630"/>
            </a:xfrm>
            <a:custGeom>
              <a:avLst/>
              <a:gdLst/>
              <a:ahLst/>
              <a:cxnLst/>
              <a:rect l="l" t="t" r="r" b="b"/>
              <a:pathLst>
                <a:path w="344170" h="341629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9080" y="341630"/>
                  </a:lnTo>
                  <a:lnTo>
                    <a:pt x="344169" y="25781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6258560" y="3606799"/>
              <a:ext cx="344170" cy="341630"/>
            </a:xfrm>
            <a:custGeom>
              <a:avLst/>
              <a:gdLst/>
              <a:ahLst/>
              <a:cxnLst/>
              <a:rect l="l" t="t" r="r" b="b"/>
              <a:pathLst>
                <a:path w="344170" h="341629">
                  <a:moveTo>
                    <a:pt x="86360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9080" y="341630"/>
                  </a:lnTo>
                  <a:lnTo>
                    <a:pt x="344169" y="25781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1629">
                  <a:moveTo>
                    <a:pt x="259080" y="86360"/>
                  </a:moveTo>
                  <a:lnTo>
                    <a:pt x="0" y="86360"/>
                  </a:lnTo>
                </a:path>
                <a:path w="344170" h="341629">
                  <a:moveTo>
                    <a:pt x="259080" y="86360"/>
                  </a:moveTo>
                  <a:lnTo>
                    <a:pt x="344169" y="0"/>
                  </a:lnTo>
                </a:path>
                <a:path w="344170" h="341629">
                  <a:moveTo>
                    <a:pt x="259080" y="86360"/>
                  </a:moveTo>
                  <a:lnTo>
                    <a:pt x="259080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651764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6517640" y="3606799"/>
              <a:ext cx="342900" cy="341630"/>
            </a:xfrm>
            <a:custGeom>
              <a:avLst/>
              <a:gdLst/>
              <a:ahLst/>
              <a:cxnLst/>
              <a:rect l="l" t="t" r="r" b="b"/>
              <a:pathLst>
                <a:path w="342900" h="341629">
                  <a:moveTo>
                    <a:pt x="86359" y="0"/>
                  </a:moveTo>
                  <a:lnTo>
                    <a:pt x="0" y="86360"/>
                  </a:lnTo>
                  <a:lnTo>
                    <a:pt x="0" y="341630"/>
                  </a:lnTo>
                  <a:lnTo>
                    <a:pt x="259079" y="34163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1629">
                  <a:moveTo>
                    <a:pt x="259079" y="86360"/>
                  </a:moveTo>
                  <a:lnTo>
                    <a:pt x="0" y="86360"/>
                  </a:lnTo>
                </a:path>
                <a:path w="342900" h="341629">
                  <a:moveTo>
                    <a:pt x="259079" y="86360"/>
                  </a:moveTo>
                  <a:lnTo>
                    <a:pt x="342900" y="0"/>
                  </a:lnTo>
                </a:path>
                <a:path w="342900" h="341629">
                  <a:moveTo>
                    <a:pt x="259079" y="86360"/>
                  </a:moveTo>
                  <a:lnTo>
                    <a:pt x="259079" y="34163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600202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600202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6258560" y="334771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344169" y="0"/>
                  </a:moveTo>
                  <a:lnTo>
                    <a:pt x="86360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7810" y="344169"/>
                  </a:lnTo>
                  <a:lnTo>
                    <a:pt x="344169" y="257809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6258560" y="3347719"/>
              <a:ext cx="344170" cy="344170"/>
            </a:xfrm>
            <a:custGeom>
              <a:avLst/>
              <a:gdLst/>
              <a:ahLst/>
              <a:cxnLst/>
              <a:rect l="l" t="t" r="r" b="b"/>
              <a:pathLst>
                <a:path w="344170" h="344170">
                  <a:moveTo>
                    <a:pt x="86360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7810" y="344169"/>
                  </a:lnTo>
                  <a:lnTo>
                    <a:pt x="344169" y="257809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4170">
                  <a:moveTo>
                    <a:pt x="257810" y="86359"/>
                  </a:moveTo>
                  <a:lnTo>
                    <a:pt x="0" y="86359"/>
                  </a:lnTo>
                </a:path>
                <a:path w="344170" h="344170">
                  <a:moveTo>
                    <a:pt x="257810" y="86359"/>
                  </a:moveTo>
                  <a:lnTo>
                    <a:pt x="344169" y="0"/>
                  </a:lnTo>
                </a:path>
                <a:path w="344170" h="344170">
                  <a:moveTo>
                    <a:pt x="257810" y="86359"/>
                  </a:moveTo>
                  <a:lnTo>
                    <a:pt x="257810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651764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59" y="0"/>
                  </a:ln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6517640" y="334771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59" y="0"/>
                  </a:moveTo>
                  <a:lnTo>
                    <a:pt x="0" y="86359"/>
                  </a:lnTo>
                  <a:lnTo>
                    <a:pt x="0" y="344169"/>
                  </a:lnTo>
                  <a:lnTo>
                    <a:pt x="256539" y="344169"/>
                  </a:lnTo>
                  <a:lnTo>
                    <a:pt x="342900" y="257809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4170">
                  <a:moveTo>
                    <a:pt x="256539" y="86359"/>
                  </a:moveTo>
                  <a:lnTo>
                    <a:pt x="0" y="86359"/>
                  </a:lnTo>
                </a:path>
                <a:path w="342900" h="344170">
                  <a:moveTo>
                    <a:pt x="256539" y="86359"/>
                  </a:moveTo>
                  <a:lnTo>
                    <a:pt x="342900" y="0"/>
                  </a:lnTo>
                </a:path>
                <a:path w="342900" h="344170">
                  <a:moveTo>
                    <a:pt x="256539" y="86359"/>
                  </a:moveTo>
                  <a:lnTo>
                    <a:pt x="256539" y="344169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600202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600202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6258560" y="309117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344169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6258560" y="3091179"/>
              <a:ext cx="344170" cy="342900"/>
            </a:xfrm>
            <a:custGeom>
              <a:avLst/>
              <a:gdLst/>
              <a:ahLst/>
              <a:cxnLst/>
              <a:rect l="l" t="t" r="r" b="b"/>
              <a:pathLst>
                <a:path w="34417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7810" y="342900"/>
                  </a:lnTo>
                  <a:lnTo>
                    <a:pt x="344169" y="256540"/>
                  </a:lnTo>
                  <a:lnTo>
                    <a:pt x="344169" y="0"/>
                  </a:lnTo>
                  <a:lnTo>
                    <a:pt x="86360" y="0"/>
                  </a:lnTo>
                  <a:close/>
                </a:path>
                <a:path w="344170" h="342900">
                  <a:moveTo>
                    <a:pt x="257810" y="86360"/>
                  </a:moveTo>
                  <a:lnTo>
                    <a:pt x="0" y="86360"/>
                  </a:lnTo>
                </a:path>
                <a:path w="344170" h="342900">
                  <a:moveTo>
                    <a:pt x="257810" y="86360"/>
                  </a:moveTo>
                  <a:lnTo>
                    <a:pt x="344169" y="0"/>
                  </a:lnTo>
                </a:path>
                <a:path w="344170" h="342900">
                  <a:moveTo>
                    <a:pt x="257810" y="86360"/>
                  </a:moveTo>
                  <a:lnTo>
                    <a:pt x="25781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651764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5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6517640" y="309117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5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5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591566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591566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617474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508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617474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508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643128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6431280" y="369188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4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60"/>
                  </a:moveTo>
                  <a:lnTo>
                    <a:pt x="0" y="86360"/>
                  </a:lnTo>
                </a:path>
                <a:path w="342900" h="342900">
                  <a:moveTo>
                    <a:pt x="256540" y="86360"/>
                  </a:moveTo>
                  <a:lnTo>
                    <a:pt x="342900" y="0"/>
                  </a:lnTo>
                </a:path>
                <a:path w="342900" h="342900">
                  <a:moveTo>
                    <a:pt x="256540" y="86360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591566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591566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39" y="86360"/>
                  </a:moveTo>
                  <a:lnTo>
                    <a:pt x="0" y="86360"/>
                  </a:lnTo>
                </a:path>
                <a:path w="342900" h="344170">
                  <a:moveTo>
                    <a:pt x="256539" y="86360"/>
                  </a:moveTo>
                  <a:lnTo>
                    <a:pt x="342900" y="0"/>
                  </a:lnTo>
                </a:path>
                <a:path w="342900" h="344170">
                  <a:moveTo>
                    <a:pt x="256539" y="86360"/>
                  </a:moveTo>
                  <a:lnTo>
                    <a:pt x="25653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617474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5089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617474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5089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39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4170">
                  <a:moveTo>
                    <a:pt x="256539" y="86360"/>
                  </a:moveTo>
                  <a:lnTo>
                    <a:pt x="0" y="86360"/>
                  </a:lnTo>
                </a:path>
                <a:path w="342900" h="344170">
                  <a:moveTo>
                    <a:pt x="256539" y="86360"/>
                  </a:moveTo>
                  <a:lnTo>
                    <a:pt x="342900" y="0"/>
                  </a:lnTo>
                </a:path>
                <a:path w="342900" h="344170">
                  <a:moveTo>
                    <a:pt x="256539" y="86360"/>
                  </a:moveTo>
                  <a:lnTo>
                    <a:pt x="256539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643128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6431280" y="3434079"/>
              <a:ext cx="342900" cy="344170"/>
            </a:xfrm>
            <a:custGeom>
              <a:avLst/>
              <a:gdLst/>
              <a:ahLst/>
              <a:cxnLst/>
              <a:rect l="l" t="t" r="r" b="b"/>
              <a:pathLst>
                <a:path w="342900" h="344170">
                  <a:moveTo>
                    <a:pt x="86360" y="0"/>
                  </a:moveTo>
                  <a:lnTo>
                    <a:pt x="0" y="86360"/>
                  </a:lnTo>
                  <a:lnTo>
                    <a:pt x="0" y="344170"/>
                  </a:lnTo>
                  <a:lnTo>
                    <a:pt x="256540" y="344170"/>
                  </a:lnTo>
                  <a:lnTo>
                    <a:pt x="342900" y="257810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4170">
                  <a:moveTo>
                    <a:pt x="256540" y="86360"/>
                  </a:moveTo>
                  <a:lnTo>
                    <a:pt x="0" y="86360"/>
                  </a:lnTo>
                </a:path>
                <a:path w="342900" h="344170">
                  <a:moveTo>
                    <a:pt x="256540" y="86360"/>
                  </a:moveTo>
                  <a:lnTo>
                    <a:pt x="342900" y="0"/>
                  </a:lnTo>
                </a:path>
                <a:path w="342900" h="344170">
                  <a:moveTo>
                    <a:pt x="256540" y="86360"/>
                  </a:moveTo>
                  <a:lnTo>
                    <a:pt x="256540" y="34417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591566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591566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617474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5089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617474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5089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39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5089" y="0"/>
                  </a:lnTo>
                  <a:close/>
                </a:path>
                <a:path w="342900" h="342900">
                  <a:moveTo>
                    <a:pt x="256539" y="86360"/>
                  </a:moveTo>
                  <a:lnTo>
                    <a:pt x="0" y="86360"/>
                  </a:lnTo>
                </a:path>
                <a:path w="342900" h="342900">
                  <a:moveTo>
                    <a:pt x="256539" y="86360"/>
                  </a:moveTo>
                  <a:lnTo>
                    <a:pt x="342900" y="0"/>
                  </a:lnTo>
                </a:path>
                <a:path w="342900" h="342900">
                  <a:moveTo>
                    <a:pt x="256539" y="86360"/>
                  </a:moveTo>
                  <a:lnTo>
                    <a:pt x="256539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643128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342900" y="0"/>
                  </a:moveTo>
                  <a:lnTo>
                    <a:pt x="86360" y="0"/>
                  </a:ln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6431280" y="3177539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86360" y="0"/>
                  </a:moveTo>
                  <a:lnTo>
                    <a:pt x="0" y="86360"/>
                  </a:lnTo>
                  <a:lnTo>
                    <a:pt x="0" y="342900"/>
                  </a:lnTo>
                  <a:lnTo>
                    <a:pt x="256540" y="342900"/>
                  </a:lnTo>
                  <a:lnTo>
                    <a:pt x="342900" y="256539"/>
                  </a:lnTo>
                  <a:lnTo>
                    <a:pt x="342900" y="0"/>
                  </a:lnTo>
                  <a:lnTo>
                    <a:pt x="86360" y="0"/>
                  </a:lnTo>
                  <a:close/>
                </a:path>
                <a:path w="342900" h="342900">
                  <a:moveTo>
                    <a:pt x="256540" y="86360"/>
                  </a:moveTo>
                  <a:lnTo>
                    <a:pt x="0" y="86360"/>
                  </a:lnTo>
                </a:path>
                <a:path w="342900" h="342900">
                  <a:moveTo>
                    <a:pt x="256540" y="86360"/>
                  </a:moveTo>
                  <a:lnTo>
                    <a:pt x="342900" y="0"/>
                  </a:lnTo>
                </a:path>
                <a:path w="342900" h="342900">
                  <a:moveTo>
                    <a:pt x="256540" y="86360"/>
                  </a:moveTo>
                  <a:lnTo>
                    <a:pt x="256540" y="34290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7600950" y="3989069"/>
              <a:ext cx="1009650" cy="237490"/>
            </a:xfrm>
            <a:custGeom>
              <a:avLst/>
              <a:gdLst/>
              <a:ahLst/>
              <a:cxnLst/>
              <a:rect l="l" t="t" r="r" b="b"/>
              <a:pathLst>
                <a:path w="1009650" h="237489">
                  <a:moveTo>
                    <a:pt x="1009650" y="0"/>
                  </a:moveTo>
                  <a:lnTo>
                    <a:pt x="938530" y="0"/>
                  </a:lnTo>
                  <a:lnTo>
                    <a:pt x="938530" y="157480"/>
                  </a:lnTo>
                  <a:lnTo>
                    <a:pt x="0" y="157480"/>
                  </a:lnTo>
                  <a:lnTo>
                    <a:pt x="0" y="237490"/>
                  </a:lnTo>
                  <a:lnTo>
                    <a:pt x="1009650" y="237490"/>
                  </a:lnTo>
                  <a:lnTo>
                    <a:pt x="1009650" y="157480"/>
                  </a:lnTo>
                  <a:lnTo>
                    <a:pt x="10096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7523480" y="3911599"/>
              <a:ext cx="1017269" cy="236220"/>
            </a:xfrm>
            <a:custGeom>
              <a:avLst/>
              <a:gdLst/>
              <a:ahLst/>
              <a:cxnLst/>
              <a:rect l="l" t="t" r="r" b="b"/>
              <a:pathLst>
                <a:path w="1017270" h="236220">
                  <a:moveTo>
                    <a:pt x="0" y="0"/>
                  </a:moveTo>
                  <a:lnTo>
                    <a:pt x="1017270" y="0"/>
                  </a:lnTo>
                  <a:lnTo>
                    <a:pt x="1017270" y="236219"/>
                  </a:lnTo>
                  <a:lnTo>
                    <a:pt x="0" y="236219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2" name="object 202"/>
          <p:cNvSpPr txBox="1"/>
          <p:nvPr/>
        </p:nvSpPr>
        <p:spPr>
          <a:xfrm>
            <a:off x="7571740" y="3921759"/>
            <a:ext cx="849630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latin typeface="Arial"/>
                <a:cs typeface="Arial"/>
              </a:rPr>
              <a:t>DEALERSHIP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03" name="object 203"/>
          <p:cNvGrpSpPr/>
          <p:nvPr/>
        </p:nvGrpSpPr>
        <p:grpSpPr>
          <a:xfrm>
            <a:off x="7080884" y="3769359"/>
            <a:ext cx="287655" cy="290195"/>
            <a:chOff x="7080884" y="3769359"/>
            <a:chExt cx="287655" cy="290195"/>
          </a:xfrm>
        </p:grpSpPr>
        <p:sp>
          <p:nvSpPr>
            <p:cNvPr id="204" name="object 204"/>
            <p:cNvSpPr/>
            <p:nvPr/>
          </p:nvSpPr>
          <p:spPr>
            <a:xfrm>
              <a:off x="7111999" y="3886199"/>
              <a:ext cx="142240" cy="142240"/>
            </a:xfrm>
            <a:custGeom>
              <a:avLst/>
              <a:gdLst/>
              <a:ahLst/>
              <a:cxnLst/>
              <a:rect l="l" t="t" r="r" b="b"/>
              <a:pathLst>
                <a:path w="142240" h="142239">
                  <a:moveTo>
                    <a:pt x="0" y="142240"/>
                  </a:moveTo>
                  <a:lnTo>
                    <a:pt x="142240" y="0"/>
                  </a:lnTo>
                </a:path>
              </a:pathLst>
            </a:custGeom>
            <a:ln w="622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7158989" y="3769359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>
                  <a:moveTo>
                    <a:pt x="209550" y="0"/>
                  </a:moveTo>
                  <a:lnTo>
                    <a:pt x="0" y="114300"/>
                  </a:lnTo>
                  <a:lnTo>
                    <a:pt x="96519" y="209550"/>
                  </a:lnTo>
                  <a:lnTo>
                    <a:pt x="2095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6" name="object 206"/>
          <p:cNvSpPr txBox="1"/>
          <p:nvPr/>
        </p:nvSpPr>
        <p:spPr>
          <a:xfrm>
            <a:off x="5563875" y="3326129"/>
            <a:ext cx="32321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Mini</a:t>
            </a:r>
            <a:r>
              <a:rPr dirty="0" sz="600" spc="-5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Van</a:t>
            </a:r>
            <a:endParaRPr sz="60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5638800" y="3578859"/>
            <a:ext cx="25209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C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up</a:t>
            </a:r>
            <a:r>
              <a:rPr dirty="0" sz="600" spc="-5">
                <a:latin typeface="Arial"/>
                <a:cs typeface="Arial"/>
              </a:rPr>
              <a:t>e</a:t>
            </a:r>
            <a:endParaRPr sz="60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5648959" y="3832859"/>
            <a:ext cx="24701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d</a:t>
            </a:r>
            <a:r>
              <a:rPr dirty="0" sz="60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967729" y="4070350"/>
            <a:ext cx="70929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 spc="-5">
                <a:latin typeface="Arial"/>
                <a:cs typeface="Arial"/>
              </a:rPr>
              <a:t>Blue Red</a:t>
            </a:r>
            <a:r>
              <a:rPr dirty="0" sz="600" spc="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White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6798309" y="3770629"/>
            <a:ext cx="396875" cy="28575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99060" marR="5080" indent="85090">
              <a:lnSpc>
                <a:spcPts val="660"/>
              </a:lnSpc>
              <a:spcBef>
                <a:spcPts val="160"/>
              </a:spcBef>
            </a:pPr>
            <a:r>
              <a:rPr dirty="0" sz="600" spc="-5">
                <a:latin typeface="Arial"/>
                <a:cs typeface="Arial"/>
              </a:rPr>
              <a:t>Carr  </a:t>
            </a:r>
            <a:r>
              <a:rPr dirty="0" sz="600">
                <a:latin typeface="Arial"/>
                <a:cs typeface="Arial"/>
              </a:rPr>
              <a:t>Gle</a:t>
            </a:r>
            <a:r>
              <a:rPr dirty="0" sz="600" spc="-2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>
                <a:latin typeface="Arial"/>
                <a:cs typeface="Arial"/>
              </a:rPr>
              <a:t>o</a:t>
            </a:r>
            <a:r>
              <a:rPr dirty="0" sz="600" spc="-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70"/>
              </a:lnSpc>
            </a:pPr>
            <a:r>
              <a:rPr dirty="0" sz="600" spc="-5">
                <a:latin typeface="Arial"/>
                <a:cs typeface="Arial"/>
              </a:rPr>
              <a:t>Clyde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211" name="object 211"/>
          <p:cNvGrpSpPr/>
          <p:nvPr/>
        </p:nvGrpSpPr>
        <p:grpSpPr>
          <a:xfrm>
            <a:off x="6005829" y="4292600"/>
            <a:ext cx="688340" cy="330200"/>
            <a:chOff x="6005829" y="4292600"/>
            <a:chExt cx="688340" cy="330200"/>
          </a:xfrm>
        </p:grpSpPr>
        <p:sp>
          <p:nvSpPr>
            <p:cNvPr id="212" name="object 212"/>
            <p:cNvSpPr/>
            <p:nvPr/>
          </p:nvSpPr>
          <p:spPr>
            <a:xfrm>
              <a:off x="6097270" y="4385309"/>
              <a:ext cx="596900" cy="237490"/>
            </a:xfrm>
            <a:custGeom>
              <a:avLst/>
              <a:gdLst/>
              <a:ahLst/>
              <a:cxnLst/>
              <a:rect l="l" t="t" r="r" b="b"/>
              <a:pathLst>
                <a:path w="596900" h="237489">
                  <a:moveTo>
                    <a:pt x="596900" y="0"/>
                  </a:moveTo>
                  <a:lnTo>
                    <a:pt x="518160" y="0"/>
                  </a:lnTo>
                  <a:lnTo>
                    <a:pt x="518160" y="157480"/>
                  </a:lnTo>
                  <a:lnTo>
                    <a:pt x="0" y="157480"/>
                  </a:lnTo>
                  <a:lnTo>
                    <a:pt x="0" y="237490"/>
                  </a:lnTo>
                  <a:lnTo>
                    <a:pt x="596900" y="237490"/>
                  </a:lnTo>
                  <a:lnTo>
                    <a:pt x="596900" y="157480"/>
                  </a:lnTo>
                  <a:lnTo>
                    <a:pt x="5969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6021069" y="4307840"/>
              <a:ext cx="595630" cy="236220"/>
            </a:xfrm>
            <a:custGeom>
              <a:avLst/>
              <a:gdLst/>
              <a:ahLst/>
              <a:cxnLst/>
              <a:rect l="l" t="t" r="r" b="b"/>
              <a:pathLst>
                <a:path w="595629" h="236220">
                  <a:moveTo>
                    <a:pt x="0" y="0"/>
                  </a:moveTo>
                  <a:lnTo>
                    <a:pt x="595629" y="0"/>
                  </a:lnTo>
                  <a:lnTo>
                    <a:pt x="595629" y="236220"/>
                  </a:lnTo>
                  <a:lnTo>
                    <a:pt x="0" y="23622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4" name="object 214"/>
          <p:cNvSpPr txBox="1"/>
          <p:nvPr/>
        </p:nvSpPr>
        <p:spPr>
          <a:xfrm>
            <a:off x="6069329" y="4318000"/>
            <a:ext cx="487045" cy="1797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latin typeface="Arial"/>
                <a:cs typeface="Arial"/>
              </a:rPr>
              <a:t>C</a:t>
            </a:r>
            <a:r>
              <a:rPr dirty="0" sz="1000" spc="-15" b="1">
                <a:latin typeface="Arial"/>
                <a:cs typeface="Arial"/>
              </a:rPr>
              <a:t>O</a:t>
            </a:r>
            <a:r>
              <a:rPr dirty="0" sz="1000" spc="5" b="1">
                <a:latin typeface="Arial"/>
                <a:cs typeface="Arial"/>
              </a:rPr>
              <a:t>L</a:t>
            </a:r>
            <a:r>
              <a:rPr dirty="0" sz="1000" spc="-5" b="1">
                <a:latin typeface="Arial"/>
                <a:cs typeface="Arial"/>
              </a:rPr>
              <a:t>O</a:t>
            </a:r>
            <a:r>
              <a:rPr dirty="0" sz="1000" spc="10" b="1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15" name="object 215"/>
          <p:cNvGrpSpPr/>
          <p:nvPr/>
        </p:nvGrpSpPr>
        <p:grpSpPr>
          <a:xfrm>
            <a:off x="1202689" y="4968240"/>
            <a:ext cx="6362700" cy="212090"/>
            <a:chOff x="1202689" y="4968240"/>
            <a:chExt cx="6362700" cy="212090"/>
          </a:xfrm>
        </p:grpSpPr>
        <p:sp>
          <p:nvSpPr>
            <p:cNvPr id="216" name="object 216"/>
            <p:cNvSpPr/>
            <p:nvPr/>
          </p:nvSpPr>
          <p:spPr>
            <a:xfrm>
              <a:off x="1278889" y="5081905"/>
              <a:ext cx="6172200" cy="62230"/>
            </a:xfrm>
            <a:custGeom>
              <a:avLst/>
              <a:gdLst/>
              <a:ahLst/>
              <a:cxnLst/>
              <a:rect l="l" t="t" r="r" b="b"/>
              <a:pathLst>
                <a:path w="6172200" h="62229">
                  <a:moveTo>
                    <a:pt x="0" y="0"/>
                  </a:moveTo>
                  <a:lnTo>
                    <a:pt x="0" y="62230"/>
                  </a:lnTo>
                  <a:lnTo>
                    <a:pt x="6172200" y="62230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7368539" y="5044440"/>
              <a:ext cx="196850" cy="135890"/>
            </a:xfrm>
            <a:custGeom>
              <a:avLst/>
              <a:gdLst/>
              <a:ahLst/>
              <a:cxnLst/>
              <a:rect l="l" t="t" r="r" b="b"/>
              <a:pathLst>
                <a:path w="196850" h="135889">
                  <a:moveTo>
                    <a:pt x="0" y="0"/>
                  </a:moveTo>
                  <a:lnTo>
                    <a:pt x="0" y="135890"/>
                  </a:lnTo>
                  <a:lnTo>
                    <a:pt x="196850" y="68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1202689" y="5005705"/>
              <a:ext cx="6172200" cy="62230"/>
            </a:xfrm>
            <a:custGeom>
              <a:avLst/>
              <a:gdLst/>
              <a:ahLst/>
              <a:cxnLst/>
              <a:rect l="l" t="t" r="r" b="b"/>
              <a:pathLst>
                <a:path w="6172200" h="62229">
                  <a:moveTo>
                    <a:pt x="0" y="0"/>
                  </a:moveTo>
                  <a:lnTo>
                    <a:pt x="0" y="62230"/>
                  </a:lnTo>
                  <a:lnTo>
                    <a:pt x="6172200" y="62230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7292339" y="4968240"/>
              <a:ext cx="195580" cy="135890"/>
            </a:xfrm>
            <a:custGeom>
              <a:avLst/>
              <a:gdLst/>
              <a:ahLst/>
              <a:cxnLst/>
              <a:rect l="l" t="t" r="r" b="b"/>
              <a:pathLst>
                <a:path w="195579" h="135889">
                  <a:moveTo>
                    <a:pt x="0" y="0"/>
                  </a:moveTo>
                  <a:lnTo>
                    <a:pt x="0" y="135890"/>
                  </a:lnTo>
                  <a:lnTo>
                    <a:pt x="195579" y="685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0" name="object 220"/>
          <p:cNvGrpSpPr/>
          <p:nvPr/>
        </p:nvGrpSpPr>
        <p:grpSpPr>
          <a:xfrm>
            <a:off x="1586230" y="5242559"/>
            <a:ext cx="1249680" cy="421640"/>
            <a:chOff x="1586230" y="5242559"/>
            <a:chExt cx="1249680" cy="421640"/>
          </a:xfrm>
        </p:grpSpPr>
        <p:sp>
          <p:nvSpPr>
            <p:cNvPr id="221" name="object 221"/>
            <p:cNvSpPr/>
            <p:nvPr/>
          </p:nvSpPr>
          <p:spPr>
            <a:xfrm>
              <a:off x="1677670" y="5333999"/>
              <a:ext cx="1158240" cy="330200"/>
            </a:xfrm>
            <a:custGeom>
              <a:avLst/>
              <a:gdLst/>
              <a:ahLst/>
              <a:cxnLst/>
              <a:rect l="l" t="t" r="r" b="b"/>
              <a:pathLst>
                <a:path w="1158239" h="330200">
                  <a:moveTo>
                    <a:pt x="1158240" y="0"/>
                  </a:moveTo>
                  <a:lnTo>
                    <a:pt x="1078230" y="0"/>
                  </a:lnTo>
                  <a:lnTo>
                    <a:pt x="1078230" y="250190"/>
                  </a:lnTo>
                  <a:lnTo>
                    <a:pt x="0" y="250190"/>
                  </a:lnTo>
                  <a:lnTo>
                    <a:pt x="0" y="330200"/>
                  </a:lnTo>
                  <a:lnTo>
                    <a:pt x="1158240" y="330200"/>
                  </a:lnTo>
                  <a:lnTo>
                    <a:pt x="1158240" y="250190"/>
                  </a:lnTo>
                  <a:lnTo>
                    <a:pt x="115824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1601470" y="5257799"/>
              <a:ext cx="1156970" cy="328930"/>
            </a:xfrm>
            <a:custGeom>
              <a:avLst/>
              <a:gdLst/>
              <a:ahLst/>
              <a:cxnLst/>
              <a:rect l="l" t="t" r="r" b="b"/>
              <a:pathLst>
                <a:path w="1156970" h="328929">
                  <a:moveTo>
                    <a:pt x="0" y="0"/>
                  </a:moveTo>
                  <a:lnTo>
                    <a:pt x="1156970" y="0"/>
                  </a:lnTo>
                  <a:lnTo>
                    <a:pt x="1156970" y="328930"/>
                  </a:lnTo>
                  <a:lnTo>
                    <a:pt x="0" y="32893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3" name="object 223"/>
          <p:cNvSpPr txBox="1"/>
          <p:nvPr/>
        </p:nvSpPr>
        <p:spPr>
          <a:xfrm>
            <a:off x="1649729" y="5260340"/>
            <a:ext cx="1013460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latin typeface="Arial"/>
                <a:cs typeface="Arial"/>
              </a:rPr>
              <a:t>JANUARY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24" name="object 224"/>
          <p:cNvGrpSpPr/>
          <p:nvPr/>
        </p:nvGrpSpPr>
        <p:grpSpPr>
          <a:xfrm>
            <a:off x="3656329" y="5251450"/>
            <a:ext cx="1393190" cy="417830"/>
            <a:chOff x="3656329" y="5251450"/>
            <a:chExt cx="1393190" cy="417830"/>
          </a:xfrm>
        </p:grpSpPr>
        <p:sp>
          <p:nvSpPr>
            <p:cNvPr id="225" name="object 225"/>
            <p:cNvSpPr/>
            <p:nvPr/>
          </p:nvSpPr>
          <p:spPr>
            <a:xfrm>
              <a:off x="3747770" y="5342889"/>
              <a:ext cx="1301750" cy="326390"/>
            </a:xfrm>
            <a:custGeom>
              <a:avLst/>
              <a:gdLst/>
              <a:ahLst/>
              <a:cxnLst/>
              <a:rect l="l" t="t" r="r" b="b"/>
              <a:pathLst>
                <a:path w="1301750" h="326389">
                  <a:moveTo>
                    <a:pt x="1301750" y="0"/>
                  </a:moveTo>
                  <a:lnTo>
                    <a:pt x="1221740" y="0"/>
                  </a:lnTo>
                  <a:lnTo>
                    <a:pt x="1221740" y="251460"/>
                  </a:lnTo>
                  <a:lnTo>
                    <a:pt x="0" y="251460"/>
                  </a:lnTo>
                  <a:lnTo>
                    <a:pt x="0" y="326390"/>
                  </a:lnTo>
                  <a:lnTo>
                    <a:pt x="1301750" y="326390"/>
                  </a:lnTo>
                  <a:lnTo>
                    <a:pt x="1301750" y="251460"/>
                  </a:lnTo>
                  <a:lnTo>
                    <a:pt x="13017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3671569" y="5266690"/>
              <a:ext cx="1300480" cy="328930"/>
            </a:xfrm>
            <a:custGeom>
              <a:avLst/>
              <a:gdLst/>
              <a:ahLst/>
              <a:cxnLst/>
              <a:rect l="l" t="t" r="r" b="b"/>
              <a:pathLst>
                <a:path w="1300479" h="328929">
                  <a:moveTo>
                    <a:pt x="0" y="0"/>
                  </a:moveTo>
                  <a:lnTo>
                    <a:pt x="1300479" y="0"/>
                  </a:lnTo>
                  <a:lnTo>
                    <a:pt x="1300479" y="328930"/>
                  </a:lnTo>
                  <a:lnTo>
                    <a:pt x="0" y="32893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7" name="object 227"/>
          <p:cNvSpPr txBox="1"/>
          <p:nvPr/>
        </p:nvSpPr>
        <p:spPr>
          <a:xfrm>
            <a:off x="3719829" y="5270500"/>
            <a:ext cx="116141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latin typeface="Arial"/>
                <a:cs typeface="Arial"/>
              </a:rPr>
              <a:t>FEBRUARY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28" name="object 228"/>
          <p:cNvGrpSpPr/>
          <p:nvPr/>
        </p:nvGrpSpPr>
        <p:grpSpPr>
          <a:xfrm>
            <a:off x="6032500" y="5251450"/>
            <a:ext cx="1010919" cy="417830"/>
            <a:chOff x="6032500" y="5251450"/>
            <a:chExt cx="1010919" cy="417830"/>
          </a:xfrm>
        </p:grpSpPr>
        <p:sp>
          <p:nvSpPr>
            <p:cNvPr id="229" name="object 229"/>
            <p:cNvSpPr/>
            <p:nvPr/>
          </p:nvSpPr>
          <p:spPr>
            <a:xfrm>
              <a:off x="6125210" y="5342889"/>
              <a:ext cx="918210" cy="326390"/>
            </a:xfrm>
            <a:custGeom>
              <a:avLst/>
              <a:gdLst/>
              <a:ahLst/>
              <a:cxnLst/>
              <a:rect l="l" t="t" r="r" b="b"/>
              <a:pathLst>
                <a:path w="918209" h="326389">
                  <a:moveTo>
                    <a:pt x="918210" y="0"/>
                  </a:moveTo>
                  <a:lnTo>
                    <a:pt x="838200" y="0"/>
                  </a:lnTo>
                  <a:lnTo>
                    <a:pt x="838200" y="251460"/>
                  </a:lnTo>
                  <a:lnTo>
                    <a:pt x="0" y="251460"/>
                  </a:lnTo>
                  <a:lnTo>
                    <a:pt x="0" y="326390"/>
                  </a:lnTo>
                  <a:lnTo>
                    <a:pt x="918210" y="326390"/>
                  </a:lnTo>
                  <a:lnTo>
                    <a:pt x="918210" y="251460"/>
                  </a:lnTo>
                  <a:lnTo>
                    <a:pt x="9182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6047740" y="5266690"/>
              <a:ext cx="916940" cy="328930"/>
            </a:xfrm>
            <a:custGeom>
              <a:avLst/>
              <a:gdLst/>
              <a:ahLst/>
              <a:cxnLst/>
              <a:rect l="l" t="t" r="r" b="b"/>
              <a:pathLst>
                <a:path w="916940" h="328929">
                  <a:moveTo>
                    <a:pt x="0" y="0"/>
                  </a:moveTo>
                  <a:lnTo>
                    <a:pt x="916939" y="0"/>
                  </a:lnTo>
                  <a:lnTo>
                    <a:pt x="916939" y="328930"/>
                  </a:lnTo>
                  <a:lnTo>
                    <a:pt x="0" y="328930"/>
                  </a:lnTo>
                  <a:lnTo>
                    <a:pt x="0" y="0"/>
                  </a:lnTo>
                  <a:close/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1" name="object 231"/>
          <p:cNvSpPr txBox="1"/>
          <p:nvPr/>
        </p:nvSpPr>
        <p:spPr>
          <a:xfrm>
            <a:off x="6096000" y="5270500"/>
            <a:ext cx="787400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15" b="1">
                <a:latin typeface="Arial"/>
                <a:cs typeface="Arial"/>
              </a:rPr>
              <a:t>M</a:t>
            </a:r>
            <a:r>
              <a:rPr dirty="0" sz="1600" spc="-10" b="1">
                <a:latin typeface="Arial"/>
                <a:cs typeface="Arial"/>
              </a:rPr>
              <a:t>A</a:t>
            </a:r>
            <a:r>
              <a:rPr dirty="0" sz="1600" spc="5" b="1">
                <a:latin typeface="Arial"/>
                <a:cs typeface="Arial"/>
              </a:rPr>
              <a:t>R</a:t>
            </a:r>
            <a:r>
              <a:rPr dirty="0" sz="1600" spc="-5" b="1">
                <a:latin typeface="Arial"/>
                <a:cs typeface="Arial"/>
              </a:rPr>
              <a:t>C</a:t>
            </a:r>
            <a:r>
              <a:rPr dirty="0" sz="1600" spc="5" b="1">
                <a:latin typeface="Arial"/>
                <a:cs typeface="Arial"/>
              </a:rPr>
              <a:t>H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3" name="object 2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32</a:t>
            </a:fld>
          </a:p>
        </p:txBody>
      </p:sp>
      <p:sp>
        <p:nvSpPr>
          <p:cNvPr id="232" name="object 232"/>
          <p:cNvSpPr txBox="1"/>
          <p:nvPr/>
        </p:nvSpPr>
        <p:spPr>
          <a:xfrm>
            <a:off x="3427755" y="3315970"/>
            <a:ext cx="323215" cy="115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600">
                <a:latin typeface="Arial"/>
                <a:cs typeface="Arial"/>
              </a:rPr>
              <a:t>Mini</a:t>
            </a:r>
            <a:r>
              <a:rPr dirty="0" sz="600" spc="-5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Van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3252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When is </a:t>
            </a:r>
            <a:r>
              <a:rPr dirty="0" spc="-5"/>
              <a:t>MDD</a:t>
            </a:r>
            <a:r>
              <a:rPr dirty="0" spc="-75"/>
              <a:t> </a:t>
            </a:r>
            <a:r>
              <a:rPr dirty="0"/>
              <a:t>(In)appropriate?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32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5494" y="2915285"/>
          <a:ext cx="6913245" cy="3154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9935"/>
                <a:gridCol w="2012314"/>
                <a:gridCol w="1673860"/>
                <a:gridCol w="1184274"/>
              </a:tblGrid>
              <a:tr h="358775"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-335" b="1">
                          <a:latin typeface="Times New Roman"/>
                          <a:cs typeface="Times New Roman"/>
                        </a:rPr>
                        <a:t>LAST</a:t>
                      </a:r>
                      <a:r>
                        <a:rPr dirty="0" sz="2000" spc="-3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395" b="1">
                          <a:latin typeface="Times New Roman"/>
                          <a:cs typeface="Times New Roman"/>
                        </a:rPr>
                        <a:t>NAME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-360" b="1">
                          <a:latin typeface="Times New Roman"/>
                          <a:cs typeface="Times New Roman"/>
                        </a:rPr>
                        <a:t>EMPLOYEE#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54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-370" b="1">
                          <a:latin typeface="Times New Roman"/>
                          <a:cs typeface="Times New Roman"/>
                        </a:rPr>
                        <a:t>EMPLOYEE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2000" spc="-380" b="1">
                          <a:latin typeface="Times New Roman"/>
                          <a:cs typeface="Times New Roman"/>
                        </a:rPr>
                        <a:t>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225"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2000" spc="-330">
                          <a:latin typeface="Times New Roman"/>
                          <a:cs typeface="Times New Roman"/>
                        </a:rPr>
                        <a:t>SMITH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01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21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59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60">
                          <a:latin typeface="Times New Roman"/>
                          <a:cs typeface="Times New Roman"/>
                        </a:rPr>
                        <a:t>REGAN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12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19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60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45">
                          <a:latin typeface="Times New Roman"/>
                          <a:cs typeface="Times New Roman"/>
                        </a:rPr>
                        <a:t>FOX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31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63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60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80">
                          <a:latin typeface="Times New Roman"/>
                          <a:cs typeface="Times New Roman"/>
                        </a:rPr>
                        <a:t>WELD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14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31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60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55">
                          <a:latin typeface="Times New Roman"/>
                          <a:cs typeface="Times New Roman"/>
                        </a:rPr>
                        <a:t>KELLY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54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27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59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25">
                          <a:latin typeface="Times New Roman"/>
                          <a:cs typeface="Times New Roman"/>
                        </a:rPr>
                        <a:t>LINK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03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56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60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55">
                          <a:latin typeface="Times New Roman"/>
                          <a:cs typeface="Times New Roman"/>
                        </a:rPr>
                        <a:t>KRANZ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41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45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2259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45">
                          <a:latin typeface="Times New Roman"/>
                          <a:cs typeface="Times New Roman"/>
                        </a:rPr>
                        <a:t>LUCUS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33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41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8174">
                <a:tc>
                  <a:txBody>
                    <a:bodyPr/>
                    <a:lstStyle/>
                    <a:p>
                      <a:pPr marL="608965">
                        <a:lnSpc>
                          <a:spcPts val="2270"/>
                        </a:lnSpc>
                      </a:pPr>
                      <a:r>
                        <a:rPr dirty="0" sz="2000" spc="-315">
                          <a:latin typeface="Times New Roman"/>
                          <a:cs typeface="Times New Roman"/>
                        </a:rPr>
                        <a:t>WEISS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0330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23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R="435609">
                        <a:lnSpc>
                          <a:spcPts val="2270"/>
                        </a:lnSpc>
                      </a:pPr>
                      <a:r>
                        <a:rPr dirty="0" sz="2000" spc="-260">
                          <a:latin typeface="Times New Roman"/>
                          <a:cs typeface="Times New Roman"/>
                        </a:rPr>
                        <a:t>19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970529" y="1830932"/>
            <a:ext cx="3349625" cy="78486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2400" b="1">
                <a:latin typeface="Times New Roman"/>
                <a:cs typeface="Times New Roman"/>
              </a:rPr>
              <a:t>First, consider situation</a:t>
            </a:r>
            <a:r>
              <a:rPr dirty="0" sz="2400" spc="-9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03325">
              <a:lnSpc>
                <a:spcPct val="100000"/>
              </a:lnSpc>
              <a:spcBef>
                <a:spcPts val="260"/>
              </a:spcBef>
            </a:pPr>
            <a:r>
              <a:rPr dirty="0" sz="2150" spc="-459">
                <a:solidFill>
                  <a:srgbClr val="00007F"/>
                </a:solidFill>
                <a:latin typeface="Arial"/>
                <a:cs typeface="Arial"/>
              </a:rPr>
              <a:t>PERSONNEL</a:t>
            </a:r>
            <a:endParaRPr sz="2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3252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When is </a:t>
            </a:r>
            <a:r>
              <a:rPr dirty="0" spc="-5"/>
              <a:t>MDD</a:t>
            </a:r>
            <a:r>
              <a:rPr dirty="0" spc="-75"/>
              <a:t> </a:t>
            </a:r>
            <a:r>
              <a:rPr dirty="0"/>
              <a:t>(In)appropriate?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126739" y="1710690"/>
            <a:ext cx="32365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Times New Roman"/>
                <a:cs typeface="Times New Roman"/>
              </a:rPr>
              <a:t>Now consider </a:t>
            </a:r>
            <a:r>
              <a:rPr dirty="0" sz="2400" b="1">
                <a:latin typeface="Times New Roman"/>
                <a:cs typeface="Times New Roman"/>
              </a:rPr>
              <a:t>situation</a:t>
            </a:r>
            <a:r>
              <a:rPr dirty="0" sz="2400" spc="-5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6360" y="1986280"/>
            <a:ext cx="3968115" cy="2647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-120" b="1">
                <a:latin typeface="Times New Roman"/>
                <a:cs typeface="Times New Roman"/>
              </a:rPr>
              <a:t>SALES </a:t>
            </a:r>
            <a:r>
              <a:rPr dirty="0" sz="1550" spc="-140" b="1">
                <a:latin typeface="Times New Roman"/>
                <a:cs typeface="Times New Roman"/>
              </a:rPr>
              <a:t>VOLUMES </a:t>
            </a:r>
            <a:r>
              <a:rPr dirty="0" sz="1550" spc="-130" b="1">
                <a:latin typeface="Times New Roman"/>
                <a:cs typeface="Times New Roman"/>
              </a:rPr>
              <a:t>FOR GLEASON</a:t>
            </a:r>
            <a:r>
              <a:rPr dirty="0" sz="1550" spc="-80" b="1">
                <a:latin typeface="Times New Roman"/>
                <a:cs typeface="Times New Roman"/>
              </a:rPr>
              <a:t> </a:t>
            </a:r>
            <a:r>
              <a:rPr dirty="0" sz="1550" spc="-125" b="1">
                <a:latin typeface="Times New Roman"/>
                <a:cs typeface="Times New Roman"/>
              </a:rPr>
              <a:t>DEALERSHIP</a:t>
            </a:r>
            <a:endParaRPr sz="155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47800" y="2459989"/>
          <a:ext cx="6329680" cy="2493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3770"/>
                <a:gridCol w="1746884"/>
                <a:gridCol w="2344420"/>
              </a:tblGrid>
              <a:tr h="283209">
                <a:tc>
                  <a:txBody>
                    <a:bodyPr/>
                    <a:lstStyle/>
                    <a:p>
                      <a:pPr marL="559435">
                        <a:lnSpc>
                          <a:spcPts val="1795"/>
                        </a:lnSpc>
                        <a:spcBef>
                          <a:spcPts val="334"/>
                        </a:spcBef>
                      </a:pPr>
                      <a:r>
                        <a:rPr dirty="0" sz="1550" spc="-140">
                          <a:latin typeface="Times New Roman"/>
                          <a:cs typeface="Times New Roman"/>
                        </a:rPr>
                        <a:t>MODEL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95"/>
                        </a:lnSpc>
                        <a:spcBef>
                          <a:spcPts val="334"/>
                        </a:spcBef>
                      </a:pP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COLOR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95"/>
                        </a:lnSpc>
                        <a:spcBef>
                          <a:spcPts val="334"/>
                        </a:spcBef>
                      </a:pPr>
                      <a:r>
                        <a:rPr dirty="0" sz="1550" spc="-140">
                          <a:latin typeface="Times New Roman"/>
                          <a:cs typeface="Times New Roman"/>
                        </a:rPr>
                        <a:t>VOLUME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35">
                <a:tc>
                  <a:txBody>
                    <a:bodyPr/>
                    <a:lstStyle/>
                    <a:p>
                      <a:pPr marL="55943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dirty="0" sz="1550" spc="-11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35">
                          <a:latin typeface="Times New Roman"/>
                          <a:cs typeface="Times New Roman"/>
                        </a:rPr>
                        <a:t>VAN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BLUE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6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4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9394">
                <a:tc>
                  <a:txBody>
                    <a:bodyPr/>
                    <a:lstStyle/>
                    <a:p>
                      <a:pPr marL="559435">
                        <a:lnSpc>
                          <a:spcPts val="1785"/>
                        </a:lnSpc>
                      </a:pPr>
                      <a:r>
                        <a:rPr dirty="0" sz="1550" spc="-11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35">
                          <a:latin typeface="Times New Roman"/>
                          <a:cs typeface="Times New Roman"/>
                        </a:rPr>
                        <a:t>VAN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5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RED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5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5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4">
                <a:tc>
                  <a:txBody>
                    <a:bodyPr/>
                    <a:lstStyle/>
                    <a:p>
                      <a:pPr marL="559435">
                        <a:lnSpc>
                          <a:spcPts val="1780"/>
                        </a:lnSpc>
                      </a:pPr>
                      <a:r>
                        <a:rPr dirty="0" sz="1550" spc="-110"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35">
                          <a:latin typeface="Times New Roman"/>
                          <a:cs typeface="Times New Roman"/>
                        </a:rPr>
                        <a:t>VAN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0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WHITE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0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4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marL="559435">
                        <a:lnSpc>
                          <a:spcPts val="1785"/>
                        </a:lnSpc>
                      </a:pPr>
                      <a:r>
                        <a:rPr dirty="0" sz="1550" spc="-114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20">
                          <a:latin typeface="Times New Roman"/>
                          <a:cs typeface="Times New Roman"/>
                        </a:rPr>
                        <a:t>COUPE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5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BLUE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5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marL="559435">
                        <a:lnSpc>
                          <a:spcPts val="1780"/>
                        </a:lnSpc>
                      </a:pPr>
                      <a:r>
                        <a:rPr dirty="0" sz="1550" spc="-114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20">
                          <a:latin typeface="Times New Roman"/>
                          <a:cs typeface="Times New Roman"/>
                        </a:rPr>
                        <a:t>COUPE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0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RED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0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5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4">
                <a:tc>
                  <a:txBody>
                    <a:bodyPr/>
                    <a:lstStyle/>
                    <a:p>
                      <a:pPr marL="559435">
                        <a:lnSpc>
                          <a:spcPts val="1785"/>
                        </a:lnSpc>
                      </a:pPr>
                      <a:r>
                        <a:rPr dirty="0" sz="1550" spc="-114">
                          <a:latin typeface="Times New Roman"/>
                          <a:cs typeface="Times New Roman"/>
                        </a:rPr>
                        <a:t>SPORTS</a:t>
                      </a:r>
                      <a:r>
                        <a:rPr dirty="0" sz="155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550" spc="-120">
                          <a:latin typeface="Times New Roman"/>
                          <a:cs typeface="Times New Roman"/>
                        </a:rPr>
                        <a:t>COUPE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5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WHITE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5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5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4">
                <a:tc>
                  <a:txBody>
                    <a:bodyPr/>
                    <a:lstStyle/>
                    <a:p>
                      <a:pPr marL="559435">
                        <a:lnSpc>
                          <a:spcPts val="1780"/>
                        </a:lnSpc>
                      </a:pP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SEDAN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0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BLUE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0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4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marL="559435">
                        <a:lnSpc>
                          <a:spcPts val="1785"/>
                        </a:lnSpc>
                      </a:pP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SEDAN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85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RED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85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3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0469">
                <a:tc>
                  <a:txBody>
                    <a:bodyPr/>
                    <a:lstStyle/>
                    <a:p>
                      <a:pPr marL="559435">
                        <a:lnSpc>
                          <a:spcPts val="1714"/>
                        </a:lnSpc>
                      </a:pPr>
                      <a:r>
                        <a:rPr dirty="0" sz="1550" spc="-130">
                          <a:latin typeface="Times New Roman"/>
                          <a:cs typeface="Times New Roman"/>
                        </a:rPr>
                        <a:t>SEDAN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ts val="1714"/>
                        </a:lnSpc>
                      </a:pPr>
                      <a:r>
                        <a:rPr dirty="0" sz="1550" spc="-125">
                          <a:latin typeface="Times New Roman"/>
                          <a:cs typeface="Times New Roman"/>
                        </a:rPr>
                        <a:t>WHITE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1714"/>
                        </a:lnSpc>
                      </a:pPr>
                      <a:r>
                        <a:rPr dirty="0" sz="1550">
                          <a:latin typeface="Times New Roman"/>
                          <a:cs typeface="Times New Roman"/>
                        </a:rPr>
                        <a:t>2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221739" y="5029200"/>
            <a:ext cx="7186930" cy="137541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9535" marR="772795">
              <a:lnSpc>
                <a:spcPct val="100000"/>
              </a:lnSpc>
              <a:spcBef>
                <a:spcPts val="370"/>
              </a:spcBef>
              <a:buAutoNum type="arabicPeriod"/>
              <a:tabLst>
                <a:tab pos="345440" algn="l"/>
              </a:tabLst>
            </a:pPr>
            <a:r>
              <a:rPr dirty="0" sz="2000">
                <a:latin typeface="Times New Roman"/>
                <a:cs typeface="Times New Roman"/>
              </a:rPr>
              <a:t>Set up a MDD structure for </a:t>
            </a:r>
            <a:r>
              <a:rPr dirty="0" sz="2000" spc="-5">
                <a:latin typeface="Times New Roman"/>
                <a:cs typeface="Times New Roman"/>
              </a:rPr>
              <a:t>situation </a:t>
            </a:r>
            <a:r>
              <a:rPr dirty="0" sz="2000" spc="5">
                <a:latin typeface="Times New Roman"/>
                <a:cs typeface="Times New Roman"/>
              </a:rPr>
              <a:t>1, </a:t>
            </a:r>
            <a:r>
              <a:rPr dirty="0" sz="2000" spc="-5">
                <a:latin typeface="Times New Roman"/>
                <a:cs typeface="Times New Roman"/>
              </a:rPr>
              <a:t>with </a:t>
            </a:r>
            <a:r>
              <a:rPr dirty="0" sz="2000">
                <a:latin typeface="Times New Roman"/>
                <a:cs typeface="Times New Roman"/>
              </a:rPr>
              <a:t>LAST NAME  and Employee# </a:t>
            </a:r>
            <a:r>
              <a:rPr dirty="0" sz="2000" spc="-5">
                <a:latin typeface="Times New Roman"/>
                <a:cs typeface="Times New Roman"/>
              </a:rPr>
              <a:t>as </a:t>
            </a:r>
            <a:r>
              <a:rPr dirty="0" sz="2000">
                <a:latin typeface="Times New Roman"/>
                <a:cs typeface="Times New Roman"/>
              </a:rPr>
              <a:t>dimensions, and AGE as the</a:t>
            </a:r>
            <a:r>
              <a:rPr dirty="0" sz="2000" spc="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measurement.</a:t>
            </a:r>
            <a:endParaRPr sz="2000">
              <a:latin typeface="Times New Roman"/>
              <a:cs typeface="Times New Roman"/>
            </a:endParaRPr>
          </a:p>
          <a:p>
            <a:pPr marL="345440" indent="-255904">
              <a:lnSpc>
                <a:spcPct val="100000"/>
              </a:lnSpc>
              <a:buAutoNum type="arabicPeriod"/>
              <a:tabLst>
                <a:tab pos="345440" algn="l"/>
              </a:tabLst>
            </a:pPr>
            <a:r>
              <a:rPr dirty="0" sz="2000">
                <a:latin typeface="Times New Roman"/>
                <a:cs typeface="Times New Roman"/>
              </a:rPr>
              <a:t>Set up a MDD structure for </a:t>
            </a:r>
            <a:r>
              <a:rPr dirty="0" sz="2000" spc="-5">
                <a:latin typeface="Times New Roman"/>
                <a:cs typeface="Times New Roman"/>
              </a:rPr>
              <a:t>situation </a:t>
            </a:r>
            <a:r>
              <a:rPr dirty="0" sz="2000" spc="5">
                <a:latin typeface="Times New Roman"/>
                <a:cs typeface="Times New Roman"/>
              </a:rPr>
              <a:t>2, </a:t>
            </a:r>
            <a:r>
              <a:rPr dirty="0" sz="2000" spc="-5">
                <a:latin typeface="Times New Roman"/>
                <a:cs typeface="Times New Roman"/>
              </a:rPr>
              <a:t>with </a:t>
            </a:r>
            <a:r>
              <a:rPr dirty="0" sz="2000">
                <a:latin typeface="Times New Roman"/>
                <a:cs typeface="Times New Roman"/>
              </a:rPr>
              <a:t>MODEL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endParaRPr sz="2000">
              <a:latin typeface="Times New Roman"/>
              <a:cs typeface="Times New Roman"/>
            </a:endParaRPr>
          </a:p>
          <a:p>
            <a:pPr marL="89535">
              <a:lnSpc>
                <a:spcPct val="100000"/>
              </a:lnSpc>
              <a:spcBef>
                <a:spcPts val="10"/>
              </a:spcBef>
            </a:pPr>
            <a:r>
              <a:rPr dirty="0" sz="2000">
                <a:latin typeface="Times New Roman"/>
                <a:cs typeface="Times New Roman"/>
              </a:rPr>
              <a:t>COLOR </a:t>
            </a:r>
            <a:r>
              <a:rPr dirty="0" sz="2000" spc="-5">
                <a:latin typeface="Times New Roman"/>
                <a:cs typeface="Times New Roman"/>
              </a:rPr>
              <a:t>as </a:t>
            </a:r>
            <a:r>
              <a:rPr dirty="0" sz="2000">
                <a:latin typeface="Times New Roman"/>
                <a:cs typeface="Times New Roman"/>
              </a:rPr>
              <a:t>dimensions, and SALES VOLUME as the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measurement</a:t>
            </a:r>
            <a:r>
              <a:rPr dirty="0" sz="240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3252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When is </a:t>
            </a:r>
            <a:r>
              <a:rPr dirty="0" spc="-5"/>
              <a:t>MDD</a:t>
            </a:r>
            <a:r>
              <a:rPr dirty="0" spc="-75"/>
              <a:t> </a:t>
            </a:r>
            <a:r>
              <a:rPr dirty="0"/>
              <a:t>(In)appropriate?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30450" y="4405629"/>
            <a:ext cx="762000" cy="246379"/>
            <a:chOff x="2330450" y="4405629"/>
            <a:chExt cx="762000" cy="246379"/>
          </a:xfrm>
        </p:grpSpPr>
        <p:sp>
          <p:nvSpPr>
            <p:cNvPr id="4" name="object 4"/>
            <p:cNvSpPr/>
            <p:nvPr/>
          </p:nvSpPr>
          <p:spPr>
            <a:xfrm>
              <a:off x="2396490" y="4453889"/>
              <a:ext cx="695960" cy="198120"/>
            </a:xfrm>
            <a:custGeom>
              <a:avLst/>
              <a:gdLst/>
              <a:ahLst/>
              <a:cxnLst/>
              <a:rect l="l" t="t" r="r" b="b"/>
              <a:pathLst>
                <a:path w="695960" h="198120">
                  <a:moveTo>
                    <a:pt x="695960" y="0"/>
                  </a:moveTo>
                  <a:lnTo>
                    <a:pt x="632460" y="0"/>
                  </a:lnTo>
                  <a:lnTo>
                    <a:pt x="632460" y="151130"/>
                  </a:lnTo>
                  <a:lnTo>
                    <a:pt x="0" y="151130"/>
                  </a:lnTo>
                  <a:lnTo>
                    <a:pt x="0" y="198120"/>
                  </a:lnTo>
                  <a:lnTo>
                    <a:pt x="695960" y="198120"/>
                  </a:lnTo>
                  <a:lnTo>
                    <a:pt x="695960" y="151130"/>
                  </a:lnTo>
                  <a:lnTo>
                    <a:pt x="69596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334260" y="4409439"/>
              <a:ext cx="694690" cy="196850"/>
            </a:xfrm>
            <a:custGeom>
              <a:avLst/>
              <a:gdLst/>
              <a:ahLst/>
              <a:cxnLst/>
              <a:rect l="l" t="t" r="r" b="b"/>
              <a:pathLst>
                <a:path w="694689" h="196850">
                  <a:moveTo>
                    <a:pt x="0" y="0"/>
                  </a:moveTo>
                  <a:lnTo>
                    <a:pt x="694689" y="0"/>
                  </a:lnTo>
                  <a:lnTo>
                    <a:pt x="694689" y="196850"/>
                  </a:lnTo>
                  <a:lnTo>
                    <a:pt x="0" y="196850"/>
                  </a:lnTo>
                  <a:lnTo>
                    <a:pt x="0" y="0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338070" y="4419600"/>
            <a:ext cx="687070" cy="1504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78105">
              <a:lnSpc>
                <a:spcPct val="100000"/>
              </a:lnSpc>
              <a:spcBef>
                <a:spcPts val="120"/>
              </a:spcBef>
            </a:pPr>
            <a:r>
              <a:rPr dirty="0" sz="800" spc="240" b="1">
                <a:latin typeface="Arial"/>
                <a:cs typeface="Arial"/>
              </a:rPr>
              <a:t>COLOR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17930" y="3540759"/>
            <a:ext cx="361950" cy="589280"/>
            <a:chOff x="1217930" y="3540759"/>
            <a:chExt cx="361950" cy="589280"/>
          </a:xfrm>
        </p:grpSpPr>
        <p:sp>
          <p:nvSpPr>
            <p:cNvPr id="8" name="object 8"/>
            <p:cNvSpPr/>
            <p:nvPr/>
          </p:nvSpPr>
          <p:spPr>
            <a:xfrm>
              <a:off x="1283970" y="3589019"/>
              <a:ext cx="295910" cy="541020"/>
            </a:xfrm>
            <a:custGeom>
              <a:avLst/>
              <a:gdLst/>
              <a:ahLst/>
              <a:cxnLst/>
              <a:rect l="l" t="t" r="r" b="b"/>
              <a:pathLst>
                <a:path w="295909" h="541020">
                  <a:moveTo>
                    <a:pt x="295910" y="0"/>
                  </a:moveTo>
                  <a:lnTo>
                    <a:pt x="231140" y="0"/>
                  </a:lnTo>
                  <a:lnTo>
                    <a:pt x="231140" y="494030"/>
                  </a:lnTo>
                  <a:lnTo>
                    <a:pt x="0" y="494030"/>
                  </a:lnTo>
                  <a:lnTo>
                    <a:pt x="0" y="541020"/>
                  </a:lnTo>
                  <a:lnTo>
                    <a:pt x="295910" y="541020"/>
                  </a:lnTo>
                  <a:lnTo>
                    <a:pt x="295910" y="494030"/>
                  </a:lnTo>
                  <a:lnTo>
                    <a:pt x="2959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221740" y="3544569"/>
              <a:ext cx="294640" cy="539750"/>
            </a:xfrm>
            <a:custGeom>
              <a:avLst/>
              <a:gdLst/>
              <a:ahLst/>
              <a:cxnLst/>
              <a:rect l="l" t="t" r="r" b="b"/>
              <a:pathLst>
                <a:path w="294640" h="539750">
                  <a:moveTo>
                    <a:pt x="0" y="0"/>
                  </a:moveTo>
                  <a:lnTo>
                    <a:pt x="294640" y="0"/>
                  </a:lnTo>
                  <a:lnTo>
                    <a:pt x="294640" y="539749"/>
                  </a:lnTo>
                  <a:lnTo>
                    <a:pt x="0" y="539749"/>
                  </a:lnTo>
                  <a:lnTo>
                    <a:pt x="0" y="0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225550" y="3530600"/>
            <a:ext cx="287020" cy="52387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just" marL="78740" marR="80645">
              <a:lnSpc>
                <a:spcPct val="76600"/>
              </a:lnSpc>
              <a:spcBef>
                <a:spcPts val="345"/>
              </a:spcBef>
            </a:pPr>
            <a:r>
              <a:rPr dirty="0" sz="800" spc="145" b="1">
                <a:latin typeface="Arial"/>
                <a:cs typeface="Arial"/>
              </a:rPr>
              <a:t>M  O  D  </a:t>
            </a:r>
            <a:r>
              <a:rPr dirty="0" sz="800" spc="220" b="1">
                <a:latin typeface="Arial"/>
                <a:cs typeface="Arial"/>
              </a:rPr>
              <a:t>E  </a:t>
            </a:r>
            <a:r>
              <a:rPr dirty="0" sz="800" spc="200" b="1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9239" y="3472180"/>
            <a:ext cx="44958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05">
                <a:latin typeface="Arial"/>
                <a:cs typeface="Arial"/>
              </a:rPr>
              <a:t>Miini</a:t>
            </a:r>
            <a:r>
              <a:rPr dirty="0" sz="550" spc="5">
                <a:latin typeface="Arial"/>
                <a:cs typeface="Arial"/>
              </a:rPr>
              <a:t> </a:t>
            </a:r>
            <a:r>
              <a:rPr dirty="0" sz="550" spc="155">
                <a:latin typeface="Arial"/>
                <a:cs typeface="Arial"/>
              </a:rPr>
              <a:t>Van</a:t>
            </a:r>
            <a:endParaRPr sz="550">
              <a:latin typeface="Arial"/>
              <a:cs typeface="Arial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104389" y="3421379"/>
          <a:ext cx="1134110" cy="814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920"/>
                <a:gridCol w="370839"/>
                <a:gridCol w="375920"/>
              </a:tblGrid>
              <a:tr h="270510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85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85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9239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85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1662429" y="4050029"/>
            <a:ext cx="32385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50">
                <a:latin typeface="Arial"/>
                <a:cs typeface="Arial"/>
              </a:rPr>
              <a:t>Sed</a:t>
            </a:r>
            <a:r>
              <a:rPr dirty="0" sz="550" spc="150">
                <a:latin typeface="Arial"/>
                <a:cs typeface="Arial"/>
              </a:rPr>
              <a:t>a</a:t>
            </a:r>
            <a:r>
              <a:rPr dirty="0" sz="550" spc="140">
                <a:latin typeface="Arial"/>
                <a:cs typeface="Arial"/>
              </a:rPr>
              <a:t>n</a:t>
            </a:r>
            <a:endParaRPr sz="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2429" y="3738879"/>
            <a:ext cx="32893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90">
                <a:latin typeface="Arial"/>
                <a:cs typeface="Arial"/>
              </a:rPr>
              <a:t>C</a:t>
            </a:r>
            <a:r>
              <a:rPr dirty="0" sz="550" spc="130">
                <a:latin typeface="Arial"/>
                <a:cs typeface="Arial"/>
              </a:rPr>
              <a:t>o</a:t>
            </a:r>
            <a:r>
              <a:rPr dirty="0" sz="550" spc="150">
                <a:latin typeface="Arial"/>
                <a:cs typeface="Arial"/>
              </a:rPr>
              <a:t>u</a:t>
            </a:r>
            <a:r>
              <a:rPr dirty="0" sz="550" spc="140">
                <a:latin typeface="Arial"/>
                <a:cs typeface="Arial"/>
              </a:rPr>
              <a:t>pe</a:t>
            </a:r>
            <a:endParaRPr sz="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27300" y="4272279"/>
            <a:ext cx="214629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90">
                <a:latin typeface="Arial"/>
                <a:cs typeface="Arial"/>
              </a:rPr>
              <a:t>R</a:t>
            </a:r>
            <a:r>
              <a:rPr dirty="0" sz="550" spc="140">
                <a:latin typeface="Arial"/>
                <a:cs typeface="Arial"/>
              </a:rPr>
              <a:t>ed</a:t>
            </a:r>
            <a:endParaRPr sz="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98139" y="4272279"/>
            <a:ext cx="28829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245">
                <a:latin typeface="Arial"/>
                <a:cs typeface="Arial"/>
              </a:rPr>
              <a:t>W</a:t>
            </a:r>
            <a:r>
              <a:rPr dirty="0" sz="550" spc="95">
                <a:latin typeface="Arial"/>
                <a:cs typeface="Arial"/>
              </a:rPr>
              <a:t>hi</a:t>
            </a:r>
            <a:r>
              <a:rPr dirty="0" sz="550" spc="65">
                <a:latin typeface="Arial"/>
                <a:cs typeface="Arial"/>
              </a:rPr>
              <a:t>t</a:t>
            </a:r>
            <a:r>
              <a:rPr dirty="0" sz="550" spc="140">
                <a:latin typeface="Arial"/>
                <a:cs typeface="Arial"/>
              </a:rPr>
              <a:t>e</a:t>
            </a:r>
            <a:endParaRPr sz="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6460" y="4272279"/>
            <a:ext cx="23241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10">
                <a:latin typeface="Arial"/>
                <a:cs typeface="Arial"/>
              </a:rPr>
              <a:t>Bl</a:t>
            </a:r>
            <a:r>
              <a:rPr dirty="0" sz="550" spc="150">
                <a:latin typeface="Arial"/>
                <a:cs typeface="Arial"/>
              </a:rPr>
              <a:t>u</a:t>
            </a:r>
            <a:r>
              <a:rPr dirty="0" sz="550" spc="140">
                <a:latin typeface="Arial"/>
                <a:cs typeface="Arial"/>
              </a:rPr>
              <a:t>e</a:t>
            </a:r>
            <a:endParaRPr sz="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01850" y="3041650"/>
            <a:ext cx="1289685" cy="2038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50" spc="200" b="1">
                <a:latin typeface="Times New Roman"/>
                <a:cs typeface="Times New Roman"/>
              </a:rPr>
              <a:t>Sales</a:t>
            </a:r>
            <a:r>
              <a:rPr dirty="0" sz="1150" spc="60" b="1">
                <a:latin typeface="Times New Roman"/>
                <a:cs typeface="Times New Roman"/>
              </a:rPr>
              <a:t> </a:t>
            </a:r>
            <a:r>
              <a:rPr dirty="0" sz="1150" spc="245" b="1">
                <a:latin typeface="Times New Roman"/>
                <a:cs typeface="Times New Roman"/>
              </a:rPr>
              <a:t>Volumes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668009" y="5205729"/>
            <a:ext cx="1163320" cy="241300"/>
            <a:chOff x="5668009" y="5205729"/>
            <a:chExt cx="1163320" cy="241300"/>
          </a:xfrm>
        </p:grpSpPr>
        <p:sp>
          <p:nvSpPr>
            <p:cNvPr id="20" name="object 20"/>
            <p:cNvSpPr/>
            <p:nvPr/>
          </p:nvSpPr>
          <p:spPr>
            <a:xfrm>
              <a:off x="5734050" y="5253989"/>
              <a:ext cx="1097280" cy="193040"/>
            </a:xfrm>
            <a:custGeom>
              <a:avLst/>
              <a:gdLst/>
              <a:ahLst/>
              <a:cxnLst/>
              <a:rect l="l" t="t" r="r" b="b"/>
              <a:pathLst>
                <a:path w="1097279" h="193039">
                  <a:moveTo>
                    <a:pt x="1097280" y="0"/>
                  </a:moveTo>
                  <a:lnTo>
                    <a:pt x="1033780" y="0"/>
                  </a:lnTo>
                  <a:lnTo>
                    <a:pt x="1033780" y="151130"/>
                  </a:lnTo>
                  <a:lnTo>
                    <a:pt x="0" y="151130"/>
                  </a:lnTo>
                  <a:lnTo>
                    <a:pt x="0" y="193040"/>
                  </a:lnTo>
                  <a:lnTo>
                    <a:pt x="1097280" y="193040"/>
                  </a:lnTo>
                  <a:lnTo>
                    <a:pt x="1097280" y="151130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671819" y="5209539"/>
              <a:ext cx="1097280" cy="196850"/>
            </a:xfrm>
            <a:custGeom>
              <a:avLst/>
              <a:gdLst/>
              <a:ahLst/>
              <a:cxnLst/>
              <a:rect l="l" t="t" r="r" b="b"/>
              <a:pathLst>
                <a:path w="1097279" h="196850">
                  <a:moveTo>
                    <a:pt x="0" y="0"/>
                  </a:moveTo>
                  <a:lnTo>
                    <a:pt x="1097279" y="0"/>
                  </a:lnTo>
                  <a:lnTo>
                    <a:pt x="1097279" y="196850"/>
                  </a:lnTo>
                  <a:lnTo>
                    <a:pt x="0" y="196850"/>
                  </a:lnTo>
                  <a:lnTo>
                    <a:pt x="0" y="0"/>
                  </a:lnTo>
                  <a:close/>
                </a:path>
              </a:pathLst>
            </a:custGeom>
            <a:ln w="76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/>
          <p:cNvGrpSpPr/>
          <p:nvPr/>
        </p:nvGrpSpPr>
        <p:grpSpPr>
          <a:xfrm>
            <a:off x="3813809" y="3362959"/>
            <a:ext cx="361950" cy="962660"/>
            <a:chOff x="3813809" y="3362959"/>
            <a:chExt cx="361950" cy="962660"/>
          </a:xfrm>
        </p:grpSpPr>
        <p:sp>
          <p:nvSpPr>
            <p:cNvPr id="23" name="object 23"/>
            <p:cNvSpPr/>
            <p:nvPr/>
          </p:nvSpPr>
          <p:spPr>
            <a:xfrm>
              <a:off x="3879850" y="3411219"/>
              <a:ext cx="295910" cy="914400"/>
            </a:xfrm>
            <a:custGeom>
              <a:avLst/>
              <a:gdLst/>
              <a:ahLst/>
              <a:cxnLst/>
              <a:rect l="l" t="t" r="r" b="b"/>
              <a:pathLst>
                <a:path w="295910" h="914400">
                  <a:moveTo>
                    <a:pt x="295910" y="0"/>
                  </a:moveTo>
                  <a:lnTo>
                    <a:pt x="231140" y="0"/>
                  </a:lnTo>
                  <a:lnTo>
                    <a:pt x="231140" y="868680"/>
                  </a:lnTo>
                  <a:lnTo>
                    <a:pt x="0" y="868680"/>
                  </a:lnTo>
                  <a:lnTo>
                    <a:pt x="0" y="914400"/>
                  </a:lnTo>
                  <a:lnTo>
                    <a:pt x="295910" y="914400"/>
                  </a:lnTo>
                  <a:lnTo>
                    <a:pt x="295910" y="868680"/>
                  </a:lnTo>
                  <a:lnTo>
                    <a:pt x="2959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817619" y="3366769"/>
              <a:ext cx="294640" cy="913130"/>
            </a:xfrm>
            <a:custGeom>
              <a:avLst/>
              <a:gdLst/>
              <a:ahLst/>
              <a:cxnLst/>
              <a:rect l="l" t="t" r="r" b="b"/>
              <a:pathLst>
                <a:path w="294639" h="913129">
                  <a:moveTo>
                    <a:pt x="0" y="0"/>
                  </a:moveTo>
                  <a:lnTo>
                    <a:pt x="294639" y="0"/>
                  </a:lnTo>
                  <a:lnTo>
                    <a:pt x="294639" y="913129"/>
                  </a:lnTo>
                  <a:lnTo>
                    <a:pt x="0" y="913129"/>
                  </a:lnTo>
                  <a:lnTo>
                    <a:pt x="0" y="0"/>
                  </a:lnTo>
                  <a:close/>
                </a:path>
              </a:pathLst>
            </a:custGeom>
            <a:ln w="76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3821429" y="3352800"/>
            <a:ext cx="287020" cy="89852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algn="just" marL="78105" marR="96520">
              <a:lnSpc>
                <a:spcPct val="76700"/>
              </a:lnSpc>
              <a:spcBef>
                <a:spcPts val="340"/>
              </a:spcBef>
            </a:pPr>
            <a:r>
              <a:rPr dirty="0" sz="800" spc="140" b="1">
                <a:latin typeface="Arial"/>
                <a:cs typeface="Arial"/>
              </a:rPr>
              <a:t>L  A  S  T</a:t>
            </a:r>
            <a:endParaRPr sz="800">
              <a:latin typeface="Arial"/>
              <a:cs typeface="Arial"/>
            </a:endParaRPr>
          </a:p>
          <a:p>
            <a:pPr algn="just" marL="78105" marR="80645">
              <a:lnSpc>
                <a:spcPct val="76700"/>
              </a:lnSpc>
              <a:spcBef>
                <a:spcPts val="735"/>
              </a:spcBef>
            </a:pPr>
            <a:r>
              <a:rPr dirty="0" sz="800" spc="145" b="1">
                <a:latin typeface="Arial"/>
                <a:cs typeface="Arial"/>
              </a:rPr>
              <a:t>N  A  M  </a:t>
            </a:r>
            <a:r>
              <a:rPr dirty="0" sz="800" spc="220" b="1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33</a:t>
            </a:fld>
          </a:p>
        </p:txBody>
      </p:sp>
      <p:sp>
        <p:nvSpPr>
          <p:cNvPr id="26" name="object 26"/>
          <p:cNvSpPr txBox="1"/>
          <p:nvPr/>
        </p:nvSpPr>
        <p:spPr>
          <a:xfrm>
            <a:off x="4135120" y="4272279"/>
            <a:ext cx="29400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60">
                <a:latin typeface="Arial"/>
                <a:cs typeface="Arial"/>
              </a:rPr>
              <a:t>K</a:t>
            </a:r>
            <a:r>
              <a:rPr dirty="0" sz="550" spc="95">
                <a:latin typeface="Arial"/>
                <a:cs typeface="Arial"/>
              </a:rPr>
              <a:t>r</a:t>
            </a:r>
            <a:r>
              <a:rPr dirty="0" sz="550" spc="130">
                <a:latin typeface="Arial"/>
                <a:cs typeface="Arial"/>
              </a:rPr>
              <a:t>a</a:t>
            </a:r>
            <a:r>
              <a:rPr dirty="0" sz="550" spc="150">
                <a:latin typeface="Arial"/>
                <a:cs typeface="Arial"/>
              </a:rPr>
              <a:t>n</a:t>
            </a:r>
            <a:r>
              <a:rPr dirty="0" sz="550" spc="125">
                <a:latin typeface="Arial"/>
                <a:cs typeface="Arial"/>
              </a:rPr>
              <a:t>z</a:t>
            </a:r>
            <a:endParaRPr sz="5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35120" y="4538979"/>
            <a:ext cx="305435" cy="3810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35">
                <a:latin typeface="Arial"/>
                <a:cs typeface="Arial"/>
              </a:rPr>
              <a:t>Lucas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550" spc="245">
                <a:latin typeface="Arial"/>
                <a:cs typeface="Arial"/>
              </a:rPr>
              <a:t>W</a:t>
            </a:r>
            <a:r>
              <a:rPr dirty="0" sz="550" spc="130">
                <a:latin typeface="Arial"/>
                <a:cs typeface="Arial"/>
              </a:rPr>
              <a:t>e</a:t>
            </a:r>
            <a:r>
              <a:rPr dirty="0" sz="550" spc="55">
                <a:latin typeface="Arial"/>
                <a:cs typeface="Arial"/>
              </a:rPr>
              <a:t>i</a:t>
            </a:r>
            <a:r>
              <a:rPr dirty="0" sz="550" spc="130">
                <a:latin typeface="Arial"/>
                <a:cs typeface="Arial"/>
              </a:rPr>
              <a:t>s</a:t>
            </a:r>
            <a:r>
              <a:rPr dirty="0" sz="550" spc="125">
                <a:latin typeface="Arial"/>
                <a:cs typeface="Arial"/>
              </a:rPr>
              <a:t>s</a:t>
            </a:r>
            <a:endParaRPr sz="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99990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41</a:t>
            </a:r>
            <a:endParaRPr sz="5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95869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33</a:t>
            </a:r>
            <a:endParaRPr sz="5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29150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31</a:t>
            </a:r>
            <a:endParaRPr sz="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35120" y="2672080"/>
            <a:ext cx="349250" cy="3810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73025">
              <a:lnSpc>
                <a:spcPct val="100000"/>
              </a:lnSpc>
              <a:spcBef>
                <a:spcPts val="130"/>
              </a:spcBef>
            </a:pPr>
            <a:r>
              <a:rPr dirty="0" sz="550" spc="170">
                <a:latin typeface="Arial"/>
                <a:cs typeface="Arial"/>
              </a:rPr>
              <a:t>S</a:t>
            </a:r>
            <a:r>
              <a:rPr dirty="0" sz="550" spc="215">
                <a:latin typeface="Arial"/>
                <a:cs typeface="Arial"/>
              </a:rPr>
              <a:t>m</a:t>
            </a:r>
            <a:r>
              <a:rPr dirty="0" sz="550" spc="55">
                <a:latin typeface="Arial"/>
                <a:cs typeface="Arial"/>
              </a:rPr>
              <a:t>i</a:t>
            </a:r>
            <a:r>
              <a:rPr dirty="0" sz="550" spc="65">
                <a:latin typeface="Arial"/>
                <a:cs typeface="Arial"/>
              </a:rPr>
              <a:t>t</a:t>
            </a:r>
            <a:r>
              <a:rPr dirty="0" sz="550" spc="140">
                <a:latin typeface="Arial"/>
                <a:cs typeface="Arial"/>
              </a:rPr>
              <a:t>h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550" spc="150">
                <a:latin typeface="Arial"/>
                <a:cs typeface="Arial"/>
              </a:rPr>
              <a:t>Regan</a:t>
            </a:r>
            <a:endParaRPr sz="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58309" y="3205480"/>
            <a:ext cx="19621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60">
                <a:latin typeface="Arial"/>
                <a:cs typeface="Arial"/>
              </a:rPr>
              <a:t>F</a:t>
            </a:r>
            <a:r>
              <a:rPr dirty="0" sz="550" spc="130">
                <a:latin typeface="Arial"/>
                <a:cs typeface="Arial"/>
              </a:rPr>
              <a:t>o</a:t>
            </a:r>
            <a:r>
              <a:rPr dirty="0" sz="550" spc="125"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96079" y="3472180"/>
            <a:ext cx="26035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245">
                <a:latin typeface="Arial"/>
                <a:cs typeface="Arial"/>
              </a:rPr>
              <a:t>W</a:t>
            </a:r>
            <a:r>
              <a:rPr dirty="0" sz="550" spc="110">
                <a:latin typeface="Arial"/>
                <a:cs typeface="Arial"/>
              </a:rPr>
              <a:t>eld</a:t>
            </a:r>
            <a:endParaRPr sz="5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75629" y="5030699"/>
            <a:ext cx="1089660" cy="33972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78105">
              <a:lnSpc>
                <a:spcPct val="100000"/>
              </a:lnSpc>
              <a:spcBef>
                <a:spcPts val="455"/>
              </a:spcBef>
              <a:tabLst>
                <a:tab pos="448945" algn="l"/>
                <a:tab pos="819785" algn="l"/>
              </a:tabLst>
            </a:pPr>
            <a:r>
              <a:rPr dirty="0" sz="550" spc="140">
                <a:latin typeface="Arial"/>
                <a:cs typeface="Arial"/>
              </a:rPr>
              <a:t>01	14	54</a:t>
            </a:r>
            <a:endParaRPr sz="550">
              <a:latin typeface="Arial"/>
              <a:cs typeface="Arial"/>
            </a:endParaRPr>
          </a:p>
          <a:p>
            <a:pPr marL="78105">
              <a:lnSpc>
                <a:spcPct val="100000"/>
              </a:lnSpc>
              <a:spcBef>
                <a:spcPts val="490"/>
              </a:spcBef>
            </a:pPr>
            <a:r>
              <a:rPr dirty="0" sz="800" spc="229" b="1">
                <a:latin typeface="Arial"/>
                <a:cs typeface="Arial"/>
              </a:rPr>
              <a:t>EMPLOYEE</a:t>
            </a:r>
            <a:r>
              <a:rPr dirty="0" sz="800" spc="55" b="1">
                <a:latin typeface="Arial"/>
                <a:cs typeface="Arial"/>
              </a:rPr>
              <a:t> </a:t>
            </a:r>
            <a:r>
              <a:rPr dirty="0" sz="800" spc="185" b="1">
                <a:latin typeface="Arial"/>
                <a:cs typeface="Arial"/>
              </a:rPr>
              <a:t>#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4514850" y="2621279"/>
          <a:ext cx="3335020" cy="241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5920"/>
                <a:gridCol w="370839"/>
                <a:gridCol w="370840"/>
                <a:gridCol w="370840"/>
                <a:gridCol w="370840"/>
                <a:gridCol w="370839"/>
                <a:gridCol w="370839"/>
                <a:gridCol w="370839"/>
                <a:gridCol w="359409"/>
              </a:tblGrid>
              <a:tr h="270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21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63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31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27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0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56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239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45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41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73025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800" spc="180" b="1">
                          <a:latin typeface="Arial"/>
                          <a:cs typeface="Arial"/>
                        </a:rPr>
                        <a:t>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</a:tbl>
          </a:graphicData>
        </a:graphic>
      </p:graphicFrame>
      <p:sp>
        <p:nvSpPr>
          <p:cNvPr id="36" name="object 36"/>
          <p:cNvSpPr txBox="1"/>
          <p:nvPr/>
        </p:nvSpPr>
        <p:spPr>
          <a:xfrm>
            <a:off x="3116579" y="1838959"/>
            <a:ext cx="3794760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" b="1">
                <a:latin typeface="Times New Roman"/>
                <a:cs typeface="Times New Roman"/>
              </a:rPr>
              <a:t>MDD </a:t>
            </a:r>
            <a:r>
              <a:rPr dirty="0" sz="2000" b="1">
                <a:latin typeface="Times New Roman"/>
                <a:cs typeface="Times New Roman"/>
              </a:rPr>
              <a:t>Structures for the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Situations</a:t>
            </a:r>
            <a:endParaRPr sz="2000">
              <a:latin typeface="Times New Roman"/>
              <a:cs typeface="Times New Roman"/>
            </a:endParaRPr>
          </a:p>
          <a:p>
            <a:pPr marL="2458720">
              <a:lnSpc>
                <a:spcPct val="100000"/>
              </a:lnSpc>
              <a:spcBef>
                <a:spcPts val="1140"/>
              </a:spcBef>
            </a:pPr>
            <a:r>
              <a:rPr dirty="0" sz="1150" spc="245" b="1">
                <a:latin typeface="Times New Roman"/>
                <a:cs typeface="Times New Roman"/>
              </a:rPr>
              <a:t>Employee</a:t>
            </a:r>
            <a:r>
              <a:rPr dirty="0" sz="1150" spc="80" b="1">
                <a:latin typeface="Times New Roman"/>
                <a:cs typeface="Times New Roman"/>
              </a:rPr>
              <a:t> </a:t>
            </a:r>
            <a:r>
              <a:rPr dirty="0" sz="1150" spc="260" b="1">
                <a:latin typeface="Times New Roman"/>
                <a:cs typeface="Times New Roman"/>
              </a:rPr>
              <a:t>Age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96079" y="3738879"/>
            <a:ext cx="24828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70">
                <a:latin typeface="Arial"/>
                <a:cs typeface="Arial"/>
              </a:rPr>
              <a:t>K</a:t>
            </a:r>
            <a:r>
              <a:rPr dirty="0" sz="550" spc="150">
                <a:latin typeface="Arial"/>
                <a:cs typeface="Arial"/>
              </a:rPr>
              <a:t>e</a:t>
            </a:r>
            <a:r>
              <a:rPr dirty="0" sz="550" spc="55">
                <a:latin typeface="Arial"/>
                <a:cs typeface="Arial"/>
              </a:rPr>
              <a:t>l</a:t>
            </a:r>
            <a:r>
              <a:rPr dirty="0" sz="550" spc="45">
                <a:latin typeface="Arial"/>
                <a:cs typeface="Arial"/>
              </a:rPr>
              <a:t>l</a:t>
            </a:r>
            <a:r>
              <a:rPr dirty="0" sz="550" spc="125">
                <a:latin typeface="Arial"/>
                <a:cs typeface="Arial"/>
              </a:rPr>
              <a:t>y</a:t>
            </a:r>
            <a:endParaRPr sz="5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58309" y="4005579"/>
            <a:ext cx="213995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14">
                <a:latin typeface="Arial"/>
                <a:cs typeface="Arial"/>
              </a:rPr>
              <a:t>Link</a:t>
            </a:r>
            <a:endParaRPr sz="5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854190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03</a:t>
            </a:r>
            <a:endParaRPr sz="5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225030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12</a:t>
            </a:r>
            <a:endParaRPr sz="5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70829" y="5072379"/>
            <a:ext cx="139700" cy="1143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50" spc="140">
                <a:latin typeface="Arial"/>
                <a:cs typeface="Arial"/>
              </a:rPr>
              <a:t>23</a:t>
            </a:r>
            <a:endParaRPr sz="5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76960" y="5791200"/>
            <a:ext cx="6869430" cy="45974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70"/>
              </a:spcBef>
            </a:pPr>
            <a:r>
              <a:rPr dirty="0" sz="2400" spc="-5">
                <a:latin typeface="Times New Roman"/>
                <a:cs typeface="Times New Roman"/>
              </a:rPr>
              <a:t>Note </a:t>
            </a:r>
            <a:r>
              <a:rPr dirty="0" sz="2400">
                <a:latin typeface="Times New Roman"/>
                <a:cs typeface="Times New Roman"/>
              </a:rPr>
              <a:t>the sparseness in the second </a:t>
            </a:r>
            <a:r>
              <a:rPr dirty="0" sz="2400" spc="-5">
                <a:latin typeface="Times New Roman"/>
                <a:cs typeface="Times New Roman"/>
              </a:rPr>
              <a:t>MDD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representation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3252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When is </a:t>
            </a:r>
            <a:r>
              <a:rPr dirty="0" spc="-5"/>
              <a:t>MDD</a:t>
            </a:r>
            <a:r>
              <a:rPr dirty="0" spc="-75"/>
              <a:t> </a:t>
            </a:r>
            <a:r>
              <a:rPr dirty="0"/>
              <a:t>(In)appropriate?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10869" y="1466850"/>
            <a:ext cx="7900670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marR="5080" indent="-34163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Highly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interrelated dataset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types 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be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placed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 a  multidimensional data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structure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greatest ease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of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access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and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analysis. When there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are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no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interrelationships,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the MDD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structure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is not</a:t>
            </a:r>
            <a:r>
              <a:rPr dirty="0" sz="2400" spc="7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appropriate.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022" y="243840"/>
            <a:ext cx="8665845" cy="4853940"/>
            <a:chOff x="180022" y="243840"/>
            <a:chExt cx="8665845" cy="4853940"/>
          </a:xfrm>
        </p:grpSpPr>
        <p:sp>
          <p:nvSpPr>
            <p:cNvPr id="3" name="object 3"/>
            <p:cNvSpPr/>
            <p:nvPr/>
          </p:nvSpPr>
          <p:spPr>
            <a:xfrm>
              <a:off x="194310" y="689609"/>
              <a:ext cx="7726680" cy="2910840"/>
            </a:xfrm>
            <a:custGeom>
              <a:avLst/>
              <a:gdLst/>
              <a:ahLst/>
              <a:cxnLst/>
              <a:rect l="l" t="t" r="r" b="b"/>
              <a:pathLst>
                <a:path w="7726680" h="2910840">
                  <a:moveTo>
                    <a:pt x="7726680" y="93979"/>
                  </a:moveTo>
                  <a:lnTo>
                    <a:pt x="0" y="96519"/>
                  </a:lnTo>
                </a:path>
                <a:path w="7726680" h="2910840">
                  <a:moveTo>
                    <a:pt x="196850" y="0"/>
                  </a:moveTo>
                  <a:lnTo>
                    <a:pt x="198119" y="2910840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54710" y="2684779"/>
              <a:ext cx="3051810" cy="2413000"/>
            </a:xfrm>
            <a:custGeom>
              <a:avLst/>
              <a:gdLst/>
              <a:ahLst/>
              <a:cxnLst/>
              <a:rect l="l" t="t" r="r" b="b"/>
              <a:pathLst>
                <a:path w="3051810" h="2413000">
                  <a:moveTo>
                    <a:pt x="3051810" y="0"/>
                  </a:moveTo>
                  <a:lnTo>
                    <a:pt x="0" y="0"/>
                  </a:lnTo>
                  <a:lnTo>
                    <a:pt x="0" y="2343150"/>
                  </a:lnTo>
                  <a:lnTo>
                    <a:pt x="0" y="2413000"/>
                  </a:lnTo>
                  <a:lnTo>
                    <a:pt x="3051810" y="2413000"/>
                  </a:lnTo>
                  <a:lnTo>
                    <a:pt x="3051810" y="2343150"/>
                  </a:lnTo>
                  <a:lnTo>
                    <a:pt x="30518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0890" y="2617469"/>
              <a:ext cx="3049270" cy="2410460"/>
            </a:xfrm>
            <a:custGeom>
              <a:avLst/>
              <a:gdLst/>
              <a:ahLst/>
              <a:cxnLst/>
              <a:rect l="l" t="t" r="r" b="b"/>
              <a:pathLst>
                <a:path w="3049270" h="2410460">
                  <a:moveTo>
                    <a:pt x="3049270" y="0"/>
                  </a:moveTo>
                  <a:lnTo>
                    <a:pt x="0" y="0"/>
                  </a:lnTo>
                  <a:lnTo>
                    <a:pt x="0" y="2410460"/>
                  </a:lnTo>
                  <a:lnTo>
                    <a:pt x="3049270" y="2410460"/>
                  </a:lnTo>
                  <a:lnTo>
                    <a:pt x="30492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70890" y="2616200"/>
              <a:ext cx="3049270" cy="2411730"/>
            </a:xfrm>
            <a:custGeom>
              <a:avLst/>
              <a:gdLst/>
              <a:ahLst/>
              <a:cxnLst/>
              <a:rect l="l" t="t" r="r" b="b"/>
              <a:pathLst>
                <a:path w="3049270" h="2411729">
                  <a:moveTo>
                    <a:pt x="0" y="0"/>
                  </a:moveTo>
                  <a:lnTo>
                    <a:pt x="3049270" y="0"/>
                  </a:lnTo>
                  <a:lnTo>
                    <a:pt x="3049270" y="2411730"/>
                  </a:lnTo>
                  <a:lnTo>
                    <a:pt x="0" y="2411730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492750" y="2684779"/>
              <a:ext cx="3042920" cy="2413000"/>
            </a:xfrm>
            <a:custGeom>
              <a:avLst/>
              <a:gdLst/>
              <a:ahLst/>
              <a:cxnLst/>
              <a:rect l="l" t="t" r="r" b="b"/>
              <a:pathLst>
                <a:path w="3042920" h="2413000">
                  <a:moveTo>
                    <a:pt x="3042920" y="0"/>
                  </a:moveTo>
                  <a:lnTo>
                    <a:pt x="0" y="0"/>
                  </a:lnTo>
                  <a:lnTo>
                    <a:pt x="0" y="2343150"/>
                  </a:lnTo>
                  <a:lnTo>
                    <a:pt x="0" y="2413000"/>
                  </a:lnTo>
                  <a:lnTo>
                    <a:pt x="3042920" y="2413000"/>
                  </a:lnTo>
                  <a:lnTo>
                    <a:pt x="3042920" y="2343150"/>
                  </a:lnTo>
                  <a:lnTo>
                    <a:pt x="304292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408930" y="2617469"/>
              <a:ext cx="3048000" cy="2410460"/>
            </a:xfrm>
            <a:custGeom>
              <a:avLst/>
              <a:gdLst/>
              <a:ahLst/>
              <a:cxnLst/>
              <a:rect l="l" t="t" r="r" b="b"/>
              <a:pathLst>
                <a:path w="3048000" h="2410460">
                  <a:moveTo>
                    <a:pt x="3048000" y="0"/>
                  </a:moveTo>
                  <a:lnTo>
                    <a:pt x="0" y="0"/>
                  </a:lnTo>
                  <a:lnTo>
                    <a:pt x="0" y="2410460"/>
                  </a:lnTo>
                  <a:lnTo>
                    <a:pt x="3048000" y="2410460"/>
                  </a:lnTo>
                  <a:lnTo>
                    <a:pt x="3048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408930" y="2616200"/>
              <a:ext cx="3048000" cy="2411730"/>
            </a:xfrm>
            <a:custGeom>
              <a:avLst/>
              <a:gdLst/>
              <a:ahLst/>
              <a:cxnLst/>
              <a:rect l="l" t="t" r="r" b="b"/>
              <a:pathLst>
                <a:path w="3048000" h="2411729">
                  <a:moveTo>
                    <a:pt x="0" y="0"/>
                  </a:moveTo>
                  <a:lnTo>
                    <a:pt x="3048000" y="0"/>
                  </a:lnTo>
                  <a:lnTo>
                    <a:pt x="3048000" y="2411730"/>
                  </a:lnTo>
                  <a:lnTo>
                    <a:pt x="0" y="2411730"/>
                  </a:lnTo>
                  <a:lnTo>
                    <a:pt x="0" y="0"/>
                  </a:lnTo>
                  <a:close/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513330" y="4546599"/>
              <a:ext cx="949960" cy="304800"/>
            </a:xfrm>
            <a:custGeom>
              <a:avLst/>
              <a:gdLst/>
              <a:ahLst/>
              <a:cxnLst/>
              <a:rect l="l" t="t" r="r" b="b"/>
              <a:pathLst>
                <a:path w="949960" h="304800">
                  <a:moveTo>
                    <a:pt x="949960" y="0"/>
                  </a:moveTo>
                  <a:lnTo>
                    <a:pt x="0" y="0"/>
                  </a:lnTo>
                  <a:lnTo>
                    <a:pt x="0" y="234950"/>
                  </a:lnTo>
                  <a:lnTo>
                    <a:pt x="0" y="304800"/>
                  </a:lnTo>
                  <a:lnTo>
                    <a:pt x="949960" y="304800"/>
                  </a:lnTo>
                  <a:lnTo>
                    <a:pt x="949960" y="234950"/>
                  </a:lnTo>
                  <a:lnTo>
                    <a:pt x="94996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429510" y="4479290"/>
              <a:ext cx="948690" cy="302260"/>
            </a:xfrm>
            <a:custGeom>
              <a:avLst/>
              <a:gdLst/>
              <a:ahLst/>
              <a:cxnLst/>
              <a:rect l="l" t="t" r="r" b="b"/>
              <a:pathLst>
                <a:path w="948689" h="302260">
                  <a:moveTo>
                    <a:pt x="948689" y="0"/>
                  </a:moveTo>
                  <a:lnTo>
                    <a:pt x="0" y="0"/>
                  </a:lnTo>
                  <a:lnTo>
                    <a:pt x="0" y="302260"/>
                  </a:lnTo>
                  <a:lnTo>
                    <a:pt x="948689" y="302260"/>
                  </a:lnTo>
                  <a:lnTo>
                    <a:pt x="9486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8446769" y="6399529"/>
            <a:ext cx="3810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3F448B"/>
                </a:solidFill>
                <a:latin typeface="Tahoma"/>
                <a:cs typeface="Tahoma"/>
              </a:rPr>
              <a:t>35</a:t>
            </a:r>
            <a:endParaRPr sz="22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5740" y="5548403"/>
            <a:ext cx="8495665" cy="1200785"/>
            <a:chOff x="205740" y="5548403"/>
            <a:chExt cx="8495665" cy="1200785"/>
          </a:xfrm>
        </p:grpSpPr>
        <p:sp>
          <p:nvSpPr>
            <p:cNvPr id="16" name="object 16"/>
            <p:cNvSpPr/>
            <p:nvPr/>
          </p:nvSpPr>
          <p:spPr>
            <a:xfrm>
              <a:off x="205740" y="6605269"/>
              <a:ext cx="762000" cy="1435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62000" y="5562599"/>
              <a:ext cx="7924800" cy="1008380"/>
            </a:xfrm>
            <a:custGeom>
              <a:avLst/>
              <a:gdLst/>
              <a:ahLst/>
              <a:cxnLst/>
              <a:rect l="l" t="t" r="r" b="b"/>
              <a:pathLst>
                <a:path w="7924800" h="1008379">
                  <a:moveTo>
                    <a:pt x="0" y="0"/>
                  </a:moveTo>
                  <a:lnTo>
                    <a:pt x="7924800" y="0"/>
                  </a:lnTo>
                  <a:lnTo>
                    <a:pt x="7924800" y="1008380"/>
                  </a:lnTo>
                  <a:lnTo>
                    <a:pt x="0" y="1008380"/>
                  </a:lnTo>
                  <a:lnTo>
                    <a:pt x="0" y="0"/>
                  </a:lnTo>
                  <a:close/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610869" y="122824"/>
            <a:ext cx="5080635" cy="53086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5"/>
              <a:t>MDD </a:t>
            </a:r>
            <a:r>
              <a:rPr dirty="0"/>
              <a:t>Features -</a:t>
            </a:r>
            <a:r>
              <a:rPr dirty="0" spc="-65"/>
              <a:t> </a:t>
            </a:r>
            <a:r>
              <a:rPr dirty="0" sz="3300" spc="-55" i="1">
                <a:latin typeface="Tahoma"/>
                <a:cs typeface="Tahoma"/>
              </a:rPr>
              <a:t>Rotation</a:t>
            </a:r>
            <a:endParaRPr sz="33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63670" y="2099309"/>
            <a:ext cx="1762760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800" spc="180" b="1">
                <a:latin typeface="Times New Roman"/>
                <a:cs typeface="Times New Roman"/>
              </a:rPr>
              <a:t>Sales</a:t>
            </a:r>
            <a:r>
              <a:rPr dirty="0" sz="1800" spc="60" b="1">
                <a:latin typeface="Times New Roman"/>
                <a:cs typeface="Times New Roman"/>
              </a:rPr>
              <a:t> </a:t>
            </a:r>
            <a:r>
              <a:rPr dirty="0" sz="1800" spc="220" b="1">
                <a:latin typeface="Times New Roman"/>
                <a:cs typeface="Times New Roman"/>
              </a:rPr>
              <a:t>Volumes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9510" y="4479290"/>
            <a:ext cx="948690" cy="302260"/>
          </a:xfrm>
          <a:prstGeom prst="rect">
            <a:avLst/>
          </a:prstGeom>
          <a:ln w="10159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111125">
              <a:lnSpc>
                <a:spcPct val="100000"/>
              </a:lnSpc>
              <a:spcBef>
                <a:spcPts val="280"/>
              </a:spcBef>
            </a:pPr>
            <a:r>
              <a:rPr dirty="0" sz="1250" spc="210" b="1">
                <a:latin typeface="Arial"/>
                <a:cs typeface="Arial"/>
              </a:rPr>
              <a:t>COLOR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911860" y="3143250"/>
            <a:ext cx="487680" cy="902969"/>
            <a:chOff x="911860" y="3143250"/>
            <a:chExt cx="487680" cy="902969"/>
          </a:xfrm>
        </p:grpSpPr>
        <p:sp>
          <p:nvSpPr>
            <p:cNvPr id="22" name="object 22"/>
            <p:cNvSpPr/>
            <p:nvPr/>
          </p:nvSpPr>
          <p:spPr>
            <a:xfrm>
              <a:off x="995680" y="3211829"/>
              <a:ext cx="403860" cy="834390"/>
            </a:xfrm>
            <a:custGeom>
              <a:avLst/>
              <a:gdLst/>
              <a:ahLst/>
              <a:cxnLst/>
              <a:rect l="l" t="t" r="r" b="b"/>
              <a:pathLst>
                <a:path w="403859" h="834389">
                  <a:moveTo>
                    <a:pt x="403860" y="0"/>
                  </a:moveTo>
                  <a:lnTo>
                    <a:pt x="0" y="0"/>
                  </a:lnTo>
                  <a:lnTo>
                    <a:pt x="0" y="764540"/>
                  </a:lnTo>
                  <a:lnTo>
                    <a:pt x="0" y="834390"/>
                  </a:lnTo>
                  <a:lnTo>
                    <a:pt x="403860" y="834390"/>
                  </a:lnTo>
                  <a:lnTo>
                    <a:pt x="403860" y="764540"/>
                  </a:lnTo>
                  <a:lnTo>
                    <a:pt x="40386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11860" y="3143250"/>
              <a:ext cx="402590" cy="833119"/>
            </a:xfrm>
            <a:custGeom>
              <a:avLst/>
              <a:gdLst/>
              <a:ahLst/>
              <a:cxnLst/>
              <a:rect l="l" t="t" r="r" b="b"/>
              <a:pathLst>
                <a:path w="402590" h="833120">
                  <a:moveTo>
                    <a:pt x="402590" y="0"/>
                  </a:moveTo>
                  <a:lnTo>
                    <a:pt x="0" y="0"/>
                  </a:lnTo>
                  <a:lnTo>
                    <a:pt x="0" y="833119"/>
                  </a:lnTo>
                  <a:lnTo>
                    <a:pt x="402590" y="833119"/>
                  </a:lnTo>
                  <a:lnTo>
                    <a:pt x="4025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911860" y="3143250"/>
            <a:ext cx="401320" cy="833119"/>
          </a:xfrm>
          <a:prstGeom prst="rect">
            <a:avLst/>
          </a:prstGeom>
          <a:ln w="10160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algn="just" marL="111125" marR="118110">
              <a:lnSpc>
                <a:spcPct val="75700"/>
              </a:lnSpc>
              <a:spcBef>
                <a:spcPts val="365"/>
              </a:spcBef>
            </a:pPr>
            <a:r>
              <a:rPr dirty="0" sz="1250" spc="135" b="1">
                <a:latin typeface="Arial"/>
                <a:cs typeface="Arial"/>
              </a:rPr>
              <a:t>M  O  </a:t>
            </a:r>
            <a:r>
              <a:rPr dirty="0" sz="1250" spc="210" b="1">
                <a:latin typeface="Arial"/>
                <a:cs typeface="Arial"/>
              </a:rPr>
              <a:t>D  </a:t>
            </a:r>
            <a:r>
              <a:rPr dirty="0" sz="1250" spc="195" b="1">
                <a:latin typeface="Arial"/>
                <a:cs typeface="Arial"/>
              </a:rPr>
              <a:t>E  </a:t>
            </a:r>
            <a:r>
              <a:rPr dirty="0" sz="1250" spc="180" b="1">
                <a:latin typeface="Arial"/>
                <a:cs typeface="Arial"/>
              </a:rPr>
              <a:t>L</a:t>
            </a:r>
            <a:endParaRPr sz="12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86828" y="3037840"/>
            <a:ext cx="5734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95">
                <a:latin typeface="Arial"/>
                <a:cs typeface="Arial"/>
              </a:rPr>
              <a:t>Mini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14">
                <a:latin typeface="Arial"/>
                <a:cs typeface="Arial"/>
              </a:rPr>
              <a:t>Van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17650" y="3929379"/>
            <a:ext cx="43243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25">
                <a:latin typeface="Arial"/>
                <a:cs typeface="Arial"/>
              </a:rPr>
              <a:t>S</a:t>
            </a:r>
            <a:r>
              <a:rPr dirty="0" sz="900" spc="114">
                <a:latin typeface="Arial"/>
                <a:cs typeface="Arial"/>
              </a:rPr>
              <a:t>eda</a:t>
            </a:r>
            <a:r>
              <a:rPr dirty="0" sz="900" spc="11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17650" y="3449320"/>
            <a:ext cx="441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45">
                <a:latin typeface="Arial"/>
                <a:cs typeface="Arial"/>
              </a:rPr>
              <a:t>C</a:t>
            </a:r>
            <a:r>
              <a:rPr dirty="0" sz="900" spc="114">
                <a:latin typeface="Arial"/>
                <a:cs typeface="Arial"/>
              </a:rPr>
              <a:t>oup</a:t>
            </a:r>
            <a:r>
              <a:rPr dirty="0" sz="900" spc="11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2020" y="4272279"/>
            <a:ext cx="139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7525" algn="l"/>
                <a:tab pos="1022985" algn="l"/>
              </a:tabLst>
            </a:pPr>
            <a:r>
              <a:rPr dirty="0" sz="900" spc="125">
                <a:latin typeface="Arial"/>
                <a:cs typeface="Arial"/>
              </a:rPr>
              <a:t>B</a:t>
            </a:r>
            <a:r>
              <a:rPr dirty="0" sz="900" spc="80">
                <a:latin typeface="Arial"/>
                <a:cs typeface="Arial"/>
              </a:rPr>
              <a:t>lu</a:t>
            </a:r>
            <a:r>
              <a:rPr dirty="0" sz="900" spc="110">
                <a:latin typeface="Arial"/>
                <a:cs typeface="Arial"/>
              </a:rPr>
              <a:t>e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145">
                <a:latin typeface="Arial"/>
                <a:cs typeface="Arial"/>
              </a:rPr>
              <a:t>R</a:t>
            </a:r>
            <a:r>
              <a:rPr dirty="0" sz="900" spc="114">
                <a:latin typeface="Arial"/>
                <a:cs typeface="Arial"/>
              </a:rPr>
              <a:t>e</a:t>
            </a:r>
            <a:r>
              <a:rPr dirty="0" sz="900" spc="110">
                <a:latin typeface="Arial"/>
                <a:cs typeface="Arial"/>
              </a:rPr>
              <a:t>d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195">
                <a:latin typeface="Arial"/>
                <a:cs typeface="Arial"/>
              </a:rPr>
              <a:t>W</a:t>
            </a:r>
            <a:r>
              <a:rPr dirty="0" sz="900" spc="125">
                <a:latin typeface="Arial"/>
                <a:cs typeface="Arial"/>
              </a:rPr>
              <a:t>h</a:t>
            </a:r>
            <a:r>
              <a:rPr dirty="0" sz="900" spc="50">
                <a:latin typeface="Arial"/>
                <a:cs typeface="Arial"/>
              </a:rPr>
              <a:t>i</a:t>
            </a:r>
            <a:r>
              <a:rPr dirty="0" sz="900" spc="45">
                <a:latin typeface="Arial"/>
                <a:cs typeface="Arial"/>
              </a:rPr>
              <a:t>t</a:t>
            </a:r>
            <a:r>
              <a:rPr dirty="0" sz="900" spc="11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114550" y="2954020"/>
          <a:ext cx="1546860" cy="1256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730"/>
                <a:gridCol w="505459"/>
                <a:gridCol w="519430"/>
              </a:tblGrid>
              <a:tr h="411479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417195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417194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</a:tbl>
          </a:graphicData>
        </a:graphic>
      </p:graphicFrame>
      <p:grpSp>
        <p:nvGrpSpPr>
          <p:cNvPr id="30" name="object 30"/>
          <p:cNvGrpSpPr/>
          <p:nvPr/>
        </p:nvGrpSpPr>
        <p:grpSpPr>
          <a:xfrm>
            <a:off x="6898640" y="4479290"/>
            <a:ext cx="1033780" cy="372110"/>
            <a:chOff x="6898640" y="4479290"/>
            <a:chExt cx="1033780" cy="372110"/>
          </a:xfrm>
        </p:grpSpPr>
        <p:sp>
          <p:nvSpPr>
            <p:cNvPr id="31" name="object 31"/>
            <p:cNvSpPr/>
            <p:nvPr/>
          </p:nvSpPr>
          <p:spPr>
            <a:xfrm>
              <a:off x="6982460" y="4546600"/>
              <a:ext cx="949960" cy="304800"/>
            </a:xfrm>
            <a:custGeom>
              <a:avLst/>
              <a:gdLst/>
              <a:ahLst/>
              <a:cxnLst/>
              <a:rect l="l" t="t" r="r" b="b"/>
              <a:pathLst>
                <a:path w="949959" h="304800">
                  <a:moveTo>
                    <a:pt x="949947" y="0"/>
                  </a:moveTo>
                  <a:lnTo>
                    <a:pt x="0" y="0"/>
                  </a:lnTo>
                  <a:lnTo>
                    <a:pt x="0" y="234950"/>
                  </a:lnTo>
                  <a:lnTo>
                    <a:pt x="0" y="304800"/>
                  </a:lnTo>
                  <a:lnTo>
                    <a:pt x="949947" y="304800"/>
                  </a:lnTo>
                  <a:lnTo>
                    <a:pt x="949947" y="234950"/>
                  </a:lnTo>
                  <a:lnTo>
                    <a:pt x="949947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898640" y="4479290"/>
              <a:ext cx="948690" cy="302260"/>
            </a:xfrm>
            <a:custGeom>
              <a:avLst/>
              <a:gdLst/>
              <a:ahLst/>
              <a:cxnLst/>
              <a:rect l="l" t="t" r="r" b="b"/>
              <a:pathLst>
                <a:path w="948690" h="302260">
                  <a:moveTo>
                    <a:pt x="948690" y="0"/>
                  </a:moveTo>
                  <a:lnTo>
                    <a:pt x="0" y="0"/>
                  </a:lnTo>
                  <a:lnTo>
                    <a:pt x="0" y="302260"/>
                  </a:lnTo>
                  <a:lnTo>
                    <a:pt x="948690" y="302260"/>
                  </a:lnTo>
                  <a:lnTo>
                    <a:pt x="9486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6898640" y="4479290"/>
            <a:ext cx="948690" cy="302260"/>
          </a:xfrm>
          <a:prstGeom prst="rect">
            <a:avLst/>
          </a:prstGeom>
          <a:ln w="10159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111125">
              <a:lnSpc>
                <a:spcPct val="100000"/>
              </a:lnSpc>
              <a:spcBef>
                <a:spcPts val="280"/>
              </a:spcBef>
            </a:pPr>
            <a:r>
              <a:rPr dirty="0" sz="1250" spc="210" b="1">
                <a:latin typeface="Arial"/>
                <a:cs typeface="Arial"/>
              </a:rPr>
              <a:t>MODEL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549900" y="3143250"/>
            <a:ext cx="477520" cy="902969"/>
            <a:chOff x="5549900" y="3143250"/>
            <a:chExt cx="477520" cy="902969"/>
          </a:xfrm>
        </p:grpSpPr>
        <p:sp>
          <p:nvSpPr>
            <p:cNvPr id="35" name="object 35"/>
            <p:cNvSpPr/>
            <p:nvPr/>
          </p:nvSpPr>
          <p:spPr>
            <a:xfrm>
              <a:off x="5633720" y="3211829"/>
              <a:ext cx="393700" cy="834390"/>
            </a:xfrm>
            <a:custGeom>
              <a:avLst/>
              <a:gdLst/>
              <a:ahLst/>
              <a:cxnLst/>
              <a:rect l="l" t="t" r="r" b="b"/>
              <a:pathLst>
                <a:path w="393700" h="834389">
                  <a:moveTo>
                    <a:pt x="393700" y="0"/>
                  </a:moveTo>
                  <a:lnTo>
                    <a:pt x="0" y="0"/>
                  </a:lnTo>
                  <a:lnTo>
                    <a:pt x="0" y="764540"/>
                  </a:lnTo>
                  <a:lnTo>
                    <a:pt x="0" y="834390"/>
                  </a:lnTo>
                  <a:lnTo>
                    <a:pt x="393700" y="834390"/>
                  </a:lnTo>
                  <a:lnTo>
                    <a:pt x="393700" y="764540"/>
                  </a:lnTo>
                  <a:lnTo>
                    <a:pt x="3937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549900" y="3143250"/>
              <a:ext cx="391160" cy="833119"/>
            </a:xfrm>
            <a:custGeom>
              <a:avLst/>
              <a:gdLst/>
              <a:ahLst/>
              <a:cxnLst/>
              <a:rect l="l" t="t" r="r" b="b"/>
              <a:pathLst>
                <a:path w="391160" h="833120">
                  <a:moveTo>
                    <a:pt x="391160" y="0"/>
                  </a:moveTo>
                  <a:lnTo>
                    <a:pt x="0" y="0"/>
                  </a:lnTo>
                  <a:lnTo>
                    <a:pt x="0" y="833119"/>
                  </a:lnTo>
                  <a:lnTo>
                    <a:pt x="391160" y="833119"/>
                  </a:lnTo>
                  <a:lnTo>
                    <a:pt x="3911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5549900" y="3143250"/>
            <a:ext cx="391160" cy="833119"/>
          </a:xfrm>
          <a:prstGeom prst="rect">
            <a:avLst/>
          </a:prstGeom>
          <a:ln w="10159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algn="just" marL="111760" marR="118745">
              <a:lnSpc>
                <a:spcPct val="75700"/>
              </a:lnSpc>
              <a:spcBef>
                <a:spcPts val="365"/>
              </a:spcBef>
            </a:pPr>
            <a:r>
              <a:rPr dirty="0" sz="1250" spc="125" b="1">
                <a:latin typeface="Arial"/>
                <a:cs typeface="Arial"/>
              </a:rPr>
              <a:t>C  O  </a:t>
            </a:r>
            <a:r>
              <a:rPr dirty="0" sz="1250" spc="180" b="1">
                <a:latin typeface="Arial"/>
                <a:cs typeface="Arial"/>
              </a:rPr>
              <a:t>L  </a:t>
            </a:r>
            <a:r>
              <a:rPr dirty="0" sz="1250" spc="150" b="1">
                <a:latin typeface="Arial"/>
                <a:cs typeface="Arial"/>
              </a:rPr>
              <a:t>O  R</a:t>
            </a:r>
            <a:endParaRPr sz="12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54420" y="3517900"/>
            <a:ext cx="2851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55">
                <a:latin typeface="Arial"/>
                <a:cs typeface="Arial"/>
              </a:rPr>
              <a:t>R</a:t>
            </a:r>
            <a:r>
              <a:rPr dirty="0" sz="900" spc="114">
                <a:latin typeface="Arial"/>
                <a:cs typeface="Arial"/>
              </a:rPr>
              <a:t>e</a:t>
            </a:r>
            <a:r>
              <a:rPr dirty="0" sz="900" spc="110">
                <a:latin typeface="Arial"/>
                <a:cs typeface="Arial"/>
              </a:rPr>
              <a:t>d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70600" y="3929379"/>
            <a:ext cx="3867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20">
                <a:latin typeface="Arial"/>
                <a:cs typeface="Arial"/>
              </a:rPr>
              <a:t>Whi</a:t>
            </a:r>
            <a:r>
              <a:rPr dirty="0" sz="900" spc="80">
                <a:latin typeface="Arial"/>
                <a:cs typeface="Arial"/>
              </a:rPr>
              <a:t>te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54420" y="3106420"/>
            <a:ext cx="3079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135">
                <a:latin typeface="Arial"/>
                <a:cs typeface="Arial"/>
              </a:rPr>
              <a:t>B</a:t>
            </a:r>
            <a:r>
              <a:rPr dirty="0" sz="900" spc="80">
                <a:latin typeface="Arial"/>
                <a:cs typeface="Arial"/>
              </a:rPr>
              <a:t>lu</a:t>
            </a:r>
            <a:r>
              <a:rPr dirty="0" sz="900" spc="11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6583680" y="2954020"/>
          <a:ext cx="1548130" cy="1256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730"/>
                <a:gridCol w="505459"/>
                <a:gridCol w="520700"/>
              </a:tblGrid>
              <a:tr h="411479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417195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711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  <a:tr h="417194">
                <a:tc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b="1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CD"/>
                    </a:solidFill>
                  </a:tcPr>
                </a:tc>
              </a:tr>
            </a:tbl>
          </a:graphicData>
        </a:graphic>
      </p:graphicFrame>
      <p:sp>
        <p:nvSpPr>
          <p:cNvPr id="42" name="object 42"/>
          <p:cNvSpPr/>
          <p:nvPr/>
        </p:nvSpPr>
        <p:spPr>
          <a:xfrm>
            <a:off x="4248150" y="3556000"/>
            <a:ext cx="736600" cy="480059"/>
          </a:xfrm>
          <a:custGeom>
            <a:avLst/>
            <a:gdLst/>
            <a:ahLst/>
            <a:cxnLst/>
            <a:rect l="l" t="t" r="r" b="b"/>
            <a:pathLst>
              <a:path w="736600" h="480060">
                <a:moveTo>
                  <a:pt x="204470" y="0"/>
                </a:moveTo>
                <a:lnTo>
                  <a:pt x="0" y="134619"/>
                </a:lnTo>
                <a:lnTo>
                  <a:pt x="92710" y="134619"/>
                </a:lnTo>
                <a:lnTo>
                  <a:pt x="92710" y="153669"/>
                </a:lnTo>
                <a:lnTo>
                  <a:pt x="93979" y="165100"/>
                </a:lnTo>
                <a:lnTo>
                  <a:pt x="93979" y="173989"/>
                </a:lnTo>
                <a:lnTo>
                  <a:pt x="96520" y="182880"/>
                </a:lnTo>
                <a:lnTo>
                  <a:pt x="99060" y="199389"/>
                </a:lnTo>
                <a:lnTo>
                  <a:pt x="101600" y="207010"/>
                </a:lnTo>
                <a:lnTo>
                  <a:pt x="102870" y="213360"/>
                </a:lnTo>
                <a:lnTo>
                  <a:pt x="106679" y="219710"/>
                </a:lnTo>
                <a:lnTo>
                  <a:pt x="107950" y="227330"/>
                </a:lnTo>
                <a:lnTo>
                  <a:pt x="111760" y="234950"/>
                </a:lnTo>
                <a:lnTo>
                  <a:pt x="113029" y="241300"/>
                </a:lnTo>
                <a:lnTo>
                  <a:pt x="116839" y="248919"/>
                </a:lnTo>
                <a:lnTo>
                  <a:pt x="121920" y="257810"/>
                </a:lnTo>
                <a:lnTo>
                  <a:pt x="129539" y="273050"/>
                </a:lnTo>
                <a:lnTo>
                  <a:pt x="133350" y="281939"/>
                </a:lnTo>
                <a:lnTo>
                  <a:pt x="138429" y="288289"/>
                </a:lnTo>
                <a:lnTo>
                  <a:pt x="148589" y="303530"/>
                </a:lnTo>
                <a:lnTo>
                  <a:pt x="152400" y="309880"/>
                </a:lnTo>
                <a:lnTo>
                  <a:pt x="162560" y="322580"/>
                </a:lnTo>
                <a:lnTo>
                  <a:pt x="170179" y="330200"/>
                </a:lnTo>
                <a:lnTo>
                  <a:pt x="175260" y="337819"/>
                </a:lnTo>
                <a:lnTo>
                  <a:pt x="198120" y="360680"/>
                </a:lnTo>
                <a:lnTo>
                  <a:pt x="209550" y="369569"/>
                </a:lnTo>
                <a:lnTo>
                  <a:pt x="218439" y="378460"/>
                </a:lnTo>
                <a:lnTo>
                  <a:pt x="231139" y="387350"/>
                </a:lnTo>
                <a:lnTo>
                  <a:pt x="241300" y="394969"/>
                </a:lnTo>
                <a:lnTo>
                  <a:pt x="252729" y="401319"/>
                </a:lnTo>
                <a:lnTo>
                  <a:pt x="262889" y="410210"/>
                </a:lnTo>
                <a:lnTo>
                  <a:pt x="275589" y="415289"/>
                </a:lnTo>
                <a:lnTo>
                  <a:pt x="287020" y="422910"/>
                </a:lnTo>
                <a:lnTo>
                  <a:pt x="300989" y="430530"/>
                </a:lnTo>
                <a:lnTo>
                  <a:pt x="313689" y="435610"/>
                </a:lnTo>
                <a:lnTo>
                  <a:pt x="326389" y="441960"/>
                </a:lnTo>
                <a:lnTo>
                  <a:pt x="354329" y="452119"/>
                </a:lnTo>
                <a:lnTo>
                  <a:pt x="368300" y="455930"/>
                </a:lnTo>
                <a:lnTo>
                  <a:pt x="383539" y="459739"/>
                </a:lnTo>
                <a:lnTo>
                  <a:pt x="403860" y="466089"/>
                </a:lnTo>
                <a:lnTo>
                  <a:pt x="421639" y="469900"/>
                </a:lnTo>
                <a:lnTo>
                  <a:pt x="438150" y="472439"/>
                </a:lnTo>
                <a:lnTo>
                  <a:pt x="455929" y="476250"/>
                </a:lnTo>
                <a:lnTo>
                  <a:pt x="477520" y="477519"/>
                </a:lnTo>
                <a:lnTo>
                  <a:pt x="504189" y="480060"/>
                </a:lnTo>
                <a:lnTo>
                  <a:pt x="543560" y="480060"/>
                </a:lnTo>
                <a:lnTo>
                  <a:pt x="563879" y="478789"/>
                </a:lnTo>
                <a:lnTo>
                  <a:pt x="580389" y="476250"/>
                </a:lnTo>
                <a:lnTo>
                  <a:pt x="600710" y="474980"/>
                </a:lnTo>
                <a:lnTo>
                  <a:pt x="638810" y="467360"/>
                </a:lnTo>
                <a:lnTo>
                  <a:pt x="680720" y="455930"/>
                </a:lnTo>
                <a:lnTo>
                  <a:pt x="699770" y="449580"/>
                </a:lnTo>
                <a:lnTo>
                  <a:pt x="717550" y="440689"/>
                </a:lnTo>
                <a:lnTo>
                  <a:pt x="736600" y="431800"/>
                </a:lnTo>
                <a:lnTo>
                  <a:pt x="637539" y="289560"/>
                </a:lnTo>
                <a:lnTo>
                  <a:pt x="617220" y="297180"/>
                </a:lnTo>
                <a:lnTo>
                  <a:pt x="603250" y="303530"/>
                </a:lnTo>
                <a:lnTo>
                  <a:pt x="588010" y="307339"/>
                </a:lnTo>
                <a:lnTo>
                  <a:pt x="574039" y="309880"/>
                </a:lnTo>
                <a:lnTo>
                  <a:pt x="560070" y="311150"/>
                </a:lnTo>
                <a:lnTo>
                  <a:pt x="546100" y="313689"/>
                </a:lnTo>
                <a:lnTo>
                  <a:pt x="532129" y="314960"/>
                </a:lnTo>
                <a:lnTo>
                  <a:pt x="518160" y="314960"/>
                </a:lnTo>
                <a:lnTo>
                  <a:pt x="501650" y="313689"/>
                </a:lnTo>
                <a:lnTo>
                  <a:pt x="486410" y="311150"/>
                </a:lnTo>
                <a:lnTo>
                  <a:pt x="466089" y="308610"/>
                </a:lnTo>
                <a:lnTo>
                  <a:pt x="452120" y="306069"/>
                </a:lnTo>
                <a:lnTo>
                  <a:pt x="436879" y="299719"/>
                </a:lnTo>
                <a:lnTo>
                  <a:pt x="422910" y="295910"/>
                </a:lnTo>
                <a:lnTo>
                  <a:pt x="400050" y="284480"/>
                </a:lnTo>
                <a:lnTo>
                  <a:pt x="391160" y="280669"/>
                </a:lnTo>
                <a:lnTo>
                  <a:pt x="382270" y="274319"/>
                </a:lnTo>
                <a:lnTo>
                  <a:pt x="373379" y="269239"/>
                </a:lnTo>
                <a:lnTo>
                  <a:pt x="364489" y="261619"/>
                </a:lnTo>
                <a:lnTo>
                  <a:pt x="359410" y="257810"/>
                </a:lnTo>
                <a:lnTo>
                  <a:pt x="350520" y="250189"/>
                </a:lnTo>
                <a:lnTo>
                  <a:pt x="345439" y="245110"/>
                </a:lnTo>
                <a:lnTo>
                  <a:pt x="331470" y="228600"/>
                </a:lnTo>
                <a:lnTo>
                  <a:pt x="326389" y="220980"/>
                </a:lnTo>
                <a:lnTo>
                  <a:pt x="321310" y="214630"/>
                </a:lnTo>
                <a:lnTo>
                  <a:pt x="313689" y="205739"/>
                </a:lnTo>
                <a:lnTo>
                  <a:pt x="309879" y="196850"/>
                </a:lnTo>
                <a:lnTo>
                  <a:pt x="308610" y="190500"/>
                </a:lnTo>
                <a:lnTo>
                  <a:pt x="304800" y="182880"/>
                </a:lnTo>
                <a:lnTo>
                  <a:pt x="300989" y="172719"/>
                </a:lnTo>
                <a:lnTo>
                  <a:pt x="298450" y="151130"/>
                </a:lnTo>
                <a:lnTo>
                  <a:pt x="298450" y="142239"/>
                </a:lnTo>
                <a:lnTo>
                  <a:pt x="295910" y="135889"/>
                </a:lnTo>
                <a:lnTo>
                  <a:pt x="403860" y="135889"/>
                </a:lnTo>
                <a:lnTo>
                  <a:pt x="2044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166359" y="4047489"/>
            <a:ext cx="94615" cy="1352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700" spc="114" b="1">
                <a:latin typeface="Arial"/>
                <a:cs typeface="Arial"/>
              </a:rPr>
              <a:t>o</a:t>
            </a:r>
            <a:endParaRPr sz="7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62400" y="4089400"/>
            <a:ext cx="1395730" cy="2178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50" spc="95" b="1">
                <a:latin typeface="Arial"/>
                <a:cs typeface="Arial"/>
              </a:rPr>
              <a:t>( </a:t>
            </a:r>
            <a:r>
              <a:rPr dirty="0" sz="1250" spc="195" b="1">
                <a:latin typeface="Arial"/>
                <a:cs typeface="Arial"/>
              </a:rPr>
              <a:t>ROTATE </a:t>
            </a:r>
            <a:r>
              <a:rPr dirty="0" sz="1250" spc="160" b="1">
                <a:latin typeface="Arial"/>
                <a:cs typeface="Arial"/>
              </a:rPr>
              <a:t>90</a:t>
            </a:r>
            <a:r>
              <a:rPr dirty="0" sz="1250" spc="285" b="1">
                <a:latin typeface="Arial"/>
                <a:cs typeface="Arial"/>
              </a:rPr>
              <a:t> </a:t>
            </a:r>
            <a:r>
              <a:rPr dirty="0" sz="1250" spc="95" b="1"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518909" y="4203700"/>
            <a:ext cx="16084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6815" algn="l"/>
              </a:tabLst>
            </a:pPr>
            <a:r>
              <a:rPr dirty="0" sz="900" spc="165">
                <a:latin typeface="Arial"/>
                <a:cs typeface="Arial"/>
              </a:rPr>
              <a:t>M</a:t>
            </a:r>
            <a:r>
              <a:rPr dirty="0" sz="900" spc="80">
                <a:latin typeface="Arial"/>
                <a:cs typeface="Arial"/>
              </a:rPr>
              <a:t>in</a:t>
            </a:r>
            <a:r>
              <a:rPr dirty="0" sz="900" spc="45">
                <a:latin typeface="Arial"/>
                <a:cs typeface="Arial"/>
              </a:rPr>
              <a:t>i</a:t>
            </a:r>
            <a:r>
              <a:rPr dirty="0" sz="900" spc="65">
                <a:latin typeface="Arial"/>
                <a:cs typeface="Arial"/>
              </a:rPr>
              <a:t> </a:t>
            </a:r>
            <a:r>
              <a:rPr dirty="0" sz="900" spc="125">
                <a:latin typeface="Arial"/>
                <a:cs typeface="Arial"/>
              </a:rPr>
              <a:t>V</a:t>
            </a:r>
            <a:r>
              <a:rPr dirty="0" sz="900" spc="114">
                <a:latin typeface="Arial"/>
                <a:cs typeface="Arial"/>
              </a:rPr>
              <a:t>a</a:t>
            </a:r>
            <a:r>
              <a:rPr dirty="0" sz="900" spc="110">
                <a:latin typeface="Arial"/>
                <a:cs typeface="Arial"/>
              </a:rPr>
              <a:t>n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85">
                <a:latin typeface="Arial"/>
                <a:cs typeface="Arial"/>
              </a:rPr>
              <a:t> </a:t>
            </a:r>
            <a:r>
              <a:rPr dirty="0" sz="900" spc="145">
                <a:latin typeface="Arial"/>
                <a:cs typeface="Arial"/>
              </a:rPr>
              <a:t>C</a:t>
            </a:r>
            <a:r>
              <a:rPr dirty="0" sz="900" spc="114">
                <a:latin typeface="Arial"/>
                <a:cs typeface="Arial"/>
              </a:rPr>
              <a:t>ou</a:t>
            </a:r>
            <a:r>
              <a:rPr dirty="0" sz="900" spc="125">
                <a:latin typeface="Arial"/>
                <a:cs typeface="Arial"/>
              </a:rPr>
              <a:t>p</a:t>
            </a:r>
            <a:r>
              <a:rPr dirty="0" sz="900" spc="110">
                <a:latin typeface="Arial"/>
                <a:cs typeface="Arial"/>
              </a:rPr>
              <a:t>e</a:t>
            </a:r>
            <a:r>
              <a:rPr dirty="0" sz="900">
                <a:latin typeface="Arial"/>
                <a:cs typeface="Arial"/>
              </a:rPr>
              <a:t>	</a:t>
            </a:r>
            <a:r>
              <a:rPr dirty="0" sz="900" spc="125">
                <a:latin typeface="Arial"/>
                <a:cs typeface="Arial"/>
              </a:rPr>
              <a:t>S</a:t>
            </a:r>
            <a:r>
              <a:rPr dirty="0" sz="900" spc="125">
                <a:latin typeface="Arial"/>
                <a:cs typeface="Arial"/>
              </a:rPr>
              <a:t>e</a:t>
            </a:r>
            <a:r>
              <a:rPr dirty="0" sz="900" spc="114">
                <a:latin typeface="Arial"/>
                <a:cs typeface="Arial"/>
              </a:rPr>
              <a:t>da</a:t>
            </a:r>
            <a:r>
              <a:rPr dirty="0" sz="900" spc="110"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39469" y="5116829"/>
            <a:ext cx="6816725" cy="14198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169670">
              <a:lnSpc>
                <a:spcPct val="100000"/>
              </a:lnSpc>
              <a:spcBef>
                <a:spcPts val="110"/>
              </a:spcBef>
              <a:tabLst>
                <a:tab pos="5838825" algn="l"/>
              </a:tabLst>
            </a:pPr>
            <a:r>
              <a:rPr dirty="0" sz="1800" spc="225" b="1">
                <a:latin typeface="Times New Roman"/>
                <a:cs typeface="Times New Roman"/>
              </a:rPr>
              <a:t>View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215" b="1">
                <a:latin typeface="Times New Roman"/>
                <a:cs typeface="Times New Roman"/>
              </a:rPr>
              <a:t>#1	</a:t>
            </a:r>
            <a:r>
              <a:rPr dirty="0" sz="1800" spc="225" b="1">
                <a:latin typeface="Times New Roman"/>
                <a:cs typeface="Times New Roman"/>
              </a:rPr>
              <a:t>View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215" b="1">
                <a:latin typeface="Times New Roman"/>
                <a:cs typeface="Times New Roman"/>
              </a:rPr>
              <a:t>#2</a:t>
            </a:r>
            <a:endParaRPr sz="1800">
              <a:latin typeface="Times New Roman"/>
              <a:cs typeface="Times New Roman"/>
            </a:endParaRPr>
          </a:p>
          <a:p>
            <a:pPr marL="102235" indent="-90170">
              <a:lnSpc>
                <a:spcPct val="100000"/>
              </a:lnSpc>
              <a:spcBef>
                <a:spcPts val="1610"/>
              </a:spcBef>
              <a:buClr>
                <a:srgbClr val="3F448B"/>
              </a:buClr>
              <a:buSzPct val="95000"/>
              <a:buChar char="•"/>
              <a:tabLst>
                <a:tab pos="102870" algn="l"/>
              </a:tabLst>
            </a:pPr>
            <a:r>
              <a:rPr dirty="0" sz="2000">
                <a:latin typeface="Times New Roman"/>
                <a:cs typeface="Times New Roman"/>
              </a:rPr>
              <a:t>Also referred to </a:t>
            </a:r>
            <a:r>
              <a:rPr dirty="0" sz="2000" spc="-5">
                <a:latin typeface="Times New Roman"/>
                <a:cs typeface="Times New Roman"/>
              </a:rPr>
              <a:t>as </a:t>
            </a:r>
            <a:r>
              <a:rPr dirty="0" sz="2000">
                <a:latin typeface="Times New Roman"/>
                <a:cs typeface="Times New Roman"/>
              </a:rPr>
              <a:t>“data</a:t>
            </a:r>
            <a:r>
              <a:rPr dirty="0" sz="2000" spc="3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slicing.”</a:t>
            </a:r>
            <a:endParaRPr sz="2000">
              <a:latin typeface="Times New Roman"/>
              <a:cs typeface="Times New Roman"/>
            </a:endParaRPr>
          </a:p>
          <a:p>
            <a:pPr marL="12700" marR="432434">
              <a:lnSpc>
                <a:spcPct val="100000"/>
              </a:lnSpc>
              <a:buClr>
                <a:srgbClr val="3F448B"/>
              </a:buClr>
              <a:buSzPct val="95000"/>
              <a:buChar char="•"/>
              <a:tabLst>
                <a:tab pos="102870" algn="l"/>
              </a:tabLst>
            </a:pPr>
            <a:r>
              <a:rPr dirty="0" sz="2000" spc="-5">
                <a:latin typeface="Times New Roman"/>
                <a:cs typeface="Times New Roman"/>
              </a:rPr>
              <a:t>Each rotation </a:t>
            </a:r>
            <a:r>
              <a:rPr dirty="0" sz="2000">
                <a:latin typeface="Times New Roman"/>
                <a:cs typeface="Times New Roman"/>
              </a:rPr>
              <a:t>yields a different </a:t>
            </a:r>
            <a:r>
              <a:rPr dirty="0" sz="2000" spc="-5">
                <a:latin typeface="Times New Roman"/>
                <a:cs typeface="Times New Roman"/>
              </a:rPr>
              <a:t>slice </a:t>
            </a:r>
            <a:r>
              <a:rPr dirty="0" sz="2000" spc="5">
                <a:latin typeface="Times New Roman"/>
                <a:cs typeface="Times New Roman"/>
              </a:rPr>
              <a:t>or </a:t>
            </a:r>
            <a:r>
              <a:rPr dirty="0" sz="2000" spc="-5">
                <a:latin typeface="Times New Roman"/>
                <a:cs typeface="Times New Roman"/>
              </a:rPr>
              <a:t>two </a:t>
            </a:r>
            <a:r>
              <a:rPr dirty="0" sz="2000">
                <a:latin typeface="Times New Roman"/>
                <a:cs typeface="Times New Roman"/>
              </a:rPr>
              <a:t>dimensional </a:t>
            </a:r>
            <a:r>
              <a:rPr dirty="0" sz="2000" spc="-5">
                <a:latin typeface="Times New Roman"/>
                <a:cs typeface="Times New Roman"/>
              </a:rPr>
              <a:t>table 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data – a different face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cube.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022" y="243840"/>
            <a:ext cx="8665845" cy="3589020"/>
            <a:chOff x="180022" y="243840"/>
            <a:chExt cx="8665845" cy="3589020"/>
          </a:xfrm>
        </p:grpSpPr>
        <p:sp>
          <p:nvSpPr>
            <p:cNvPr id="3" name="object 3"/>
            <p:cNvSpPr/>
            <p:nvPr/>
          </p:nvSpPr>
          <p:spPr>
            <a:xfrm>
              <a:off x="194310" y="689609"/>
              <a:ext cx="7726680" cy="2910840"/>
            </a:xfrm>
            <a:custGeom>
              <a:avLst/>
              <a:gdLst/>
              <a:ahLst/>
              <a:cxnLst/>
              <a:rect l="l" t="t" r="r" b="b"/>
              <a:pathLst>
                <a:path w="7726680" h="2910840">
                  <a:moveTo>
                    <a:pt x="7726680" y="93979"/>
                  </a:moveTo>
                  <a:lnTo>
                    <a:pt x="0" y="96519"/>
                  </a:lnTo>
                </a:path>
                <a:path w="7726680" h="2910840">
                  <a:moveTo>
                    <a:pt x="196850" y="0"/>
                  </a:moveTo>
                  <a:lnTo>
                    <a:pt x="198119" y="2910840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556500" y="3665219"/>
              <a:ext cx="473709" cy="167640"/>
            </a:xfrm>
            <a:custGeom>
              <a:avLst/>
              <a:gdLst/>
              <a:ahLst/>
              <a:cxnLst/>
              <a:rect l="l" t="t" r="r" b="b"/>
              <a:pathLst>
                <a:path w="473709" h="167639">
                  <a:moveTo>
                    <a:pt x="473710" y="0"/>
                  </a:moveTo>
                  <a:lnTo>
                    <a:pt x="410210" y="0"/>
                  </a:lnTo>
                  <a:lnTo>
                    <a:pt x="410210" y="111760"/>
                  </a:lnTo>
                  <a:lnTo>
                    <a:pt x="0" y="111760"/>
                  </a:lnTo>
                  <a:lnTo>
                    <a:pt x="0" y="167640"/>
                  </a:lnTo>
                  <a:lnTo>
                    <a:pt x="473710" y="167640"/>
                  </a:lnTo>
                  <a:lnTo>
                    <a:pt x="473710" y="111760"/>
                  </a:lnTo>
                  <a:lnTo>
                    <a:pt x="4737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495540" y="3611880"/>
              <a:ext cx="472440" cy="165100"/>
            </a:xfrm>
            <a:custGeom>
              <a:avLst/>
              <a:gdLst/>
              <a:ahLst/>
              <a:cxnLst/>
              <a:rect l="l" t="t" r="r" b="b"/>
              <a:pathLst>
                <a:path w="472440" h="165100">
                  <a:moveTo>
                    <a:pt x="0" y="0"/>
                  </a:moveTo>
                  <a:lnTo>
                    <a:pt x="472439" y="0"/>
                  </a:lnTo>
                  <a:lnTo>
                    <a:pt x="47243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8446769" y="6399529"/>
            <a:ext cx="3810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3F448B"/>
                </a:solidFill>
                <a:latin typeface="Tahoma"/>
                <a:cs typeface="Tahoma"/>
              </a:rPr>
              <a:t>36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0869" y="122824"/>
            <a:ext cx="5080635" cy="53086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5"/>
              <a:t>MDD </a:t>
            </a:r>
            <a:r>
              <a:rPr dirty="0"/>
              <a:t>Features -</a:t>
            </a:r>
            <a:r>
              <a:rPr dirty="0" spc="-65"/>
              <a:t> </a:t>
            </a:r>
            <a:r>
              <a:rPr dirty="0" sz="3300" spc="-55" i="1">
                <a:latin typeface="Tahoma"/>
                <a:cs typeface="Tahoma"/>
              </a:rPr>
              <a:t>Rotation</a:t>
            </a:r>
            <a:endParaRPr sz="33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491094" y="5597525"/>
            <a:ext cx="539115" cy="225425"/>
            <a:chOff x="7491094" y="5597525"/>
            <a:chExt cx="539115" cy="225425"/>
          </a:xfrm>
        </p:grpSpPr>
        <p:sp>
          <p:nvSpPr>
            <p:cNvPr id="12" name="object 12"/>
            <p:cNvSpPr/>
            <p:nvPr/>
          </p:nvSpPr>
          <p:spPr>
            <a:xfrm>
              <a:off x="7556500" y="5655309"/>
              <a:ext cx="473709" cy="167640"/>
            </a:xfrm>
            <a:custGeom>
              <a:avLst/>
              <a:gdLst/>
              <a:ahLst/>
              <a:cxnLst/>
              <a:rect l="l" t="t" r="r" b="b"/>
              <a:pathLst>
                <a:path w="473709" h="167639">
                  <a:moveTo>
                    <a:pt x="473710" y="0"/>
                  </a:moveTo>
                  <a:lnTo>
                    <a:pt x="410210" y="0"/>
                  </a:lnTo>
                  <a:lnTo>
                    <a:pt x="410210" y="111760"/>
                  </a:lnTo>
                  <a:lnTo>
                    <a:pt x="0" y="111760"/>
                  </a:lnTo>
                  <a:lnTo>
                    <a:pt x="0" y="167640"/>
                  </a:lnTo>
                  <a:lnTo>
                    <a:pt x="473710" y="167640"/>
                  </a:lnTo>
                  <a:lnTo>
                    <a:pt x="473710" y="111760"/>
                  </a:lnTo>
                  <a:lnTo>
                    <a:pt x="4737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495539" y="5601969"/>
              <a:ext cx="472440" cy="165100"/>
            </a:xfrm>
            <a:custGeom>
              <a:avLst/>
              <a:gdLst/>
              <a:ahLst/>
              <a:cxnLst/>
              <a:rect l="l" t="t" r="r" b="b"/>
              <a:pathLst>
                <a:path w="472440" h="165100">
                  <a:moveTo>
                    <a:pt x="0" y="0"/>
                  </a:moveTo>
                  <a:lnTo>
                    <a:pt x="472439" y="0"/>
                  </a:lnTo>
                  <a:lnTo>
                    <a:pt x="472439" y="165099"/>
                  </a:lnTo>
                  <a:lnTo>
                    <a:pt x="0" y="165099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7499984" y="5604509"/>
            <a:ext cx="46355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65" b="1">
                <a:latin typeface="Arial"/>
                <a:cs typeface="Arial"/>
              </a:rPr>
              <a:t>COLOR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31645" y="4279265"/>
            <a:ext cx="4399915" cy="15436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284470" y="5604509"/>
            <a:ext cx="39116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65" b="1">
                <a:latin typeface="Arial"/>
                <a:cs typeface="Arial"/>
              </a:rPr>
              <a:t>COL</a:t>
            </a:r>
            <a:r>
              <a:rPr dirty="0" sz="700" spc="60" b="1">
                <a:latin typeface="Arial"/>
                <a:cs typeface="Arial"/>
              </a:rPr>
              <a:t>O</a:t>
            </a:r>
            <a:r>
              <a:rPr dirty="0" sz="700" spc="70" b="1">
                <a:latin typeface="Arial"/>
                <a:cs typeface="Arial"/>
              </a:rPr>
              <a:t>R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8800" y="5604509"/>
            <a:ext cx="39116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85" b="1">
                <a:latin typeface="Arial"/>
                <a:cs typeface="Arial"/>
              </a:rPr>
              <a:t>M</a:t>
            </a:r>
            <a:r>
              <a:rPr dirty="0" sz="700" spc="60" b="1">
                <a:latin typeface="Arial"/>
                <a:cs typeface="Arial"/>
              </a:rPr>
              <a:t>O</a:t>
            </a:r>
            <a:r>
              <a:rPr dirty="0" sz="700" spc="70" b="1">
                <a:latin typeface="Arial"/>
                <a:cs typeface="Arial"/>
              </a:rPr>
              <a:t>D</a:t>
            </a:r>
            <a:r>
              <a:rPr dirty="0" sz="700" spc="55" b="1">
                <a:latin typeface="Arial"/>
                <a:cs typeface="Arial"/>
              </a:rPr>
              <a:t>E</a:t>
            </a:r>
            <a:r>
              <a:rPr dirty="0" sz="700" spc="55" b="1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99984" y="3614420"/>
            <a:ext cx="46355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65" b="1">
                <a:latin typeface="Arial"/>
                <a:cs typeface="Arial"/>
              </a:rPr>
              <a:t>MODEL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916804" y="3598545"/>
            <a:ext cx="873125" cy="225425"/>
            <a:chOff x="4916804" y="3598545"/>
            <a:chExt cx="873125" cy="225425"/>
          </a:xfrm>
        </p:grpSpPr>
        <p:sp>
          <p:nvSpPr>
            <p:cNvPr id="20" name="object 20"/>
            <p:cNvSpPr/>
            <p:nvPr/>
          </p:nvSpPr>
          <p:spPr>
            <a:xfrm>
              <a:off x="4982210" y="3656329"/>
              <a:ext cx="807720" cy="167640"/>
            </a:xfrm>
            <a:custGeom>
              <a:avLst/>
              <a:gdLst/>
              <a:ahLst/>
              <a:cxnLst/>
              <a:rect l="l" t="t" r="r" b="b"/>
              <a:pathLst>
                <a:path w="807720" h="167639">
                  <a:moveTo>
                    <a:pt x="807720" y="0"/>
                  </a:moveTo>
                  <a:lnTo>
                    <a:pt x="744220" y="0"/>
                  </a:lnTo>
                  <a:lnTo>
                    <a:pt x="744220" y="110490"/>
                  </a:lnTo>
                  <a:lnTo>
                    <a:pt x="0" y="110490"/>
                  </a:lnTo>
                  <a:lnTo>
                    <a:pt x="0" y="167640"/>
                  </a:lnTo>
                  <a:lnTo>
                    <a:pt x="807720" y="167640"/>
                  </a:lnTo>
                  <a:lnTo>
                    <a:pt x="807720" y="110490"/>
                  </a:lnTo>
                  <a:lnTo>
                    <a:pt x="80772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921249" y="3602990"/>
              <a:ext cx="806450" cy="165100"/>
            </a:xfrm>
            <a:custGeom>
              <a:avLst/>
              <a:gdLst/>
              <a:ahLst/>
              <a:cxnLst/>
              <a:rect l="l" t="t" r="r" b="b"/>
              <a:pathLst>
                <a:path w="806450" h="165100">
                  <a:moveTo>
                    <a:pt x="0" y="0"/>
                  </a:moveTo>
                  <a:lnTo>
                    <a:pt x="806450" y="0"/>
                  </a:lnTo>
                  <a:lnTo>
                    <a:pt x="806450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4925695" y="3605529"/>
            <a:ext cx="799465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55" b="1">
                <a:latin typeface="Arial"/>
                <a:cs typeface="Arial"/>
              </a:rPr>
              <a:t>DEALERSHIP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731135" y="3598545"/>
            <a:ext cx="871855" cy="225425"/>
            <a:chOff x="2731135" y="3598545"/>
            <a:chExt cx="871855" cy="225425"/>
          </a:xfrm>
        </p:grpSpPr>
        <p:sp>
          <p:nvSpPr>
            <p:cNvPr id="24" name="object 24"/>
            <p:cNvSpPr/>
            <p:nvPr/>
          </p:nvSpPr>
          <p:spPr>
            <a:xfrm>
              <a:off x="2796540" y="3656329"/>
              <a:ext cx="806450" cy="167640"/>
            </a:xfrm>
            <a:custGeom>
              <a:avLst/>
              <a:gdLst/>
              <a:ahLst/>
              <a:cxnLst/>
              <a:rect l="l" t="t" r="r" b="b"/>
              <a:pathLst>
                <a:path w="806450" h="167639">
                  <a:moveTo>
                    <a:pt x="806450" y="0"/>
                  </a:moveTo>
                  <a:lnTo>
                    <a:pt x="744220" y="0"/>
                  </a:lnTo>
                  <a:lnTo>
                    <a:pt x="744220" y="110490"/>
                  </a:lnTo>
                  <a:lnTo>
                    <a:pt x="0" y="110490"/>
                  </a:lnTo>
                  <a:lnTo>
                    <a:pt x="0" y="167640"/>
                  </a:lnTo>
                  <a:lnTo>
                    <a:pt x="806450" y="167640"/>
                  </a:lnTo>
                  <a:lnTo>
                    <a:pt x="806450" y="11049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735580" y="3602990"/>
              <a:ext cx="806450" cy="165100"/>
            </a:xfrm>
            <a:custGeom>
              <a:avLst/>
              <a:gdLst/>
              <a:ahLst/>
              <a:cxnLst/>
              <a:rect l="l" t="t" r="r" b="b"/>
              <a:pathLst>
                <a:path w="806450" h="165100">
                  <a:moveTo>
                    <a:pt x="0" y="0"/>
                  </a:moveTo>
                  <a:lnTo>
                    <a:pt x="806449" y="0"/>
                  </a:lnTo>
                  <a:lnTo>
                    <a:pt x="80644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740025" y="3605529"/>
            <a:ext cx="799465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55" b="1">
                <a:latin typeface="Arial"/>
                <a:cs typeface="Arial"/>
              </a:rPr>
              <a:t>DEALERSHIP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440814" y="2289175"/>
            <a:ext cx="1885314" cy="1359535"/>
            <a:chOff x="1440814" y="2289175"/>
            <a:chExt cx="1885314" cy="1359535"/>
          </a:xfrm>
        </p:grpSpPr>
        <p:sp>
          <p:nvSpPr>
            <p:cNvPr id="28" name="object 28"/>
            <p:cNvSpPr/>
            <p:nvPr/>
          </p:nvSpPr>
          <p:spPr>
            <a:xfrm>
              <a:off x="1797050" y="2348229"/>
              <a:ext cx="1529080" cy="1300480"/>
            </a:xfrm>
            <a:custGeom>
              <a:avLst/>
              <a:gdLst/>
              <a:ahLst/>
              <a:cxnLst/>
              <a:rect l="l" t="t" r="r" b="b"/>
              <a:pathLst>
                <a:path w="1529079" h="1300479">
                  <a:moveTo>
                    <a:pt x="1529067" y="0"/>
                  </a:moveTo>
                  <a:lnTo>
                    <a:pt x="1465567" y="0"/>
                  </a:lnTo>
                  <a:lnTo>
                    <a:pt x="1465567" y="1244600"/>
                  </a:lnTo>
                  <a:lnTo>
                    <a:pt x="0" y="1244600"/>
                  </a:lnTo>
                  <a:lnTo>
                    <a:pt x="0" y="1300480"/>
                  </a:lnTo>
                  <a:lnTo>
                    <a:pt x="1529067" y="1300480"/>
                  </a:lnTo>
                  <a:lnTo>
                    <a:pt x="1529067" y="1244600"/>
                  </a:lnTo>
                  <a:lnTo>
                    <a:pt x="1529067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736089" y="2293619"/>
              <a:ext cx="1527810" cy="1300480"/>
            </a:xfrm>
            <a:custGeom>
              <a:avLst/>
              <a:gdLst/>
              <a:ahLst/>
              <a:cxnLst/>
              <a:rect l="l" t="t" r="r" b="b"/>
              <a:pathLst>
                <a:path w="1527810" h="1300479">
                  <a:moveTo>
                    <a:pt x="0" y="0"/>
                  </a:moveTo>
                  <a:lnTo>
                    <a:pt x="1527810" y="0"/>
                  </a:lnTo>
                  <a:lnTo>
                    <a:pt x="1527810" y="1300479"/>
                  </a:lnTo>
                  <a:lnTo>
                    <a:pt x="0" y="1300479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506220" y="2640329"/>
              <a:ext cx="191770" cy="462280"/>
            </a:xfrm>
            <a:custGeom>
              <a:avLst/>
              <a:gdLst/>
              <a:ahLst/>
              <a:cxnLst/>
              <a:rect l="l" t="t" r="r" b="b"/>
              <a:pathLst>
                <a:path w="191769" h="462280">
                  <a:moveTo>
                    <a:pt x="191770" y="0"/>
                  </a:moveTo>
                  <a:lnTo>
                    <a:pt x="128257" y="0"/>
                  </a:lnTo>
                  <a:lnTo>
                    <a:pt x="128257" y="406400"/>
                  </a:lnTo>
                  <a:lnTo>
                    <a:pt x="0" y="406400"/>
                  </a:lnTo>
                  <a:lnTo>
                    <a:pt x="0" y="462280"/>
                  </a:lnTo>
                  <a:lnTo>
                    <a:pt x="191770" y="462280"/>
                  </a:lnTo>
                  <a:lnTo>
                    <a:pt x="191770" y="406400"/>
                  </a:lnTo>
                  <a:lnTo>
                    <a:pt x="19177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445259" y="2585720"/>
              <a:ext cx="190500" cy="462280"/>
            </a:xfrm>
            <a:custGeom>
              <a:avLst/>
              <a:gdLst/>
              <a:ahLst/>
              <a:cxnLst/>
              <a:rect l="l" t="t" r="r" b="b"/>
              <a:pathLst>
                <a:path w="190500" h="462280">
                  <a:moveTo>
                    <a:pt x="0" y="0"/>
                  </a:moveTo>
                  <a:lnTo>
                    <a:pt x="190500" y="0"/>
                  </a:lnTo>
                  <a:lnTo>
                    <a:pt x="190500" y="462279"/>
                  </a:lnTo>
                  <a:lnTo>
                    <a:pt x="0" y="462279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1447800" y="2569209"/>
            <a:ext cx="183515" cy="45656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45085" marR="45720">
              <a:lnSpc>
                <a:spcPct val="75600"/>
              </a:lnSpc>
              <a:spcBef>
                <a:spcPts val="315"/>
              </a:spcBef>
            </a:pPr>
            <a:r>
              <a:rPr dirty="0" sz="700" spc="40" b="1">
                <a:latin typeface="Arial"/>
                <a:cs typeface="Arial"/>
              </a:rPr>
              <a:t>M  O  D  </a:t>
            </a:r>
            <a:r>
              <a:rPr dirty="0" sz="700" spc="60" b="1">
                <a:latin typeface="Arial"/>
                <a:cs typeface="Arial"/>
              </a:rPr>
              <a:t>E  </a:t>
            </a:r>
            <a:r>
              <a:rPr dirty="0" sz="700" spc="55" b="1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064385" y="2289175"/>
            <a:ext cx="5695315" cy="1359535"/>
            <a:chOff x="2064385" y="2289175"/>
            <a:chExt cx="5695315" cy="1359535"/>
          </a:xfrm>
        </p:grpSpPr>
        <p:sp>
          <p:nvSpPr>
            <p:cNvPr id="34" name="object 34"/>
            <p:cNvSpPr/>
            <p:nvPr/>
          </p:nvSpPr>
          <p:spPr>
            <a:xfrm>
              <a:off x="3982720" y="2348229"/>
              <a:ext cx="1529080" cy="1300480"/>
            </a:xfrm>
            <a:custGeom>
              <a:avLst/>
              <a:gdLst/>
              <a:ahLst/>
              <a:cxnLst/>
              <a:rect l="l" t="t" r="r" b="b"/>
              <a:pathLst>
                <a:path w="1529079" h="1300479">
                  <a:moveTo>
                    <a:pt x="1529080" y="0"/>
                  </a:moveTo>
                  <a:lnTo>
                    <a:pt x="1466850" y="0"/>
                  </a:lnTo>
                  <a:lnTo>
                    <a:pt x="1466850" y="1244600"/>
                  </a:lnTo>
                  <a:lnTo>
                    <a:pt x="0" y="1244600"/>
                  </a:lnTo>
                  <a:lnTo>
                    <a:pt x="0" y="1300480"/>
                  </a:lnTo>
                  <a:lnTo>
                    <a:pt x="1529080" y="1300480"/>
                  </a:lnTo>
                  <a:lnTo>
                    <a:pt x="1529080" y="1244600"/>
                  </a:lnTo>
                  <a:lnTo>
                    <a:pt x="152908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921760" y="2293619"/>
              <a:ext cx="1529080" cy="1300480"/>
            </a:xfrm>
            <a:custGeom>
              <a:avLst/>
              <a:gdLst/>
              <a:ahLst/>
              <a:cxnLst/>
              <a:rect l="l" t="t" r="r" b="b"/>
              <a:pathLst>
                <a:path w="1529079" h="1300479">
                  <a:moveTo>
                    <a:pt x="0" y="0"/>
                  </a:moveTo>
                  <a:lnTo>
                    <a:pt x="1529079" y="0"/>
                  </a:lnTo>
                  <a:lnTo>
                    <a:pt x="1529079" y="1300479"/>
                  </a:lnTo>
                  <a:lnTo>
                    <a:pt x="0" y="1300479"/>
                  </a:lnTo>
                  <a:lnTo>
                    <a:pt x="0" y="0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229350" y="2348229"/>
              <a:ext cx="1530350" cy="1300480"/>
            </a:xfrm>
            <a:custGeom>
              <a:avLst/>
              <a:gdLst/>
              <a:ahLst/>
              <a:cxnLst/>
              <a:rect l="l" t="t" r="r" b="b"/>
              <a:pathLst>
                <a:path w="1530350" h="1300479">
                  <a:moveTo>
                    <a:pt x="1530350" y="0"/>
                  </a:moveTo>
                  <a:lnTo>
                    <a:pt x="1466850" y="0"/>
                  </a:lnTo>
                  <a:lnTo>
                    <a:pt x="1466850" y="1244600"/>
                  </a:lnTo>
                  <a:lnTo>
                    <a:pt x="0" y="1244600"/>
                  </a:lnTo>
                  <a:lnTo>
                    <a:pt x="0" y="1300480"/>
                  </a:lnTo>
                  <a:lnTo>
                    <a:pt x="1530350" y="1300480"/>
                  </a:lnTo>
                  <a:lnTo>
                    <a:pt x="1530350" y="1244600"/>
                  </a:lnTo>
                  <a:lnTo>
                    <a:pt x="15303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205990" y="2293619"/>
              <a:ext cx="5491480" cy="1300480"/>
            </a:xfrm>
            <a:custGeom>
              <a:avLst/>
              <a:gdLst/>
              <a:ahLst/>
              <a:cxnLst/>
              <a:rect l="l" t="t" r="r" b="b"/>
              <a:pathLst>
                <a:path w="5491480" h="1300479">
                  <a:moveTo>
                    <a:pt x="3963670" y="0"/>
                  </a:moveTo>
                  <a:lnTo>
                    <a:pt x="5491480" y="0"/>
                  </a:lnTo>
                  <a:lnTo>
                    <a:pt x="5491480" y="1300479"/>
                  </a:lnTo>
                  <a:lnTo>
                    <a:pt x="3963670" y="1300479"/>
                  </a:lnTo>
                  <a:lnTo>
                    <a:pt x="3963670" y="0"/>
                  </a:lnTo>
                  <a:close/>
                </a:path>
                <a:path w="5491480" h="1300479">
                  <a:moveTo>
                    <a:pt x="67310" y="443229"/>
                  </a:moveTo>
                  <a:lnTo>
                    <a:pt x="0" y="502919"/>
                  </a:lnTo>
                  <a:lnTo>
                    <a:pt x="0" y="683259"/>
                  </a:lnTo>
                  <a:lnTo>
                    <a:pt x="203200" y="683259"/>
                  </a:lnTo>
                  <a:lnTo>
                    <a:pt x="271780" y="623569"/>
                  </a:lnTo>
                  <a:lnTo>
                    <a:pt x="271780" y="443229"/>
                  </a:lnTo>
                  <a:lnTo>
                    <a:pt x="67310" y="443229"/>
                  </a:lnTo>
                  <a:close/>
                </a:path>
                <a:path w="5491480" h="1300479">
                  <a:moveTo>
                    <a:pt x="203200" y="502919"/>
                  </a:moveTo>
                  <a:lnTo>
                    <a:pt x="0" y="502919"/>
                  </a:lnTo>
                </a:path>
                <a:path w="5491480" h="1300479">
                  <a:moveTo>
                    <a:pt x="203200" y="502919"/>
                  </a:moveTo>
                  <a:lnTo>
                    <a:pt x="271780" y="443229"/>
                  </a:lnTo>
                </a:path>
                <a:path w="5491480" h="1300479">
                  <a:moveTo>
                    <a:pt x="203200" y="502919"/>
                  </a:moveTo>
                  <a:lnTo>
                    <a:pt x="203200" y="68325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409190" y="273685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409190" y="273685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0030">
                  <a:moveTo>
                    <a:pt x="203200" y="59689"/>
                  </a:moveTo>
                  <a:lnTo>
                    <a:pt x="0" y="59689"/>
                  </a:lnTo>
                </a:path>
                <a:path w="271780" h="240030">
                  <a:moveTo>
                    <a:pt x="203200" y="59689"/>
                  </a:moveTo>
                  <a:lnTo>
                    <a:pt x="271780" y="0"/>
                  </a:lnTo>
                </a:path>
                <a:path w="271780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612390" y="2736850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27432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612390" y="2736850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lnTo>
                    <a:pt x="68580" y="0"/>
                  </a:lnTo>
                  <a:close/>
                </a:path>
                <a:path w="274319" h="240030">
                  <a:moveTo>
                    <a:pt x="205740" y="59689"/>
                  </a:moveTo>
                  <a:lnTo>
                    <a:pt x="0" y="59689"/>
                  </a:lnTo>
                </a:path>
                <a:path w="274319" h="240030">
                  <a:moveTo>
                    <a:pt x="205740" y="59689"/>
                  </a:moveTo>
                  <a:lnTo>
                    <a:pt x="274320" y="0"/>
                  </a:lnTo>
                </a:path>
                <a:path w="274319" h="240030">
                  <a:moveTo>
                    <a:pt x="205740" y="59689"/>
                  </a:moveTo>
                  <a:lnTo>
                    <a:pt x="20574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205990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731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205990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731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7310" y="0"/>
                  </a:lnTo>
                  <a:close/>
                </a:path>
                <a:path w="271780" h="240030">
                  <a:moveTo>
                    <a:pt x="203200" y="59689"/>
                  </a:moveTo>
                  <a:lnTo>
                    <a:pt x="0" y="59689"/>
                  </a:lnTo>
                </a:path>
                <a:path w="271780" h="240030">
                  <a:moveTo>
                    <a:pt x="203200" y="59689"/>
                  </a:moveTo>
                  <a:lnTo>
                    <a:pt x="271780" y="0"/>
                  </a:lnTo>
                </a:path>
                <a:path w="271780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409190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409190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0030">
                  <a:moveTo>
                    <a:pt x="203200" y="59689"/>
                  </a:moveTo>
                  <a:lnTo>
                    <a:pt x="0" y="59689"/>
                  </a:lnTo>
                </a:path>
                <a:path w="271780" h="240030">
                  <a:moveTo>
                    <a:pt x="203200" y="59689"/>
                  </a:moveTo>
                  <a:lnTo>
                    <a:pt x="271780" y="0"/>
                  </a:lnTo>
                </a:path>
                <a:path w="271780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2612390" y="2556509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27432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612390" y="2556509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lnTo>
                    <a:pt x="68580" y="0"/>
                  </a:lnTo>
                  <a:close/>
                </a:path>
                <a:path w="274319" h="240030">
                  <a:moveTo>
                    <a:pt x="205740" y="59689"/>
                  </a:moveTo>
                  <a:lnTo>
                    <a:pt x="0" y="59689"/>
                  </a:lnTo>
                </a:path>
                <a:path w="274319" h="240030">
                  <a:moveTo>
                    <a:pt x="205740" y="59689"/>
                  </a:moveTo>
                  <a:lnTo>
                    <a:pt x="274320" y="0"/>
                  </a:lnTo>
                </a:path>
                <a:path w="274319" h="240030">
                  <a:moveTo>
                    <a:pt x="205740" y="59689"/>
                  </a:moveTo>
                  <a:lnTo>
                    <a:pt x="20574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2205990" y="23749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731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205990" y="23749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731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7310" y="0"/>
                  </a:lnTo>
                  <a:close/>
                </a:path>
                <a:path w="271780" h="240030">
                  <a:moveTo>
                    <a:pt x="203200" y="59689"/>
                  </a:moveTo>
                  <a:lnTo>
                    <a:pt x="0" y="59689"/>
                  </a:lnTo>
                </a:path>
                <a:path w="271780" h="240030">
                  <a:moveTo>
                    <a:pt x="203200" y="59689"/>
                  </a:moveTo>
                  <a:lnTo>
                    <a:pt x="271780" y="0"/>
                  </a:lnTo>
                </a:path>
                <a:path w="271780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409190" y="23749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409190" y="23749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0030">
                  <a:moveTo>
                    <a:pt x="203200" y="59689"/>
                  </a:moveTo>
                  <a:lnTo>
                    <a:pt x="0" y="59689"/>
                  </a:lnTo>
                </a:path>
                <a:path w="271780" h="240030">
                  <a:moveTo>
                    <a:pt x="203200" y="59689"/>
                  </a:moveTo>
                  <a:lnTo>
                    <a:pt x="271780" y="0"/>
                  </a:lnTo>
                </a:path>
                <a:path w="271780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612390" y="2374900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27432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2612390" y="2374900"/>
              <a:ext cx="274320" cy="240029"/>
            </a:xfrm>
            <a:custGeom>
              <a:avLst/>
              <a:gdLst/>
              <a:ahLst/>
              <a:cxnLst/>
              <a:rect l="l" t="t" r="r" b="b"/>
              <a:pathLst>
                <a:path w="274319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5740" y="240029"/>
                  </a:lnTo>
                  <a:lnTo>
                    <a:pt x="274320" y="180339"/>
                  </a:lnTo>
                  <a:lnTo>
                    <a:pt x="274320" y="0"/>
                  </a:lnTo>
                  <a:lnTo>
                    <a:pt x="68580" y="0"/>
                  </a:lnTo>
                  <a:close/>
                </a:path>
                <a:path w="274319" h="240030">
                  <a:moveTo>
                    <a:pt x="205740" y="59689"/>
                  </a:moveTo>
                  <a:lnTo>
                    <a:pt x="0" y="59689"/>
                  </a:lnTo>
                </a:path>
                <a:path w="274319" h="240030">
                  <a:moveTo>
                    <a:pt x="205740" y="59689"/>
                  </a:moveTo>
                  <a:lnTo>
                    <a:pt x="274320" y="0"/>
                  </a:lnTo>
                </a:path>
                <a:path w="274319" h="240030">
                  <a:moveTo>
                    <a:pt x="205740" y="59689"/>
                  </a:moveTo>
                  <a:lnTo>
                    <a:pt x="20574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13741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13741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8579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0030">
                  <a:moveTo>
                    <a:pt x="204469" y="60960"/>
                  </a:moveTo>
                  <a:lnTo>
                    <a:pt x="0" y="60960"/>
                  </a:lnTo>
                </a:path>
                <a:path w="271780" h="240030">
                  <a:moveTo>
                    <a:pt x="204469" y="60960"/>
                  </a:moveTo>
                  <a:lnTo>
                    <a:pt x="271779" y="0"/>
                  </a:lnTo>
                </a:path>
                <a:path w="271780" h="240030">
                  <a:moveTo>
                    <a:pt x="204469" y="60960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34061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5739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234061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8579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5739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0030">
                  <a:moveTo>
                    <a:pt x="205739" y="60960"/>
                  </a:moveTo>
                  <a:lnTo>
                    <a:pt x="0" y="60960"/>
                  </a:lnTo>
                </a:path>
                <a:path w="271780" h="240030">
                  <a:moveTo>
                    <a:pt x="205739" y="60960"/>
                  </a:moveTo>
                  <a:lnTo>
                    <a:pt x="271779" y="0"/>
                  </a:lnTo>
                </a:path>
                <a:path w="271780" h="240030">
                  <a:moveTo>
                    <a:pt x="205739" y="60960"/>
                  </a:moveTo>
                  <a:lnTo>
                    <a:pt x="20573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254635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271780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2546350" y="279654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80" h="240030">
                  <a:moveTo>
                    <a:pt x="6731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7310" y="0"/>
                  </a:lnTo>
                  <a:close/>
                </a:path>
                <a:path w="271780" h="240030">
                  <a:moveTo>
                    <a:pt x="204469" y="60960"/>
                  </a:moveTo>
                  <a:lnTo>
                    <a:pt x="0" y="60960"/>
                  </a:lnTo>
                </a:path>
                <a:path w="271780" h="240030">
                  <a:moveTo>
                    <a:pt x="204469" y="60960"/>
                  </a:moveTo>
                  <a:lnTo>
                    <a:pt x="271780" y="0"/>
                  </a:lnTo>
                </a:path>
                <a:path w="271780" h="240030">
                  <a:moveTo>
                    <a:pt x="204469" y="60960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213741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213741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79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234061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234061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1300">
                  <a:moveTo>
                    <a:pt x="204469" y="60960"/>
                  </a:moveTo>
                  <a:lnTo>
                    <a:pt x="0" y="60960"/>
                  </a:lnTo>
                </a:path>
                <a:path w="271780" h="241300">
                  <a:moveTo>
                    <a:pt x="204469" y="60960"/>
                  </a:moveTo>
                  <a:lnTo>
                    <a:pt x="271779" y="0"/>
                  </a:lnTo>
                </a:path>
                <a:path w="271780" h="241300">
                  <a:moveTo>
                    <a:pt x="204469" y="60960"/>
                  </a:moveTo>
                  <a:lnTo>
                    <a:pt x="204469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254635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2546350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731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213741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213741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79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234061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34061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80" h="241300">
                  <a:moveTo>
                    <a:pt x="204469" y="60960"/>
                  </a:moveTo>
                  <a:lnTo>
                    <a:pt x="0" y="60960"/>
                  </a:lnTo>
                </a:path>
                <a:path w="271780" h="241300">
                  <a:moveTo>
                    <a:pt x="204469" y="60960"/>
                  </a:moveTo>
                  <a:lnTo>
                    <a:pt x="271779" y="0"/>
                  </a:lnTo>
                </a:path>
                <a:path w="271780" h="241300">
                  <a:moveTo>
                    <a:pt x="204469" y="60960"/>
                  </a:moveTo>
                  <a:lnTo>
                    <a:pt x="204469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54635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546350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731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068830" y="285623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2068830" y="285623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2273300" y="285623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2273300" y="285623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1300">
                  <a:moveTo>
                    <a:pt x="204469" y="60960"/>
                  </a:moveTo>
                  <a:lnTo>
                    <a:pt x="0" y="60960"/>
                  </a:lnTo>
                </a:path>
                <a:path w="273050" h="241300">
                  <a:moveTo>
                    <a:pt x="204469" y="60960"/>
                  </a:moveTo>
                  <a:lnTo>
                    <a:pt x="273050" y="0"/>
                  </a:lnTo>
                </a:path>
                <a:path w="273050" h="241300">
                  <a:moveTo>
                    <a:pt x="204469" y="60960"/>
                  </a:moveTo>
                  <a:lnTo>
                    <a:pt x="204469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2477770" y="285623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2477770" y="285623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2068830" y="267589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068830" y="267589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2273300" y="267589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2273300" y="267589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1300">
                  <a:moveTo>
                    <a:pt x="204469" y="60960"/>
                  </a:moveTo>
                  <a:lnTo>
                    <a:pt x="0" y="60960"/>
                  </a:lnTo>
                </a:path>
                <a:path w="273050" h="241300">
                  <a:moveTo>
                    <a:pt x="204469" y="60960"/>
                  </a:moveTo>
                  <a:lnTo>
                    <a:pt x="273050" y="0"/>
                  </a:lnTo>
                </a:path>
                <a:path w="273050" h="241300">
                  <a:moveTo>
                    <a:pt x="204469" y="60960"/>
                  </a:moveTo>
                  <a:lnTo>
                    <a:pt x="204469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2477770" y="267589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2477770" y="267589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2068830" y="249555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2068830" y="249555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2273300" y="249555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2273300" y="249555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69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1300">
                  <a:moveTo>
                    <a:pt x="204469" y="60960"/>
                  </a:moveTo>
                  <a:lnTo>
                    <a:pt x="0" y="60960"/>
                  </a:lnTo>
                </a:path>
                <a:path w="273050" h="241300">
                  <a:moveTo>
                    <a:pt x="204469" y="60960"/>
                  </a:moveTo>
                  <a:lnTo>
                    <a:pt x="273050" y="0"/>
                  </a:lnTo>
                </a:path>
                <a:path w="273050" h="241300">
                  <a:moveTo>
                    <a:pt x="204469" y="60960"/>
                  </a:moveTo>
                  <a:lnTo>
                    <a:pt x="204469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2477770" y="249555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2477770" y="249555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80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80" h="241300">
                  <a:moveTo>
                    <a:pt x="203200" y="60960"/>
                  </a:moveTo>
                  <a:lnTo>
                    <a:pt x="0" y="60960"/>
                  </a:lnTo>
                </a:path>
                <a:path w="271780" h="241300">
                  <a:moveTo>
                    <a:pt x="203200" y="60960"/>
                  </a:moveTo>
                  <a:lnTo>
                    <a:pt x="271780" y="0"/>
                  </a:lnTo>
                </a:path>
                <a:path w="271780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3016250" y="2993390"/>
              <a:ext cx="112395" cy="99695"/>
            </a:xfrm>
            <a:custGeom>
              <a:avLst/>
              <a:gdLst/>
              <a:ahLst/>
              <a:cxnLst/>
              <a:rect l="l" t="t" r="r" b="b"/>
              <a:pathLst>
                <a:path w="112394" h="99694">
                  <a:moveTo>
                    <a:pt x="0" y="99434"/>
                  </a:moveTo>
                  <a:lnTo>
                    <a:pt x="112272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3054350" y="2910840"/>
              <a:ext cx="166370" cy="147320"/>
            </a:xfrm>
            <a:custGeom>
              <a:avLst/>
              <a:gdLst/>
              <a:ahLst/>
              <a:cxnLst/>
              <a:rect l="l" t="t" r="r" b="b"/>
              <a:pathLst>
                <a:path w="166369" h="147319">
                  <a:moveTo>
                    <a:pt x="166369" y="0"/>
                  </a:moveTo>
                  <a:lnTo>
                    <a:pt x="0" y="80010"/>
                  </a:lnTo>
                  <a:lnTo>
                    <a:pt x="76200" y="147320"/>
                  </a:lnTo>
                  <a:lnTo>
                    <a:pt x="1663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2" name="object 92"/>
          <p:cNvSpPr txBox="1"/>
          <p:nvPr/>
        </p:nvSpPr>
        <p:spPr>
          <a:xfrm>
            <a:off x="1808453" y="2576829"/>
            <a:ext cx="248285" cy="450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Mini</a:t>
            </a:r>
            <a:r>
              <a:rPr dirty="0" sz="400" spc="-70">
                <a:latin typeface="Arial"/>
                <a:cs typeface="Arial"/>
              </a:rPr>
              <a:t> </a:t>
            </a:r>
            <a:r>
              <a:rPr dirty="0" sz="400" spc="35">
                <a:latin typeface="Arial"/>
                <a:cs typeface="Arial"/>
              </a:rPr>
              <a:t>Van</a:t>
            </a:r>
            <a:endParaRPr sz="400">
              <a:latin typeface="Arial"/>
              <a:cs typeface="Arial"/>
            </a:endParaRPr>
          </a:p>
          <a:p>
            <a:pPr marL="52069" marR="10160">
              <a:lnSpc>
                <a:spcPts val="1430"/>
              </a:lnSpc>
              <a:spcBef>
                <a:spcPts val="195"/>
              </a:spcBef>
            </a:pPr>
            <a:r>
              <a:rPr dirty="0" sz="400" spc="60">
                <a:latin typeface="Arial"/>
                <a:cs typeface="Arial"/>
              </a:rPr>
              <a:t>C</a:t>
            </a:r>
            <a:r>
              <a:rPr dirty="0" sz="400" spc="20">
                <a:latin typeface="Arial"/>
                <a:cs typeface="Arial"/>
              </a:rPr>
              <a:t>o</a:t>
            </a:r>
            <a:r>
              <a:rPr dirty="0" sz="400" spc="40">
                <a:latin typeface="Arial"/>
                <a:cs typeface="Arial"/>
              </a:rPr>
              <a:t>up</a:t>
            </a:r>
            <a:r>
              <a:rPr dirty="0" sz="400" spc="25">
                <a:latin typeface="Arial"/>
                <a:cs typeface="Arial"/>
              </a:rPr>
              <a:t>e  </a:t>
            </a:r>
            <a:r>
              <a:rPr dirty="0" sz="400" spc="50">
                <a:latin typeface="Arial"/>
                <a:cs typeface="Arial"/>
              </a:rPr>
              <a:t>S</a:t>
            </a:r>
            <a:r>
              <a:rPr dirty="0" sz="400" spc="30">
                <a:latin typeface="Arial"/>
                <a:cs typeface="Arial"/>
              </a:rPr>
              <a:t>ed</a:t>
            </a:r>
            <a:r>
              <a:rPr dirty="0" sz="400" spc="40">
                <a:latin typeface="Arial"/>
                <a:cs typeface="Arial"/>
              </a:rPr>
              <a:t>a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132329" y="3119120"/>
            <a:ext cx="5416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Blue </a:t>
            </a:r>
            <a:r>
              <a:rPr dirty="0" sz="400" spc="40">
                <a:latin typeface="Arial"/>
                <a:cs typeface="Arial"/>
              </a:rPr>
              <a:t>Red</a:t>
            </a:r>
            <a:r>
              <a:rPr dirty="0" sz="400" spc="55">
                <a:latin typeface="Arial"/>
                <a:cs typeface="Arial"/>
              </a:rPr>
              <a:t> </a:t>
            </a:r>
            <a:r>
              <a:rPr dirty="0" sz="400" spc="35">
                <a:latin typeface="Arial"/>
                <a:cs typeface="Arial"/>
              </a:rPr>
              <a:t>White</a:t>
            </a:r>
            <a:endParaRPr sz="4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778760" y="2908300"/>
            <a:ext cx="306705" cy="2076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7945" marR="5080" indent="66040">
              <a:lnSpc>
                <a:spcPts val="470"/>
              </a:lnSpc>
              <a:spcBef>
                <a:spcPts val="135"/>
              </a:spcBef>
            </a:pPr>
            <a:r>
              <a:rPr dirty="0" sz="400" spc="35">
                <a:latin typeface="Arial"/>
                <a:cs typeface="Arial"/>
              </a:rPr>
              <a:t>Carr  </a:t>
            </a:r>
            <a:r>
              <a:rPr dirty="0" sz="400" spc="50">
                <a:latin typeface="Arial"/>
                <a:cs typeface="Arial"/>
              </a:rPr>
              <a:t>G</a:t>
            </a:r>
            <a:r>
              <a:rPr dirty="0" sz="400" spc="20">
                <a:latin typeface="Arial"/>
                <a:cs typeface="Arial"/>
              </a:rPr>
              <a:t>l</a:t>
            </a:r>
            <a:r>
              <a:rPr dirty="0" sz="400" spc="30">
                <a:latin typeface="Arial"/>
                <a:cs typeface="Arial"/>
              </a:rPr>
              <a:t>ea</a:t>
            </a:r>
            <a:r>
              <a:rPr dirty="0" sz="400" spc="35">
                <a:latin typeface="Arial"/>
                <a:cs typeface="Arial"/>
              </a:rPr>
              <a:t>s</a:t>
            </a:r>
            <a:r>
              <a:rPr dirty="0" sz="400" spc="40">
                <a:latin typeface="Arial"/>
                <a:cs typeface="Arial"/>
              </a:rPr>
              <a:t>o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  <a:p>
            <a:pPr>
              <a:lnSpc>
                <a:spcPts val="455"/>
              </a:lnSpc>
            </a:pPr>
            <a:r>
              <a:rPr dirty="0" sz="400" spc="35">
                <a:latin typeface="Arial"/>
                <a:cs typeface="Arial"/>
              </a:rPr>
              <a:t>Clyde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2148204" y="3284854"/>
            <a:ext cx="537845" cy="224154"/>
            <a:chOff x="2148204" y="3284854"/>
            <a:chExt cx="537845" cy="224154"/>
          </a:xfrm>
        </p:grpSpPr>
        <p:sp>
          <p:nvSpPr>
            <p:cNvPr id="96" name="object 96"/>
            <p:cNvSpPr/>
            <p:nvPr/>
          </p:nvSpPr>
          <p:spPr>
            <a:xfrm>
              <a:off x="2213610" y="3342639"/>
              <a:ext cx="472440" cy="166370"/>
            </a:xfrm>
            <a:custGeom>
              <a:avLst/>
              <a:gdLst/>
              <a:ahLst/>
              <a:cxnLst/>
              <a:rect l="l" t="t" r="r" b="b"/>
              <a:pathLst>
                <a:path w="472439" h="166370">
                  <a:moveTo>
                    <a:pt x="472440" y="0"/>
                  </a:moveTo>
                  <a:lnTo>
                    <a:pt x="408940" y="0"/>
                  </a:lnTo>
                  <a:lnTo>
                    <a:pt x="408940" y="110490"/>
                  </a:lnTo>
                  <a:lnTo>
                    <a:pt x="0" y="110490"/>
                  </a:lnTo>
                  <a:lnTo>
                    <a:pt x="0" y="166370"/>
                  </a:lnTo>
                  <a:lnTo>
                    <a:pt x="472440" y="166370"/>
                  </a:lnTo>
                  <a:lnTo>
                    <a:pt x="472440" y="110490"/>
                  </a:lnTo>
                  <a:lnTo>
                    <a:pt x="47244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2152649" y="3289299"/>
              <a:ext cx="471170" cy="165100"/>
            </a:xfrm>
            <a:custGeom>
              <a:avLst/>
              <a:gdLst/>
              <a:ahLst/>
              <a:cxnLst/>
              <a:rect l="l" t="t" r="r" b="b"/>
              <a:pathLst>
                <a:path w="471169" h="165100">
                  <a:moveTo>
                    <a:pt x="0" y="0"/>
                  </a:moveTo>
                  <a:lnTo>
                    <a:pt x="471169" y="0"/>
                  </a:lnTo>
                  <a:lnTo>
                    <a:pt x="47116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8" name="object 98"/>
          <p:cNvSpPr txBox="1"/>
          <p:nvPr/>
        </p:nvSpPr>
        <p:spPr>
          <a:xfrm>
            <a:off x="2157095" y="3291839"/>
            <a:ext cx="46228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815">
              <a:lnSpc>
                <a:spcPct val="100000"/>
              </a:lnSpc>
              <a:spcBef>
                <a:spcPts val="110"/>
              </a:spcBef>
            </a:pPr>
            <a:r>
              <a:rPr dirty="0" sz="700" spc="65" b="1">
                <a:latin typeface="Arial"/>
                <a:cs typeface="Arial"/>
              </a:rPr>
              <a:t>COLOR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4250054" y="2370454"/>
            <a:ext cx="1156335" cy="731520"/>
            <a:chOff x="4250054" y="2370454"/>
            <a:chExt cx="1156335" cy="731520"/>
          </a:xfrm>
        </p:grpSpPr>
        <p:sp>
          <p:nvSpPr>
            <p:cNvPr id="100" name="object 100"/>
            <p:cNvSpPr/>
            <p:nvPr/>
          </p:nvSpPr>
          <p:spPr>
            <a:xfrm>
              <a:off x="4391659" y="273684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459485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459485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479932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479932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4391659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4391659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459485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459485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479932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479932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4391659" y="237489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4391659" y="237489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459485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459485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479932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479932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432307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432307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8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0030">
                  <a:moveTo>
                    <a:pt x="205740" y="60960"/>
                  </a:moveTo>
                  <a:lnTo>
                    <a:pt x="0" y="60960"/>
                  </a:lnTo>
                </a:path>
                <a:path w="271779" h="240030">
                  <a:moveTo>
                    <a:pt x="205740" y="60960"/>
                  </a:moveTo>
                  <a:lnTo>
                    <a:pt x="271780" y="0"/>
                  </a:lnTo>
                </a:path>
                <a:path w="271779" h="240030">
                  <a:moveTo>
                    <a:pt x="205740" y="60960"/>
                  </a:moveTo>
                  <a:lnTo>
                    <a:pt x="20574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452754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452754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731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0030">
                  <a:moveTo>
                    <a:pt x="204470" y="60960"/>
                  </a:moveTo>
                  <a:lnTo>
                    <a:pt x="0" y="60960"/>
                  </a:lnTo>
                </a:path>
                <a:path w="271779" h="240030">
                  <a:moveTo>
                    <a:pt x="204470" y="60960"/>
                  </a:moveTo>
                  <a:lnTo>
                    <a:pt x="271779" y="0"/>
                  </a:lnTo>
                </a:path>
                <a:path w="271779" h="240030">
                  <a:moveTo>
                    <a:pt x="204470" y="6096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473201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473201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4469" y="60960"/>
                  </a:moveTo>
                  <a:lnTo>
                    <a:pt x="0" y="60960"/>
                  </a:lnTo>
                </a:path>
                <a:path w="271779" h="240030">
                  <a:moveTo>
                    <a:pt x="204469" y="60960"/>
                  </a:moveTo>
                  <a:lnTo>
                    <a:pt x="271779" y="0"/>
                  </a:lnTo>
                </a:path>
                <a:path w="271779" h="240030">
                  <a:moveTo>
                    <a:pt x="204469" y="60960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432307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432307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452754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452754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473201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473201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432307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432307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452754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452754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473201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473201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4254499" y="285622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4254499" y="285622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446023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446023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80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466343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466343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4254499" y="267588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4254499" y="267588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446023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446023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80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466343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466343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4254499" y="249554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4254499" y="249554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446023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446023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80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466343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466343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5201919" y="2993389"/>
              <a:ext cx="112395" cy="99695"/>
            </a:xfrm>
            <a:custGeom>
              <a:avLst/>
              <a:gdLst/>
              <a:ahLst/>
              <a:cxnLst/>
              <a:rect l="l" t="t" r="r" b="b"/>
              <a:pathLst>
                <a:path w="112395" h="99694">
                  <a:moveTo>
                    <a:pt x="0" y="99434"/>
                  </a:moveTo>
                  <a:lnTo>
                    <a:pt x="112272" y="0"/>
                  </a:lnTo>
                </a:path>
              </a:pathLst>
            </a:custGeom>
            <a:ln w="177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5240019" y="2910839"/>
              <a:ext cx="166370" cy="147320"/>
            </a:xfrm>
            <a:custGeom>
              <a:avLst/>
              <a:gdLst/>
              <a:ahLst/>
              <a:cxnLst/>
              <a:rect l="l" t="t" r="r" b="b"/>
              <a:pathLst>
                <a:path w="166370" h="147319">
                  <a:moveTo>
                    <a:pt x="166369" y="0"/>
                  </a:moveTo>
                  <a:lnTo>
                    <a:pt x="0" y="80010"/>
                  </a:lnTo>
                  <a:lnTo>
                    <a:pt x="76200" y="147320"/>
                  </a:lnTo>
                  <a:lnTo>
                    <a:pt x="1663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5" name="object 155"/>
          <p:cNvSpPr txBox="1"/>
          <p:nvPr/>
        </p:nvSpPr>
        <p:spPr>
          <a:xfrm>
            <a:off x="4075429" y="2580639"/>
            <a:ext cx="178435" cy="4654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Blue</a:t>
            </a: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">
              <a:latin typeface="Arial"/>
              <a:cs typeface="Arial"/>
            </a:endParaRPr>
          </a:p>
          <a:p>
            <a:pPr marL="10160" marR="5080" indent="11430">
              <a:lnSpc>
                <a:spcPct val="264600"/>
              </a:lnSpc>
            </a:pPr>
            <a:r>
              <a:rPr dirty="0" sz="400" spc="40">
                <a:latin typeface="Arial"/>
                <a:cs typeface="Arial"/>
              </a:rPr>
              <a:t>Red  </a:t>
            </a:r>
            <a:r>
              <a:rPr dirty="0" sz="400" spc="45">
                <a:latin typeface="Arial"/>
                <a:cs typeface="Arial"/>
              </a:rPr>
              <a:t>Whi</a:t>
            </a:r>
            <a:r>
              <a:rPr dirty="0" sz="400" spc="10">
                <a:latin typeface="Arial"/>
                <a:cs typeface="Arial"/>
              </a:rPr>
              <a:t>t</a:t>
            </a:r>
            <a:r>
              <a:rPr dirty="0" sz="400" spc="35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964429" y="2908300"/>
            <a:ext cx="306705" cy="2076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68580" marR="5080" indent="67310">
              <a:lnSpc>
                <a:spcPts val="470"/>
              </a:lnSpc>
              <a:spcBef>
                <a:spcPts val="135"/>
              </a:spcBef>
            </a:pPr>
            <a:r>
              <a:rPr dirty="0" sz="400" spc="30">
                <a:latin typeface="Arial"/>
                <a:cs typeface="Arial"/>
              </a:rPr>
              <a:t>Carr  </a:t>
            </a:r>
            <a:r>
              <a:rPr dirty="0" sz="400" spc="50">
                <a:latin typeface="Arial"/>
                <a:cs typeface="Arial"/>
              </a:rPr>
              <a:t>G</a:t>
            </a:r>
            <a:r>
              <a:rPr dirty="0" sz="400" spc="30">
                <a:latin typeface="Arial"/>
                <a:cs typeface="Arial"/>
              </a:rPr>
              <a:t>le</a:t>
            </a:r>
            <a:r>
              <a:rPr dirty="0" sz="400" spc="30">
                <a:latin typeface="Arial"/>
                <a:cs typeface="Arial"/>
              </a:rPr>
              <a:t>a</a:t>
            </a:r>
            <a:r>
              <a:rPr dirty="0" sz="400" spc="35">
                <a:latin typeface="Arial"/>
                <a:cs typeface="Arial"/>
              </a:rPr>
              <a:t>s</a:t>
            </a:r>
            <a:r>
              <a:rPr dirty="0" sz="400" spc="30">
                <a:latin typeface="Arial"/>
                <a:cs typeface="Arial"/>
              </a:rPr>
              <a:t>o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  <a:p>
            <a:pPr>
              <a:lnSpc>
                <a:spcPts val="455"/>
              </a:lnSpc>
            </a:pPr>
            <a:r>
              <a:rPr dirty="0" sz="400" spc="35">
                <a:latin typeface="Arial"/>
                <a:cs typeface="Arial"/>
              </a:rPr>
              <a:t>Clyde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4333875" y="3284854"/>
            <a:ext cx="537845" cy="224154"/>
            <a:chOff x="4333875" y="3284854"/>
            <a:chExt cx="537845" cy="224154"/>
          </a:xfrm>
        </p:grpSpPr>
        <p:sp>
          <p:nvSpPr>
            <p:cNvPr id="158" name="object 158"/>
            <p:cNvSpPr/>
            <p:nvPr/>
          </p:nvSpPr>
          <p:spPr>
            <a:xfrm>
              <a:off x="4399280" y="3342639"/>
              <a:ext cx="472440" cy="166370"/>
            </a:xfrm>
            <a:custGeom>
              <a:avLst/>
              <a:gdLst/>
              <a:ahLst/>
              <a:cxnLst/>
              <a:rect l="l" t="t" r="r" b="b"/>
              <a:pathLst>
                <a:path w="472439" h="166370">
                  <a:moveTo>
                    <a:pt x="472440" y="0"/>
                  </a:moveTo>
                  <a:lnTo>
                    <a:pt x="410210" y="0"/>
                  </a:lnTo>
                  <a:lnTo>
                    <a:pt x="410210" y="110490"/>
                  </a:lnTo>
                  <a:lnTo>
                    <a:pt x="0" y="110490"/>
                  </a:lnTo>
                  <a:lnTo>
                    <a:pt x="0" y="166370"/>
                  </a:lnTo>
                  <a:lnTo>
                    <a:pt x="472440" y="166370"/>
                  </a:lnTo>
                  <a:lnTo>
                    <a:pt x="472440" y="110490"/>
                  </a:lnTo>
                  <a:lnTo>
                    <a:pt x="47244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4338319" y="3289299"/>
              <a:ext cx="472440" cy="165100"/>
            </a:xfrm>
            <a:custGeom>
              <a:avLst/>
              <a:gdLst/>
              <a:ahLst/>
              <a:cxnLst/>
              <a:rect l="l" t="t" r="r" b="b"/>
              <a:pathLst>
                <a:path w="472439" h="165100">
                  <a:moveTo>
                    <a:pt x="0" y="0"/>
                  </a:moveTo>
                  <a:lnTo>
                    <a:pt x="472439" y="0"/>
                  </a:lnTo>
                  <a:lnTo>
                    <a:pt x="47243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0" name="object 160"/>
          <p:cNvSpPr txBox="1"/>
          <p:nvPr/>
        </p:nvSpPr>
        <p:spPr>
          <a:xfrm>
            <a:off x="4342765" y="3291839"/>
            <a:ext cx="46355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65" b="1">
                <a:latin typeface="Arial"/>
                <a:cs typeface="Arial"/>
              </a:rPr>
              <a:t>MODEL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61" name="object 161"/>
          <p:cNvGrpSpPr/>
          <p:nvPr/>
        </p:nvGrpSpPr>
        <p:grpSpPr>
          <a:xfrm>
            <a:off x="6496684" y="2370454"/>
            <a:ext cx="1156335" cy="731520"/>
            <a:chOff x="6496684" y="2370454"/>
            <a:chExt cx="1156335" cy="731520"/>
          </a:xfrm>
        </p:grpSpPr>
        <p:sp>
          <p:nvSpPr>
            <p:cNvPr id="162" name="object 162"/>
            <p:cNvSpPr/>
            <p:nvPr/>
          </p:nvSpPr>
          <p:spPr>
            <a:xfrm>
              <a:off x="6638289" y="273684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684148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684148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704595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7045959" y="273684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6638289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6638289" y="255650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684148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684148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704595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7045959" y="255650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6638289" y="237489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6638289" y="237489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3200" y="24002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3200" y="59689"/>
                  </a:moveTo>
                  <a:lnTo>
                    <a:pt x="0" y="59689"/>
                  </a:lnTo>
                </a:path>
                <a:path w="271779" h="240030">
                  <a:moveTo>
                    <a:pt x="203200" y="59689"/>
                  </a:moveTo>
                  <a:lnTo>
                    <a:pt x="271779" y="0"/>
                  </a:lnTo>
                </a:path>
                <a:path w="271779" h="240030">
                  <a:moveTo>
                    <a:pt x="203200" y="59689"/>
                  </a:moveTo>
                  <a:lnTo>
                    <a:pt x="20320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684148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684148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79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69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30">
                  <a:moveTo>
                    <a:pt x="204469" y="59689"/>
                  </a:moveTo>
                  <a:lnTo>
                    <a:pt x="0" y="59689"/>
                  </a:lnTo>
                </a:path>
                <a:path w="273050" h="240030">
                  <a:moveTo>
                    <a:pt x="204469" y="59689"/>
                  </a:moveTo>
                  <a:lnTo>
                    <a:pt x="273050" y="0"/>
                  </a:lnTo>
                </a:path>
                <a:path w="273050" h="240030">
                  <a:moveTo>
                    <a:pt x="204469" y="59689"/>
                  </a:moveTo>
                  <a:lnTo>
                    <a:pt x="204469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704595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7045959" y="2374899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30">
                  <a:moveTo>
                    <a:pt x="68580" y="0"/>
                  </a:moveTo>
                  <a:lnTo>
                    <a:pt x="0" y="59689"/>
                  </a:lnTo>
                  <a:lnTo>
                    <a:pt x="0" y="240029"/>
                  </a:lnTo>
                  <a:lnTo>
                    <a:pt x="204470" y="24002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30">
                  <a:moveTo>
                    <a:pt x="204470" y="59689"/>
                  </a:moveTo>
                  <a:lnTo>
                    <a:pt x="0" y="59689"/>
                  </a:lnTo>
                </a:path>
                <a:path w="273050" h="240030">
                  <a:moveTo>
                    <a:pt x="204470" y="59689"/>
                  </a:moveTo>
                  <a:lnTo>
                    <a:pt x="273050" y="0"/>
                  </a:lnTo>
                </a:path>
                <a:path w="273050" h="240030">
                  <a:moveTo>
                    <a:pt x="204470" y="59689"/>
                  </a:moveTo>
                  <a:lnTo>
                    <a:pt x="204470" y="24002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656970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656970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8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0030">
                  <a:moveTo>
                    <a:pt x="205740" y="60960"/>
                  </a:moveTo>
                  <a:lnTo>
                    <a:pt x="0" y="60960"/>
                  </a:lnTo>
                </a:path>
                <a:path w="271779" h="240030">
                  <a:moveTo>
                    <a:pt x="205740" y="60960"/>
                  </a:moveTo>
                  <a:lnTo>
                    <a:pt x="271780" y="0"/>
                  </a:lnTo>
                </a:path>
                <a:path w="271779" h="240030">
                  <a:moveTo>
                    <a:pt x="205740" y="60960"/>
                  </a:moveTo>
                  <a:lnTo>
                    <a:pt x="20574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677417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677417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731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0030">
                  <a:moveTo>
                    <a:pt x="204470" y="60960"/>
                  </a:moveTo>
                  <a:lnTo>
                    <a:pt x="0" y="60960"/>
                  </a:lnTo>
                </a:path>
                <a:path w="271779" h="240030">
                  <a:moveTo>
                    <a:pt x="204470" y="60960"/>
                  </a:moveTo>
                  <a:lnTo>
                    <a:pt x="271779" y="0"/>
                  </a:lnTo>
                </a:path>
                <a:path w="271779" h="240030">
                  <a:moveTo>
                    <a:pt x="204470" y="6096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697864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6978649" y="2796539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30">
                  <a:moveTo>
                    <a:pt x="68579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30">
                  <a:moveTo>
                    <a:pt x="204470" y="60960"/>
                  </a:moveTo>
                  <a:lnTo>
                    <a:pt x="0" y="60960"/>
                  </a:lnTo>
                </a:path>
                <a:path w="271779" h="240030">
                  <a:moveTo>
                    <a:pt x="204470" y="60960"/>
                  </a:moveTo>
                  <a:lnTo>
                    <a:pt x="271779" y="0"/>
                  </a:lnTo>
                </a:path>
                <a:path w="271779" h="240030">
                  <a:moveTo>
                    <a:pt x="204470" y="6096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656970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656970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677417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677417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697864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6978649" y="26149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656970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656970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3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677417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677417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697864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6978649" y="24345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6501129" y="285622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6501129" y="285622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670686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670686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691006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6910069" y="285622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79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6501129" y="267588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6501129" y="267588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670686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670686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691006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6910069" y="267588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79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6501129" y="249554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6501129" y="2495549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670686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670686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691006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6910069" y="2495549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79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7449819" y="2993389"/>
              <a:ext cx="111125" cy="98425"/>
            </a:xfrm>
            <a:custGeom>
              <a:avLst/>
              <a:gdLst/>
              <a:ahLst/>
              <a:cxnLst/>
              <a:rect l="l" t="t" r="r" b="b"/>
              <a:pathLst>
                <a:path w="111125" h="98425">
                  <a:moveTo>
                    <a:pt x="0" y="98310"/>
                  </a:moveTo>
                  <a:lnTo>
                    <a:pt x="111002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7486649" y="2910839"/>
              <a:ext cx="166370" cy="147320"/>
            </a:xfrm>
            <a:custGeom>
              <a:avLst/>
              <a:gdLst/>
              <a:ahLst/>
              <a:cxnLst/>
              <a:rect l="l" t="t" r="r" b="b"/>
              <a:pathLst>
                <a:path w="166370" h="147319">
                  <a:moveTo>
                    <a:pt x="166370" y="0"/>
                  </a:moveTo>
                  <a:lnTo>
                    <a:pt x="0" y="80010"/>
                  </a:lnTo>
                  <a:lnTo>
                    <a:pt x="76200" y="147320"/>
                  </a:lnTo>
                  <a:lnTo>
                    <a:pt x="1663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7" name="object 217"/>
          <p:cNvSpPr txBox="1"/>
          <p:nvPr/>
        </p:nvSpPr>
        <p:spPr>
          <a:xfrm>
            <a:off x="7203440" y="2889503"/>
            <a:ext cx="362585" cy="243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0325" marR="5080" indent="53340">
              <a:lnSpc>
                <a:spcPct val="118800"/>
              </a:lnSpc>
              <a:spcBef>
                <a:spcPts val="95"/>
              </a:spcBef>
            </a:pPr>
            <a:r>
              <a:rPr dirty="0" sz="400" spc="30">
                <a:latin typeface="Arial"/>
                <a:cs typeface="Arial"/>
              </a:rPr>
              <a:t>Mini</a:t>
            </a:r>
            <a:r>
              <a:rPr dirty="0" sz="400" spc="-45">
                <a:latin typeface="Arial"/>
                <a:cs typeface="Arial"/>
              </a:rPr>
              <a:t> </a:t>
            </a:r>
            <a:r>
              <a:rPr dirty="0" sz="400" spc="40">
                <a:latin typeface="Arial"/>
                <a:cs typeface="Arial"/>
              </a:rPr>
              <a:t>Van  Coupe</a:t>
            </a: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400" spc="40">
                <a:latin typeface="Arial"/>
                <a:cs typeface="Arial"/>
              </a:rPr>
              <a:t>Sedan</a:t>
            </a:r>
            <a:endParaRPr sz="40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6322059" y="2580639"/>
            <a:ext cx="178435" cy="4654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Blue</a:t>
            </a: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">
              <a:latin typeface="Arial"/>
              <a:cs typeface="Arial"/>
            </a:endParaRPr>
          </a:p>
          <a:p>
            <a:pPr marL="10160" marR="5080" indent="11430">
              <a:lnSpc>
                <a:spcPct val="264600"/>
              </a:lnSpc>
            </a:pPr>
            <a:r>
              <a:rPr dirty="0" sz="400" spc="40">
                <a:latin typeface="Arial"/>
                <a:cs typeface="Arial"/>
              </a:rPr>
              <a:t>Red  </a:t>
            </a:r>
            <a:r>
              <a:rPr dirty="0" sz="400" spc="45">
                <a:latin typeface="Arial"/>
                <a:cs typeface="Arial"/>
              </a:rPr>
              <a:t>Whi</a:t>
            </a:r>
            <a:r>
              <a:rPr dirty="0" sz="400" spc="10">
                <a:latin typeface="Arial"/>
                <a:cs typeface="Arial"/>
              </a:rPr>
              <a:t>t</a:t>
            </a:r>
            <a:r>
              <a:rPr dirty="0" sz="400" spc="35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219" name="object 219"/>
          <p:cNvGrpSpPr/>
          <p:nvPr/>
        </p:nvGrpSpPr>
        <p:grpSpPr>
          <a:xfrm>
            <a:off x="3626484" y="2581275"/>
            <a:ext cx="250825" cy="521334"/>
            <a:chOff x="3626484" y="2581275"/>
            <a:chExt cx="250825" cy="521334"/>
          </a:xfrm>
        </p:grpSpPr>
        <p:sp>
          <p:nvSpPr>
            <p:cNvPr id="220" name="object 220"/>
            <p:cNvSpPr/>
            <p:nvPr/>
          </p:nvSpPr>
          <p:spPr>
            <a:xfrm>
              <a:off x="3691890" y="2640329"/>
              <a:ext cx="185420" cy="462280"/>
            </a:xfrm>
            <a:custGeom>
              <a:avLst/>
              <a:gdLst/>
              <a:ahLst/>
              <a:cxnLst/>
              <a:rect l="l" t="t" r="r" b="b"/>
              <a:pathLst>
                <a:path w="185420" h="462280">
                  <a:moveTo>
                    <a:pt x="185420" y="0"/>
                  </a:moveTo>
                  <a:lnTo>
                    <a:pt x="123190" y="0"/>
                  </a:lnTo>
                  <a:lnTo>
                    <a:pt x="123190" y="406400"/>
                  </a:lnTo>
                  <a:lnTo>
                    <a:pt x="0" y="406400"/>
                  </a:lnTo>
                  <a:lnTo>
                    <a:pt x="0" y="462280"/>
                  </a:lnTo>
                  <a:lnTo>
                    <a:pt x="185420" y="462280"/>
                  </a:lnTo>
                  <a:lnTo>
                    <a:pt x="185420" y="406400"/>
                  </a:lnTo>
                  <a:lnTo>
                    <a:pt x="18542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3630929" y="2585719"/>
              <a:ext cx="185420" cy="462280"/>
            </a:xfrm>
            <a:custGeom>
              <a:avLst/>
              <a:gdLst/>
              <a:ahLst/>
              <a:cxnLst/>
              <a:rect l="l" t="t" r="r" b="b"/>
              <a:pathLst>
                <a:path w="185420" h="462280">
                  <a:moveTo>
                    <a:pt x="0" y="0"/>
                  </a:moveTo>
                  <a:lnTo>
                    <a:pt x="185420" y="0"/>
                  </a:lnTo>
                  <a:lnTo>
                    <a:pt x="185420" y="462279"/>
                  </a:lnTo>
                  <a:lnTo>
                    <a:pt x="0" y="462279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2" name="object 222"/>
          <p:cNvSpPr txBox="1"/>
          <p:nvPr/>
        </p:nvSpPr>
        <p:spPr>
          <a:xfrm>
            <a:off x="3635375" y="2569209"/>
            <a:ext cx="176530" cy="45656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43180" marR="46355">
              <a:lnSpc>
                <a:spcPct val="75600"/>
              </a:lnSpc>
              <a:spcBef>
                <a:spcPts val="315"/>
              </a:spcBef>
            </a:pPr>
            <a:r>
              <a:rPr dirty="0" sz="700" spc="40" b="1">
                <a:latin typeface="Arial"/>
                <a:cs typeface="Arial"/>
              </a:rPr>
              <a:t>C  O  </a:t>
            </a:r>
            <a:r>
              <a:rPr dirty="0" sz="700" spc="55" b="1">
                <a:latin typeface="Arial"/>
                <a:cs typeface="Arial"/>
              </a:rPr>
              <a:t>L  </a:t>
            </a:r>
            <a:r>
              <a:rPr dirty="0" sz="700" spc="45" b="1">
                <a:latin typeface="Arial"/>
                <a:cs typeface="Arial"/>
              </a:rPr>
              <a:t>O  R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23" name="object 223"/>
          <p:cNvGrpSpPr/>
          <p:nvPr/>
        </p:nvGrpSpPr>
        <p:grpSpPr>
          <a:xfrm>
            <a:off x="5873115" y="2581275"/>
            <a:ext cx="252095" cy="521334"/>
            <a:chOff x="5873115" y="2581275"/>
            <a:chExt cx="252095" cy="521334"/>
          </a:xfrm>
        </p:grpSpPr>
        <p:sp>
          <p:nvSpPr>
            <p:cNvPr id="224" name="object 224"/>
            <p:cNvSpPr/>
            <p:nvPr/>
          </p:nvSpPr>
          <p:spPr>
            <a:xfrm>
              <a:off x="5938520" y="2640329"/>
              <a:ext cx="186690" cy="462280"/>
            </a:xfrm>
            <a:custGeom>
              <a:avLst/>
              <a:gdLst/>
              <a:ahLst/>
              <a:cxnLst/>
              <a:rect l="l" t="t" r="r" b="b"/>
              <a:pathLst>
                <a:path w="186689" h="462280">
                  <a:moveTo>
                    <a:pt x="186690" y="0"/>
                  </a:moveTo>
                  <a:lnTo>
                    <a:pt x="123190" y="0"/>
                  </a:lnTo>
                  <a:lnTo>
                    <a:pt x="123190" y="406400"/>
                  </a:lnTo>
                  <a:lnTo>
                    <a:pt x="0" y="406400"/>
                  </a:lnTo>
                  <a:lnTo>
                    <a:pt x="0" y="462280"/>
                  </a:lnTo>
                  <a:lnTo>
                    <a:pt x="186690" y="462280"/>
                  </a:lnTo>
                  <a:lnTo>
                    <a:pt x="186690" y="406400"/>
                  </a:lnTo>
                  <a:lnTo>
                    <a:pt x="18669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5877560" y="2585719"/>
              <a:ext cx="185420" cy="462280"/>
            </a:xfrm>
            <a:custGeom>
              <a:avLst/>
              <a:gdLst/>
              <a:ahLst/>
              <a:cxnLst/>
              <a:rect l="l" t="t" r="r" b="b"/>
              <a:pathLst>
                <a:path w="185420" h="462280">
                  <a:moveTo>
                    <a:pt x="0" y="0"/>
                  </a:moveTo>
                  <a:lnTo>
                    <a:pt x="185419" y="0"/>
                  </a:lnTo>
                  <a:lnTo>
                    <a:pt x="185419" y="462279"/>
                  </a:lnTo>
                  <a:lnTo>
                    <a:pt x="0" y="462279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6" name="object 226"/>
          <p:cNvSpPr txBox="1"/>
          <p:nvPr/>
        </p:nvSpPr>
        <p:spPr>
          <a:xfrm>
            <a:off x="5882004" y="2569209"/>
            <a:ext cx="176530" cy="45656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43180" marR="46355">
              <a:lnSpc>
                <a:spcPct val="75600"/>
              </a:lnSpc>
              <a:spcBef>
                <a:spcPts val="315"/>
              </a:spcBef>
            </a:pPr>
            <a:r>
              <a:rPr dirty="0" sz="700" spc="40" b="1">
                <a:latin typeface="Arial"/>
                <a:cs typeface="Arial"/>
              </a:rPr>
              <a:t>C  O  </a:t>
            </a:r>
            <a:r>
              <a:rPr dirty="0" sz="700" spc="55" b="1">
                <a:latin typeface="Arial"/>
                <a:cs typeface="Arial"/>
              </a:rPr>
              <a:t>L  </a:t>
            </a:r>
            <a:r>
              <a:rPr dirty="0" sz="700" spc="45" b="1">
                <a:latin typeface="Arial"/>
                <a:cs typeface="Arial"/>
              </a:rPr>
              <a:t>O  R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27" name="object 227"/>
          <p:cNvGrpSpPr/>
          <p:nvPr/>
        </p:nvGrpSpPr>
        <p:grpSpPr>
          <a:xfrm>
            <a:off x="6435725" y="3275965"/>
            <a:ext cx="871855" cy="224154"/>
            <a:chOff x="6435725" y="3275965"/>
            <a:chExt cx="871855" cy="224154"/>
          </a:xfrm>
        </p:grpSpPr>
        <p:sp>
          <p:nvSpPr>
            <p:cNvPr id="228" name="object 228"/>
            <p:cNvSpPr/>
            <p:nvPr/>
          </p:nvSpPr>
          <p:spPr>
            <a:xfrm>
              <a:off x="6501130" y="3333749"/>
              <a:ext cx="806450" cy="166370"/>
            </a:xfrm>
            <a:custGeom>
              <a:avLst/>
              <a:gdLst/>
              <a:ahLst/>
              <a:cxnLst/>
              <a:rect l="l" t="t" r="r" b="b"/>
              <a:pathLst>
                <a:path w="806450" h="166370">
                  <a:moveTo>
                    <a:pt x="806450" y="0"/>
                  </a:moveTo>
                  <a:lnTo>
                    <a:pt x="742950" y="0"/>
                  </a:lnTo>
                  <a:lnTo>
                    <a:pt x="742950" y="110490"/>
                  </a:lnTo>
                  <a:lnTo>
                    <a:pt x="0" y="110490"/>
                  </a:lnTo>
                  <a:lnTo>
                    <a:pt x="0" y="166370"/>
                  </a:lnTo>
                  <a:lnTo>
                    <a:pt x="806450" y="166370"/>
                  </a:lnTo>
                  <a:lnTo>
                    <a:pt x="806450" y="11049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6440169" y="3280410"/>
              <a:ext cx="805180" cy="165100"/>
            </a:xfrm>
            <a:custGeom>
              <a:avLst/>
              <a:gdLst/>
              <a:ahLst/>
              <a:cxnLst/>
              <a:rect l="l" t="t" r="r" b="b"/>
              <a:pathLst>
                <a:path w="805179" h="165100">
                  <a:moveTo>
                    <a:pt x="0" y="0"/>
                  </a:moveTo>
                  <a:lnTo>
                    <a:pt x="805179" y="0"/>
                  </a:lnTo>
                  <a:lnTo>
                    <a:pt x="80517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0" name="object 230"/>
          <p:cNvSpPr txBox="1"/>
          <p:nvPr/>
        </p:nvSpPr>
        <p:spPr>
          <a:xfrm>
            <a:off x="6444615" y="3282950"/>
            <a:ext cx="79629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55" b="1">
                <a:latin typeface="Arial"/>
                <a:cs typeface="Arial"/>
              </a:rPr>
              <a:t>DEALERSHIP</a:t>
            </a:r>
            <a:endParaRPr sz="7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2278379" y="3788409"/>
            <a:ext cx="71882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498340" y="3788409"/>
            <a:ext cx="71755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6672580" y="3771900"/>
            <a:ext cx="71755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4220209" y="3114039"/>
            <a:ext cx="73469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40">
                <a:latin typeface="Arial"/>
                <a:cs typeface="Arial"/>
              </a:rPr>
              <a:t>Sedan Coupe</a:t>
            </a:r>
            <a:r>
              <a:rPr dirty="0" sz="400" spc="190">
                <a:latin typeface="Arial"/>
                <a:cs typeface="Arial"/>
              </a:rPr>
              <a:t> </a:t>
            </a:r>
            <a:r>
              <a:rPr dirty="0" sz="400" spc="30">
                <a:latin typeface="Arial"/>
                <a:cs typeface="Arial"/>
              </a:rPr>
              <a:t>Mini</a:t>
            </a:r>
            <a:r>
              <a:rPr dirty="0" sz="400" spc="-50">
                <a:latin typeface="Arial"/>
                <a:cs typeface="Arial"/>
              </a:rPr>
              <a:t> </a:t>
            </a:r>
            <a:r>
              <a:rPr dirty="0" sz="400" spc="40">
                <a:latin typeface="Arial"/>
                <a:cs typeface="Arial"/>
              </a:rPr>
              <a:t>Van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235" name="object 235"/>
          <p:cNvGrpSpPr/>
          <p:nvPr/>
        </p:nvGrpSpPr>
        <p:grpSpPr>
          <a:xfrm>
            <a:off x="1440814" y="4303395"/>
            <a:ext cx="245745" cy="923925"/>
            <a:chOff x="1440814" y="4303395"/>
            <a:chExt cx="245745" cy="923925"/>
          </a:xfrm>
        </p:grpSpPr>
        <p:sp>
          <p:nvSpPr>
            <p:cNvPr id="236" name="object 236"/>
            <p:cNvSpPr/>
            <p:nvPr/>
          </p:nvSpPr>
          <p:spPr>
            <a:xfrm>
              <a:off x="1506220" y="4361179"/>
              <a:ext cx="180340" cy="866140"/>
            </a:xfrm>
            <a:custGeom>
              <a:avLst/>
              <a:gdLst/>
              <a:ahLst/>
              <a:cxnLst/>
              <a:rect l="l" t="t" r="r" b="b"/>
              <a:pathLst>
                <a:path w="180339" h="866139">
                  <a:moveTo>
                    <a:pt x="180340" y="0"/>
                  </a:moveTo>
                  <a:lnTo>
                    <a:pt x="116840" y="0"/>
                  </a:lnTo>
                  <a:lnTo>
                    <a:pt x="116840" y="810260"/>
                  </a:lnTo>
                  <a:lnTo>
                    <a:pt x="0" y="810260"/>
                  </a:lnTo>
                  <a:lnTo>
                    <a:pt x="0" y="866140"/>
                  </a:lnTo>
                  <a:lnTo>
                    <a:pt x="180340" y="866140"/>
                  </a:lnTo>
                  <a:lnTo>
                    <a:pt x="180340" y="810260"/>
                  </a:lnTo>
                  <a:lnTo>
                    <a:pt x="18034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1445259" y="4307840"/>
              <a:ext cx="179070" cy="864869"/>
            </a:xfrm>
            <a:custGeom>
              <a:avLst/>
              <a:gdLst/>
              <a:ahLst/>
              <a:cxnLst/>
              <a:rect l="l" t="t" r="r" b="b"/>
              <a:pathLst>
                <a:path w="179069" h="864870">
                  <a:moveTo>
                    <a:pt x="0" y="0"/>
                  </a:moveTo>
                  <a:lnTo>
                    <a:pt x="179070" y="0"/>
                  </a:lnTo>
                  <a:lnTo>
                    <a:pt x="179070" y="864870"/>
                  </a:lnTo>
                  <a:lnTo>
                    <a:pt x="0" y="86487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8" name="object 238"/>
          <p:cNvSpPr txBox="1"/>
          <p:nvPr/>
        </p:nvSpPr>
        <p:spPr>
          <a:xfrm>
            <a:off x="1447800" y="4290059"/>
            <a:ext cx="172085" cy="86042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45085" marR="45085">
              <a:lnSpc>
                <a:spcPct val="75700"/>
              </a:lnSpc>
              <a:spcBef>
                <a:spcPts val="315"/>
              </a:spcBef>
            </a:pPr>
            <a:r>
              <a:rPr dirty="0" sz="700" spc="35" b="1">
                <a:latin typeface="Arial"/>
                <a:cs typeface="Arial"/>
              </a:rPr>
              <a:t>D  E  A  L  E  R  S  H   </a:t>
            </a:r>
            <a:r>
              <a:rPr dirty="0" sz="700" spc="25" b="1">
                <a:latin typeface="Arial"/>
                <a:cs typeface="Arial"/>
              </a:rPr>
              <a:t>I  </a:t>
            </a:r>
            <a:r>
              <a:rPr dirty="0" sz="700" spc="60" b="1">
                <a:latin typeface="Arial"/>
                <a:cs typeface="Arial"/>
              </a:rPr>
              <a:t>P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39" name="object 239"/>
          <p:cNvGrpSpPr/>
          <p:nvPr/>
        </p:nvGrpSpPr>
        <p:grpSpPr>
          <a:xfrm>
            <a:off x="6165215" y="4279265"/>
            <a:ext cx="1594485" cy="1359535"/>
            <a:chOff x="6165215" y="4279265"/>
            <a:chExt cx="1594485" cy="1359535"/>
          </a:xfrm>
        </p:grpSpPr>
        <p:sp>
          <p:nvSpPr>
            <p:cNvPr id="240" name="object 240"/>
            <p:cNvSpPr/>
            <p:nvPr/>
          </p:nvSpPr>
          <p:spPr>
            <a:xfrm>
              <a:off x="6229350" y="4338320"/>
              <a:ext cx="1530350" cy="1300480"/>
            </a:xfrm>
            <a:custGeom>
              <a:avLst/>
              <a:gdLst/>
              <a:ahLst/>
              <a:cxnLst/>
              <a:rect l="l" t="t" r="r" b="b"/>
              <a:pathLst>
                <a:path w="1530350" h="1300479">
                  <a:moveTo>
                    <a:pt x="1530350" y="0"/>
                  </a:moveTo>
                  <a:lnTo>
                    <a:pt x="1466850" y="0"/>
                  </a:lnTo>
                  <a:lnTo>
                    <a:pt x="1466850" y="1244600"/>
                  </a:lnTo>
                  <a:lnTo>
                    <a:pt x="0" y="1244600"/>
                  </a:lnTo>
                  <a:lnTo>
                    <a:pt x="0" y="1300480"/>
                  </a:lnTo>
                  <a:lnTo>
                    <a:pt x="1530350" y="1300480"/>
                  </a:lnTo>
                  <a:lnTo>
                    <a:pt x="1530350" y="1244600"/>
                  </a:lnTo>
                  <a:lnTo>
                    <a:pt x="15303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/>
            <p:cNvSpPr/>
            <p:nvPr/>
          </p:nvSpPr>
          <p:spPr>
            <a:xfrm>
              <a:off x="6169660" y="4283710"/>
              <a:ext cx="1527810" cy="1300480"/>
            </a:xfrm>
            <a:custGeom>
              <a:avLst/>
              <a:gdLst/>
              <a:ahLst/>
              <a:cxnLst/>
              <a:rect l="l" t="t" r="r" b="b"/>
              <a:pathLst>
                <a:path w="1527809" h="1300479">
                  <a:moveTo>
                    <a:pt x="0" y="0"/>
                  </a:moveTo>
                  <a:lnTo>
                    <a:pt x="1527810" y="0"/>
                  </a:lnTo>
                  <a:lnTo>
                    <a:pt x="1527810" y="1300480"/>
                  </a:lnTo>
                  <a:lnTo>
                    <a:pt x="0" y="1300480"/>
                  </a:lnTo>
                  <a:lnTo>
                    <a:pt x="0" y="0"/>
                  </a:lnTo>
                  <a:close/>
                </a:path>
                <a:path w="1527809" h="1300479">
                  <a:moveTo>
                    <a:pt x="537210" y="443229"/>
                  </a:moveTo>
                  <a:lnTo>
                    <a:pt x="468630" y="502919"/>
                  </a:lnTo>
                  <a:lnTo>
                    <a:pt x="468630" y="683259"/>
                  </a:lnTo>
                  <a:lnTo>
                    <a:pt x="671830" y="683259"/>
                  </a:lnTo>
                  <a:lnTo>
                    <a:pt x="740410" y="623569"/>
                  </a:lnTo>
                  <a:lnTo>
                    <a:pt x="740410" y="443229"/>
                  </a:lnTo>
                  <a:lnTo>
                    <a:pt x="537210" y="443229"/>
                  </a:lnTo>
                  <a:close/>
                </a:path>
                <a:path w="1527809" h="1300479">
                  <a:moveTo>
                    <a:pt x="671830" y="502919"/>
                  </a:moveTo>
                  <a:lnTo>
                    <a:pt x="468630" y="502919"/>
                  </a:lnTo>
                </a:path>
                <a:path w="1527809" h="1300479">
                  <a:moveTo>
                    <a:pt x="671830" y="502919"/>
                  </a:moveTo>
                  <a:lnTo>
                    <a:pt x="740410" y="443229"/>
                  </a:lnTo>
                </a:path>
                <a:path w="1527809" h="1300479">
                  <a:moveTo>
                    <a:pt x="671830" y="502919"/>
                  </a:moveTo>
                  <a:lnTo>
                    <a:pt x="671830" y="68325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/>
            <p:cNvSpPr/>
            <p:nvPr/>
          </p:nvSpPr>
          <p:spPr>
            <a:xfrm>
              <a:off x="6841490" y="472694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79" y="0"/>
                  </a:lnTo>
                  <a:lnTo>
                    <a:pt x="0" y="5969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/>
            <p:cNvSpPr/>
            <p:nvPr/>
          </p:nvSpPr>
          <p:spPr>
            <a:xfrm>
              <a:off x="6841490" y="472694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79" y="0"/>
                  </a:moveTo>
                  <a:lnTo>
                    <a:pt x="0" y="5969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29">
                  <a:moveTo>
                    <a:pt x="204469" y="59690"/>
                  </a:moveTo>
                  <a:lnTo>
                    <a:pt x="0" y="59690"/>
                  </a:lnTo>
                </a:path>
                <a:path w="273050" h="240029">
                  <a:moveTo>
                    <a:pt x="204469" y="59690"/>
                  </a:moveTo>
                  <a:lnTo>
                    <a:pt x="273050" y="0"/>
                  </a:lnTo>
                </a:path>
                <a:path w="273050" h="240029">
                  <a:moveTo>
                    <a:pt x="204469" y="59690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/>
            <p:cNvSpPr/>
            <p:nvPr/>
          </p:nvSpPr>
          <p:spPr>
            <a:xfrm>
              <a:off x="7045960" y="472694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80" y="0"/>
                  </a:lnTo>
                  <a:lnTo>
                    <a:pt x="0" y="5969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/>
            <p:cNvSpPr/>
            <p:nvPr/>
          </p:nvSpPr>
          <p:spPr>
            <a:xfrm>
              <a:off x="7045960" y="472694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80" y="0"/>
                  </a:moveTo>
                  <a:lnTo>
                    <a:pt x="0" y="5969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29">
                  <a:moveTo>
                    <a:pt x="204470" y="59690"/>
                  </a:moveTo>
                  <a:lnTo>
                    <a:pt x="0" y="59690"/>
                  </a:lnTo>
                </a:path>
                <a:path w="273050" h="240029">
                  <a:moveTo>
                    <a:pt x="204470" y="59690"/>
                  </a:moveTo>
                  <a:lnTo>
                    <a:pt x="273050" y="0"/>
                  </a:lnTo>
                </a:path>
                <a:path w="273050" h="240029">
                  <a:moveTo>
                    <a:pt x="204470" y="5969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/>
            <p:cNvSpPr/>
            <p:nvPr/>
          </p:nvSpPr>
          <p:spPr>
            <a:xfrm>
              <a:off x="6638290" y="45466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271779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30"/>
                  </a:lnTo>
                  <a:lnTo>
                    <a:pt x="203200" y="240030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/>
            <p:cNvSpPr/>
            <p:nvPr/>
          </p:nvSpPr>
          <p:spPr>
            <a:xfrm>
              <a:off x="6638290" y="454660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68579" y="0"/>
                  </a:moveTo>
                  <a:lnTo>
                    <a:pt x="0" y="59689"/>
                  </a:lnTo>
                  <a:lnTo>
                    <a:pt x="0" y="240030"/>
                  </a:lnTo>
                  <a:lnTo>
                    <a:pt x="203200" y="240030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29">
                  <a:moveTo>
                    <a:pt x="203200" y="59689"/>
                  </a:moveTo>
                  <a:lnTo>
                    <a:pt x="0" y="59689"/>
                  </a:lnTo>
                </a:path>
                <a:path w="271779" h="240029">
                  <a:moveTo>
                    <a:pt x="203200" y="59689"/>
                  </a:moveTo>
                  <a:lnTo>
                    <a:pt x="271779" y="0"/>
                  </a:lnTo>
                </a:path>
                <a:path w="271779" h="240029">
                  <a:moveTo>
                    <a:pt x="203200" y="59689"/>
                  </a:moveTo>
                  <a:lnTo>
                    <a:pt x="20320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8" name="object 248"/>
            <p:cNvSpPr/>
            <p:nvPr/>
          </p:nvSpPr>
          <p:spPr>
            <a:xfrm>
              <a:off x="6841490" y="454660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79" y="0"/>
                  </a:lnTo>
                  <a:lnTo>
                    <a:pt x="0" y="59689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9" name="object 249"/>
            <p:cNvSpPr/>
            <p:nvPr/>
          </p:nvSpPr>
          <p:spPr>
            <a:xfrm>
              <a:off x="6841490" y="454660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79" y="0"/>
                  </a:moveTo>
                  <a:lnTo>
                    <a:pt x="0" y="59689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29">
                  <a:moveTo>
                    <a:pt x="204469" y="59689"/>
                  </a:moveTo>
                  <a:lnTo>
                    <a:pt x="0" y="59689"/>
                  </a:lnTo>
                </a:path>
                <a:path w="273050" h="240029">
                  <a:moveTo>
                    <a:pt x="204469" y="59689"/>
                  </a:moveTo>
                  <a:lnTo>
                    <a:pt x="273050" y="0"/>
                  </a:lnTo>
                </a:path>
                <a:path w="273050" h="240029">
                  <a:moveTo>
                    <a:pt x="204469" y="59689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/>
            <p:cNvSpPr/>
            <p:nvPr/>
          </p:nvSpPr>
          <p:spPr>
            <a:xfrm>
              <a:off x="7045960" y="454660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80" y="0"/>
                  </a:lnTo>
                  <a:lnTo>
                    <a:pt x="0" y="59689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1" name="object 251"/>
            <p:cNvSpPr/>
            <p:nvPr/>
          </p:nvSpPr>
          <p:spPr>
            <a:xfrm>
              <a:off x="7045960" y="454660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80" y="0"/>
                  </a:moveTo>
                  <a:lnTo>
                    <a:pt x="0" y="59689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29">
                  <a:moveTo>
                    <a:pt x="204470" y="59689"/>
                  </a:moveTo>
                  <a:lnTo>
                    <a:pt x="0" y="59689"/>
                  </a:lnTo>
                </a:path>
                <a:path w="273050" h="240029">
                  <a:moveTo>
                    <a:pt x="204470" y="59689"/>
                  </a:moveTo>
                  <a:lnTo>
                    <a:pt x="273050" y="0"/>
                  </a:lnTo>
                </a:path>
                <a:path w="273050" h="240029">
                  <a:moveTo>
                    <a:pt x="204470" y="59689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2" name="object 252"/>
            <p:cNvSpPr/>
            <p:nvPr/>
          </p:nvSpPr>
          <p:spPr>
            <a:xfrm>
              <a:off x="6638290" y="436499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271779" y="0"/>
                  </a:moveTo>
                  <a:lnTo>
                    <a:pt x="68579" y="0"/>
                  </a:lnTo>
                  <a:lnTo>
                    <a:pt x="0" y="59690"/>
                  </a:lnTo>
                  <a:lnTo>
                    <a:pt x="0" y="240030"/>
                  </a:lnTo>
                  <a:lnTo>
                    <a:pt x="203200" y="24003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3" name="object 253"/>
            <p:cNvSpPr/>
            <p:nvPr/>
          </p:nvSpPr>
          <p:spPr>
            <a:xfrm>
              <a:off x="6638290" y="436499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68579" y="0"/>
                  </a:moveTo>
                  <a:lnTo>
                    <a:pt x="0" y="59690"/>
                  </a:lnTo>
                  <a:lnTo>
                    <a:pt x="0" y="240030"/>
                  </a:lnTo>
                  <a:lnTo>
                    <a:pt x="203200" y="24003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29">
                  <a:moveTo>
                    <a:pt x="203200" y="59690"/>
                  </a:moveTo>
                  <a:lnTo>
                    <a:pt x="0" y="59690"/>
                  </a:lnTo>
                </a:path>
                <a:path w="271779" h="240029">
                  <a:moveTo>
                    <a:pt x="203200" y="59690"/>
                  </a:moveTo>
                  <a:lnTo>
                    <a:pt x="271779" y="0"/>
                  </a:lnTo>
                </a:path>
                <a:path w="271779" h="240029">
                  <a:moveTo>
                    <a:pt x="203200" y="59690"/>
                  </a:moveTo>
                  <a:lnTo>
                    <a:pt x="20320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4" name="object 254"/>
            <p:cNvSpPr/>
            <p:nvPr/>
          </p:nvSpPr>
          <p:spPr>
            <a:xfrm>
              <a:off x="6841490" y="436499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79" y="0"/>
                  </a:lnTo>
                  <a:lnTo>
                    <a:pt x="0" y="5969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5" name="object 255"/>
            <p:cNvSpPr/>
            <p:nvPr/>
          </p:nvSpPr>
          <p:spPr>
            <a:xfrm>
              <a:off x="6841490" y="436499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79" y="0"/>
                  </a:moveTo>
                  <a:lnTo>
                    <a:pt x="0" y="59690"/>
                  </a:lnTo>
                  <a:lnTo>
                    <a:pt x="0" y="240030"/>
                  </a:lnTo>
                  <a:lnTo>
                    <a:pt x="204469" y="24003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0029">
                  <a:moveTo>
                    <a:pt x="204469" y="59690"/>
                  </a:moveTo>
                  <a:lnTo>
                    <a:pt x="0" y="59690"/>
                  </a:lnTo>
                </a:path>
                <a:path w="273050" h="240029">
                  <a:moveTo>
                    <a:pt x="204469" y="59690"/>
                  </a:moveTo>
                  <a:lnTo>
                    <a:pt x="273050" y="0"/>
                  </a:lnTo>
                </a:path>
                <a:path w="273050" h="240029">
                  <a:moveTo>
                    <a:pt x="204469" y="59690"/>
                  </a:moveTo>
                  <a:lnTo>
                    <a:pt x="204469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6" name="object 256"/>
            <p:cNvSpPr/>
            <p:nvPr/>
          </p:nvSpPr>
          <p:spPr>
            <a:xfrm>
              <a:off x="7045960" y="436499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273050" y="0"/>
                  </a:moveTo>
                  <a:lnTo>
                    <a:pt x="68580" y="0"/>
                  </a:lnTo>
                  <a:lnTo>
                    <a:pt x="0" y="5969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7" name="object 257"/>
            <p:cNvSpPr/>
            <p:nvPr/>
          </p:nvSpPr>
          <p:spPr>
            <a:xfrm>
              <a:off x="7045960" y="4364990"/>
              <a:ext cx="273050" cy="240029"/>
            </a:xfrm>
            <a:custGeom>
              <a:avLst/>
              <a:gdLst/>
              <a:ahLst/>
              <a:cxnLst/>
              <a:rect l="l" t="t" r="r" b="b"/>
              <a:pathLst>
                <a:path w="273050" h="240029">
                  <a:moveTo>
                    <a:pt x="68580" y="0"/>
                  </a:moveTo>
                  <a:lnTo>
                    <a:pt x="0" y="5969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80" y="0"/>
                  </a:lnTo>
                  <a:close/>
                </a:path>
                <a:path w="273050" h="240029">
                  <a:moveTo>
                    <a:pt x="204470" y="59690"/>
                  </a:moveTo>
                  <a:lnTo>
                    <a:pt x="0" y="59690"/>
                  </a:lnTo>
                </a:path>
                <a:path w="273050" h="240029">
                  <a:moveTo>
                    <a:pt x="204470" y="59690"/>
                  </a:moveTo>
                  <a:lnTo>
                    <a:pt x="273050" y="0"/>
                  </a:lnTo>
                </a:path>
                <a:path w="273050" h="240029">
                  <a:moveTo>
                    <a:pt x="204470" y="5969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8" name="object 258"/>
            <p:cNvSpPr/>
            <p:nvPr/>
          </p:nvSpPr>
          <p:spPr>
            <a:xfrm>
              <a:off x="656971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/>
            <p:cNvSpPr/>
            <p:nvPr/>
          </p:nvSpPr>
          <p:spPr>
            <a:xfrm>
              <a:off x="656971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6858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5740" y="24003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0029">
                  <a:moveTo>
                    <a:pt x="205740" y="60960"/>
                  </a:moveTo>
                  <a:lnTo>
                    <a:pt x="0" y="60960"/>
                  </a:lnTo>
                </a:path>
                <a:path w="271779" h="240029">
                  <a:moveTo>
                    <a:pt x="205740" y="60960"/>
                  </a:moveTo>
                  <a:lnTo>
                    <a:pt x="271780" y="0"/>
                  </a:lnTo>
                </a:path>
                <a:path w="271779" h="240029">
                  <a:moveTo>
                    <a:pt x="205740" y="60960"/>
                  </a:moveTo>
                  <a:lnTo>
                    <a:pt x="20574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/>
            <p:cNvSpPr/>
            <p:nvPr/>
          </p:nvSpPr>
          <p:spPr>
            <a:xfrm>
              <a:off x="677418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/>
            <p:cNvSpPr/>
            <p:nvPr/>
          </p:nvSpPr>
          <p:spPr>
            <a:xfrm>
              <a:off x="677418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67310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0029">
                  <a:moveTo>
                    <a:pt x="204470" y="60960"/>
                  </a:moveTo>
                  <a:lnTo>
                    <a:pt x="0" y="60960"/>
                  </a:lnTo>
                </a:path>
                <a:path w="271779" h="240029">
                  <a:moveTo>
                    <a:pt x="204470" y="60960"/>
                  </a:moveTo>
                  <a:lnTo>
                    <a:pt x="271779" y="0"/>
                  </a:lnTo>
                </a:path>
                <a:path w="271779" h="240029">
                  <a:moveTo>
                    <a:pt x="204470" y="6096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/>
            <p:cNvSpPr/>
            <p:nvPr/>
          </p:nvSpPr>
          <p:spPr>
            <a:xfrm>
              <a:off x="697865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3" name="object 263"/>
            <p:cNvSpPr/>
            <p:nvPr/>
          </p:nvSpPr>
          <p:spPr>
            <a:xfrm>
              <a:off x="6978650" y="4786630"/>
              <a:ext cx="271780" cy="240029"/>
            </a:xfrm>
            <a:custGeom>
              <a:avLst/>
              <a:gdLst/>
              <a:ahLst/>
              <a:cxnLst/>
              <a:rect l="l" t="t" r="r" b="b"/>
              <a:pathLst>
                <a:path w="271779" h="240029">
                  <a:moveTo>
                    <a:pt x="68579" y="0"/>
                  </a:moveTo>
                  <a:lnTo>
                    <a:pt x="0" y="60960"/>
                  </a:lnTo>
                  <a:lnTo>
                    <a:pt x="0" y="240030"/>
                  </a:lnTo>
                  <a:lnTo>
                    <a:pt x="204470" y="24003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0029">
                  <a:moveTo>
                    <a:pt x="204470" y="60960"/>
                  </a:moveTo>
                  <a:lnTo>
                    <a:pt x="0" y="60960"/>
                  </a:lnTo>
                </a:path>
                <a:path w="271779" h="240029">
                  <a:moveTo>
                    <a:pt x="204470" y="60960"/>
                  </a:moveTo>
                  <a:lnTo>
                    <a:pt x="271779" y="0"/>
                  </a:lnTo>
                </a:path>
                <a:path w="271779" h="240029">
                  <a:moveTo>
                    <a:pt x="204470" y="60960"/>
                  </a:moveTo>
                  <a:lnTo>
                    <a:pt x="204470" y="24003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4" name="object 264"/>
            <p:cNvSpPr/>
            <p:nvPr/>
          </p:nvSpPr>
          <p:spPr>
            <a:xfrm>
              <a:off x="656971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1780" y="181609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5" name="object 265"/>
            <p:cNvSpPr/>
            <p:nvPr/>
          </p:nvSpPr>
          <p:spPr>
            <a:xfrm>
              <a:off x="656971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1780" y="181609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59"/>
                  </a:moveTo>
                  <a:lnTo>
                    <a:pt x="0" y="60959"/>
                  </a:lnTo>
                </a:path>
                <a:path w="271779" h="241300">
                  <a:moveTo>
                    <a:pt x="204470" y="60959"/>
                  </a:moveTo>
                  <a:lnTo>
                    <a:pt x="271780" y="0"/>
                  </a:lnTo>
                </a:path>
                <a:path w="271779" h="241300">
                  <a:moveTo>
                    <a:pt x="204470" y="60959"/>
                  </a:moveTo>
                  <a:lnTo>
                    <a:pt x="20447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6" name="object 266"/>
            <p:cNvSpPr/>
            <p:nvPr/>
          </p:nvSpPr>
          <p:spPr>
            <a:xfrm>
              <a:off x="677418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160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7" name="object 267"/>
            <p:cNvSpPr/>
            <p:nvPr/>
          </p:nvSpPr>
          <p:spPr>
            <a:xfrm>
              <a:off x="677418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1609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59"/>
                  </a:moveTo>
                  <a:lnTo>
                    <a:pt x="0" y="60959"/>
                  </a:lnTo>
                </a:path>
                <a:path w="271779" h="241300">
                  <a:moveTo>
                    <a:pt x="203200" y="60959"/>
                  </a:moveTo>
                  <a:lnTo>
                    <a:pt x="271779" y="0"/>
                  </a:lnTo>
                </a:path>
                <a:path w="271779" h="241300">
                  <a:moveTo>
                    <a:pt x="203200" y="60959"/>
                  </a:moveTo>
                  <a:lnTo>
                    <a:pt x="20320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8" name="object 268"/>
            <p:cNvSpPr/>
            <p:nvPr/>
          </p:nvSpPr>
          <p:spPr>
            <a:xfrm>
              <a:off x="697865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160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9" name="object 269"/>
            <p:cNvSpPr/>
            <p:nvPr/>
          </p:nvSpPr>
          <p:spPr>
            <a:xfrm>
              <a:off x="6978650" y="46050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160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59"/>
                  </a:moveTo>
                  <a:lnTo>
                    <a:pt x="0" y="60959"/>
                  </a:lnTo>
                </a:path>
                <a:path w="271779" h="241300">
                  <a:moveTo>
                    <a:pt x="203200" y="60959"/>
                  </a:moveTo>
                  <a:lnTo>
                    <a:pt x="271779" y="0"/>
                  </a:lnTo>
                </a:path>
                <a:path w="271779" h="241300">
                  <a:moveTo>
                    <a:pt x="203200" y="60959"/>
                  </a:moveTo>
                  <a:lnTo>
                    <a:pt x="20320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0" name="object 270"/>
            <p:cNvSpPr/>
            <p:nvPr/>
          </p:nvSpPr>
          <p:spPr>
            <a:xfrm>
              <a:off x="656971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80" y="0"/>
                  </a:moveTo>
                  <a:lnTo>
                    <a:pt x="6858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1" name="object 271"/>
            <p:cNvSpPr/>
            <p:nvPr/>
          </p:nvSpPr>
          <p:spPr>
            <a:xfrm>
              <a:off x="656971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8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80" y="180340"/>
                  </a:lnTo>
                  <a:lnTo>
                    <a:pt x="271780" y="0"/>
                  </a:lnTo>
                  <a:lnTo>
                    <a:pt x="68580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80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2" name="object 272"/>
            <p:cNvSpPr/>
            <p:nvPr/>
          </p:nvSpPr>
          <p:spPr>
            <a:xfrm>
              <a:off x="677418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7310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3" name="object 273"/>
            <p:cNvSpPr/>
            <p:nvPr/>
          </p:nvSpPr>
          <p:spPr>
            <a:xfrm>
              <a:off x="677418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7310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7310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4" name="object 274"/>
            <p:cNvSpPr/>
            <p:nvPr/>
          </p:nvSpPr>
          <p:spPr>
            <a:xfrm>
              <a:off x="697865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5" name="object 275"/>
            <p:cNvSpPr/>
            <p:nvPr/>
          </p:nvSpPr>
          <p:spPr>
            <a:xfrm>
              <a:off x="6978650" y="44246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6" name="object 276"/>
            <p:cNvSpPr/>
            <p:nvPr/>
          </p:nvSpPr>
          <p:spPr>
            <a:xfrm>
              <a:off x="6501130" y="484632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3050" y="180339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7" name="object 277"/>
            <p:cNvSpPr/>
            <p:nvPr/>
          </p:nvSpPr>
          <p:spPr>
            <a:xfrm>
              <a:off x="6501130" y="484632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3050" y="180339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59"/>
                  </a:moveTo>
                  <a:lnTo>
                    <a:pt x="0" y="60959"/>
                  </a:lnTo>
                </a:path>
                <a:path w="273050" h="241300">
                  <a:moveTo>
                    <a:pt x="204470" y="60959"/>
                  </a:moveTo>
                  <a:lnTo>
                    <a:pt x="273050" y="0"/>
                  </a:lnTo>
                </a:path>
                <a:path w="273050" h="241300">
                  <a:moveTo>
                    <a:pt x="204470" y="60959"/>
                  </a:moveTo>
                  <a:lnTo>
                    <a:pt x="20447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8" name="object 278"/>
            <p:cNvSpPr/>
            <p:nvPr/>
          </p:nvSpPr>
          <p:spPr>
            <a:xfrm>
              <a:off x="6706870" y="48463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9" name="object 279"/>
            <p:cNvSpPr/>
            <p:nvPr/>
          </p:nvSpPr>
          <p:spPr>
            <a:xfrm>
              <a:off x="6706870" y="48463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3200" y="24129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59"/>
                  </a:moveTo>
                  <a:lnTo>
                    <a:pt x="0" y="60959"/>
                  </a:lnTo>
                </a:path>
                <a:path w="271779" h="241300">
                  <a:moveTo>
                    <a:pt x="203200" y="60959"/>
                  </a:moveTo>
                  <a:lnTo>
                    <a:pt x="271779" y="0"/>
                  </a:lnTo>
                </a:path>
                <a:path w="271779" h="241300">
                  <a:moveTo>
                    <a:pt x="203200" y="60959"/>
                  </a:moveTo>
                  <a:lnTo>
                    <a:pt x="20320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0" name="object 280"/>
            <p:cNvSpPr/>
            <p:nvPr/>
          </p:nvSpPr>
          <p:spPr>
            <a:xfrm>
              <a:off x="6910070" y="48463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1779" y="180339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1" name="object 281"/>
            <p:cNvSpPr/>
            <p:nvPr/>
          </p:nvSpPr>
          <p:spPr>
            <a:xfrm>
              <a:off x="6910070" y="484632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59"/>
                  </a:lnTo>
                  <a:lnTo>
                    <a:pt x="0" y="241299"/>
                  </a:lnTo>
                  <a:lnTo>
                    <a:pt x="204470" y="241299"/>
                  </a:lnTo>
                  <a:lnTo>
                    <a:pt x="271779" y="180339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59"/>
                  </a:moveTo>
                  <a:lnTo>
                    <a:pt x="0" y="60959"/>
                  </a:lnTo>
                </a:path>
                <a:path w="271779" h="241300">
                  <a:moveTo>
                    <a:pt x="204470" y="60959"/>
                  </a:moveTo>
                  <a:lnTo>
                    <a:pt x="271779" y="0"/>
                  </a:lnTo>
                </a:path>
                <a:path w="271779" h="241300">
                  <a:moveTo>
                    <a:pt x="204470" y="60959"/>
                  </a:moveTo>
                  <a:lnTo>
                    <a:pt x="204470" y="24129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2" name="object 282"/>
            <p:cNvSpPr/>
            <p:nvPr/>
          </p:nvSpPr>
          <p:spPr>
            <a:xfrm>
              <a:off x="6501130" y="466598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3" name="object 283"/>
            <p:cNvSpPr/>
            <p:nvPr/>
          </p:nvSpPr>
          <p:spPr>
            <a:xfrm>
              <a:off x="6501130" y="466598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4" name="object 284"/>
            <p:cNvSpPr/>
            <p:nvPr/>
          </p:nvSpPr>
          <p:spPr>
            <a:xfrm>
              <a:off x="6706870" y="46659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5" name="object 285"/>
            <p:cNvSpPr/>
            <p:nvPr/>
          </p:nvSpPr>
          <p:spPr>
            <a:xfrm>
              <a:off x="6706870" y="46659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6" name="object 286"/>
            <p:cNvSpPr/>
            <p:nvPr/>
          </p:nvSpPr>
          <p:spPr>
            <a:xfrm>
              <a:off x="6910070" y="46659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7" name="object 287"/>
            <p:cNvSpPr/>
            <p:nvPr/>
          </p:nvSpPr>
          <p:spPr>
            <a:xfrm>
              <a:off x="6910070" y="466598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79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8" name="object 288"/>
            <p:cNvSpPr/>
            <p:nvPr/>
          </p:nvSpPr>
          <p:spPr>
            <a:xfrm>
              <a:off x="6501130" y="448564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273050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9" name="object 289"/>
            <p:cNvSpPr/>
            <p:nvPr/>
          </p:nvSpPr>
          <p:spPr>
            <a:xfrm>
              <a:off x="6501130" y="4485640"/>
              <a:ext cx="273050" cy="241300"/>
            </a:xfrm>
            <a:custGeom>
              <a:avLst/>
              <a:gdLst/>
              <a:ahLst/>
              <a:cxnLst/>
              <a:rect l="l" t="t" r="r" b="b"/>
              <a:pathLst>
                <a:path w="273050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3050" y="180340"/>
                  </a:lnTo>
                  <a:lnTo>
                    <a:pt x="273050" y="0"/>
                  </a:lnTo>
                  <a:lnTo>
                    <a:pt x="68579" y="0"/>
                  </a:lnTo>
                  <a:close/>
                </a:path>
                <a:path w="273050" h="241300">
                  <a:moveTo>
                    <a:pt x="204470" y="60960"/>
                  </a:moveTo>
                  <a:lnTo>
                    <a:pt x="0" y="60960"/>
                  </a:lnTo>
                </a:path>
                <a:path w="273050" h="241300">
                  <a:moveTo>
                    <a:pt x="204470" y="60960"/>
                  </a:moveTo>
                  <a:lnTo>
                    <a:pt x="273050" y="0"/>
                  </a:lnTo>
                </a:path>
                <a:path w="273050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0" name="object 290"/>
            <p:cNvSpPr/>
            <p:nvPr/>
          </p:nvSpPr>
          <p:spPr>
            <a:xfrm>
              <a:off x="6706870" y="448564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1" name="object 291"/>
            <p:cNvSpPr/>
            <p:nvPr/>
          </p:nvSpPr>
          <p:spPr>
            <a:xfrm>
              <a:off x="6706870" y="448564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320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3200" y="60960"/>
                  </a:moveTo>
                  <a:lnTo>
                    <a:pt x="0" y="60960"/>
                  </a:lnTo>
                </a:path>
                <a:path w="271779" h="241300">
                  <a:moveTo>
                    <a:pt x="203200" y="60960"/>
                  </a:moveTo>
                  <a:lnTo>
                    <a:pt x="271779" y="0"/>
                  </a:lnTo>
                </a:path>
                <a:path w="271779" h="241300">
                  <a:moveTo>
                    <a:pt x="203200" y="60960"/>
                  </a:moveTo>
                  <a:lnTo>
                    <a:pt x="20320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2" name="object 292"/>
            <p:cNvSpPr/>
            <p:nvPr/>
          </p:nvSpPr>
          <p:spPr>
            <a:xfrm>
              <a:off x="6910070" y="448564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271779" y="0"/>
                  </a:moveTo>
                  <a:lnTo>
                    <a:pt x="68579" y="0"/>
                  </a:ln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3" name="object 293"/>
            <p:cNvSpPr/>
            <p:nvPr/>
          </p:nvSpPr>
          <p:spPr>
            <a:xfrm>
              <a:off x="6910070" y="4485640"/>
              <a:ext cx="271780" cy="241300"/>
            </a:xfrm>
            <a:custGeom>
              <a:avLst/>
              <a:gdLst/>
              <a:ahLst/>
              <a:cxnLst/>
              <a:rect l="l" t="t" r="r" b="b"/>
              <a:pathLst>
                <a:path w="271779" h="241300">
                  <a:moveTo>
                    <a:pt x="68579" y="0"/>
                  </a:moveTo>
                  <a:lnTo>
                    <a:pt x="0" y="60960"/>
                  </a:lnTo>
                  <a:lnTo>
                    <a:pt x="0" y="241300"/>
                  </a:lnTo>
                  <a:lnTo>
                    <a:pt x="204470" y="241300"/>
                  </a:lnTo>
                  <a:lnTo>
                    <a:pt x="271779" y="180340"/>
                  </a:lnTo>
                  <a:lnTo>
                    <a:pt x="271779" y="0"/>
                  </a:lnTo>
                  <a:lnTo>
                    <a:pt x="68579" y="0"/>
                  </a:lnTo>
                  <a:close/>
                </a:path>
                <a:path w="271779" h="241300">
                  <a:moveTo>
                    <a:pt x="204470" y="60960"/>
                  </a:moveTo>
                  <a:lnTo>
                    <a:pt x="0" y="60960"/>
                  </a:lnTo>
                </a:path>
                <a:path w="271779" h="241300">
                  <a:moveTo>
                    <a:pt x="204470" y="60960"/>
                  </a:moveTo>
                  <a:lnTo>
                    <a:pt x="271779" y="0"/>
                  </a:lnTo>
                </a:path>
                <a:path w="271779" h="241300">
                  <a:moveTo>
                    <a:pt x="204470" y="60960"/>
                  </a:moveTo>
                  <a:lnTo>
                    <a:pt x="204470" y="24130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4" name="object 294"/>
            <p:cNvSpPr/>
            <p:nvPr/>
          </p:nvSpPr>
          <p:spPr>
            <a:xfrm>
              <a:off x="7449820" y="4983480"/>
              <a:ext cx="111125" cy="98425"/>
            </a:xfrm>
            <a:custGeom>
              <a:avLst/>
              <a:gdLst/>
              <a:ahLst/>
              <a:cxnLst/>
              <a:rect l="l" t="t" r="r" b="b"/>
              <a:pathLst>
                <a:path w="111125" h="98425">
                  <a:moveTo>
                    <a:pt x="0" y="98310"/>
                  </a:moveTo>
                  <a:lnTo>
                    <a:pt x="111002" y="0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5" name="object 295"/>
            <p:cNvSpPr/>
            <p:nvPr/>
          </p:nvSpPr>
          <p:spPr>
            <a:xfrm>
              <a:off x="7486650" y="4900930"/>
              <a:ext cx="166370" cy="147320"/>
            </a:xfrm>
            <a:custGeom>
              <a:avLst/>
              <a:gdLst/>
              <a:ahLst/>
              <a:cxnLst/>
              <a:rect l="l" t="t" r="r" b="b"/>
              <a:pathLst>
                <a:path w="166370" h="147320">
                  <a:moveTo>
                    <a:pt x="166370" y="0"/>
                  </a:moveTo>
                  <a:lnTo>
                    <a:pt x="0" y="80010"/>
                  </a:lnTo>
                  <a:lnTo>
                    <a:pt x="76200" y="147320"/>
                  </a:lnTo>
                  <a:lnTo>
                    <a:pt x="1663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6" name="object 296"/>
          <p:cNvSpPr txBox="1"/>
          <p:nvPr/>
        </p:nvSpPr>
        <p:spPr>
          <a:xfrm>
            <a:off x="2750820" y="4879594"/>
            <a:ext cx="382905" cy="237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1280" marR="5080" indent="53340">
              <a:lnSpc>
                <a:spcPct val="118700"/>
              </a:lnSpc>
              <a:spcBef>
                <a:spcPts val="95"/>
              </a:spcBef>
            </a:pPr>
            <a:r>
              <a:rPr dirty="0" sz="400" spc="30">
                <a:latin typeface="Arial"/>
                <a:cs typeface="Arial"/>
              </a:rPr>
              <a:t>Mini</a:t>
            </a:r>
            <a:r>
              <a:rPr dirty="0" sz="400" spc="-60">
                <a:latin typeface="Arial"/>
                <a:cs typeface="Arial"/>
              </a:rPr>
              <a:t> </a:t>
            </a:r>
            <a:r>
              <a:rPr dirty="0" sz="400" spc="45">
                <a:latin typeface="Arial"/>
                <a:cs typeface="Arial"/>
              </a:rPr>
              <a:t>Van  </a:t>
            </a:r>
            <a:r>
              <a:rPr dirty="0" sz="400" spc="40">
                <a:latin typeface="Arial"/>
                <a:cs typeface="Arial"/>
              </a:rPr>
              <a:t>Coupe</a:t>
            </a: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400" spc="40">
                <a:latin typeface="Arial"/>
                <a:cs typeface="Arial"/>
              </a:rPr>
              <a:t>Sedan</a:t>
            </a:r>
            <a:endParaRPr sz="400">
              <a:latin typeface="Arial"/>
              <a:cs typeface="Arial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2058670" y="5109209"/>
            <a:ext cx="63436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6944" sz="600" spc="52">
                <a:latin typeface="Arial"/>
                <a:cs typeface="Arial"/>
              </a:rPr>
              <a:t>White </a:t>
            </a:r>
            <a:r>
              <a:rPr dirty="0" sz="400" spc="40">
                <a:latin typeface="Arial"/>
                <a:cs typeface="Arial"/>
              </a:rPr>
              <a:t>Red</a:t>
            </a:r>
            <a:r>
              <a:rPr dirty="0" sz="400" spc="155">
                <a:latin typeface="Arial"/>
                <a:cs typeface="Arial"/>
              </a:rPr>
              <a:t> </a:t>
            </a:r>
            <a:r>
              <a:rPr dirty="0" sz="400" spc="30">
                <a:latin typeface="Arial"/>
                <a:cs typeface="Arial"/>
              </a:rPr>
              <a:t>Blue</a:t>
            </a:r>
            <a:endParaRPr sz="400">
              <a:latin typeface="Arial"/>
              <a:cs typeface="Arial"/>
            </a:endParaRPr>
          </a:p>
        </p:txBody>
      </p:sp>
      <p:sp>
        <p:nvSpPr>
          <p:cNvPr id="298" name="object 298"/>
          <p:cNvSpPr txBox="1"/>
          <p:nvPr/>
        </p:nvSpPr>
        <p:spPr>
          <a:xfrm>
            <a:off x="1855470" y="4950459"/>
            <a:ext cx="17970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60">
                <a:latin typeface="Arial"/>
                <a:cs typeface="Arial"/>
              </a:rPr>
              <a:t>C</a:t>
            </a:r>
            <a:r>
              <a:rPr dirty="0" sz="400" spc="10">
                <a:latin typeface="Arial"/>
                <a:cs typeface="Arial"/>
              </a:rPr>
              <a:t>l</a:t>
            </a:r>
            <a:r>
              <a:rPr dirty="0" sz="400" spc="25">
                <a:latin typeface="Arial"/>
                <a:cs typeface="Arial"/>
              </a:rPr>
              <a:t>y</a:t>
            </a:r>
            <a:r>
              <a:rPr dirty="0" sz="400" spc="40">
                <a:latin typeface="Arial"/>
                <a:cs typeface="Arial"/>
              </a:rPr>
              <a:t>d</a:t>
            </a:r>
            <a:r>
              <a:rPr dirty="0" sz="400" spc="35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</p:txBody>
      </p:sp>
      <p:sp>
        <p:nvSpPr>
          <p:cNvPr id="299" name="object 299"/>
          <p:cNvSpPr txBox="1"/>
          <p:nvPr/>
        </p:nvSpPr>
        <p:spPr>
          <a:xfrm>
            <a:off x="1802129" y="4762500"/>
            <a:ext cx="25082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50">
                <a:latin typeface="Arial"/>
                <a:cs typeface="Arial"/>
              </a:rPr>
              <a:t>G</a:t>
            </a:r>
            <a:r>
              <a:rPr dirty="0" sz="400" spc="30">
                <a:latin typeface="Arial"/>
                <a:cs typeface="Arial"/>
              </a:rPr>
              <a:t>le</a:t>
            </a:r>
            <a:r>
              <a:rPr dirty="0" sz="400" spc="30">
                <a:latin typeface="Arial"/>
                <a:cs typeface="Arial"/>
              </a:rPr>
              <a:t>a</a:t>
            </a:r>
            <a:r>
              <a:rPr dirty="0" sz="400" spc="25">
                <a:latin typeface="Arial"/>
                <a:cs typeface="Arial"/>
              </a:rPr>
              <a:t>s</a:t>
            </a:r>
            <a:r>
              <a:rPr dirty="0" sz="400" spc="40">
                <a:latin typeface="Arial"/>
                <a:cs typeface="Arial"/>
              </a:rPr>
              <a:t>o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1892300" y="4582159"/>
            <a:ext cx="142240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50">
                <a:latin typeface="Arial"/>
                <a:cs typeface="Arial"/>
              </a:rPr>
              <a:t>C</a:t>
            </a:r>
            <a:r>
              <a:rPr dirty="0" sz="400" spc="30">
                <a:latin typeface="Arial"/>
                <a:cs typeface="Arial"/>
              </a:rPr>
              <a:t>a</a:t>
            </a:r>
            <a:r>
              <a:rPr dirty="0" sz="400" spc="20">
                <a:latin typeface="Arial"/>
                <a:cs typeface="Arial"/>
              </a:rPr>
              <a:t>rr</a:t>
            </a:r>
            <a:endParaRPr sz="400">
              <a:latin typeface="Arial"/>
              <a:cs typeface="Arial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194783" y="5097779"/>
            <a:ext cx="69278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30">
                <a:latin typeface="Arial"/>
                <a:cs typeface="Arial"/>
              </a:rPr>
              <a:t>Mini </a:t>
            </a:r>
            <a:r>
              <a:rPr dirty="0" sz="400" spc="40">
                <a:latin typeface="Arial"/>
                <a:cs typeface="Arial"/>
              </a:rPr>
              <a:t>Van Coupe</a:t>
            </a:r>
            <a:r>
              <a:rPr dirty="0" sz="400" spc="145">
                <a:latin typeface="Arial"/>
                <a:cs typeface="Arial"/>
              </a:rPr>
              <a:t> </a:t>
            </a:r>
            <a:r>
              <a:rPr dirty="0" sz="400" spc="40">
                <a:latin typeface="Arial"/>
                <a:cs typeface="Arial"/>
              </a:rPr>
              <a:t>Sedan</a:t>
            </a:r>
            <a:endParaRPr sz="400">
              <a:latin typeface="Arial"/>
              <a:cs typeface="Arial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930140" y="4871973"/>
            <a:ext cx="340995" cy="234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5730" marR="5080" indent="82550">
              <a:lnSpc>
                <a:spcPct val="116700"/>
              </a:lnSpc>
              <a:spcBef>
                <a:spcPts val="95"/>
              </a:spcBef>
            </a:pPr>
            <a:r>
              <a:rPr dirty="0" sz="400" spc="35">
                <a:latin typeface="Arial"/>
                <a:cs typeface="Arial"/>
              </a:rPr>
              <a:t>Bl</a:t>
            </a:r>
            <a:r>
              <a:rPr dirty="0" sz="400" spc="20">
                <a:latin typeface="Arial"/>
                <a:cs typeface="Arial"/>
              </a:rPr>
              <a:t>u</a:t>
            </a:r>
            <a:r>
              <a:rPr dirty="0" sz="400" spc="25">
                <a:latin typeface="Arial"/>
                <a:cs typeface="Arial"/>
              </a:rPr>
              <a:t>e  </a:t>
            </a:r>
            <a:r>
              <a:rPr dirty="0" sz="400" spc="40">
                <a:latin typeface="Arial"/>
                <a:cs typeface="Arial"/>
              </a:rPr>
              <a:t>Red</a:t>
            </a:r>
            <a:endParaRPr sz="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400" spc="35">
                <a:latin typeface="Arial"/>
                <a:cs typeface="Arial"/>
              </a:rPr>
              <a:t>White</a:t>
            </a:r>
            <a:endParaRPr sz="400">
              <a:latin typeface="Arial"/>
              <a:cs typeface="Arial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4041140" y="4950459"/>
            <a:ext cx="18097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60">
                <a:latin typeface="Arial"/>
                <a:cs typeface="Arial"/>
              </a:rPr>
              <a:t>C</a:t>
            </a:r>
            <a:r>
              <a:rPr dirty="0" sz="400" spc="10">
                <a:latin typeface="Arial"/>
                <a:cs typeface="Arial"/>
              </a:rPr>
              <a:t>l</a:t>
            </a:r>
            <a:r>
              <a:rPr dirty="0" sz="400" spc="35">
                <a:latin typeface="Arial"/>
                <a:cs typeface="Arial"/>
              </a:rPr>
              <a:t>y</a:t>
            </a:r>
            <a:r>
              <a:rPr dirty="0" sz="400" spc="40">
                <a:latin typeface="Arial"/>
                <a:cs typeface="Arial"/>
              </a:rPr>
              <a:t>d</a:t>
            </a:r>
            <a:r>
              <a:rPr dirty="0" sz="400" spc="35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3987800" y="4756150"/>
            <a:ext cx="25209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Gleason</a:t>
            </a:r>
            <a:endParaRPr sz="400">
              <a:latin typeface="Arial"/>
              <a:cs typeface="Arial"/>
            </a:endParaRPr>
          </a:p>
        </p:txBody>
      </p:sp>
      <p:sp>
        <p:nvSpPr>
          <p:cNvPr id="305" name="object 305"/>
          <p:cNvSpPr txBox="1"/>
          <p:nvPr/>
        </p:nvSpPr>
        <p:spPr>
          <a:xfrm>
            <a:off x="4077970" y="4588509"/>
            <a:ext cx="143510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00" spc="60">
                <a:latin typeface="Arial"/>
                <a:cs typeface="Arial"/>
              </a:rPr>
              <a:t>C</a:t>
            </a:r>
            <a:r>
              <a:rPr dirty="0" sz="400" spc="30">
                <a:latin typeface="Arial"/>
                <a:cs typeface="Arial"/>
              </a:rPr>
              <a:t>a</a:t>
            </a:r>
            <a:r>
              <a:rPr dirty="0" sz="400" spc="20">
                <a:latin typeface="Arial"/>
                <a:cs typeface="Arial"/>
              </a:rPr>
              <a:t>rr</a:t>
            </a:r>
            <a:endParaRPr sz="400">
              <a:latin typeface="Arial"/>
              <a:cs typeface="Arial"/>
            </a:endParaRPr>
          </a:p>
        </p:txBody>
      </p:sp>
      <p:sp>
        <p:nvSpPr>
          <p:cNvPr id="306" name="object 306"/>
          <p:cNvSpPr txBox="1"/>
          <p:nvPr/>
        </p:nvSpPr>
        <p:spPr>
          <a:xfrm>
            <a:off x="6240753" y="4566920"/>
            <a:ext cx="249554" cy="2686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40">
                <a:latin typeface="Arial"/>
                <a:cs typeface="Arial"/>
              </a:rPr>
              <a:t>Min</a:t>
            </a:r>
            <a:r>
              <a:rPr dirty="0" sz="400" spc="15">
                <a:latin typeface="Arial"/>
                <a:cs typeface="Arial"/>
              </a:rPr>
              <a:t>i</a:t>
            </a:r>
            <a:r>
              <a:rPr dirty="0" sz="400" spc="20">
                <a:latin typeface="Arial"/>
                <a:cs typeface="Arial"/>
              </a:rPr>
              <a:t> </a:t>
            </a:r>
            <a:r>
              <a:rPr dirty="0" sz="400" spc="50">
                <a:latin typeface="Arial"/>
                <a:cs typeface="Arial"/>
              </a:rPr>
              <a:t>V</a:t>
            </a:r>
            <a:r>
              <a:rPr dirty="0" sz="400" spc="30">
                <a:latin typeface="Arial"/>
                <a:cs typeface="Arial"/>
              </a:rPr>
              <a:t>a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</a:pPr>
            <a:r>
              <a:rPr dirty="0" sz="400" spc="40">
                <a:latin typeface="Arial"/>
                <a:cs typeface="Arial"/>
              </a:rPr>
              <a:t>Coupe</a:t>
            </a:r>
            <a:endParaRPr sz="400">
              <a:latin typeface="Arial"/>
              <a:cs typeface="Arial"/>
            </a:endParaRPr>
          </a:p>
        </p:txBody>
      </p:sp>
      <p:sp>
        <p:nvSpPr>
          <p:cNvPr id="307" name="object 307"/>
          <p:cNvSpPr txBox="1"/>
          <p:nvPr/>
        </p:nvSpPr>
        <p:spPr>
          <a:xfrm>
            <a:off x="6292850" y="4928870"/>
            <a:ext cx="18859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45">
                <a:latin typeface="Arial"/>
                <a:cs typeface="Arial"/>
              </a:rPr>
              <a:t>Se</a:t>
            </a:r>
            <a:r>
              <a:rPr dirty="0" sz="400" spc="30">
                <a:latin typeface="Arial"/>
                <a:cs typeface="Arial"/>
              </a:rPr>
              <a:t>d</a:t>
            </a:r>
            <a:r>
              <a:rPr dirty="0" sz="400" spc="40">
                <a:latin typeface="Arial"/>
                <a:cs typeface="Arial"/>
              </a:rPr>
              <a:t>a</a:t>
            </a:r>
            <a:r>
              <a:rPr dirty="0" sz="400" spc="35">
                <a:latin typeface="Arial"/>
                <a:cs typeface="Arial"/>
              </a:rPr>
              <a:t>n</a:t>
            </a:r>
            <a:endParaRPr sz="400">
              <a:latin typeface="Arial"/>
              <a:cs typeface="Arial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7385050" y="4886959"/>
            <a:ext cx="13398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Bl</a:t>
            </a:r>
            <a:r>
              <a:rPr dirty="0" sz="400" spc="30">
                <a:latin typeface="Arial"/>
                <a:cs typeface="Arial"/>
              </a:rPr>
              <a:t>u</a:t>
            </a:r>
            <a:r>
              <a:rPr dirty="0" sz="400" spc="35">
                <a:latin typeface="Arial"/>
                <a:cs typeface="Arial"/>
              </a:rPr>
              <a:t>e</a:t>
            </a:r>
            <a:endParaRPr sz="400">
              <a:latin typeface="Arial"/>
              <a:cs typeface="Arial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7204709" y="4947920"/>
            <a:ext cx="211454" cy="14160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R="5080" indent="87630">
              <a:lnSpc>
                <a:spcPts val="420"/>
              </a:lnSpc>
              <a:spcBef>
                <a:spcPts val="170"/>
              </a:spcBef>
            </a:pPr>
            <a:r>
              <a:rPr dirty="0" sz="400" spc="60">
                <a:latin typeface="Arial"/>
                <a:cs typeface="Arial"/>
              </a:rPr>
              <a:t>R</a:t>
            </a:r>
            <a:r>
              <a:rPr dirty="0" sz="400" spc="30">
                <a:latin typeface="Arial"/>
                <a:cs typeface="Arial"/>
              </a:rPr>
              <a:t>e</a:t>
            </a:r>
            <a:r>
              <a:rPr dirty="0" sz="400" spc="25">
                <a:latin typeface="Arial"/>
                <a:cs typeface="Arial"/>
              </a:rPr>
              <a:t>d  </a:t>
            </a:r>
            <a:r>
              <a:rPr dirty="0" sz="400" spc="35">
                <a:latin typeface="Arial"/>
                <a:cs typeface="Arial"/>
              </a:rPr>
              <a:t>White</a:t>
            </a:r>
            <a:endParaRPr sz="400">
              <a:latin typeface="Arial"/>
              <a:cs typeface="Arial"/>
            </a:endParaRPr>
          </a:p>
        </p:txBody>
      </p:sp>
      <p:sp>
        <p:nvSpPr>
          <p:cNvPr id="310" name="object 310"/>
          <p:cNvSpPr txBox="1"/>
          <p:nvPr/>
        </p:nvSpPr>
        <p:spPr>
          <a:xfrm>
            <a:off x="6512559" y="5106670"/>
            <a:ext cx="570230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5">
                <a:latin typeface="Arial"/>
                <a:cs typeface="Arial"/>
              </a:rPr>
              <a:t>Clyde Gleason</a:t>
            </a:r>
            <a:r>
              <a:rPr dirty="0" sz="400" spc="155">
                <a:latin typeface="Arial"/>
                <a:cs typeface="Arial"/>
              </a:rPr>
              <a:t> </a:t>
            </a:r>
            <a:r>
              <a:rPr dirty="0" sz="400" spc="35">
                <a:latin typeface="Arial"/>
                <a:cs typeface="Arial"/>
              </a:rPr>
              <a:t>Carr</a:t>
            </a:r>
            <a:endParaRPr sz="400">
              <a:latin typeface="Arial"/>
              <a:cs typeface="Arial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2273300" y="5731509"/>
            <a:ext cx="71882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4451350" y="5735320"/>
            <a:ext cx="71755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6727190" y="5727700"/>
            <a:ext cx="717550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0" b="1">
                <a:latin typeface="Times New Roman"/>
                <a:cs typeface="Times New Roman"/>
              </a:rPr>
              <a:t>View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95" b="1">
                <a:latin typeface="Times New Roman"/>
                <a:cs typeface="Times New Roman"/>
              </a:rPr>
              <a:t>#6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3666490" y="4290059"/>
            <a:ext cx="99060" cy="86042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 marR="5080">
              <a:lnSpc>
                <a:spcPct val="75700"/>
              </a:lnSpc>
              <a:spcBef>
                <a:spcPts val="315"/>
              </a:spcBef>
            </a:pPr>
            <a:r>
              <a:rPr dirty="0" sz="700" spc="35" b="1">
                <a:latin typeface="Arial"/>
                <a:cs typeface="Arial"/>
              </a:rPr>
              <a:t>D  E  A  L  E  R  S  H   </a:t>
            </a:r>
            <a:r>
              <a:rPr dirty="0" sz="700" spc="25" b="1">
                <a:latin typeface="Arial"/>
                <a:cs typeface="Arial"/>
              </a:rPr>
              <a:t>I  </a:t>
            </a:r>
            <a:r>
              <a:rPr dirty="0" sz="700" spc="60" b="1">
                <a:latin typeface="Arial"/>
                <a:cs typeface="Arial"/>
              </a:rPr>
              <a:t>P</a:t>
            </a:r>
            <a:endParaRPr sz="700">
              <a:latin typeface="Arial"/>
              <a:cs typeface="Arial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797300" y="3370579"/>
            <a:ext cx="55880" cy="774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50" spc="25" b="1">
                <a:latin typeface="Arial"/>
                <a:cs typeface="Arial"/>
              </a:rPr>
              <a:t>o</a:t>
            </a:r>
            <a:endParaRPr sz="350">
              <a:latin typeface="Arial"/>
              <a:cs typeface="Arial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3302000" y="3393439"/>
            <a:ext cx="593725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25" b="1">
                <a:latin typeface="Arial"/>
                <a:cs typeface="Arial"/>
              </a:rPr>
              <a:t>( </a:t>
            </a:r>
            <a:r>
              <a:rPr dirty="0" sz="550" spc="55" b="1">
                <a:latin typeface="Arial"/>
                <a:cs typeface="Arial"/>
              </a:rPr>
              <a:t>ROTATE </a:t>
            </a:r>
            <a:r>
              <a:rPr dirty="0" sz="550" spc="50" b="1">
                <a:latin typeface="Arial"/>
                <a:cs typeface="Arial"/>
              </a:rPr>
              <a:t>90</a:t>
            </a:r>
            <a:r>
              <a:rPr dirty="0" sz="550" spc="95" b="1">
                <a:latin typeface="Arial"/>
                <a:cs typeface="Arial"/>
              </a:rPr>
              <a:t> </a:t>
            </a:r>
            <a:r>
              <a:rPr dirty="0" sz="550" spc="25" b="1"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317" name="object 317"/>
          <p:cNvGrpSpPr/>
          <p:nvPr/>
        </p:nvGrpSpPr>
        <p:grpSpPr>
          <a:xfrm>
            <a:off x="3554095" y="3095625"/>
            <a:ext cx="2498090" cy="278130"/>
            <a:chOff x="3554095" y="3095625"/>
            <a:chExt cx="2498090" cy="278130"/>
          </a:xfrm>
        </p:grpSpPr>
        <p:sp>
          <p:nvSpPr>
            <p:cNvPr id="318" name="object 318"/>
            <p:cNvSpPr/>
            <p:nvPr/>
          </p:nvSpPr>
          <p:spPr>
            <a:xfrm>
              <a:off x="3558540" y="3100069"/>
              <a:ext cx="120650" cy="269240"/>
            </a:xfrm>
            <a:custGeom>
              <a:avLst/>
              <a:gdLst/>
              <a:ahLst/>
              <a:cxnLst/>
              <a:rect l="l" t="t" r="r" b="b"/>
              <a:pathLst>
                <a:path w="120650" h="269239">
                  <a:moveTo>
                    <a:pt x="87630" y="0"/>
                  </a:moveTo>
                  <a:lnTo>
                    <a:pt x="87630" y="19050"/>
                  </a:lnTo>
                  <a:lnTo>
                    <a:pt x="77470" y="20319"/>
                  </a:lnTo>
                  <a:lnTo>
                    <a:pt x="69850" y="21589"/>
                  </a:lnTo>
                  <a:lnTo>
                    <a:pt x="60960" y="26669"/>
                  </a:lnTo>
                  <a:lnTo>
                    <a:pt x="52070" y="30479"/>
                  </a:lnTo>
                  <a:lnTo>
                    <a:pt x="40639" y="38100"/>
                  </a:lnTo>
                  <a:lnTo>
                    <a:pt x="35560" y="44450"/>
                  </a:lnTo>
                  <a:lnTo>
                    <a:pt x="31750" y="48259"/>
                  </a:lnTo>
                  <a:lnTo>
                    <a:pt x="26670" y="55879"/>
                  </a:lnTo>
                  <a:lnTo>
                    <a:pt x="19050" y="66039"/>
                  </a:lnTo>
                  <a:lnTo>
                    <a:pt x="16510" y="71119"/>
                  </a:lnTo>
                  <a:lnTo>
                    <a:pt x="12700" y="77469"/>
                  </a:lnTo>
                  <a:lnTo>
                    <a:pt x="11430" y="85089"/>
                  </a:lnTo>
                  <a:lnTo>
                    <a:pt x="8889" y="93979"/>
                  </a:lnTo>
                  <a:lnTo>
                    <a:pt x="6350" y="101600"/>
                  </a:lnTo>
                  <a:lnTo>
                    <a:pt x="3810" y="107950"/>
                  </a:lnTo>
                  <a:lnTo>
                    <a:pt x="2539" y="114300"/>
                  </a:lnTo>
                  <a:lnTo>
                    <a:pt x="1270" y="123189"/>
                  </a:lnTo>
                  <a:lnTo>
                    <a:pt x="1270" y="130809"/>
                  </a:lnTo>
                  <a:lnTo>
                    <a:pt x="0" y="137159"/>
                  </a:lnTo>
                  <a:lnTo>
                    <a:pt x="0" y="156209"/>
                  </a:lnTo>
                  <a:lnTo>
                    <a:pt x="3810" y="177800"/>
                  </a:lnTo>
                  <a:lnTo>
                    <a:pt x="6350" y="193039"/>
                  </a:lnTo>
                  <a:lnTo>
                    <a:pt x="8889" y="200659"/>
                  </a:lnTo>
                  <a:lnTo>
                    <a:pt x="11430" y="204469"/>
                  </a:lnTo>
                  <a:lnTo>
                    <a:pt x="12700" y="209550"/>
                  </a:lnTo>
                  <a:lnTo>
                    <a:pt x="17780" y="222250"/>
                  </a:lnTo>
                  <a:lnTo>
                    <a:pt x="20320" y="226059"/>
                  </a:lnTo>
                  <a:lnTo>
                    <a:pt x="24130" y="231139"/>
                  </a:lnTo>
                  <a:lnTo>
                    <a:pt x="26670" y="236219"/>
                  </a:lnTo>
                  <a:lnTo>
                    <a:pt x="31750" y="241300"/>
                  </a:lnTo>
                  <a:lnTo>
                    <a:pt x="36830" y="247650"/>
                  </a:lnTo>
                  <a:lnTo>
                    <a:pt x="41910" y="252729"/>
                  </a:lnTo>
                  <a:lnTo>
                    <a:pt x="46989" y="256539"/>
                  </a:lnTo>
                  <a:lnTo>
                    <a:pt x="50800" y="259079"/>
                  </a:lnTo>
                  <a:lnTo>
                    <a:pt x="60960" y="264159"/>
                  </a:lnTo>
                  <a:lnTo>
                    <a:pt x="64770" y="266700"/>
                  </a:lnTo>
                  <a:lnTo>
                    <a:pt x="71120" y="267969"/>
                  </a:lnTo>
                  <a:lnTo>
                    <a:pt x="76200" y="267969"/>
                  </a:lnTo>
                  <a:lnTo>
                    <a:pt x="90170" y="269239"/>
                  </a:lnTo>
                  <a:lnTo>
                    <a:pt x="71120" y="265429"/>
                  </a:lnTo>
                  <a:lnTo>
                    <a:pt x="63500" y="262889"/>
                  </a:lnTo>
                  <a:lnTo>
                    <a:pt x="59689" y="260350"/>
                  </a:lnTo>
                  <a:lnTo>
                    <a:pt x="57150" y="257809"/>
                  </a:lnTo>
                  <a:lnTo>
                    <a:pt x="52070" y="255269"/>
                  </a:lnTo>
                  <a:lnTo>
                    <a:pt x="48260" y="250189"/>
                  </a:lnTo>
                  <a:lnTo>
                    <a:pt x="44450" y="246379"/>
                  </a:lnTo>
                  <a:lnTo>
                    <a:pt x="39370" y="238759"/>
                  </a:lnTo>
                  <a:lnTo>
                    <a:pt x="22860" y="200659"/>
                  </a:lnTo>
                  <a:lnTo>
                    <a:pt x="20320" y="191769"/>
                  </a:lnTo>
                  <a:lnTo>
                    <a:pt x="19050" y="184150"/>
                  </a:lnTo>
                  <a:lnTo>
                    <a:pt x="19050" y="161289"/>
                  </a:lnTo>
                  <a:lnTo>
                    <a:pt x="20320" y="152400"/>
                  </a:lnTo>
                  <a:lnTo>
                    <a:pt x="20320" y="143509"/>
                  </a:lnTo>
                  <a:lnTo>
                    <a:pt x="38100" y="99059"/>
                  </a:lnTo>
                  <a:lnTo>
                    <a:pt x="69850" y="71119"/>
                  </a:lnTo>
                  <a:lnTo>
                    <a:pt x="87630" y="67309"/>
                  </a:lnTo>
                  <a:lnTo>
                    <a:pt x="87630" y="86359"/>
                  </a:lnTo>
                  <a:lnTo>
                    <a:pt x="120650" y="43179"/>
                  </a:lnTo>
                  <a:lnTo>
                    <a:pt x="8763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9" name="object 319"/>
            <p:cNvSpPr/>
            <p:nvPr/>
          </p:nvSpPr>
          <p:spPr>
            <a:xfrm>
              <a:off x="3558540" y="3100069"/>
              <a:ext cx="120650" cy="269240"/>
            </a:xfrm>
            <a:custGeom>
              <a:avLst/>
              <a:gdLst/>
              <a:ahLst/>
              <a:cxnLst/>
              <a:rect l="l" t="t" r="r" b="b"/>
              <a:pathLst>
                <a:path w="120650" h="269239">
                  <a:moveTo>
                    <a:pt x="90170" y="269239"/>
                  </a:moveTo>
                  <a:lnTo>
                    <a:pt x="76200" y="267969"/>
                  </a:lnTo>
                  <a:lnTo>
                    <a:pt x="71120" y="267969"/>
                  </a:lnTo>
                  <a:lnTo>
                    <a:pt x="64770" y="266700"/>
                  </a:lnTo>
                  <a:lnTo>
                    <a:pt x="60960" y="264159"/>
                  </a:lnTo>
                  <a:lnTo>
                    <a:pt x="55880" y="261619"/>
                  </a:lnTo>
                  <a:lnTo>
                    <a:pt x="50800" y="259079"/>
                  </a:lnTo>
                  <a:lnTo>
                    <a:pt x="46989" y="256539"/>
                  </a:lnTo>
                  <a:lnTo>
                    <a:pt x="41910" y="252729"/>
                  </a:lnTo>
                  <a:lnTo>
                    <a:pt x="36830" y="247650"/>
                  </a:lnTo>
                  <a:lnTo>
                    <a:pt x="31750" y="241300"/>
                  </a:lnTo>
                  <a:lnTo>
                    <a:pt x="26670" y="236219"/>
                  </a:lnTo>
                  <a:lnTo>
                    <a:pt x="24130" y="231139"/>
                  </a:lnTo>
                  <a:lnTo>
                    <a:pt x="20320" y="226059"/>
                  </a:lnTo>
                  <a:lnTo>
                    <a:pt x="17780" y="222250"/>
                  </a:lnTo>
                  <a:lnTo>
                    <a:pt x="15239" y="215900"/>
                  </a:lnTo>
                  <a:lnTo>
                    <a:pt x="12700" y="209550"/>
                  </a:lnTo>
                  <a:lnTo>
                    <a:pt x="11430" y="204469"/>
                  </a:lnTo>
                  <a:lnTo>
                    <a:pt x="8889" y="200659"/>
                  </a:lnTo>
                  <a:lnTo>
                    <a:pt x="6350" y="193039"/>
                  </a:lnTo>
                  <a:lnTo>
                    <a:pt x="5080" y="185419"/>
                  </a:lnTo>
                  <a:lnTo>
                    <a:pt x="3810" y="177800"/>
                  </a:lnTo>
                  <a:lnTo>
                    <a:pt x="2539" y="171450"/>
                  </a:lnTo>
                  <a:lnTo>
                    <a:pt x="1270" y="163829"/>
                  </a:lnTo>
                  <a:lnTo>
                    <a:pt x="0" y="156209"/>
                  </a:lnTo>
                  <a:lnTo>
                    <a:pt x="0" y="146050"/>
                  </a:lnTo>
                  <a:lnTo>
                    <a:pt x="0" y="137159"/>
                  </a:lnTo>
                  <a:lnTo>
                    <a:pt x="1270" y="130809"/>
                  </a:lnTo>
                  <a:lnTo>
                    <a:pt x="1270" y="123189"/>
                  </a:lnTo>
                  <a:lnTo>
                    <a:pt x="2539" y="114300"/>
                  </a:lnTo>
                  <a:lnTo>
                    <a:pt x="3810" y="107950"/>
                  </a:lnTo>
                  <a:lnTo>
                    <a:pt x="6350" y="101600"/>
                  </a:lnTo>
                  <a:lnTo>
                    <a:pt x="8889" y="93979"/>
                  </a:lnTo>
                  <a:lnTo>
                    <a:pt x="11430" y="85089"/>
                  </a:lnTo>
                  <a:lnTo>
                    <a:pt x="12700" y="77469"/>
                  </a:lnTo>
                  <a:lnTo>
                    <a:pt x="16510" y="71119"/>
                  </a:lnTo>
                  <a:lnTo>
                    <a:pt x="19050" y="66039"/>
                  </a:lnTo>
                  <a:lnTo>
                    <a:pt x="22860" y="60959"/>
                  </a:lnTo>
                  <a:lnTo>
                    <a:pt x="26670" y="55879"/>
                  </a:lnTo>
                  <a:lnTo>
                    <a:pt x="31750" y="48259"/>
                  </a:lnTo>
                  <a:lnTo>
                    <a:pt x="35560" y="44450"/>
                  </a:lnTo>
                  <a:lnTo>
                    <a:pt x="40639" y="38100"/>
                  </a:lnTo>
                  <a:lnTo>
                    <a:pt x="52070" y="30479"/>
                  </a:lnTo>
                  <a:lnTo>
                    <a:pt x="60960" y="26669"/>
                  </a:lnTo>
                  <a:lnTo>
                    <a:pt x="69850" y="21589"/>
                  </a:lnTo>
                  <a:lnTo>
                    <a:pt x="77470" y="20319"/>
                  </a:lnTo>
                  <a:lnTo>
                    <a:pt x="87630" y="19050"/>
                  </a:lnTo>
                  <a:lnTo>
                    <a:pt x="87630" y="0"/>
                  </a:lnTo>
                  <a:lnTo>
                    <a:pt x="120650" y="43179"/>
                  </a:lnTo>
                  <a:lnTo>
                    <a:pt x="87630" y="86359"/>
                  </a:lnTo>
                  <a:lnTo>
                    <a:pt x="87630" y="67309"/>
                  </a:lnTo>
                  <a:lnTo>
                    <a:pt x="77470" y="68579"/>
                  </a:lnTo>
                  <a:lnTo>
                    <a:pt x="41910" y="93979"/>
                  </a:lnTo>
                  <a:lnTo>
                    <a:pt x="22860" y="134619"/>
                  </a:lnTo>
                  <a:lnTo>
                    <a:pt x="20320" y="143509"/>
                  </a:lnTo>
                  <a:lnTo>
                    <a:pt x="20320" y="152400"/>
                  </a:lnTo>
                  <a:lnTo>
                    <a:pt x="19050" y="161289"/>
                  </a:lnTo>
                  <a:lnTo>
                    <a:pt x="19050" y="171450"/>
                  </a:lnTo>
                  <a:lnTo>
                    <a:pt x="19050" y="176529"/>
                  </a:lnTo>
                  <a:lnTo>
                    <a:pt x="19050" y="184150"/>
                  </a:lnTo>
                  <a:lnTo>
                    <a:pt x="20320" y="191769"/>
                  </a:lnTo>
                  <a:lnTo>
                    <a:pt x="22860" y="200659"/>
                  </a:lnTo>
                  <a:lnTo>
                    <a:pt x="24130" y="207009"/>
                  </a:lnTo>
                  <a:lnTo>
                    <a:pt x="26670" y="214629"/>
                  </a:lnTo>
                  <a:lnTo>
                    <a:pt x="30480" y="224789"/>
                  </a:lnTo>
                  <a:lnTo>
                    <a:pt x="34289" y="232409"/>
                  </a:lnTo>
                  <a:lnTo>
                    <a:pt x="39370" y="238759"/>
                  </a:lnTo>
                  <a:lnTo>
                    <a:pt x="44450" y="246379"/>
                  </a:lnTo>
                  <a:lnTo>
                    <a:pt x="48260" y="250189"/>
                  </a:lnTo>
                  <a:lnTo>
                    <a:pt x="52070" y="255269"/>
                  </a:lnTo>
                  <a:lnTo>
                    <a:pt x="57150" y="257809"/>
                  </a:lnTo>
                  <a:lnTo>
                    <a:pt x="59689" y="260350"/>
                  </a:lnTo>
                  <a:lnTo>
                    <a:pt x="63500" y="262889"/>
                  </a:lnTo>
                  <a:lnTo>
                    <a:pt x="67310" y="264159"/>
                  </a:lnTo>
                  <a:lnTo>
                    <a:pt x="71120" y="265429"/>
                  </a:lnTo>
                  <a:lnTo>
                    <a:pt x="77470" y="266700"/>
                  </a:lnTo>
                  <a:lnTo>
                    <a:pt x="90170" y="269239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0" name="object 320"/>
            <p:cNvSpPr/>
            <p:nvPr/>
          </p:nvSpPr>
          <p:spPr>
            <a:xfrm>
              <a:off x="5594350" y="3262629"/>
              <a:ext cx="453390" cy="106680"/>
            </a:xfrm>
            <a:custGeom>
              <a:avLst/>
              <a:gdLst/>
              <a:ahLst/>
              <a:cxnLst/>
              <a:rect l="l" t="t" r="r" b="b"/>
              <a:pathLst>
                <a:path w="453389" h="106679">
                  <a:moveTo>
                    <a:pt x="270510" y="104140"/>
                  </a:moveTo>
                  <a:lnTo>
                    <a:pt x="229870" y="104140"/>
                  </a:lnTo>
                  <a:lnTo>
                    <a:pt x="247650" y="105410"/>
                  </a:lnTo>
                  <a:lnTo>
                    <a:pt x="269239" y="105410"/>
                  </a:lnTo>
                  <a:lnTo>
                    <a:pt x="287020" y="106680"/>
                  </a:lnTo>
                  <a:lnTo>
                    <a:pt x="341629" y="106680"/>
                  </a:lnTo>
                  <a:lnTo>
                    <a:pt x="290829" y="105410"/>
                  </a:lnTo>
                  <a:lnTo>
                    <a:pt x="270510" y="104140"/>
                  </a:lnTo>
                  <a:close/>
                </a:path>
                <a:path w="453389" h="106679">
                  <a:moveTo>
                    <a:pt x="331470" y="0"/>
                  </a:moveTo>
                  <a:lnTo>
                    <a:pt x="331470" y="7620"/>
                  </a:lnTo>
                  <a:lnTo>
                    <a:pt x="294639" y="7620"/>
                  </a:lnTo>
                  <a:lnTo>
                    <a:pt x="265429" y="8890"/>
                  </a:lnTo>
                  <a:lnTo>
                    <a:pt x="231139" y="8890"/>
                  </a:lnTo>
                  <a:lnTo>
                    <a:pt x="198120" y="11430"/>
                  </a:lnTo>
                  <a:lnTo>
                    <a:pt x="157479" y="13970"/>
                  </a:lnTo>
                  <a:lnTo>
                    <a:pt x="138429" y="16510"/>
                  </a:lnTo>
                  <a:lnTo>
                    <a:pt x="121920" y="19050"/>
                  </a:lnTo>
                  <a:lnTo>
                    <a:pt x="102870" y="21590"/>
                  </a:lnTo>
                  <a:lnTo>
                    <a:pt x="88900" y="22860"/>
                  </a:lnTo>
                  <a:lnTo>
                    <a:pt x="77470" y="25400"/>
                  </a:lnTo>
                  <a:lnTo>
                    <a:pt x="64770" y="27940"/>
                  </a:lnTo>
                  <a:lnTo>
                    <a:pt x="54610" y="30480"/>
                  </a:lnTo>
                  <a:lnTo>
                    <a:pt x="41910" y="33020"/>
                  </a:lnTo>
                  <a:lnTo>
                    <a:pt x="30479" y="36830"/>
                  </a:lnTo>
                  <a:lnTo>
                    <a:pt x="21589" y="39370"/>
                  </a:lnTo>
                  <a:lnTo>
                    <a:pt x="15239" y="41910"/>
                  </a:lnTo>
                  <a:lnTo>
                    <a:pt x="11429" y="45720"/>
                  </a:lnTo>
                  <a:lnTo>
                    <a:pt x="6350" y="48260"/>
                  </a:lnTo>
                  <a:lnTo>
                    <a:pt x="3810" y="50800"/>
                  </a:lnTo>
                  <a:lnTo>
                    <a:pt x="1270" y="54610"/>
                  </a:lnTo>
                  <a:lnTo>
                    <a:pt x="0" y="57150"/>
                  </a:lnTo>
                  <a:lnTo>
                    <a:pt x="1270" y="62230"/>
                  </a:lnTo>
                  <a:lnTo>
                    <a:pt x="8889" y="67310"/>
                  </a:lnTo>
                  <a:lnTo>
                    <a:pt x="13970" y="69850"/>
                  </a:lnTo>
                  <a:lnTo>
                    <a:pt x="19050" y="73660"/>
                  </a:lnTo>
                  <a:lnTo>
                    <a:pt x="36829" y="78740"/>
                  </a:lnTo>
                  <a:lnTo>
                    <a:pt x="43179" y="81280"/>
                  </a:lnTo>
                  <a:lnTo>
                    <a:pt x="53339" y="83820"/>
                  </a:lnTo>
                  <a:lnTo>
                    <a:pt x="62229" y="85090"/>
                  </a:lnTo>
                  <a:lnTo>
                    <a:pt x="72389" y="87630"/>
                  </a:lnTo>
                  <a:lnTo>
                    <a:pt x="81279" y="90170"/>
                  </a:lnTo>
                  <a:lnTo>
                    <a:pt x="95250" y="92710"/>
                  </a:lnTo>
                  <a:lnTo>
                    <a:pt x="106679" y="93980"/>
                  </a:lnTo>
                  <a:lnTo>
                    <a:pt x="123189" y="95250"/>
                  </a:lnTo>
                  <a:lnTo>
                    <a:pt x="140970" y="97790"/>
                  </a:lnTo>
                  <a:lnTo>
                    <a:pt x="162560" y="100330"/>
                  </a:lnTo>
                  <a:lnTo>
                    <a:pt x="181610" y="101600"/>
                  </a:lnTo>
                  <a:lnTo>
                    <a:pt x="213360" y="104140"/>
                  </a:lnTo>
                  <a:lnTo>
                    <a:pt x="229870" y="104140"/>
                  </a:lnTo>
                  <a:lnTo>
                    <a:pt x="217170" y="102870"/>
                  </a:lnTo>
                  <a:lnTo>
                    <a:pt x="200660" y="101600"/>
                  </a:lnTo>
                  <a:lnTo>
                    <a:pt x="184150" y="99060"/>
                  </a:lnTo>
                  <a:lnTo>
                    <a:pt x="170179" y="97790"/>
                  </a:lnTo>
                  <a:lnTo>
                    <a:pt x="134620" y="92710"/>
                  </a:lnTo>
                  <a:lnTo>
                    <a:pt x="120650" y="88900"/>
                  </a:lnTo>
                  <a:lnTo>
                    <a:pt x="104139" y="85090"/>
                  </a:lnTo>
                  <a:lnTo>
                    <a:pt x="95250" y="82550"/>
                  </a:lnTo>
                  <a:lnTo>
                    <a:pt x="82550" y="76200"/>
                  </a:lnTo>
                  <a:lnTo>
                    <a:pt x="77470" y="72390"/>
                  </a:lnTo>
                  <a:lnTo>
                    <a:pt x="74929" y="67310"/>
                  </a:lnTo>
                  <a:lnTo>
                    <a:pt x="74929" y="63500"/>
                  </a:lnTo>
                  <a:lnTo>
                    <a:pt x="119379" y="44450"/>
                  </a:lnTo>
                  <a:lnTo>
                    <a:pt x="132079" y="41910"/>
                  </a:lnTo>
                  <a:lnTo>
                    <a:pt x="146050" y="38100"/>
                  </a:lnTo>
                  <a:lnTo>
                    <a:pt x="161289" y="36830"/>
                  </a:lnTo>
                  <a:lnTo>
                    <a:pt x="198120" y="31750"/>
                  </a:lnTo>
                  <a:lnTo>
                    <a:pt x="237489" y="27940"/>
                  </a:lnTo>
                  <a:lnTo>
                    <a:pt x="265429" y="27940"/>
                  </a:lnTo>
                  <a:lnTo>
                    <a:pt x="293370" y="26670"/>
                  </a:lnTo>
                  <a:lnTo>
                    <a:pt x="382270" y="26670"/>
                  </a:lnTo>
                  <a:lnTo>
                    <a:pt x="453389" y="16510"/>
                  </a:lnTo>
                  <a:lnTo>
                    <a:pt x="331470" y="0"/>
                  </a:lnTo>
                  <a:close/>
                </a:path>
                <a:path w="453389" h="106679">
                  <a:moveTo>
                    <a:pt x="382270" y="26670"/>
                  </a:moveTo>
                  <a:lnTo>
                    <a:pt x="330200" y="26670"/>
                  </a:lnTo>
                  <a:lnTo>
                    <a:pt x="328929" y="34290"/>
                  </a:lnTo>
                  <a:lnTo>
                    <a:pt x="382270" y="266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1" name="object 321"/>
            <p:cNvSpPr/>
            <p:nvPr/>
          </p:nvSpPr>
          <p:spPr>
            <a:xfrm>
              <a:off x="5594350" y="3262629"/>
              <a:ext cx="453390" cy="106680"/>
            </a:xfrm>
            <a:custGeom>
              <a:avLst/>
              <a:gdLst/>
              <a:ahLst/>
              <a:cxnLst/>
              <a:rect l="l" t="t" r="r" b="b"/>
              <a:pathLst>
                <a:path w="453389" h="106679">
                  <a:moveTo>
                    <a:pt x="341629" y="106680"/>
                  </a:moveTo>
                  <a:lnTo>
                    <a:pt x="287020" y="106680"/>
                  </a:lnTo>
                  <a:lnTo>
                    <a:pt x="269239" y="105410"/>
                  </a:lnTo>
                  <a:lnTo>
                    <a:pt x="247650" y="105410"/>
                  </a:lnTo>
                  <a:lnTo>
                    <a:pt x="229870" y="104140"/>
                  </a:lnTo>
                  <a:lnTo>
                    <a:pt x="213360" y="104140"/>
                  </a:lnTo>
                  <a:lnTo>
                    <a:pt x="196850" y="102870"/>
                  </a:lnTo>
                  <a:lnTo>
                    <a:pt x="181610" y="101600"/>
                  </a:lnTo>
                  <a:lnTo>
                    <a:pt x="162560" y="100330"/>
                  </a:lnTo>
                  <a:lnTo>
                    <a:pt x="140970" y="97790"/>
                  </a:lnTo>
                  <a:lnTo>
                    <a:pt x="123189" y="95250"/>
                  </a:lnTo>
                  <a:lnTo>
                    <a:pt x="106679" y="93980"/>
                  </a:lnTo>
                  <a:lnTo>
                    <a:pt x="95250" y="92710"/>
                  </a:lnTo>
                  <a:lnTo>
                    <a:pt x="81279" y="90170"/>
                  </a:lnTo>
                  <a:lnTo>
                    <a:pt x="72389" y="87630"/>
                  </a:lnTo>
                  <a:lnTo>
                    <a:pt x="62229" y="85090"/>
                  </a:lnTo>
                  <a:lnTo>
                    <a:pt x="53339" y="83820"/>
                  </a:lnTo>
                  <a:lnTo>
                    <a:pt x="43179" y="81280"/>
                  </a:lnTo>
                  <a:lnTo>
                    <a:pt x="36829" y="78740"/>
                  </a:lnTo>
                  <a:lnTo>
                    <a:pt x="27939" y="76200"/>
                  </a:lnTo>
                  <a:lnTo>
                    <a:pt x="19050" y="73660"/>
                  </a:lnTo>
                  <a:lnTo>
                    <a:pt x="13970" y="69850"/>
                  </a:lnTo>
                  <a:lnTo>
                    <a:pt x="8889" y="67310"/>
                  </a:lnTo>
                  <a:lnTo>
                    <a:pt x="5079" y="64770"/>
                  </a:lnTo>
                  <a:lnTo>
                    <a:pt x="1270" y="62230"/>
                  </a:lnTo>
                  <a:lnTo>
                    <a:pt x="0" y="57150"/>
                  </a:lnTo>
                  <a:lnTo>
                    <a:pt x="1270" y="54610"/>
                  </a:lnTo>
                  <a:lnTo>
                    <a:pt x="3810" y="50800"/>
                  </a:lnTo>
                  <a:lnTo>
                    <a:pt x="6350" y="48260"/>
                  </a:lnTo>
                  <a:lnTo>
                    <a:pt x="11429" y="45720"/>
                  </a:lnTo>
                  <a:lnTo>
                    <a:pt x="15239" y="41910"/>
                  </a:lnTo>
                  <a:lnTo>
                    <a:pt x="21589" y="39370"/>
                  </a:lnTo>
                  <a:lnTo>
                    <a:pt x="30479" y="36830"/>
                  </a:lnTo>
                  <a:lnTo>
                    <a:pt x="41910" y="33020"/>
                  </a:lnTo>
                  <a:lnTo>
                    <a:pt x="54610" y="30480"/>
                  </a:lnTo>
                  <a:lnTo>
                    <a:pt x="64770" y="27940"/>
                  </a:lnTo>
                  <a:lnTo>
                    <a:pt x="77470" y="25400"/>
                  </a:lnTo>
                  <a:lnTo>
                    <a:pt x="88900" y="22860"/>
                  </a:lnTo>
                  <a:lnTo>
                    <a:pt x="102870" y="21590"/>
                  </a:lnTo>
                  <a:lnTo>
                    <a:pt x="121920" y="19050"/>
                  </a:lnTo>
                  <a:lnTo>
                    <a:pt x="138429" y="16510"/>
                  </a:lnTo>
                  <a:lnTo>
                    <a:pt x="157479" y="13970"/>
                  </a:lnTo>
                  <a:lnTo>
                    <a:pt x="198120" y="11430"/>
                  </a:lnTo>
                  <a:lnTo>
                    <a:pt x="231139" y="8890"/>
                  </a:lnTo>
                  <a:lnTo>
                    <a:pt x="265429" y="8890"/>
                  </a:lnTo>
                  <a:lnTo>
                    <a:pt x="294639" y="7620"/>
                  </a:lnTo>
                  <a:lnTo>
                    <a:pt x="331470" y="7620"/>
                  </a:lnTo>
                  <a:lnTo>
                    <a:pt x="331470" y="0"/>
                  </a:lnTo>
                  <a:lnTo>
                    <a:pt x="453389" y="16510"/>
                  </a:lnTo>
                  <a:lnTo>
                    <a:pt x="328929" y="34290"/>
                  </a:lnTo>
                  <a:lnTo>
                    <a:pt x="330200" y="26670"/>
                  </a:lnTo>
                  <a:lnTo>
                    <a:pt x="293370" y="26670"/>
                  </a:lnTo>
                  <a:lnTo>
                    <a:pt x="265429" y="27940"/>
                  </a:lnTo>
                  <a:lnTo>
                    <a:pt x="237489" y="27940"/>
                  </a:lnTo>
                  <a:lnTo>
                    <a:pt x="198120" y="31750"/>
                  </a:lnTo>
                  <a:lnTo>
                    <a:pt x="179070" y="34290"/>
                  </a:lnTo>
                  <a:lnTo>
                    <a:pt x="161289" y="36830"/>
                  </a:lnTo>
                  <a:lnTo>
                    <a:pt x="146050" y="38100"/>
                  </a:lnTo>
                  <a:lnTo>
                    <a:pt x="132079" y="41910"/>
                  </a:lnTo>
                  <a:lnTo>
                    <a:pt x="119379" y="44450"/>
                  </a:lnTo>
                  <a:lnTo>
                    <a:pt x="109220" y="46990"/>
                  </a:lnTo>
                  <a:lnTo>
                    <a:pt x="74929" y="63500"/>
                  </a:lnTo>
                  <a:lnTo>
                    <a:pt x="74929" y="67310"/>
                  </a:lnTo>
                  <a:lnTo>
                    <a:pt x="76200" y="69850"/>
                  </a:lnTo>
                  <a:lnTo>
                    <a:pt x="77470" y="72390"/>
                  </a:lnTo>
                  <a:lnTo>
                    <a:pt x="120650" y="88900"/>
                  </a:lnTo>
                  <a:lnTo>
                    <a:pt x="134620" y="92710"/>
                  </a:lnTo>
                  <a:lnTo>
                    <a:pt x="152400" y="95250"/>
                  </a:lnTo>
                  <a:lnTo>
                    <a:pt x="170179" y="97790"/>
                  </a:lnTo>
                  <a:lnTo>
                    <a:pt x="184150" y="99060"/>
                  </a:lnTo>
                  <a:lnTo>
                    <a:pt x="200660" y="101600"/>
                  </a:lnTo>
                  <a:lnTo>
                    <a:pt x="217170" y="102870"/>
                  </a:lnTo>
                  <a:lnTo>
                    <a:pt x="229870" y="104140"/>
                  </a:lnTo>
                  <a:lnTo>
                    <a:pt x="241300" y="104140"/>
                  </a:lnTo>
                  <a:lnTo>
                    <a:pt x="256539" y="104140"/>
                  </a:lnTo>
                  <a:lnTo>
                    <a:pt x="270510" y="104140"/>
                  </a:lnTo>
                  <a:lnTo>
                    <a:pt x="290829" y="105410"/>
                  </a:lnTo>
                  <a:lnTo>
                    <a:pt x="341629" y="10668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2" name="object 322"/>
          <p:cNvSpPr txBox="1"/>
          <p:nvPr/>
        </p:nvSpPr>
        <p:spPr>
          <a:xfrm>
            <a:off x="6043929" y="3370579"/>
            <a:ext cx="55880" cy="774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50" spc="25" b="1">
                <a:latin typeface="Arial"/>
                <a:cs typeface="Arial"/>
              </a:rPr>
              <a:t>o</a:t>
            </a:r>
            <a:endParaRPr sz="350">
              <a:latin typeface="Arial"/>
              <a:cs typeface="Arial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5548629" y="3393439"/>
            <a:ext cx="593725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25" b="1">
                <a:latin typeface="Arial"/>
                <a:cs typeface="Arial"/>
              </a:rPr>
              <a:t>( </a:t>
            </a:r>
            <a:r>
              <a:rPr dirty="0" sz="550" spc="55" b="1">
                <a:latin typeface="Arial"/>
                <a:cs typeface="Arial"/>
              </a:rPr>
              <a:t>ROTATE </a:t>
            </a:r>
            <a:r>
              <a:rPr dirty="0" sz="550" spc="50" b="1">
                <a:latin typeface="Arial"/>
                <a:cs typeface="Arial"/>
              </a:rPr>
              <a:t>90</a:t>
            </a:r>
            <a:r>
              <a:rPr dirty="0" sz="550" spc="100" b="1">
                <a:latin typeface="Arial"/>
                <a:cs typeface="Arial"/>
              </a:rPr>
              <a:t> </a:t>
            </a:r>
            <a:r>
              <a:rPr dirty="0" sz="550" spc="25" b="1"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324" name="object 324"/>
          <p:cNvGrpSpPr/>
          <p:nvPr/>
        </p:nvGrpSpPr>
        <p:grpSpPr>
          <a:xfrm>
            <a:off x="7925434" y="3095625"/>
            <a:ext cx="130810" cy="278130"/>
            <a:chOff x="7925434" y="3095625"/>
            <a:chExt cx="130810" cy="278130"/>
          </a:xfrm>
        </p:grpSpPr>
        <p:sp>
          <p:nvSpPr>
            <p:cNvPr id="325" name="object 325"/>
            <p:cNvSpPr/>
            <p:nvPr/>
          </p:nvSpPr>
          <p:spPr>
            <a:xfrm>
              <a:off x="7929879" y="3100069"/>
              <a:ext cx="121920" cy="269240"/>
            </a:xfrm>
            <a:custGeom>
              <a:avLst/>
              <a:gdLst/>
              <a:ahLst/>
              <a:cxnLst/>
              <a:rect l="l" t="t" r="r" b="b"/>
              <a:pathLst>
                <a:path w="121920" h="269239">
                  <a:moveTo>
                    <a:pt x="88900" y="0"/>
                  </a:moveTo>
                  <a:lnTo>
                    <a:pt x="88900" y="19050"/>
                  </a:lnTo>
                  <a:lnTo>
                    <a:pt x="78740" y="20319"/>
                  </a:lnTo>
                  <a:lnTo>
                    <a:pt x="71120" y="21589"/>
                  </a:lnTo>
                  <a:lnTo>
                    <a:pt x="62229" y="26669"/>
                  </a:lnTo>
                  <a:lnTo>
                    <a:pt x="53340" y="30479"/>
                  </a:lnTo>
                  <a:lnTo>
                    <a:pt x="41910" y="38100"/>
                  </a:lnTo>
                  <a:lnTo>
                    <a:pt x="36829" y="44450"/>
                  </a:lnTo>
                  <a:lnTo>
                    <a:pt x="33020" y="48259"/>
                  </a:lnTo>
                  <a:lnTo>
                    <a:pt x="27940" y="55879"/>
                  </a:lnTo>
                  <a:lnTo>
                    <a:pt x="20320" y="66039"/>
                  </a:lnTo>
                  <a:lnTo>
                    <a:pt x="17779" y="71119"/>
                  </a:lnTo>
                  <a:lnTo>
                    <a:pt x="13970" y="77469"/>
                  </a:lnTo>
                  <a:lnTo>
                    <a:pt x="11429" y="85089"/>
                  </a:lnTo>
                  <a:lnTo>
                    <a:pt x="8890" y="93979"/>
                  </a:lnTo>
                  <a:lnTo>
                    <a:pt x="6350" y="101600"/>
                  </a:lnTo>
                  <a:lnTo>
                    <a:pt x="3810" y="107950"/>
                  </a:lnTo>
                  <a:lnTo>
                    <a:pt x="2540" y="114300"/>
                  </a:lnTo>
                  <a:lnTo>
                    <a:pt x="1270" y="123189"/>
                  </a:lnTo>
                  <a:lnTo>
                    <a:pt x="1270" y="130809"/>
                  </a:lnTo>
                  <a:lnTo>
                    <a:pt x="0" y="137159"/>
                  </a:lnTo>
                  <a:lnTo>
                    <a:pt x="0" y="156209"/>
                  </a:lnTo>
                  <a:lnTo>
                    <a:pt x="5079" y="185419"/>
                  </a:lnTo>
                  <a:lnTo>
                    <a:pt x="11429" y="204469"/>
                  </a:lnTo>
                  <a:lnTo>
                    <a:pt x="13970" y="209550"/>
                  </a:lnTo>
                  <a:lnTo>
                    <a:pt x="19050" y="222250"/>
                  </a:lnTo>
                  <a:lnTo>
                    <a:pt x="21590" y="226059"/>
                  </a:lnTo>
                  <a:lnTo>
                    <a:pt x="25400" y="231139"/>
                  </a:lnTo>
                  <a:lnTo>
                    <a:pt x="27940" y="236219"/>
                  </a:lnTo>
                  <a:lnTo>
                    <a:pt x="33020" y="241300"/>
                  </a:lnTo>
                  <a:lnTo>
                    <a:pt x="38100" y="247650"/>
                  </a:lnTo>
                  <a:lnTo>
                    <a:pt x="43179" y="252729"/>
                  </a:lnTo>
                  <a:lnTo>
                    <a:pt x="48260" y="256539"/>
                  </a:lnTo>
                  <a:lnTo>
                    <a:pt x="52070" y="259079"/>
                  </a:lnTo>
                  <a:lnTo>
                    <a:pt x="62229" y="264159"/>
                  </a:lnTo>
                  <a:lnTo>
                    <a:pt x="66040" y="266700"/>
                  </a:lnTo>
                  <a:lnTo>
                    <a:pt x="72390" y="267969"/>
                  </a:lnTo>
                  <a:lnTo>
                    <a:pt x="77470" y="267969"/>
                  </a:lnTo>
                  <a:lnTo>
                    <a:pt x="91440" y="269239"/>
                  </a:lnTo>
                  <a:lnTo>
                    <a:pt x="72390" y="265429"/>
                  </a:lnTo>
                  <a:lnTo>
                    <a:pt x="64770" y="262889"/>
                  </a:lnTo>
                  <a:lnTo>
                    <a:pt x="60960" y="260350"/>
                  </a:lnTo>
                  <a:lnTo>
                    <a:pt x="58420" y="257809"/>
                  </a:lnTo>
                  <a:lnTo>
                    <a:pt x="53340" y="255269"/>
                  </a:lnTo>
                  <a:lnTo>
                    <a:pt x="49529" y="250189"/>
                  </a:lnTo>
                  <a:lnTo>
                    <a:pt x="45720" y="246379"/>
                  </a:lnTo>
                  <a:lnTo>
                    <a:pt x="40640" y="238759"/>
                  </a:lnTo>
                  <a:lnTo>
                    <a:pt x="24129" y="200659"/>
                  </a:lnTo>
                  <a:lnTo>
                    <a:pt x="21590" y="191769"/>
                  </a:lnTo>
                  <a:lnTo>
                    <a:pt x="20320" y="184150"/>
                  </a:lnTo>
                  <a:lnTo>
                    <a:pt x="20320" y="161289"/>
                  </a:lnTo>
                  <a:lnTo>
                    <a:pt x="21590" y="152400"/>
                  </a:lnTo>
                  <a:lnTo>
                    <a:pt x="21590" y="143509"/>
                  </a:lnTo>
                  <a:lnTo>
                    <a:pt x="39370" y="99059"/>
                  </a:lnTo>
                  <a:lnTo>
                    <a:pt x="71120" y="71119"/>
                  </a:lnTo>
                  <a:lnTo>
                    <a:pt x="88900" y="67309"/>
                  </a:lnTo>
                  <a:lnTo>
                    <a:pt x="88900" y="86359"/>
                  </a:lnTo>
                  <a:lnTo>
                    <a:pt x="121920" y="43179"/>
                  </a:lnTo>
                  <a:lnTo>
                    <a:pt x="889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6" name="object 326"/>
            <p:cNvSpPr/>
            <p:nvPr/>
          </p:nvSpPr>
          <p:spPr>
            <a:xfrm>
              <a:off x="7929879" y="3100069"/>
              <a:ext cx="121920" cy="269240"/>
            </a:xfrm>
            <a:custGeom>
              <a:avLst/>
              <a:gdLst/>
              <a:ahLst/>
              <a:cxnLst/>
              <a:rect l="l" t="t" r="r" b="b"/>
              <a:pathLst>
                <a:path w="121920" h="269239">
                  <a:moveTo>
                    <a:pt x="91440" y="269239"/>
                  </a:moveTo>
                  <a:lnTo>
                    <a:pt x="77470" y="267969"/>
                  </a:lnTo>
                  <a:lnTo>
                    <a:pt x="72390" y="267969"/>
                  </a:lnTo>
                  <a:lnTo>
                    <a:pt x="66040" y="266700"/>
                  </a:lnTo>
                  <a:lnTo>
                    <a:pt x="62229" y="264159"/>
                  </a:lnTo>
                  <a:lnTo>
                    <a:pt x="57150" y="261619"/>
                  </a:lnTo>
                  <a:lnTo>
                    <a:pt x="52070" y="259079"/>
                  </a:lnTo>
                  <a:lnTo>
                    <a:pt x="48260" y="256539"/>
                  </a:lnTo>
                  <a:lnTo>
                    <a:pt x="43179" y="252729"/>
                  </a:lnTo>
                  <a:lnTo>
                    <a:pt x="38100" y="247650"/>
                  </a:lnTo>
                  <a:lnTo>
                    <a:pt x="33020" y="241300"/>
                  </a:lnTo>
                  <a:lnTo>
                    <a:pt x="27940" y="236219"/>
                  </a:lnTo>
                  <a:lnTo>
                    <a:pt x="25400" y="231139"/>
                  </a:lnTo>
                  <a:lnTo>
                    <a:pt x="21590" y="226059"/>
                  </a:lnTo>
                  <a:lnTo>
                    <a:pt x="19050" y="222250"/>
                  </a:lnTo>
                  <a:lnTo>
                    <a:pt x="16510" y="215900"/>
                  </a:lnTo>
                  <a:lnTo>
                    <a:pt x="13970" y="209550"/>
                  </a:lnTo>
                  <a:lnTo>
                    <a:pt x="11429" y="204469"/>
                  </a:lnTo>
                  <a:lnTo>
                    <a:pt x="10160" y="200659"/>
                  </a:lnTo>
                  <a:lnTo>
                    <a:pt x="7620" y="193039"/>
                  </a:lnTo>
                  <a:lnTo>
                    <a:pt x="5079" y="185419"/>
                  </a:lnTo>
                  <a:lnTo>
                    <a:pt x="3810" y="177800"/>
                  </a:lnTo>
                  <a:lnTo>
                    <a:pt x="2540" y="171450"/>
                  </a:lnTo>
                  <a:lnTo>
                    <a:pt x="1270" y="163829"/>
                  </a:lnTo>
                  <a:lnTo>
                    <a:pt x="0" y="156209"/>
                  </a:lnTo>
                  <a:lnTo>
                    <a:pt x="0" y="146050"/>
                  </a:lnTo>
                  <a:lnTo>
                    <a:pt x="0" y="137159"/>
                  </a:lnTo>
                  <a:lnTo>
                    <a:pt x="1270" y="130809"/>
                  </a:lnTo>
                  <a:lnTo>
                    <a:pt x="1270" y="123189"/>
                  </a:lnTo>
                  <a:lnTo>
                    <a:pt x="2540" y="114300"/>
                  </a:lnTo>
                  <a:lnTo>
                    <a:pt x="3810" y="107950"/>
                  </a:lnTo>
                  <a:lnTo>
                    <a:pt x="6350" y="101600"/>
                  </a:lnTo>
                  <a:lnTo>
                    <a:pt x="8890" y="93979"/>
                  </a:lnTo>
                  <a:lnTo>
                    <a:pt x="11429" y="85089"/>
                  </a:lnTo>
                  <a:lnTo>
                    <a:pt x="13970" y="77469"/>
                  </a:lnTo>
                  <a:lnTo>
                    <a:pt x="17779" y="71119"/>
                  </a:lnTo>
                  <a:lnTo>
                    <a:pt x="20320" y="66039"/>
                  </a:lnTo>
                  <a:lnTo>
                    <a:pt x="24129" y="60959"/>
                  </a:lnTo>
                  <a:lnTo>
                    <a:pt x="27940" y="55879"/>
                  </a:lnTo>
                  <a:lnTo>
                    <a:pt x="33020" y="48259"/>
                  </a:lnTo>
                  <a:lnTo>
                    <a:pt x="36829" y="44450"/>
                  </a:lnTo>
                  <a:lnTo>
                    <a:pt x="41910" y="38100"/>
                  </a:lnTo>
                  <a:lnTo>
                    <a:pt x="53340" y="30479"/>
                  </a:lnTo>
                  <a:lnTo>
                    <a:pt x="62229" y="26669"/>
                  </a:lnTo>
                  <a:lnTo>
                    <a:pt x="71120" y="21589"/>
                  </a:lnTo>
                  <a:lnTo>
                    <a:pt x="78740" y="20319"/>
                  </a:lnTo>
                  <a:lnTo>
                    <a:pt x="88900" y="19050"/>
                  </a:lnTo>
                  <a:lnTo>
                    <a:pt x="88900" y="0"/>
                  </a:lnTo>
                  <a:lnTo>
                    <a:pt x="121920" y="43179"/>
                  </a:lnTo>
                  <a:lnTo>
                    <a:pt x="88900" y="86359"/>
                  </a:lnTo>
                  <a:lnTo>
                    <a:pt x="88900" y="67309"/>
                  </a:lnTo>
                  <a:lnTo>
                    <a:pt x="78740" y="68579"/>
                  </a:lnTo>
                  <a:lnTo>
                    <a:pt x="43179" y="93979"/>
                  </a:lnTo>
                  <a:lnTo>
                    <a:pt x="35560" y="105409"/>
                  </a:lnTo>
                  <a:lnTo>
                    <a:pt x="31750" y="111759"/>
                  </a:lnTo>
                  <a:lnTo>
                    <a:pt x="29210" y="118109"/>
                  </a:lnTo>
                  <a:lnTo>
                    <a:pt x="26670" y="125729"/>
                  </a:lnTo>
                  <a:lnTo>
                    <a:pt x="24129" y="134619"/>
                  </a:lnTo>
                  <a:lnTo>
                    <a:pt x="21590" y="143509"/>
                  </a:lnTo>
                  <a:lnTo>
                    <a:pt x="21590" y="152400"/>
                  </a:lnTo>
                  <a:lnTo>
                    <a:pt x="20320" y="161289"/>
                  </a:lnTo>
                  <a:lnTo>
                    <a:pt x="20320" y="171450"/>
                  </a:lnTo>
                  <a:lnTo>
                    <a:pt x="20320" y="176529"/>
                  </a:lnTo>
                  <a:lnTo>
                    <a:pt x="20320" y="184150"/>
                  </a:lnTo>
                  <a:lnTo>
                    <a:pt x="21590" y="191769"/>
                  </a:lnTo>
                  <a:lnTo>
                    <a:pt x="24129" y="200659"/>
                  </a:lnTo>
                  <a:lnTo>
                    <a:pt x="25400" y="207009"/>
                  </a:lnTo>
                  <a:lnTo>
                    <a:pt x="27940" y="214629"/>
                  </a:lnTo>
                  <a:lnTo>
                    <a:pt x="31750" y="224789"/>
                  </a:lnTo>
                  <a:lnTo>
                    <a:pt x="35560" y="232409"/>
                  </a:lnTo>
                  <a:lnTo>
                    <a:pt x="40640" y="238759"/>
                  </a:lnTo>
                  <a:lnTo>
                    <a:pt x="45720" y="246379"/>
                  </a:lnTo>
                  <a:lnTo>
                    <a:pt x="49529" y="250189"/>
                  </a:lnTo>
                  <a:lnTo>
                    <a:pt x="53340" y="255269"/>
                  </a:lnTo>
                  <a:lnTo>
                    <a:pt x="58420" y="257809"/>
                  </a:lnTo>
                  <a:lnTo>
                    <a:pt x="60960" y="260350"/>
                  </a:lnTo>
                  <a:lnTo>
                    <a:pt x="64770" y="262889"/>
                  </a:lnTo>
                  <a:lnTo>
                    <a:pt x="68579" y="264159"/>
                  </a:lnTo>
                  <a:lnTo>
                    <a:pt x="72390" y="265429"/>
                  </a:lnTo>
                  <a:lnTo>
                    <a:pt x="78740" y="266700"/>
                  </a:lnTo>
                  <a:lnTo>
                    <a:pt x="91440" y="269239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7" name="object 327"/>
          <p:cNvSpPr txBox="1"/>
          <p:nvPr/>
        </p:nvSpPr>
        <p:spPr>
          <a:xfrm>
            <a:off x="8229600" y="3370579"/>
            <a:ext cx="55880" cy="774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50" spc="25" b="1">
                <a:latin typeface="Arial"/>
                <a:cs typeface="Arial"/>
              </a:rPr>
              <a:t>o</a:t>
            </a:r>
            <a:endParaRPr sz="350">
              <a:latin typeface="Arial"/>
              <a:cs typeface="Arial"/>
            </a:endParaRPr>
          </a:p>
        </p:txBody>
      </p:sp>
      <p:sp>
        <p:nvSpPr>
          <p:cNvPr id="328" name="object 328"/>
          <p:cNvSpPr txBox="1"/>
          <p:nvPr/>
        </p:nvSpPr>
        <p:spPr>
          <a:xfrm>
            <a:off x="7735569" y="3393439"/>
            <a:ext cx="592455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25" b="1">
                <a:latin typeface="Arial"/>
                <a:cs typeface="Arial"/>
              </a:rPr>
              <a:t>( </a:t>
            </a:r>
            <a:r>
              <a:rPr dirty="0" sz="550" spc="55" b="1">
                <a:latin typeface="Arial"/>
                <a:cs typeface="Arial"/>
              </a:rPr>
              <a:t>ROTATE </a:t>
            </a:r>
            <a:r>
              <a:rPr dirty="0" sz="550" spc="50" b="1">
                <a:latin typeface="Arial"/>
                <a:cs typeface="Arial"/>
              </a:rPr>
              <a:t>90</a:t>
            </a:r>
            <a:r>
              <a:rPr dirty="0" sz="550" spc="85" b="1">
                <a:latin typeface="Arial"/>
                <a:cs typeface="Arial"/>
              </a:rPr>
              <a:t> </a:t>
            </a:r>
            <a:r>
              <a:rPr dirty="0" sz="550" spc="25" b="1"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6497320" y="3122929"/>
            <a:ext cx="592455" cy="88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400" spc="30">
                <a:latin typeface="Arial"/>
                <a:cs typeface="Arial"/>
              </a:rPr>
              <a:t>Carr </a:t>
            </a:r>
            <a:r>
              <a:rPr dirty="0" sz="400" spc="35">
                <a:latin typeface="Arial"/>
                <a:cs typeface="Arial"/>
              </a:rPr>
              <a:t>Gleason</a:t>
            </a:r>
            <a:r>
              <a:rPr dirty="0" sz="400" spc="65">
                <a:latin typeface="Arial"/>
                <a:cs typeface="Arial"/>
              </a:rPr>
              <a:t> </a:t>
            </a:r>
            <a:r>
              <a:rPr dirty="0" sz="400" spc="35">
                <a:latin typeface="Arial"/>
                <a:cs typeface="Arial"/>
              </a:rPr>
              <a:t>Clyde</a:t>
            </a:r>
            <a:endParaRPr sz="400">
              <a:latin typeface="Arial"/>
              <a:cs typeface="Arial"/>
            </a:endParaRPr>
          </a:p>
        </p:txBody>
      </p:sp>
      <p:sp>
        <p:nvSpPr>
          <p:cNvPr id="330" name="object 330"/>
          <p:cNvSpPr txBox="1"/>
          <p:nvPr/>
        </p:nvSpPr>
        <p:spPr>
          <a:xfrm>
            <a:off x="2188210" y="5281929"/>
            <a:ext cx="39116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60" b="1">
                <a:latin typeface="Arial"/>
                <a:cs typeface="Arial"/>
              </a:rPr>
              <a:t>C</a:t>
            </a:r>
            <a:r>
              <a:rPr dirty="0" sz="700" spc="70" b="1">
                <a:latin typeface="Arial"/>
                <a:cs typeface="Arial"/>
              </a:rPr>
              <a:t>OLOR</a:t>
            </a:r>
            <a:endParaRPr sz="700">
              <a:latin typeface="Arial"/>
              <a:cs typeface="Arial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4373879" y="5281929"/>
            <a:ext cx="39116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85" b="1">
                <a:latin typeface="Arial"/>
                <a:cs typeface="Arial"/>
              </a:rPr>
              <a:t>M</a:t>
            </a:r>
            <a:r>
              <a:rPr dirty="0" sz="700" spc="60" b="1">
                <a:latin typeface="Arial"/>
                <a:cs typeface="Arial"/>
              </a:rPr>
              <a:t>O</a:t>
            </a:r>
            <a:r>
              <a:rPr dirty="0" sz="700" spc="70" b="1">
                <a:latin typeface="Arial"/>
                <a:cs typeface="Arial"/>
              </a:rPr>
              <a:t>D</a:t>
            </a:r>
            <a:r>
              <a:rPr dirty="0" sz="700" spc="55" b="1">
                <a:latin typeface="Arial"/>
                <a:cs typeface="Arial"/>
              </a:rPr>
              <a:t>E</a:t>
            </a:r>
            <a:r>
              <a:rPr dirty="0" sz="700" spc="55" b="1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5913120" y="4612640"/>
            <a:ext cx="109855" cy="45656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just" marL="12700" marR="5080">
              <a:lnSpc>
                <a:spcPct val="75600"/>
              </a:lnSpc>
              <a:spcBef>
                <a:spcPts val="315"/>
              </a:spcBef>
            </a:pPr>
            <a:r>
              <a:rPr dirty="0" sz="700" spc="40" b="1">
                <a:latin typeface="Arial"/>
                <a:cs typeface="Arial"/>
              </a:rPr>
              <a:t>M  O  D  </a:t>
            </a:r>
            <a:r>
              <a:rPr dirty="0" sz="700" spc="60" b="1">
                <a:latin typeface="Arial"/>
                <a:cs typeface="Arial"/>
              </a:rPr>
              <a:t>E  </a:t>
            </a:r>
            <a:r>
              <a:rPr dirty="0" sz="700" spc="55" b="1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33" name="object 333"/>
          <p:cNvGrpSpPr/>
          <p:nvPr/>
        </p:nvGrpSpPr>
        <p:grpSpPr>
          <a:xfrm>
            <a:off x="6435725" y="5266054"/>
            <a:ext cx="871855" cy="224154"/>
            <a:chOff x="6435725" y="5266054"/>
            <a:chExt cx="871855" cy="224154"/>
          </a:xfrm>
        </p:grpSpPr>
        <p:sp>
          <p:nvSpPr>
            <p:cNvPr id="334" name="object 334"/>
            <p:cNvSpPr/>
            <p:nvPr/>
          </p:nvSpPr>
          <p:spPr>
            <a:xfrm>
              <a:off x="6501130" y="5323839"/>
              <a:ext cx="806450" cy="166370"/>
            </a:xfrm>
            <a:custGeom>
              <a:avLst/>
              <a:gdLst/>
              <a:ahLst/>
              <a:cxnLst/>
              <a:rect l="l" t="t" r="r" b="b"/>
              <a:pathLst>
                <a:path w="806450" h="166370">
                  <a:moveTo>
                    <a:pt x="806450" y="0"/>
                  </a:moveTo>
                  <a:lnTo>
                    <a:pt x="742950" y="0"/>
                  </a:lnTo>
                  <a:lnTo>
                    <a:pt x="742950" y="110490"/>
                  </a:lnTo>
                  <a:lnTo>
                    <a:pt x="0" y="110490"/>
                  </a:lnTo>
                  <a:lnTo>
                    <a:pt x="0" y="166370"/>
                  </a:lnTo>
                  <a:lnTo>
                    <a:pt x="806450" y="166370"/>
                  </a:lnTo>
                  <a:lnTo>
                    <a:pt x="806450" y="11049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5" name="object 335"/>
            <p:cNvSpPr/>
            <p:nvPr/>
          </p:nvSpPr>
          <p:spPr>
            <a:xfrm>
              <a:off x="6440169" y="5270499"/>
              <a:ext cx="805180" cy="165100"/>
            </a:xfrm>
            <a:custGeom>
              <a:avLst/>
              <a:gdLst/>
              <a:ahLst/>
              <a:cxnLst/>
              <a:rect l="l" t="t" r="r" b="b"/>
              <a:pathLst>
                <a:path w="805179" h="165100">
                  <a:moveTo>
                    <a:pt x="0" y="0"/>
                  </a:moveTo>
                  <a:lnTo>
                    <a:pt x="805179" y="0"/>
                  </a:lnTo>
                  <a:lnTo>
                    <a:pt x="805179" y="165100"/>
                  </a:lnTo>
                  <a:lnTo>
                    <a:pt x="0" y="165100"/>
                  </a:lnTo>
                  <a:lnTo>
                    <a:pt x="0" y="0"/>
                  </a:lnTo>
                  <a:close/>
                </a:path>
              </a:pathLst>
            </a:custGeom>
            <a:ln w="8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6" name="object 336"/>
          <p:cNvSpPr txBox="1"/>
          <p:nvPr/>
        </p:nvSpPr>
        <p:spPr>
          <a:xfrm>
            <a:off x="6444615" y="5273040"/>
            <a:ext cx="796290" cy="1339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110"/>
              </a:spcBef>
            </a:pPr>
            <a:r>
              <a:rPr dirty="0" sz="700" spc="55" b="1">
                <a:latin typeface="Arial"/>
                <a:cs typeface="Arial"/>
              </a:rPr>
              <a:t>DEALERSHIP</a:t>
            </a:r>
            <a:endParaRPr sz="700">
              <a:latin typeface="Arial"/>
              <a:cs typeface="Arial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3797300" y="5360670"/>
            <a:ext cx="55880" cy="774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50" spc="25" b="1">
                <a:latin typeface="Arial"/>
                <a:cs typeface="Arial"/>
              </a:rPr>
              <a:t>o</a:t>
            </a:r>
            <a:endParaRPr sz="350">
              <a:latin typeface="Arial"/>
              <a:cs typeface="Arial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3302000" y="5383529"/>
            <a:ext cx="593725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25" b="1">
                <a:latin typeface="Arial"/>
                <a:cs typeface="Arial"/>
              </a:rPr>
              <a:t>( </a:t>
            </a:r>
            <a:r>
              <a:rPr dirty="0" sz="550" spc="55" b="1">
                <a:latin typeface="Arial"/>
                <a:cs typeface="Arial"/>
              </a:rPr>
              <a:t>ROTATE </a:t>
            </a:r>
            <a:r>
              <a:rPr dirty="0" sz="550" spc="50" b="1">
                <a:latin typeface="Arial"/>
                <a:cs typeface="Arial"/>
              </a:rPr>
              <a:t>90</a:t>
            </a:r>
            <a:r>
              <a:rPr dirty="0" sz="550" spc="95" b="1">
                <a:latin typeface="Arial"/>
                <a:cs typeface="Arial"/>
              </a:rPr>
              <a:t> </a:t>
            </a:r>
            <a:r>
              <a:rPr dirty="0" sz="550" spc="25" b="1"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</p:txBody>
      </p:sp>
      <p:sp>
        <p:nvSpPr>
          <p:cNvPr id="339" name="object 339"/>
          <p:cNvSpPr txBox="1"/>
          <p:nvPr/>
        </p:nvSpPr>
        <p:spPr>
          <a:xfrm>
            <a:off x="5982970" y="5360670"/>
            <a:ext cx="55880" cy="774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50" spc="25" b="1">
                <a:latin typeface="Arial"/>
                <a:cs typeface="Arial"/>
              </a:rPr>
              <a:t>o</a:t>
            </a:r>
            <a:endParaRPr sz="350">
              <a:latin typeface="Arial"/>
              <a:cs typeface="Arial"/>
            </a:endParaRPr>
          </a:p>
        </p:txBody>
      </p:sp>
      <p:sp>
        <p:nvSpPr>
          <p:cNvPr id="340" name="object 340"/>
          <p:cNvSpPr txBox="1"/>
          <p:nvPr/>
        </p:nvSpPr>
        <p:spPr>
          <a:xfrm>
            <a:off x="5488940" y="5383529"/>
            <a:ext cx="592455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25" b="1">
                <a:latin typeface="Arial"/>
                <a:cs typeface="Arial"/>
              </a:rPr>
              <a:t>( </a:t>
            </a:r>
            <a:r>
              <a:rPr dirty="0" sz="550" spc="55" b="1">
                <a:latin typeface="Arial"/>
                <a:cs typeface="Arial"/>
              </a:rPr>
              <a:t>ROTATE </a:t>
            </a:r>
            <a:r>
              <a:rPr dirty="0" sz="550" spc="50" b="1">
                <a:latin typeface="Arial"/>
                <a:cs typeface="Arial"/>
              </a:rPr>
              <a:t>90</a:t>
            </a:r>
            <a:r>
              <a:rPr dirty="0" sz="550" spc="90" b="1">
                <a:latin typeface="Arial"/>
                <a:cs typeface="Arial"/>
              </a:rPr>
              <a:t> </a:t>
            </a:r>
            <a:r>
              <a:rPr dirty="0" sz="550" spc="25" b="1">
                <a:latin typeface="Arial"/>
                <a:cs typeface="Arial"/>
              </a:rPr>
              <a:t>)</a:t>
            </a:r>
            <a:endParaRPr sz="550">
              <a:latin typeface="Arial"/>
              <a:cs typeface="Arial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4088129" y="1906269"/>
            <a:ext cx="1268095" cy="24193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80" b="1">
                <a:latin typeface="Times New Roman"/>
                <a:cs typeface="Times New Roman"/>
              </a:rPr>
              <a:t>Sales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100" b="1">
                <a:latin typeface="Times New Roman"/>
                <a:cs typeface="Times New Roman"/>
              </a:rPr>
              <a:t>Volumes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0022" y="243840"/>
            <a:ext cx="8665845" cy="4631690"/>
            <a:chOff x="180022" y="243840"/>
            <a:chExt cx="8665845" cy="4631690"/>
          </a:xfrm>
        </p:grpSpPr>
        <p:sp>
          <p:nvSpPr>
            <p:cNvPr id="3" name="object 3"/>
            <p:cNvSpPr/>
            <p:nvPr/>
          </p:nvSpPr>
          <p:spPr>
            <a:xfrm>
              <a:off x="194310" y="783590"/>
              <a:ext cx="7726680" cy="2540"/>
            </a:xfrm>
            <a:custGeom>
              <a:avLst/>
              <a:gdLst/>
              <a:ahLst/>
              <a:cxnLst/>
              <a:rect l="l" t="t" r="r" b="b"/>
              <a:pathLst>
                <a:path w="7726680" h="2540">
                  <a:moveTo>
                    <a:pt x="7726680" y="0"/>
                  </a:moveTo>
                  <a:lnTo>
                    <a:pt x="0" y="2539"/>
                  </a:lnTo>
                </a:path>
              </a:pathLst>
            </a:custGeom>
            <a:ln w="2839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91794" y="675413"/>
              <a:ext cx="0" cy="2658745"/>
            </a:xfrm>
            <a:custGeom>
              <a:avLst/>
              <a:gdLst/>
              <a:ahLst/>
              <a:cxnLst/>
              <a:rect l="l" t="t" r="r" b="b"/>
              <a:pathLst>
                <a:path w="0" h="2658745">
                  <a:moveTo>
                    <a:pt x="0" y="0"/>
                  </a:moveTo>
                  <a:lnTo>
                    <a:pt x="0" y="265833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919719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202169" y="331089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612139" y="0"/>
                  </a:moveTo>
                  <a:lnTo>
                    <a:pt x="152400" y="0"/>
                  </a:lnTo>
                  <a:lnTo>
                    <a:pt x="0" y="113030"/>
                  </a:lnTo>
                  <a:lnTo>
                    <a:pt x="0" y="453390"/>
                  </a:lnTo>
                  <a:lnTo>
                    <a:pt x="458470" y="453390"/>
                  </a:lnTo>
                  <a:lnTo>
                    <a:pt x="612139" y="34036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202169" y="331089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152400" y="0"/>
                  </a:moveTo>
                  <a:lnTo>
                    <a:pt x="0" y="113030"/>
                  </a:lnTo>
                  <a:lnTo>
                    <a:pt x="0" y="453390"/>
                  </a:lnTo>
                  <a:lnTo>
                    <a:pt x="458470" y="453390"/>
                  </a:lnTo>
                  <a:lnTo>
                    <a:pt x="612139" y="340360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40" h="453389">
                  <a:moveTo>
                    <a:pt x="458470" y="113030"/>
                  </a:moveTo>
                  <a:lnTo>
                    <a:pt x="0" y="113030"/>
                  </a:lnTo>
                </a:path>
                <a:path w="612140" h="453389">
                  <a:moveTo>
                    <a:pt x="458470" y="113030"/>
                  </a:moveTo>
                  <a:lnTo>
                    <a:pt x="612139" y="0"/>
                  </a:lnTo>
                </a:path>
                <a:path w="612140" h="453389">
                  <a:moveTo>
                    <a:pt x="458470" y="113030"/>
                  </a:moveTo>
                  <a:lnTo>
                    <a:pt x="458470" y="45339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048500" y="3423919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612140" y="0"/>
                  </a:moveTo>
                  <a:lnTo>
                    <a:pt x="153670" y="0"/>
                  </a:lnTo>
                  <a:lnTo>
                    <a:pt x="0" y="113029"/>
                  </a:lnTo>
                  <a:lnTo>
                    <a:pt x="0" y="453389"/>
                  </a:lnTo>
                  <a:lnTo>
                    <a:pt x="459740" y="453389"/>
                  </a:lnTo>
                  <a:lnTo>
                    <a:pt x="612140" y="340359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048500" y="3423919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153670" y="0"/>
                  </a:moveTo>
                  <a:lnTo>
                    <a:pt x="0" y="113029"/>
                  </a:lnTo>
                  <a:lnTo>
                    <a:pt x="0" y="453389"/>
                  </a:lnTo>
                  <a:lnTo>
                    <a:pt x="459740" y="453389"/>
                  </a:lnTo>
                  <a:lnTo>
                    <a:pt x="612140" y="340359"/>
                  </a:lnTo>
                  <a:lnTo>
                    <a:pt x="612140" y="0"/>
                  </a:lnTo>
                  <a:lnTo>
                    <a:pt x="153670" y="0"/>
                  </a:lnTo>
                  <a:close/>
                </a:path>
                <a:path w="612140" h="453389">
                  <a:moveTo>
                    <a:pt x="459740" y="113029"/>
                  </a:moveTo>
                  <a:lnTo>
                    <a:pt x="0" y="113029"/>
                  </a:lnTo>
                </a:path>
                <a:path w="612140" h="453389">
                  <a:moveTo>
                    <a:pt x="459740" y="113029"/>
                  </a:moveTo>
                  <a:lnTo>
                    <a:pt x="612140" y="0"/>
                  </a:lnTo>
                </a:path>
                <a:path w="612140" h="453389">
                  <a:moveTo>
                    <a:pt x="459740" y="113029"/>
                  </a:moveTo>
                  <a:lnTo>
                    <a:pt x="459740" y="453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508240" y="3423919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612139" y="0"/>
                  </a:moveTo>
                  <a:lnTo>
                    <a:pt x="152400" y="0"/>
                  </a:lnTo>
                  <a:lnTo>
                    <a:pt x="0" y="113029"/>
                  </a:lnTo>
                  <a:lnTo>
                    <a:pt x="0" y="453389"/>
                  </a:lnTo>
                  <a:lnTo>
                    <a:pt x="458469" y="453389"/>
                  </a:lnTo>
                  <a:lnTo>
                    <a:pt x="612139" y="340359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508240" y="3423919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152400" y="0"/>
                  </a:moveTo>
                  <a:lnTo>
                    <a:pt x="0" y="113029"/>
                  </a:lnTo>
                  <a:lnTo>
                    <a:pt x="0" y="453389"/>
                  </a:lnTo>
                  <a:lnTo>
                    <a:pt x="458469" y="453389"/>
                  </a:lnTo>
                  <a:lnTo>
                    <a:pt x="612139" y="340359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40" h="453389">
                  <a:moveTo>
                    <a:pt x="458469" y="113029"/>
                  </a:moveTo>
                  <a:lnTo>
                    <a:pt x="0" y="113029"/>
                  </a:lnTo>
                </a:path>
                <a:path w="612140" h="453389">
                  <a:moveTo>
                    <a:pt x="458469" y="113029"/>
                  </a:moveTo>
                  <a:lnTo>
                    <a:pt x="612139" y="0"/>
                  </a:lnTo>
                </a:path>
                <a:path w="612140" h="453389">
                  <a:moveTo>
                    <a:pt x="458469" y="113029"/>
                  </a:moveTo>
                  <a:lnTo>
                    <a:pt x="458469" y="453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048500" y="308356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612140" y="0"/>
                  </a:moveTo>
                  <a:lnTo>
                    <a:pt x="153670" y="0"/>
                  </a:lnTo>
                  <a:lnTo>
                    <a:pt x="0" y="113029"/>
                  </a:lnTo>
                  <a:lnTo>
                    <a:pt x="0" y="453389"/>
                  </a:lnTo>
                  <a:lnTo>
                    <a:pt x="459740" y="453389"/>
                  </a:lnTo>
                  <a:lnTo>
                    <a:pt x="612140" y="340360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7048500" y="308356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153670" y="0"/>
                  </a:moveTo>
                  <a:lnTo>
                    <a:pt x="0" y="113029"/>
                  </a:lnTo>
                  <a:lnTo>
                    <a:pt x="0" y="453389"/>
                  </a:lnTo>
                  <a:lnTo>
                    <a:pt x="459740" y="453389"/>
                  </a:lnTo>
                  <a:lnTo>
                    <a:pt x="612140" y="340360"/>
                  </a:lnTo>
                  <a:lnTo>
                    <a:pt x="612140" y="0"/>
                  </a:lnTo>
                  <a:lnTo>
                    <a:pt x="153670" y="0"/>
                  </a:lnTo>
                  <a:close/>
                </a:path>
                <a:path w="612140" h="453389">
                  <a:moveTo>
                    <a:pt x="459740" y="113029"/>
                  </a:moveTo>
                  <a:lnTo>
                    <a:pt x="0" y="113029"/>
                  </a:lnTo>
                </a:path>
                <a:path w="612140" h="453389">
                  <a:moveTo>
                    <a:pt x="459740" y="113029"/>
                  </a:moveTo>
                  <a:lnTo>
                    <a:pt x="612140" y="0"/>
                  </a:lnTo>
                </a:path>
                <a:path w="612140" h="453389">
                  <a:moveTo>
                    <a:pt x="459740" y="113029"/>
                  </a:moveTo>
                  <a:lnTo>
                    <a:pt x="459740" y="453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508240" y="308356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612139" y="0"/>
                  </a:moveTo>
                  <a:lnTo>
                    <a:pt x="152400" y="0"/>
                  </a:lnTo>
                  <a:lnTo>
                    <a:pt x="0" y="113029"/>
                  </a:lnTo>
                  <a:lnTo>
                    <a:pt x="0" y="453389"/>
                  </a:lnTo>
                  <a:lnTo>
                    <a:pt x="458469" y="453389"/>
                  </a:lnTo>
                  <a:lnTo>
                    <a:pt x="612139" y="34036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508240" y="3083560"/>
              <a:ext cx="612140" cy="453390"/>
            </a:xfrm>
            <a:custGeom>
              <a:avLst/>
              <a:gdLst/>
              <a:ahLst/>
              <a:cxnLst/>
              <a:rect l="l" t="t" r="r" b="b"/>
              <a:pathLst>
                <a:path w="612140" h="453389">
                  <a:moveTo>
                    <a:pt x="152400" y="0"/>
                  </a:moveTo>
                  <a:lnTo>
                    <a:pt x="0" y="113029"/>
                  </a:lnTo>
                  <a:lnTo>
                    <a:pt x="0" y="453389"/>
                  </a:lnTo>
                  <a:lnTo>
                    <a:pt x="458469" y="453389"/>
                  </a:lnTo>
                  <a:lnTo>
                    <a:pt x="612139" y="340360"/>
                  </a:lnTo>
                  <a:lnTo>
                    <a:pt x="612139" y="0"/>
                  </a:lnTo>
                  <a:lnTo>
                    <a:pt x="152400" y="0"/>
                  </a:lnTo>
                  <a:close/>
                </a:path>
                <a:path w="612140" h="453389">
                  <a:moveTo>
                    <a:pt x="458469" y="113029"/>
                  </a:moveTo>
                  <a:lnTo>
                    <a:pt x="0" y="113029"/>
                  </a:lnTo>
                </a:path>
                <a:path w="612140" h="453389">
                  <a:moveTo>
                    <a:pt x="458469" y="113029"/>
                  </a:moveTo>
                  <a:lnTo>
                    <a:pt x="612139" y="0"/>
                  </a:lnTo>
                </a:path>
                <a:path w="612140" h="453389">
                  <a:moveTo>
                    <a:pt x="458469" y="113029"/>
                  </a:moveTo>
                  <a:lnTo>
                    <a:pt x="458469" y="453389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896100" y="3536949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612140" y="0"/>
                  </a:moveTo>
                  <a:lnTo>
                    <a:pt x="152400" y="0"/>
                  </a:lnTo>
                  <a:lnTo>
                    <a:pt x="0" y="114300"/>
                  </a:lnTo>
                  <a:lnTo>
                    <a:pt x="0" y="454660"/>
                  </a:lnTo>
                  <a:lnTo>
                    <a:pt x="458470" y="454660"/>
                  </a:lnTo>
                  <a:lnTo>
                    <a:pt x="612140" y="340360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896100" y="3536949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152400" y="0"/>
                  </a:moveTo>
                  <a:lnTo>
                    <a:pt x="0" y="114300"/>
                  </a:lnTo>
                  <a:lnTo>
                    <a:pt x="0" y="454660"/>
                  </a:lnTo>
                  <a:lnTo>
                    <a:pt x="458470" y="454660"/>
                  </a:lnTo>
                  <a:lnTo>
                    <a:pt x="612140" y="340360"/>
                  </a:lnTo>
                  <a:lnTo>
                    <a:pt x="612140" y="0"/>
                  </a:lnTo>
                  <a:lnTo>
                    <a:pt x="152400" y="0"/>
                  </a:lnTo>
                  <a:close/>
                </a:path>
                <a:path w="612140" h="454660">
                  <a:moveTo>
                    <a:pt x="458470" y="114300"/>
                  </a:moveTo>
                  <a:lnTo>
                    <a:pt x="0" y="114300"/>
                  </a:lnTo>
                </a:path>
                <a:path w="612140" h="454660">
                  <a:moveTo>
                    <a:pt x="458470" y="114300"/>
                  </a:moveTo>
                  <a:lnTo>
                    <a:pt x="612140" y="0"/>
                  </a:lnTo>
                </a:path>
                <a:path w="612140" h="454660">
                  <a:moveTo>
                    <a:pt x="458470" y="114300"/>
                  </a:moveTo>
                  <a:lnTo>
                    <a:pt x="458470" y="4546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354569" y="3536949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612139" y="0"/>
                  </a:moveTo>
                  <a:lnTo>
                    <a:pt x="153670" y="0"/>
                  </a:lnTo>
                  <a:lnTo>
                    <a:pt x="0" y="114300"/>
                  </a:lnTo>
                  <a:lnTo>
                    <a:pt x="0" y="454660"/>
                  </a:lnTo>
                  <a:lnTo>
                    <a:pt x="459739" y="454660"/>
                  </a:lnTo>
                  <a:lnTo>
                    <a:pt x="612139" y="34036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7354569" y="3536949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153670" y="0"/>
                  </a:moveTo>
                  <a:lnTo>
                    <a:pt x="0" y="114300"/>
                  </a:lnTo>
                  <a:lnTo>
                    <a:pt x="0" y="454660"/>
                  </a:lnTo>
                  <a:lnTo>
                    <a:pt x="459739" y="454660"/>
                  </a:lnTo>
                  <a:lnTo>
                    <a:pt x="612139" y="340360"/>
                  </a:lnTo>
                  <a:lnTo>
                    <a:pt x="612139" y="0"/>
                  </a:lnTo>
                  <a:lnTo>
                    <a:pt x="153670" y="0"/>
                  </a:lnTo>
                  <a:close/>
                </a:path>
                <a:path w="612140" h="454660">
                  <a:moveTo>
                    <a:pt x="459739" y="114300"/>
                  </a:moveTo>
                  <a:lnTo>
                    <a:pt x="0" y="114300"/>
                  </a:lnTo>
                </a:path>
                <a:path w="612140" h="454660">
                  <a:moveTo>
                    <a:pt x="459739" y="114300"/>
                  </a:moveTo>
                  <a:lnTo>
                    <a:pt x="612139" y="0"/>
                  </a:lnTo>
                </a:path>
                <a:path w="612140" h="454660">
                  <a:moveTo>
                    <a:pt x="459739" y="114300"/>
                  </a:moveTo>
                  <a:lnTo>
                    <a:pt x="459739" y="4546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896100" y="3196590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612140" y="0"/>
                  </a:moveTo>
                  <a:lnTo>
                    <a:pt x="152400" y="0"/>
                  </a:lnTo>
                  <a:lnTo>
                    <a:pt x="0" y="114300"/>
                  </a:lnTo>
                  <a:lnTo>
                    <a:pt x="0" y="454660"/>
                  </a:lnTo>
                  <a:lnTo>
                    <a:pt x="458470" y="454660"/>
                  </a:lnTo>
                  <a:lnTo>
                    <a:pt x="612140" y="340360"/>
                  </a:lnTo>
                  <a:lnTo>
                    <a:pt x="6121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896100" y="3196590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152400" y="0"/>
                  </a:moveTo>
                  <a:lnTo>
                    <a:pt x="0" y="114300"/>
                  </a:lnTo>
                  <a:lnTo>
                    <a:pt x="0" y="454660"/>
                  </a:lnTo>
                  <a:lnTo>
                    <a:pt x="458470" y="454660"/>
                  </a:lnTo>
                  <a:lnTo>
                    <a:pt x="612140" y="340360"/>
                  </a:lnTo>
                  <a:lnTo>
                    <a:pt x="612140" y="0"/>
                  </a:lnTo>
                  <a:lnTo>
                    <a:pt x="152400" y="0"/>
                  </a:lnTo>
                  <a:close/>
                </a:path>
                <a:path w="612140" h="454660">
                  <a:moveTo>
                    <a:pt x="458470" y="114300"/>
                  </a:moveTo>
                  <a:lnTo>
                    <a:pt x="0" y="114300"/>
                  </a:lnTo>
                </a:path>
                <a:path w="612140" h="454660">
                  <a:moveTo>
                    <a:pt x="458470" y="114300"/>
                  </a:moveTo>
                  <a:lnTo>
                    <a:pt x="612140" y="0"/>
                  </a:lnTo>
                </a:path>
                <a:path w="612140" h="454660">
                  <a:moveTo>
                    <a:pt x="458470" y="114300"/>
                  </a:moveTo>
                  <a:lnTo>
                    <a:pt x="458470" y="4546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7354569" y="3196590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612139" y="0"/>
                  </a:moveTo>
                  <a:lnTo>
                    <a:pt x="153670" y="0"/>
                  </a:lnTo>
                  <a:lnTo>
                    <a:pt x="0" y="114300"/>
                  </a:lnTo>
                  <a:lnTo>
                    <a:pt x="0" y="454660"/>
                  </a:lnTo>
                  <a:lnTo>
                    <a:pt x="459739" y="454660"/>
                  </a:lnTo>
                  <a:lnTo>
                    <a:pt x="612139" y="340360"/>
                  </a:lnTo>
                  <a:lnTo>
                    <a:pt x="612139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7354569" y="3196590"/>
              <a:ext cx="612140" cy="454659"/>
            </a:xfrm>
            <a:custGeom>
              <a:avLst/>
              <a:gdLst/>
              <a:ahLst/>
              <a:cxnLst/>
              <a:rect l="l" t="t" r="r" b="b"/>
              <a:pathLst>
                <a:path w="612140" h="454660">
                  <a:moveTo>
                    <a:pt x="153670" y="0"/>
                  </a:moveTo>
                  <a:lnTo>
                    <a:pt x="0" y="114300"/>
                  </a:lnTo>
                  <a:lnTo>
                    <a:pt x="0" y="454660"/>
                  </a:lnTo>
                  <a:lnTo>
                    <a:pt x="459739" y="454660"/>
                  </a:lnTo>
                  <a:lnTo>
                    <a:pt x="612139" y="340360"/>
                  </a:lnTo>
                  <a:lnTo>
                    <a:pt x="612139" y="0"/>
                  </a:lnTo>
                  <a:lnTo>
                    <a:pt x="153670" y="0"/>
                  </a:lnTo>
                  <a:close/>
                </a:path>
                <a:path w="612140" h="454660">
                  <a:moveTo>
                    <a:pt x="459739" y="114300"/>
                  </a:moveTo>
                  <a:lnTo>
                    <a:pt x="0" y="114300"/>
                  </a:lnTo>
                </a:path>
                <a:path w="612140" h="454660">
                  <a:moveTo>
                    <a:pt x="459739" y="114300"/>
                  </a:moveTo>
                  <a:lnTo>
                    <a:pt x="612139" y="0"/>
                  </a:lnTo>
                </a:path>
                <a:path w="612140" h="454660">
                  <a:moveTo>
                    <a:pt x="459739" y="114300"/>
                  </a:moveTo>
                  <a:lnTo>
                    <a:pt x="459739" y="45466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463674" y="2362835"/>
              <a:ext cx="5277484" cy="251269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8446769" y="6399529"/>
            <a:ext cx="3810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3F448B"/>
                </a:solidFill>
                <a:latin typeface="Tahoma"/>
                <a:cs typeface="Tahoma"/>
              </a:rPr>
              <a:t>37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610869" y="122824"/>
            <a:ext cx="5012055" cy="53086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5"/>
              <a:t>MDD </a:t>
            </a:r>
            <a:r>
              <a:rPr dirty="0"/>
              <a:t>Features -</a:t>
            </a:r>
            <a:r>
              <a:rPr dirty="0" spc="-70"/>
              <a:t> </a:t>
            </a:r>
            <a:r>
              <a:rPr dirty="0" sz="3300" spc="-60" i="1">
                <a:latin typeface="Tahoma"/>
                <a:cs typeface="Tahoma"/>
              </a:rPr>
              <a:t>Ranging</a:t>
            </a:r>
            <a:endParaRPr sz="33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5750" y="1823719"/>
            <a:ext cx="2217420" cy="3429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50" spc="325" b="1">
                <a:latin typeface="Times New Roman"/>
                <a:cs typeface="Times New Roman"/>
              </a:rPr>
              <a:t>Sales</a:t>
            </a:r>
            <a:r>
              <a:rPr dirty="0" sz="2050" spc="125" b="1">
                <a:latin typeface="Times New Roman"/>
                <a:cs typeface="Times New Roman"/>
              </a:rPr>
              <a:t> </a:t>
            </a:r>
            <a:r>
              <a:rPr dirty="0" sz="2050" spc="400" b="1">
                <a:latin typeface="Times New Roman"/>
                <a:cs typeface="Times New Roman"/>
              </a:rPr>
              <a:t>Volumes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61890" y="4533900"/>
            <a:ext cx="1504950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290" b="1">
                <a:latin typeface="Arial"/>
                <a:cs typeface="Arial"/>
              </a:rPr>
              <a:t>DEALERSHIP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5019" y="3298190"/>
            <a:ext cx="520700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10">
                <a:latin typeface="Arial"/>
                <a:cs typeface="Arial"/>
              </a:rPr>
              <a:t>Mini</a:t>
            </a:r>
            <a:r>
              <a:rPr dirty="0" sz="750" spc="10">
                <a:latin typeface="Arial"/>
                <a:cs typeface="Arial"/>
              </a:rPr>
              <a:t> </a:t>
            </a:r>
            <a:r>
              <a:rPr dirty="0" sz="750" spc="145">
                <a:latin typeface="Arial"/>
                <a:cs typeface="Arial"/>
              </a:rPr>
              <a:t>Van</a:t>
            </a:r>
            <a:endParaRPr sz="7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0589" y="3794759"/>
            <a:ext cx="400685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85">
                <a:latin typeface="Arial"/>
                <a:cs typeface="Arial"/>
              </a:rPr>
              <a:t>C</a:t>
            </a:r>
            <a:r>
              <a:rPr dirty="0" sz="750" spc="125">
                <a:latin typeface="Arial"/>
                <a:cs typeface="Arial"/>
              </a:rPr>
              <a:t>o</a:t>
            </a:r>
            <a:r>
              <a:rPr dirty="0" sz="750" spc="135">
                <a:latin typeface="Arial"/>
                <a:cs typeface="Arial"/>
              </a:rPr>
              <a:t>upe</a:t>
            </a:r>
            <a:endParaRPr sz="7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89910" y="4687570"/>
            <a:ext cx="337185" cy="2527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6990" marR="5080" indent="-34925">
              <a:lnSpc>
                <a:spcPct val="100000"/>
              </a:lnSpc>
              <a:spcBef>
                <a:spcPts val="90"/>
              </a:spcBef>
            </a:pPr>
            <a:r>
              <a:rPr dirty="0" sz="750" spc="210">
                <a:latin typeface="Arial"/>
                <a:cs typeface="Arial"/>
              </a:rPr>
              <a:t>M</a:t>
            </a:r>
            <a:r>
              <a:rPr dirty="0" sz="750" spc="90">
                <a:latin typeface="Arial"/>
                <a:cs typeface="Arial"/>
              </a:rPr>
              <a:t>et</a:t>
            </a:r>
            <a:r>
              <a:rPr dirty="0" sz="750" spc="145">
                <a:latin typeface="Arial"/>
                <a:cs typeface="Arial"/>
              </a:rPr>
              <a:t>a</a:t>
            </a:r>
            <a:r>
              <a:rPr dirty="0" sz="750" spc="65">
                <a:latin typeface="Arial"/>
                <a:cs typeface="Arial"/>
              </a:rPr>
              <a:t>l  </a:t>
            </a:r>
            <a:r>
              <a:rPr dirty="0" sz="750" spc="125">
                <a:latin typeface="Arial"/>
                <a:cs typeface="Arial"/>
              </a:rPr>
              <a:t>Blue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00354" y="3328034"/>
            <a:ext cx="490855" cy="922655"/>
            <a:chOff x="300354" y="3328034"/>
            <a:chExt cx="490855" cy="922655"/>
          </a:xfrm>
        </p:grpSpPr>
        <p:sp>
          <p:nvSpPr>
            <p:cNvPr id="35" name="object 35"/>
            <p:cNvSpPr/>
            <p:nvPr/>
          </p:nvSpPr>
          <p:spPr>
            <a:xfrm>
              <a:off x="381000" y="3389629"/>
              <a:ext cx="410209" cy="861060"/>
            </a:xfrm>
            <a:custGeom>
              <a:avLst/>
              <a:gdLst/>
              <a:ahLst/>
              <a:cxnLst/>
              <a:rect l="l" t="t" r="r" b="b"/>
              <a:pathLst>
                <a:path w="410209" h="861060">
                  <a:moveTo>
                    <a:pt x="410210" y="0"/>
                  </a:moveTo>
                  <a:lnTo>
                    <a:pt x="331470" y="0"/>
                  </a:lnTo>
                  <a:lnTo>
                    <a:pt x="331470" y="802640"/>
                  </a:lnTo>
                  <a:lnTo>
                    <a:pt x="0" y="802640"/>
                  </a:lnTo>
                  <a:lnTo>
                    <a:pt x="0" y="803910"/>
                  </a:lnTo>
                  <a:lnTo>
                    <a:pt x="0" y="861060"/>
                  </a:lnTo>
                  <a:lnTo>
                    <a:pt x="410210" y="861060"/>
                  </a:lnTo>
                  <a:lnTo>
                    <a:pt x="410210" y="803910"/>
                  </a:lnTo>
                  <a:lnTo>
                    <a:pt x="410210" y="802640"/>
                  </a:lnTo>
                  <a:lnTo>
                    <a:pt x="41021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04799" y="3332479"/>
              <a:ext cx="407670" cy="861060"/>
            </a:xfrm>
            <a:custGeom>
              <a:avLst/>
              <a:gdLst/>
              <a:ahLst/>
              <a:cxnLst/>
              <a:rect l="l" t="t" r="r" b="b"/>
              <a:pathLst>
                <a:path w="407670" h="861060">
                  <a:moveTo>
                    <a:pt x="0" y="0"/>
                  </a:moveTo>
                  <a:lnTo>
                    <a:pt x="407670" y="0"/>
                  </a:lnTo>
                  <a:lnTo>
                    <a:pt x="407670" y="861060"/>
                  </a:lnTo>
                  <a:lnTo>
                    <a:pt x="0" y="86106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309245" y="3307079"/>
            <a:ext cx="398780" cy="84455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just" marL="96520" marR="102235">
              <a:lnSpc>
                <a:spcPct val="74700"/>
              </a:lnSpc>
              <a:spcBef>
                <a:spcPts val="500"/>
              </a:spcBef>
            </a:pPr>
            <a:r>
              <a:rPr dirty="0" sz="1350" spc="204" b="1">
                <a:latin typeface="Arial"/>
                <a:cs typeface="Arial"/>
              </a:rPr>
              <a:t>M  O  </a:t>
            </a:r>
            <a:r>
              <a:rPr dirty="0" sz="1350" spc="330" b="1">
                <a:latin typeface="Arial"/>
                <a:cs typeface="Arial"/>
              </a:rPr>
              <a:t>D  </a:t>
            </a:r>
            <a:r>
              <a:rPr dirty="0" sz="1350" spc="305" b="1">
                <a:latin typeface="Arial"/>
                <a:cs typeface="Arial"/>
              </a:rPr>
              <a:t>E  </a:t>
            </a:r>
            <a:r>
              <a:rPr dirty="0" sz="1350" spc="280" b="1">
                <a:latin typeface="Arial"/>
                <a:cs typeface="Arial"/>
              </a:rPr>
              <a:t>L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81500" y="4269740"/>
            <a:ext cx="351790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85">
                <a:latin typeface="Arial"/>
                <a:cs typeface="Arial"/>
              </a:rPr>
              <a:t>C</a:t>
            </a:r>
            <a:r>
              <a:rPr dirty="0" sz="750" spc="50">
                <a:latin typeface="Arial"/>
                <a:cs typeface="Arial"/>
              </a:rPr>
              <a:t>l</a:t>
            </a:r>
            <a:r>
              <a:rPr dirty="0" sz="750" spc="135">
                <a:latin typeface="Arial"/>
                <a:cs typeface="Arial"/>
              </a:rPr>
              <a:t>y</a:t>
            </a:r>
            <a:r>
              <a:rPr dirty="0" sz="750" spc="125">
                <a:latin typeface="Arial"/>
                <a:cs typeface="Arial"/>
              </a:rPr>
              <a:t>d</a:t>
            </a:r>
            <a:r>
              <a:rPr dirty="0" sz="750" spc="135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72000" y="4184650"/>
            <a:ext cx="273685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85">
                <a:latin typeface="Arial"/>
                <a:cs typeface="Arial"/>
              </a:rPr>
              <a:t>C</a:t>
            </a:r>
            <a:r>
              <a:rPr dirty="0" sz="750" spc="135">
                <a:latin typeface="Arial"/>
                <a:cs typeface="Arial"/>
              </a:rPr>
              <a:t>a</a:t>
            </a:r>
            <a:r>
              <a:rPr dirty="0" sz="750" spc="75">
                <a:latin typeface="Arial"/>
                <a:cs typeface="Arial"/>
              </a:rPr>
              <a:t>r</a:t>
            </a:r>
            <a:r>
              <a:rPr dirty="0" sz="750" spc="80">
                <a:latin typeface="Arial"/>
                <a:cs typeface="Arial"/>
              </a:rPr>
              <a:t>r</a:t>
            </a:r>
            <a:endParaRPr sz="75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327275" y="5048884"/>
            <a:ext cx="1128395" cy="358775"/>
            <a:chOff x="2327275" y="5048884"/>
            <a:chExt cx="1128395" cy="358775"/>
          </a:xfrm>
        </p:grpSpPr>
        <p:sp>
          <p:nvSpPr>
            <p:cNvPr id="41" name="object 41"/>
            <p:cNvSpPr/>
            <p:nvPr/>
          </p:nvSpPr>
          <p:spPr>
            <a:xfrm>
              <a:off x="2407920" y="5110479"/>
              <a:ext cx="1047750" cy="297180"/>
            </a:xfrm>
            <a:custGeom>
              <a:avLst/>
              <a:gdLst/>
              <a:ahLst/>
              <a:cxnLst/>
              <a:rect l="l" t="t" r="r" b="b"/>
              <a:pathLst>
                <a:path w="1047750" h="297179">
                  <a:moveTo>
                    <a:pt x="1047750" y="0"/>
                  </a:moveTo>
                  <a:lnTo>
                    <a:pt x="967740" y="0"/>
                  </a:lnTo>
                  <a:lnTo>
                    <a:pt x="967740" y="238760"/>
                  </a:lnTo>
                  <a:lnTo>
                    <a:pt x="0" y="238760"/>
                  </a:lnTo>
                  <a:lnTo>
                    <a:pt x="0" y="297180"/>
                  </a:lnTo>
                  <a:lnTo>
                    <a:pt x="1047750" y="297180"/>
                  </a:lnTo>
                  <a:lnTo>
                    <a:pt x="1047750" y="238760"/>
                  </a:lnTo>
                  <a:lnTo>
                    <a:pt x="104775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331719" y="5053329"/>
              <a:ext cx="1045210" cy="295910"/>
            </a:xfrm>
            <a:custGeom>
              <a:avLst/>
              <a:gdLst/>
              <a:ahLst/>
              <a:cxnLst/>
              <a:rect l="l" t="t" r="r" b="b"/>
              <a:pathLst>
                <a:path w="1045210" h="295910">
                  <a:moveTo>
                    <a:pt x="0" y="0"/>
                  </a:moveTo>
                  <a:lnTo>
                    <a:pt x="1045209" y="0"/>
                  </a:lnTo>
                  <a:lnTo>
                    <a:pt x="1045209" y="295910"/>
                  </a:lnTo>
                  <a:lnTo>
                    <a:pt x="0" y="295910"/>
                  </a:lnTo>
                  <a:lnTo>
                    <a:pt x="0" y="0"/>
                  </a:lnTo>
                  <a:close/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 txBox="1"/>
          <p:nvPr/>
        </p:nvSpPr>
        <p:spPr>
          <a:xfrm>
            <a:off x="2336164" y="5064759"/>
            <a:ext cx="1036319" cy="2298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90"/>
              </a:spcBef>
            </a:pPr>
            <a:r>
              <a:rPr dirty="0" sz="1350" spc="325" b="1">
                <a:latin typeface="Arial"/>
                <a:cs typeface="Arial"/>
              </a:rPr>
              <a:t>COLOR</a:t>
            </a:r>
            <a:endParaRPr sz="13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86610" y="4687570"/>
            <a:ext cx="436245" cy="2527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82550" marR="5080" indent="-70485">
              <a:lnSpc>
                <a:spcPct val="100000"/>
              </a:lnSpc>
              <a:spcBef>
                <a:spcPts val="90"/>
              </a:spcBef>
            </a:pPr>
            <a:r>
              <a:rPr dirty="0" sz="750" spc="185">
                <a:latin typeface="Arial"/>
                <a:cs typeface="Arial"/>
              </a:rPr>
              <a:t>N</a:t>
            </a:r>
            <a:r>
              <a:rPr dirty="0" sz="750" spc="125">
                <a:latin typeface="Arial"/>
                <a:cs typeface="Arial"/>
              </a:rPr>
              <a:t>o</a:t>
            </a:r>
            <a:r>
              <a:rPr dirty="0" sz="750" spc="150">
                <a:latin typeface="Arial"/>
                <a:cs typeface="Arial"/>
              </a:rPr>
              <a:t>rm</a:t>
            </a:r>
            <a:r>
              <a:rPr dirty="0" sz="750" spc="125">
                <a:latin typeface="Arial"/>
                <a:cs typeface="Arial"/>
              </a:rPr>
              <a:t>a</a:t>
            </a:r>
            <a:r>
              <a:rPr dirty="0" sz="750" spc="65">
                <a:latin typeface="Arial"/>
                <a:cs typeface="Arial"/>
              </a:rPr>
              <a:t>l  </a:t>
            </a:r>
            <a:r>
              <a:rPr dirty="0" sz="750" spc="125">
                <a:latin typeface="Arial"/>
                <a:cs typeface="Arial"/>
              </a:rPr>
              <a:t>Blue</a:t>
            </a:r>
            <a:endParaRPr sz="7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81453" y="3397250"/>
            <a:ext cx="521970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14">
                <a:latin typeface="Arial"/>
                <a:cs typeface="Arial"/>
              </a:rPr>
              <a:t>Mini</a:t>
            </a:r>
            <a:r>
              <a:rPr dirty="0" sz="750">
                <a:latin typeface="Arial"/>
                <a:cs typeface="Arial"/>
              </a:rPr>
              <a:t> </a:t>
            </a:r>
            <a:r>
              <a:rPr dirty="0" sz="750" spc="145">
                <a:latin typeface="Arial"/>
                <a:cs typeface="Arial"/>
              </a:rPr>
              <a:t>Van</a:t>
            </a:r>
            <a:endParaRPr sz="7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398259" y="3723640"/>
            <a:ext cx="399415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75">
                <a:latin typeface="Arial"/>
                <a:cs typeface="Arial"/>
              </a:rPr>
              <a:t>C</a:t>
            </a:r>
            <a:r>
              <a:rPr dirty="0" sz="750" spc="135">
                <a:latin typeface="Arial"/>
                <a:cs typeface="Arial"/>
              </a:rPr>
              <a:t>ou</a:t>
            </a:r>
            <a:r>
              <a:rPr dirty="0" sz="750" spc="125">
                <a:latin typeface="Arial"/>
                <a:cs typeface="Arial"/>
              </a:rPr>
              <a:t>p</a:t>
            </a:r>
            <a:r>
              <a:rPr dirty="0" sz="750" spc="135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906259" y="4020820"/>
            <a:ext cx="436245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75">
                <a:latin typeface="Arial"/>
                <a:cs typeface="Arial"/>
              </a:rPr>
              <a:t>N</a:t>
            </a:r>
            <a:r>
              <a:rPr dirty="0" sz="750" spc="135">
                <a:latin typeface="Arial"/>
                <a:cs typeface="Arial"/>
              </a:rPr>
              <a:t>o</a:t>
            </a:r>
            <a:r>
              <a:rPr dirty="0" sz="750" spc="75">
                <a:latin typeface="Arial"/>
                <a:cs typeface="Arial"/>
              </a:rPr>
              <a:t>r</a:t>
            </a:r>
            <a:r>
              <a:rPr dirty="0" sz="750" spc="220">
                <a:latin typeface="Arial"/>
                <a:cs typeface="Arial"/>
              </a:rPr>
              <a:t>m</a:t>
            </a:r>
            <a:r>
              <a:rPr dirty="0" sz="750" spc="125">
                <a:latin typeface="Arial"/>
                <a:cs typeface="Arial"/>
              </a:rPr>
              <a:t>a</a:t>
            </a:r>
            <a:r>
              <a:rPr dirty="0" sz="750" spc="5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976175" y="4135120"/>
            <a:ext cx="280670" cy="138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175">
                <a:latin typeface="Arial"/>
                <a:cs typeface="Arial"/>
              </a:rPr>
              <a:t>B</a:t>
            </a:r>
            <a:r>
              <a:rPr dirty="0" sz="750" spc="50">
                <a:latin typeface="Arial"/>
                <a:cs typeface="Arial"/>
              </a:rPr>
              <a:t>l</a:t>
            </a:r>
            <a:r>
              <a:rPr dirty="0" sz="750" spc="125">
                <a:latin typeface="Arial"/>
                <a:cs typeface="Arial"/>
              </a:rPr>
              <a:t>u</a:t>
            </a:r>
            <a:r>
              <a:rPr dirty="0" sz="750" spc="135"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432040" y="4020820"/>
            <a:ext cx="337185" cy="2527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6990" marR="5080" indent="-34925">
              <a:lnSpc>
                <a:spcPct val="100000"/>
              </a:lnSpc>
              <a:spcBef>
                <a:spcPts val="90"/>
              </a:spcBef>
            </a:pPr>
            <a:r>
              <a:rPr dirty="0" sz="750" spc="210">
                <a:latin typeface="Arial"/>
                <a:cs typeface="Arial"/>
              </a:rPr>
              <a:t>M</a:t>
            </a:r>
            <a:r>
              <a:rPr dirty="0" sz="750" spc="125">
                <a:latin typeface="Arial"/>
                <a:cs typeface="Arial"/>
              </a:rPr>
              <a:t>e</a:t>
            </a:r>
            <a:r>
              <a:rPr dirty="0" sz="750" spc="80">
                <a:latin typeface="Arial"/>
                <a:cs typeface="Arial"/>
              </a:rPr>
              <a:t>tal  </a:t>
            </a:r>
            <a:r>
              <a:rPr dirty="0" sz="750" spc="125">
                <a:latin typeface="Arial"/>
                <a:cs typeface="Arial"/>
              </a:rPr>
              <a:t>Blue</a:t>
            </a:r>
            <a:endParaRPr sz="7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95919" y="3717036"/>
            <a:ext cx="464184" cy="307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90500">
              <a:lnSpc>
                <a:spcPct val="123300"/>
              </a:lnSpc>
              <a:spcBef>
                <a:spcPts val="100"/>
              </a:spcBef>
            </a:pPr>
            <a:r>
              <a:rPr dirty="0" sz="750" spc="185">
                <a:latin typeface="Arial"/>
                <a:cs typeface="Arial"/>
              </a:rPr>
              <a:t>C</a:t>
            </a:r>
            <a:r>
              <a:rPr dirty="0" sz="750" spc="125">
                <a:latin typeface="Arial"/>
                <a:cs typeface="Arial"/>
              </a:rPr>
              <a:t>a</a:t>
            </a:r>
            <a:r>
              <a:rPr dirty="0" sz="750" spc="85">
                <a:latin typeface="Arial"/>
                <a:cs typeface="Arial"/>
              </a:rPr>
              <a:t>r</a:t>
            </a:r>
            <a:r>
              <a:rPr dirty="0" sz="750" spc="70">
                <a:latin typeface="Arial"/>
                <a:cs typeface="Arial"/>
              </a:rPr>
              <a:t>r  </a:t>
            </a:r>
            <a:r>
              <a:rPr dirty="0" sz="750" spc="125">
                <a:latin typeface="Arial"/>
                <a:cs typeface="Arial"/>
              </a:rPr>
              <a:t>Clyde</a:t>
            </a:r>
            <a:endParaRPr sz="7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40460" y="5562600"/>
            <a:ext cx="6904990" cy="100838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46990" rIns="0" bIns="0" rtlCol="0" vert="horz">
            <a:spAutoFit/>
          </a:bodyPr>
          <a:lstStyle/>
          <a:p>
            <a:pPr marL="242570" indent="-152400">
              <a:lnSpc>
                <a:spcPct val="100000"/>
              </a:lnSpc>
              <a:spcBef>
                <a:spcPts val="370"/>
              </a:spcBef>
              <a:buClr>
                <a:srgbClr val="3F448B"/>
              </a:buClr>
              <a:buChar char="•"/>
              <a:tabLst>
                <a:tab pos="242570" algn="l"/>
              </a:tabLst>
            </a:pPr>
            <a:r>
              <a:rPr dirty="0" sz="2000">
                <a:latin typeface="Times New Roman"/>
                <a:cs typeface="Times New Roman"/>
              </a:rPr>
              <a:t>The end user </a:t>
            </a:r>
            <a:r>
              <a:rPr dirty="0" sz="2000" spc="-5">
                <a:latin typeface="Times New Roman"/>
                <a:cs typeface="Times New Roman"/>
              </a:rPr>
              <a:t>selects </a:t>
            </a:r>
            <a:r>
              <a:rPr dirty="0" sz="2000">
                <a:latin typeface="Times New Roman"/>
                <a:cs typeface="Times New Roman"/>
              </a:rPr>
              <a:t>the desired </a:t>
            </a:r>
            <a:r>
              <a:rPr dirty="0" sz="2000" i="1">
                <a:latin typeface="Times New Roman"/>
                <a:cs typeface="Times New Roman"/>
              </a:rPr>
              <a:t>positions </a:t>
            </a:r>
            <a:r>
              <a:rPr dirty="0" sz="2000">
                <a:latin typeface="Times New Roman"/>
                <a:cs typeface="Times New Roman"/>
              </a:rPr>
              <a:t>along </a:t>
            </a:r>
            <a:r>
              <a:rPr dirty="0" sz="2000" i="1">
                <a:latin typeface="Times New Roman"/>
                <a:cs typeface="Times New Roman"/>
              </a:rPr>
              <a:t>each</a:t>
            </a:r>
            <a:r>
              <a:rPr dirty="0" sz="2000" spc="35" i="1">
                <a:latin typeface="Times New Roman"/>
                <a:cs typeface="Times New Roman"/>
              </a:rPr>
              <a:t> </a:t>
            </a:r>
            <a:r>
              <a:rPr dirty="0" sz="2000" i="1">
                <a:latin typeface="Times New Roman"/>
                <a:cs typeface="Times New Roman"/>
              </a:rPr>
              <a:t>dimension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2570" indent="-152400">
              <a:lnSpc>
                <a:spcPct val="100000"/>
              </a:lnSpc>
              <a:buClr>
                <a:srgbClr val="3F448B"/>
              </a:buClr>
              <a:buChar char="•"/>
              <a:tabLst>
                <a:tab pos="242570" algn="l"/>
              </a:tabLst>
            </a:pPr>
            <a:r>
              <a:rPr dirty="0" sz="2000" spc="-5">
                <a:latin typeface="Times New Roman"/>
                <a:cs typeface="Times New Roman"/>
              </a:rPr>
              <a:t>Also </a:t>
            </a:r>
            <a:r>
              <a:rPr dirty="0" sz="2000">
                <a:latin typeface="Times New Roman"/>
                <a:cs typeface="Times New Roman"/>
              </a:rPr>
              <a:t>referred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as "data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dicing."</a:t>
            </a:r>
            <a:endParaRPr sz="2000">
              <a:latin typeface="Times New Roman"/>
              <a:cs typeface="Times New Roman"/>
            </a:endParaRPr>
          </a:p>
          <a:p>
            <a:pPr marL="242570" indent="-152400">
              <a:lnSpc>
                <a:spcPct val="100000"/>
              </a:lnSpc>
              <a:buClr>
                <a:srgbClr val="3F448B"/>
              </a:buClr>
              <a:buChar char="•"/>
              <a:tabLst>
                <a:tab pos="242570" algn="l"/>
              </a:tabLst>
            </a:pPr>
            <a:r>
              <a:rPr dirty="0" sz="2000">
                <a:latin typeface="Times New Roman"/>
                <a:cs typeface="Times New Roman"/>
              </a:rPr>
              <a:t>The data </a:t>
            </a:r>
            <a:r>
              <a:rPr dirty="0" sz="2000" spc="-5">
                <a:latin typeface="Times New Roman"/>
                <a:cs typeface="Times New Roman"/>
              </a:rPr>
              <a:t>is </a:t>
            </a:r>
            <a:r>
              <a:rPr dirty="0" sz="2000">
                <a:latin typeface="Times New Roman"/>
                <a:cs typeface="Times New Roman"/>
              </a:rPr>
              <a:t>scoped </a:t>
            </a:r>
            <a:r>
              <a:rPr dirty="0" sz="2000" spc="5">
                <a:latin typeface="Times New Roman"/>
                <a:cs typeface="Times New Roman"/>
              </a:rPr>
              <a:t>down </a:t>
            </a:r>
            <a:r>
              <a:rPr dirty="0" sz="2000" spc="-5">
                <a:latin typeface="Times New Roman"/>
                <a:cs typeface="Times New Roman"/>
              </a:rPr>
              <a:t>to </a:t>
            </a:r>
            <a:r>
              <a:rPr dirty="0" sz="2000">
                <a:latin typeface="Times New Roman"/>
                <a:cs typeface="Times New Roman"/>
              </a:rPr>
              <a:t>a subset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grouping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6484"/>
            <a:ext cx="6461760" cy="1018540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3840"/>
              </a:lnSpc>
              <a:spcBef>
                <a:spcPts val="340"/>
              </a:spcBef>
            </a:pPr>
            <a:r>
              <a:rPr dirty="0" spc="-5"/>
              <a:t>MDD </a:t>
            </a:r>
            <a:r>
              <a:rPr dirty="0"/>
              <a:t>Features - </a:t>
            </a:r>
            <a:r>
              <a:rPr dirty="0" sz="3300" spc="-55" i="1">
                <a:latin typeface="Tahoma"/>
                <a:cs typeface="Tahoma"/>
              </a:rPr>
              <a:t>Roll-Ups </a:t>
            </a:r>
            <a:r>
              <a:rPr dirty="0" sz="3300" spc="-80" i="1">
                <a:latin typeface="Tahoma"/>
                <a:cs typeface="Tahoma"/>
              </a:rPr>
              <a:t>&amp; </a:t>
            </a:r>
            <a:r>
              <a:rPr dirty="0" sz="3300" spc="-45" i="1">
                <a:latin typeface="Tahoma"/>
                <a:cs typeface="Tahoma"/>
              </a:rPr>
              <a:t>Drill  </a:t>
            </a:r>
            <a:r>
              <a:rPr dirty="0" sz="3300" spc="-70" i="1">
                <a:latin typeface="Tahoma"/>
                <a:cs typeface="Tahoma"/>
              </a:rPr>
              <a:t>Downs</a:t>
            </a:r>
            <a:endParaRPr sz="3300">
              <a:latin typeface="Tahoma"/>
              <a:cs typeface="Tahom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21385" y="1909445"/>
            <a:ext cx="7445375" cy="3272154"/>
            <a:chOff x="921385" y="1909445"/>
            <a:chExt cx="7445375" cy="3272154"/>
          </a:xfrm>
        </p:grpSpPr>
        <p:sp>
          <p:nvSpPr>
            <p:cNvPr id="4" name="object 4"/>
            <p:cNvSpPr/>
            <p:nvPr/>
          </p:nvSpPr>
          <p:spPr>
            <a:xfrm>
              <a:off x="991870" y="1967230"/>
              <a:ext cx="7374890" cy="3214370"/>
            </a:xfrm>
            <a:custGeom>
              <a:avLst/>
              <a:gdLst/>
              <a:ahLst/>
              <a:cxnLst/>
              <a:rect l="l" t="t" r="r" b="b"/>
              <a:pathLst>
                <a:path w="7374890" h="3214370">
                  <a:moveTo>
                    <a:pt x="6959600" y="0"/>
                  </a:moveTo>
                  <a:lnTo>
                    <a:pt x="6959600" y="803910"/>
                  </a:lnTo>
                  <a:lnTo>
                    <a:pt x="0" y="803910"/>
                  </a:lnTo>
                  <a:lnTo>
                    <a:pt x="0" y="2411730"/>
                  </a:lnTo>
                  <a:lnTo>
                    <a:pt x="6959600" y="2411730"/>
                  </a:lnTo>
                  <a:lnTo>
                    <a:pt x="6959600" y="3214370"/>
                  </a:lnTo>
                  <a:lnTo>
                    <a:pt x="7374889" y="160782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90909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25830" y="1913890"/>
              <a:ext cx="7363459" cy="3206750"/>
            </a:xfrm>
            <a:custGeom>
              <a:avLst/>
              <a:gdLst/>
              <a:ahLst/>
              <a:cxnLst/>
              <a:rect l="l" t="t" r="r" b="b"/>
              <a:pathLst>
                <a:path w="7363459" h="3206750">
                  <a:moveTo>
                    <a:pt x="6949440" y="0"/>
                  </a:moveTo>
                  <a:lnTo>
                    <a:pt x="6949440" y="802639"/>
                  </a:lnTo>
                  <a:lnTo>
                    <a:pt x="0" y="802639"/>
                  </a:lnTo>
                  <a:lnTo>
                    <a:pt x="0" y="2405380"/>
                  </a:lnTo>
                  <a:lnTo>
                    <a:pt x="6949440" y="2405380"/>
                  </a:lnTo>
                  <a:lnTo>
                    <a:pt x="6949440" y="3206750"/>
                  </a:lnTo>
                  <a:lnTo>
                    <a:pt x="7363460" y="1604010"/>
                  </a:lnTo>
                  <a:lnTo>
                    <a:pt x="69494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25830" y="1913890"/>
              <a:ext cx="7363459" cy="3206750"/>
            </a:xfrm>
            <a:custGeom>
              <a:avLst/>
              <a:gdLst/>
              <a:ahLst/>
              <a:cxnLst/>
              <a:rect l="l" t="t" r="r" b="b"/>
              <a:pathLst>
                <a:path w="7363459" h="3206750">
                  <a:moveTo>
                    <a:pt x="6949440" y="0"/>
                  </a:moveTo>
                  <a:lnTo>
                    <a:pt x="6949440" y="802639"/>
                  </a:lnTo>
                  <a:lnTo>
                    <a:pt x="0" y="802639"/>
                  </a:lnTo>
                  <a:lnTo>
                    <a:pt x="0" y="2405380"/>
                  </a:lnTo>
                  <a:lnTo>
                    <a:pt x="6949440" y="2405380"/>
                  </a:lnTo>
                  <a:lnTo>
                    <a:pt x="6949440" y="3206750"/>
                  </a:lnTo>
                  <a:lnTo>
                    <a:pt x="7363460" y="1604010"/>
                  </a:lnTo>
                  <a:lnTo>
                    <a:pt x="6949440" y="0"/>
                  </a:lnTo>
                  <a:close/>
                </a:path>
                <a:path w="7363459" h="3206750">
                  <a:moveTo>
                    <a:pt x="17779" y="1306830"/>
                  </a:moveTo>
                  <a:lnTo>
                    <a:pt x="7298690" y="1306830"/>
                  </a:lnTo>
                </a:path>
                <a:path w="7363459" h="3206750">
                  <a:moveTo>
                    <a:pt x="17779" y="1849120"/>
                  </a:moveTo>
                  <a:lnTo>
                    <a:pt x="7298690" y="184912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6809740" y="3379470"/>
            <a:ext cx="4616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40" b="1">
                <a:latin typeface="Arial"/>
                <a:cs typeface="Arial"/>
              </a:rPr>
              <a:t>G</a:t>
            </a:r>
            <a:r>
              <a:rPr dirty="0" sz="1200" spc="160" b="1">
                <a:latin typeface="Arial"/>
                <a:cs typeface="Arial"/>
              </a:rPr>
              <a:t>a</a:t>
            </a:r>
            <a:r>
              <a:rPr dirty="0" sz="1200" spc="120" b="1">
                <a:latin typeface="Arial"/>
                <a:cs typeface="Arial"/>
              </a:rPr>
              <a:t>r</a:t>
            </a:r>
            <a:r>
              <a:rPr dirty="0" sz="1200" spc="165" b="1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5250" y="3928109"/>
            <a:ext cx="7785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65" b="1">
                <a:latin typeface="Arial"/>
                <a:cs typeface="Arial"/>
              </a:rPr>
              <a:t>Gleason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65700" y="3921759"/>
            <a:ext cx="4171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10" b="1">
                <a:latin typeface="Arial"/>
                <a:cs typeface="Arial"/>
              </a:rPr>
              <a:t>C</a:t>
            </a:r>
            <a:r>
              <a:rPr dirty="0" sz="1200" spc="170" b="1">
                <a:latin typeface="Arial"/>
                <a:cs typeface="Arial"/>
              </a:rPr>
              <a:t>a</a:t>
            </a:r>
            <a:r>
              <a:rPr dirty="0" sz="1200" spc="110" b="1">
                <a:latin typeface="Arial"/>
                <a:cs typeface="Arial"/>
              </a:rPr>
              <a:t>r</a:t>
            </a:r>
            <a:r>
              <a:rPr dirty="0" sz="1200" spc="114" b="1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9759" y="3921759"/>
            <a:ext cx="406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80" b="1">
                <a:latin typeface="Arial"/>
                <a:cs typeface="Arial"/>
              </a:rPr>
              <a:t>L</a:t>
            </a:r>
            <a:r>
              <a:rPr dirty="0" sz="1200" spc="160" b="1">
                <a:latin typeface="Arial"/>
                <a:cs typeface="Arial"/>
              </a:rPr>
              <a:t>ev</a:t>
            </a:r>
            <a:r>
              <a:rPr dirty="0" sz="1200" spc="80" b="1">
                <a:latin typeface="Arial"/>
                <a:cs typeface="Arial"/>
              </a:rPr>
              <a:t>i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02070" y="3928109"/>
            <a:ext cx="576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80" b="1">
                <a:latin typeface="Arial"/>
                <a:cs typeface="Arial"/>
              </a:rPr>
              <a:t>Lu</a:t>
            </a:r>
            <a:r>
              <a:rPr dirty="0" sz="1200" spc="160" b="1">
                <a:latin typeface="Arial"/>
                <a:cs typeface="Arial"/>
              </a:rPr>
              <a:t>ca</a:t>
            </a:r>
            <a:r>
              <a:rPr dirty="0" sz="1200" spc="165" b="1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39000" y="3921759"/>
            <a:ext cx="631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55" b="1">
                <a:latin typeface="Arial"/>
                <a:cs typeface="Arial"/>
              </a:rPr>
              <a:t>Bolton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41900" y="2852420"/>
            <a:ext cx="779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54" b="1">
                <a:latin typeface="Arial"/>
                <a:cs typeface="Arial"/>
              </a:rPr>
              <a:t>M</a:t>
            </a:r>
            <a:r>
              <a:rPr dirty="0" sz="1200" spc="165" b="1">
                <a:latin typeface="Arial"/>
                <a:cs typeface="Arial"/>
              </a:rPr>
              <a:t>idw</a:t>
            </a:r>
            <a:r>
              <a:rPr dirty="0" sz="1200" spc="160" b="1">
                <a:latin typeface="Arial"/>
                <a:cs typeface="Arial"/>
              </a:rPr>
              <a:t>e</a:t>
            </a:r>
            <a:r>
              <a:rPr dirty="0" sz="1200" spc="170" b="1">
                <a:latin typeface="Arial"/>
                <a:cs typeface="Arial"/>
              </a:rPr>
              <a:t>s</a:t>
            </a:r>
            <a:r>
              <a:rPr dirty="0" sz="1200" spc="100" b="1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5870" y="3379470"/>
            <a:ext cx="8324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25" b="1">
                <a:latin typeface="Arial"/>
                <a:cs typeface="Arial"/>
              </a:rPr>
              <a:t>St.</a:t>
            </a:r>
            <a:r>
              <a:rPr dirty="0" sz="1200" spc="30" b="1">
                <a:latin typeface="Arial"/>
                <a:cs typeface="Arial"/>
              </a:rPr>
              <a:t> </a:t>
            </a:r>
            <a:r>
              <a:rPr dirty="0" sz="1200" spc="155" b="1">
                <a:latin typeface="Arial"/>
                <a:cs typeface="Arial"/>
              </a:rPr>
              <a:t>Louis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50920" y="3379470"/>
            <a:ext cx="7785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65" b="1">
                <a:latin typeface="Arial"/>
                <a:cs typeface="Arial"/>
              </a:rPr>
              <a:t>Chicago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75000" y="3921759"/>
            <a:ext cx="545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10" b="1">
                <a:latin typeface="Arial"/>
                <a:cs typeface="Arial"/>
              </a:rPr>
              <a:t>C</a:t>
            </a:r>
            <a:r>
              <a:rPr dirty="0" sz="1200" spc="90" b="1">
                <a:latin typeface="Arial"/>
                <a:cs typeface="Arial"/>
              </a:rPr>
              <a:t>l</a:t>
            </a:r>
            <a:r>
              <a:rPr dirty="0" sz="1200" spc="160" b="1">
                <a:latin typeface="Arial"/>
                <a:cs typeface="Arial"/>
              </a:rPr>
              <a:t>y</a:t>
            </a:r>
            <a:r>
              <a:rPr dirty="0" sz="1200" spc="175" b="1">
                <a:latin typeface="Arial"/>
                <a:cs typeface="Arial"/>
              </a:rPr>
              <a:t>de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86789" y="2856229"/>
            <a:ext cx="779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0" b="1">
                <a:latin typeface="Arial"/>
                <a:cs typeface="Arial"/>
              </a:rPr>
              <a:t>RE</a:t>
            </a:r>
            <a:r>
              <a:rPr dirty="0" sz="1200" spc="229" b="1">
                <a:latin typeface="Arial"/>
                <a:cs typeface="Arial"/>
              </a:rPr>
              <a:t>G</a:t>
            </a:r>
            <a:r>
              <a:rPr dirty="0" sz="1200" spc="90" b="1">
                <a:latin typeface="Arial"/>
                <a:cs typeface="Arial"/>
              </a:rPr>
              <a:t>I</a:t>
            </a:r>
            <a:r>
              <a:rPr dirty="0" sz="1200" spc="225" b="1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6789" y="3415029"/>
            <a:ext cx="9042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10" b="1">
                <a:latin typeface="Arial"/>
                <a:cs typeface="Arial"/>
              </a:rPr>
              <a:t>D</a:t>
            </a:r>
            <a:r>
              <a:rPr dirty="0" sz="1200" spc="80" b="1">
                <a:latin typeface="Arial"/>
                <a:cs typeface="Arial"/>
              </a:rPr>
              <a:t>I</a:t>
            </a:r>
            <a:r>
              <a:rPr dirty="0" sz="1200" spc="195" b="1">
                <a:latin typeface="Arial"/>
                <a:cs typeface="Arial"/>
              </a:rPr>
              <a:t>S</a:t>
            </a:r>
            <a:r>
              <a:rPr dirty="0" sz="1200" spc="180" b="1">
                <a:latin typeface="Arial"/>
                <a:cs typeface="Arial"/>
              </a:rPr>
              <a:t>T</a:t>
            </a:r>
            <a:r>
              <a:rPr dirty="0" sz="1200" spc="210" b="1">
                <a:latin typeface="Arial"/>
                <a:cs typeface="Arial"/>
              </a:rPr>
              <a:t>R</a:t>
            </a:r>
            <a:r>
              <a:rPr dirty="0" sz="1200" spc="80" b="1">
                <a:latin typeface="Arial"/>
                <a:cs typeface="Arial"/>
              </a:rPr>
              <a:t>I</a:t>
            </a:r>
            <a:r>
              <a:rPr dirty="0" sz="1200" spc="210" b="1">
                <a:latin typeface="Arial"/>
                <a:cs typeface="Arial"/>
              </a:rPr>
              <a:t>C</a:t>
            </a:r>
            <a:r>
              <a:rPr dirty="0" sz="1200" spc="180" b="1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81710" y="3945890"/>
            <a:ext cx="1251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85" b="1">
                <a:latin typeface="Arial"/>
                <a:cs typeface="Arial"/>
              </a:rPr>
              <a:t>DEALERSHIP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32809" y="3092450"/>
            <a:ext cx="4022090" cy="878840"/>
          </a:xfrm>
          <a:custGeom>
            <a:avLst/>
            <a:gdLst/>
            <a:ahLst/>
            <a:cxnLst/>
            <a:rect l="l" t="t" r="r" b="b"/>
            <a:pathLst>
              <a:path w="4022090" h="878839">
                <a:moveTo>
                  <a:pt x="0" y="854710"/>
                </a:moveTo>
                <a:lnTo>
                  <a:pt x="393700" y="542289"/>
                </a:lnTo>
              </a:path>
              <a:path w="4022090" h="878839">
                <a:moveTo>
                  <a:pt x="393700" y="542289"/>
                </a:moveTo>
                <a:lnTo>
                  <a:pt x="817879" y="878839"/>
                </a:lnTo>
              </a:path>
              <a:path w="4022090" h="878839">
                <a:moveTo>
                  <a:pt x="1700529" y="854710"/>
                </a:moveTo>
                <a:lnTo>
                  <a:pt x="1969769" y="513079"/>
                </a:lnTo>
              </a:path>
              <a:path w="4022090" h="878839">
                <a:moveTo>
                  <a:pt x="1969769" y="513079"/>
                </a:moveTo>
                <a:lnTo>
                  <a:pt x="2410460" y="864869"/>
                </a:lnTo>
              </a:path>
              <a:path w="4022090" h="878839">
                <a:moveTo>
                  <a:pt x="3223260" y="854710"/>
                </a:moveTo>
                <a:lnTo>
                  <a:pt x="3599180" y="513079"/>
                </a:lnTo>
              </a:path>
              <a:path w="4022090" h="878839">
                <a:moveTo>
                  <a:pt x="3599180" y="513079"/>
                </a:moveTo>
                <a:lnTo>
                  <a:pt x="4022090" y="864869"/>
                </a:lnTo>
              </a:path>
              <a:path w="4022090" h="878839">
                <a:moveTo>
                  <a:pt x="699769" y="303529"/>
                </a:moveTo>
                <a:lnTo>
                  <a:pt x="1920239" y="15239"/>
                </a:lnTo>
              </a:path>
              <a:path w="4022090" h="878839">
                <a:moveTo>
                  <a:pt x="1934210" y="0"/>
                </a:moveTo>
                <a:lnTo>
                  <a:pt x="3610610" y="285750"/>
                </a:lnTo>
              </a:path>
              <a:path w="4022090" h="878839">
                <a:moveTo>
                  <a:pt x="1951989" y="322579"/>
                </a:moveTo>
                <a:lnTo>
                  <a:pt x="1951989" y="1397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828800" y="1974850"/>
            <a:ext cx="5243195" cy="3898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400" spc="385" b="1">
                <a:latin typeface="Arial"/>
                <a:cs typeface="Arial"/>
              </a:rPr>
              <a:t>ORGANIZATION</a:t>
            </a:r>
            <a:r>
              <a:rPr dirty="0" sz="2400" spc="105" b="1">
                <a:latin typeface="Arial"/>
                <a:cs typeface="Arial"/>
              </a:rPr>
              <a:t> </a:t>
            </a:r>
            <a:r>
              <a:rPr dirty="0" sz="2400" spc="380" b="1">
                <a:latin typeface="Arial"/>
                <a:cs typeface="Arial"/>
              </a:rPr>
              <a:t>DIMENSION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22" name="object 22"/>
          <p:cNvSpPr txBox="1"/>
          <p:nvPr/>
        </p:nvSpPr>
        <p:spPr>
          <a:xfrm>
            <a:off x="609600" y="4648200"/>
            <a:ext cx="8185150" cy="1678939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wrap="square" lIns="0" tIns="87630" rIns="0" bIns="0" rtlCol="0" vert="horz">
            <a:spAutoFit/>
          </a:bodyPr>
          <a:lstStyle/>
          <a:p>
            <a:pPr marL="271780" marR="2106930" indent="-271780">
              <a:lnSpc>
                <a:spcPct val="103299"/>
              </a:lnSpc>
              <a:spcBef>
                <a:spcPts val="690"/>
              </a:spcBef>
              <a:buClr>
                <a:srgbClr val="3F448B"/>
              </a:buClr>
              <a:buSzPct val="120000"/>
              <a:buChar char="•"/>
              <a:tabLst>
                <a:tab pos="271780" algn="l"/>
              </a:tabLst>
            </a:pPr>
            <a:r>
              <a:rPr dirty="0" sz="2000">
                <a:latin typeface="Times New Roman"/>
                <a:cs typeface="Times New Roman"/>
              </a:rPr>
              <a:t>The figure presents a </a:t>
            </a:r>
            <a:r>
              <a:rPr dirty="0" sz="2000" spc="-5">
                <a:latin typeface="Times New Roman"/>
                <a:cs typeface="Times New Roman"/>
              </a:rPr>
              <a:t>definition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i="1">
                <a:latin typeface="Times New Roman"/>
                <a:cs typeface="Times New Roman"/>
              </a:rPr>
              <a:t>hierarchy </a:t>
            </a:r>
            <a:r>
              <a:rPr dirty="0" sz="2000">
                <a:latin typeface="Times New Roman"/>
                <a:cs typeface="Times New Roman"/>
              </a:rPr>
              <a:t>within the  organization</a:t>
            </a:r>
            <a:r>
              <a:rPr dirty="0" sz="2000" spc="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dimension.</a:t>
            </a:r>
            <a:endParaRPr sz="2000">
              <a:latin typeface="Times New Roman"/>
              <a:cs typeface="Times New Roman"/>
            </a:endParaRPr>
          </a:p>
          <a:p>
            <a:pPr marL="241300" indent="-152400">
              <a:lnSpc>
                <a:spcPct val="100000"/>
              </a:lnSpc>
              <a:buClr>
                <a:srgbClr val="3F448B"/>
              </a:buClr>
              <a:buChar char="•"/>
              <a:tabLst>
                <a:tab pos="241300" algn="l"/>
              </a:tabLst>
            </a:pPr>
            <a:r>
              <a:rPr dirty="0" sz="2000">
                <a:latin typeface="Times New Roman"/>
                <a:cs typeface="Times New Roman"/>
              </a:rPr>
              <a:t>Aggregations perceived as being part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the same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dimension.</a:t>
            </a:r>
            <a:endParaRPr sz="2000">
              <a:latin typeface="Times New Roman"/>
              <a:cs typeface="Times New Roman"/>
            </a:endParaRPr>
          </a:p>
          <a:p>
            <a:pPr marL="241300" marR="1409065" indent="-241300">
              <a:lnSpc>
                <a:spcPct val="100000"/>
              </a:lnSpc>
              <a:buClr>
                <a:srgbClr val="3F448B"/>
              </a:buClr>
              <a:buChar char="•"/>
              <a:tabLst>
                <a:tab pos="241300" algn="l"/>
              </a:tabLst>
            </a:pPr>
            <a:r>
              <a:rPr dirty="0" sz="2000">
                <a:latin typeface="Times New Roman"/>
                <a:cs typeface="Times New Roman"/>
              </a:rPr>
              <a:t>Moving </a:t>
            </a:r>
            <a:r>
              <a:rPr dirty="0" sz="2000" spc="5">
                <a:latin typeface="Times New Roman"/>
                <a:cs typeface="Times New Roman"/>
              </a:rPr>
              <a:t>up </a:t>
            </a:r>
            <a:r>
              <a:rPr dirty="0" sz="2000">
                <a:latin typeface="Times New Roman"/>
                <a:cs typeface="Times New Roman"/>
              </a:rPr>
              <a:t>and moving </a:t>
            </a:r>
            <a:r>
              <a:rPr dirty="0" sz="2000" spc="5">
                <a:latin typeface="Times New Roman"/>
                <a:cs typeface="Times New Roman"/>
              </a:rPr>
              <a:t>down </a:t>
            </a:r>
            <a:r>
              <a:rPr dirty="0" sz="2000" spc="-5">
                <a:latin typeface="Times New Roman"/>
                <a:cs typeface="Times New Roman"/>
              </a:rPr>
              <a:t>levels in </a:t>
            </a:r>
            <a:r>
              <a:rPr dirty="0" sz="2000">
                <a:latin typeface="Times New Roman"/>
                <a:cs typeface="Times New Roman"/>
              </a:rPr>
              <a:t>a hierarchy is referred to  as “roll-up” and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“drill-down.”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65227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Multidimensional</a:t>
            </a:r>
            <a:r>
              <a:rPr dirty="0" spc="-40"/>
              <a:t> </a:t>
            </a:r>
            <a:r>
              <a:rPr dirty="0"/>
              <a:t>Computations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075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344677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52500" y="1024890"/>
            <a:ext cx="7534909" cy="4276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60095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solidFill>
                  <a:srgbClr val="3F448B"/>
                </a:solidFill>
                <a:latin typeface="Tahoma"/>
                <a:cs typeface="Tahoma"/>
              </a:rPr>
              <a:t>Well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equipped to handle demanding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mathematical  functions.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Can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treat arrays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like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cells in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spreadsheets. </a:t>
            </a:r>
            <a:r>
              <a:rPr dirty="0" sz="2400" spc="-25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example,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 a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budget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analysis situation, one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can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divide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the  ACTUAL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array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by the BUDGET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array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to compute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the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VARIANCE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45">
                <a:solidFill>
                  <a:srgbClr val="3F448B"/>
                </a:solidFill>
                <a:latin typeface="Tahoma"/>
                <a:cs typeface="Tahoma"/>
              </a:rPr>
              <a:t>array.</a:t>
            </a:r>
            <a:endParaRPr sz="2400">
              <a:latin typeface="Tahoma"/>
              <a:cs typeface="Tahoma"/>
            </a:endParaRPr>
          </a:p>
          <a:p>
            <a:pPr marL="12700" marR="332740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Applications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based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on multidimensional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database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technology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typically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have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one dimension defined as a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"business measurements"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dimension.</a:t>
            </a:r>
            <a:endParaRPr sz="2400">
              <a:latin typeface="Tahoma"/>
              <a:cs typeface="Tahoma"/>
            </a:endParaRPr>
          </a:p>
          <a:p>
            <a:pPr marL="12700" marR="607060">
              <a:lnSpc>
                <a:spcPct val="100000"/>
              </a:lnSpc>
              <a:spcBef>
                <a:spcPts val="59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Integrates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computational tools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very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tightly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with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the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database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structure.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3569" y="461899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61239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OLTP </a:t>
            </a:r>
            <a:r>
              <a:rPr dirty="0" sz="2800" spc="-5"/>
              <a:t>vs.</a:t>
            </a:r>
            <a:r>
              <a:rPr dirty="0" sz="2800" spc="-80"/>
              <a:t> </a:t>
            </a:r>
            <a:r>
              <a:rPr dirty="0" sz="2800" spc="-5"/>
              <a:t>OLAP</a:t>
            </a:r>
            <a:endParaRPr sz="2800"/>
          </a:p>
        </p:txBody>
      </p:sp>
      <p:sp>
        <p:nvSpPr>
          <p:cNvPr id="5" name="object 5"/>
          <p:cNvSpPr/>
          <p:nvPr/>
        </p:nvSpPr>
        <p:spPr>
          <a:xfrm>
            <a:off x="623569" y="1130300"/>
            <a:ext cx="241299" cy="241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52500" y="1024890"/>
            <a:ext cx="357505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 spc="-50">
                <a:solidFill>
                  <a:srgbClr val="3F448B"/>
                </a:solidFill>
                <a:latin typeface="Tahoma"/>
                <a:cs typeface="Tahoma"/>
              </a:rPr>
              <a:t>OLTP: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On Line  </a:t>
            </a:r>
            <a:r>
              <a:rPr dirty="0" sz="2800" spc="-35">
                <a:solidFill>
                  <a:srgbClr val="3F448B"/>
                </a:solidFill>
                <a:latin typeface="Tahoma"/>
                <a:cs typeface="Tahoma"/>
              </a:rPr>
              <a:t>Transaction</a:t>
            </a:r>
            <a:r>
              <a:rPr dirty="0" sz="2800" spc="-6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Processing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69" y="281177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069" y="324104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069" y="367030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68069" y="409955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069" y="452882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8069" y="495807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8069" y="538607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7180" marR="57150" indent="-284480">
              <a:lnSpc>
                <a:spcPct val="100000"/>
              </a:lnSpc>
              <a:spcBef>
                <a:spcPts val="100"/>
              </a:spcBef>
              <a:buSzPct val="60416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400" spc="-5"/>
              <a:t>Describes processing </a:t>
            </a:r>
            <a:r>
              <a:rPr dirty="0" sz="2400"/>
              <a:t>at  </a:t>
            </a:r>
            <a:r>
              <a:rPr dirty="0" sz="2400" spc="-5"/>
              <a:t>operational</a:t>
            </a:r>
            <a:r>
              <a:rPr dirty="0" sz="2400"/>
              <a:t> </a:t>
            </a:r>
            <a:r>
              <a:rPr dirty="0" sz="2400" spc="-5"/>
              <a:t>sites</a:t>
            </a:r>
            <a:endParaRPr sz="2400"/>
          </a:p>
          <a:p>
            <a:pPr marL="297180">
              <a:lnSpc>
                <a:spcPct val="100000"/>
              </a:lnSpc>
              <a:spcBef>
                <a:spcPts val="500"/>
              </a:spcBef>
            </a:pPr>
            <a:r>
              <a:rPr dirty="0" spc="-5"/>
              <a:t>Mostly </a:t>
            </a:r>
            <a:r>
              <a:rPr dirty="0"/>
              <a:t>updates</a:t>
            </a:r>
          </a:p>
          <a:p>
            <a:pPr marL="297180" marR="5080">
              <a:lnSpc>
                <a:spcPts val="3379"/>
              </a:lnSpc>
              <a:spcBef>
                <a:spcPts val="185"/>
              </a:spcBef>
            </a:pPr>
            <a:r>
              <a:rPr dirty="0" spc="-10"/>
              <a:t>Many </a:t>
            </a:r>
            <a:r>
              <a:rPr dirty="0"/>
              <a:t>small </a:t>
            </a:r>
            <a:r>
              <a:rPr dirty="0" spc="-5"/>
              <a:t>transactions  </a:t>
            </a:r>
            <a:r>
              <a:rPr dirty="0" spc="-35"/>
              <a:t>Mb-Tb </a:t>
            </a:r>
            <a:r>
              <a:rPr dirty="0" spc="-5"/>
              <a:t>of</a:t>
            </a:r>
            <a:r>
              <a:rPr dirty="0" spc="45"/>
              <a:t> </a:t>
            </a:r>
            <a:r>
              <a:rPr dirty="0"/>
              <a:t>data</a:t>
            </a:r>
          </a:p>
          <a:p>
            <a:pPr marL="297180" marR="1086485">
              <a:lnSpc>
                <a:spcPts val="3379"/>
              </a:lnSpc>
            </a:pPr>
            <a:r>
              <a:rPr dirty="0" spc="-15"/>
              <a:t>Raw </a:t>
            </a:r>
            <a:r>
              <a:rPr dirty="0"/>
              <a:t>data  </a:t>
            </a:r>
            <a:r>
              <a:rPr dirty="0" spc="-5"/>
              <a:t>Clerical users  </a:t>
            </a:r>
            <a:r>
              <a:rPr dirty="0"/>
              <a:t>Up-to-date</a:t>
            </a:r>
            <a:r>
              <a:rPr dirty="0" spc="-80"/>
              <a:t> </a:t>
            </a:r>
            <a:r>
              <a:rPr dirty="0" spc="-5"/>
              <a:t>data  </a:t>
            </a:r>
            <a:r>
              <a:rPr dirty="0" spc="-20"/>
              <a:t>Consistency,</a:t>
            </a:r>
          </a:p>
          <a:p>
            <a:pPr marL="297180">
              <a:lnSpc>
                <a:spcPts val="2685"/>
              </a:lnSpc>
            </a:pPr>
            <a:r>
              <a:rPr dirty="0" spc="-10"/>
              <a:t>recoverability</a:t>
            </a:r>
            <a:r>
              <a:rPr dirty="0" spc="5"/>
              <a:t> </a:t>
            </a:r>
            <a:r>
              <a:rPr dirty="0" spc="-5"/>
              <a:t>critical</a:t>
            </a:r>
          </a:p>
        </p:txBody>
      </p:sp>
      <p:sp>
        <p:nvSpPr>
          <p:cNvPr id="15" name="object 15"/>
          <p:cNvSpPr/>
          <p:nvPr/>
        </p:nvSpPr>
        <p:spPr>
          <a:xfrm>
            <a:off x="4735829" y="1130300"/>
            <a:ext cx="241300" cy="241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180329" y="281177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5180329" y="324104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80329" y="3670300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0329" y="409955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80329" y="4894579"/>
            <a:ext cx="16256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52059" y="1024890"/>
            <a:ext cx="3446779" cy="4563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 marR="158115">
              <a:lnSpc>
                <a:spcPct val="100000"/>
              </a:lnSpc>
              <a:spcBef>
                <a:spcPts val="100"/>
              </a:spcBef>
            </a:pPr>
            <a:r>
              <a:rPr dirty="0" sz="2800" spc="-15">
                <a:solidFill>
                  <a:srgbClr val="3F448B"/>
                </a:solidFill>
                <a:latin typeface="Tahoma"/>
                <a:cs typeface="Tahoma"/>
              </a:rPr>
              <a:t>OLAP: </a:t>
            </a:r>
            <a:r>
              <a:rPr dirty="0" sz="2800">
                <a:solidFill>
                  <a:srgbClr val="3F448B"/>
                </a:solidFill>
                <a:latin typeface="Tahoma"/>
                <a:cs typeface="Tahoma"/>
              </a:rPr>
              <a:t>On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Line  Analytical</a:t>
            </a:r>
            <a:r>
              <a:rPr dirty="0" sz="2800" spc="-9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Processing</a:t>
            </a:r>
            <a:endParaRPr sz="2800">
              <a:latin typeface="Tahoma"/>
              <a:cs typeface="Tahoma"/>
            </a:endParaRPr>
          </a:p>
          <a:p>
            <a:pPr marL="425450" marR="205740" indent="-284480">
              <a:lnSpc>
                <a:spcPct val="100000"/>
              </a:lnSpc>
              <a:spcBef>
                <a:spcPts val="600"/>
              </a:spcBef>
              <a:buSzPct val="60416"/>
              <a:buFont typeface="Wingdings"/>
              <a:buChar char=""/>
              <a:tabLst>
                <a:tab pos="424815" algn="l"/>
                <a:tab pos="42545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Describes</a:t>
            </a:r>
            <a:r>
              <a:rPr dirty="0" sz="2400" spc="-6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processing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at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</a:t>
            </a:r>
            <a:endParaRPr sz="2400">
              <a:latin typeface="Tahoma"/>
              <a:cs typeface="Tahoma"/>
            </a:endParaRPr>
          </a:p>
          <a:p>
            <a:pPr marL="425450">
              <a:lnSpc>
                <a:spcPct val="100000"/>
              </a:lnSpc>
              <a:spcBef>
                <a:spcPts val="5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Mostly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reads</a:t>
            </a:r>
            <a:endParaRPr sz="2400">
              <a:latin typeface="Tahoma"/>
              <a:cs typeface="Tahoma"/>
            </a:endParaRPr>
          </a:p>
          <a:p>
            <a:pPr marL="425450" marR="17780">
              <a:lnSpc>
                <a:spcPts val="3379"/>
              </a:lnSpc>
              <a:spcBef>
                <a:spcPts val="185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Queries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long,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complex  </a:t>
            </a:r>
            <a:r>
              <a:rPr dirty="0" sz="2400" spc="-35">
                <a:solidFill>
                  <a:srgbClr val="3F448B"/>
                </a:solidFill>
                <a:latin typeface="Tahoma"/>
                <a:cs typeface="Tahoma"/>
              </a:rPr>
              <a:t>Gb-Tb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of</a:t>
            </a:r>
            <a:r>
              <a:rPr dirty="0" sz="2400" spc="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endParaRPr sz="2400">
              <a:latin typeface="Tahoma"/>
              <a:cs typeface="Tahoma"/>
            </a:endParaRPr>
          </a:p>
          <a:p>
            <a:pPr marL="425450" marR="647065">
              <a:lnSpc>
                <a:spcPct val="108700"/>
              </a:lnSpc>
              <a:spcBef>
                <a:spcPts val="55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Summarized,  consolidated data  Decision-makers,</a:t>
            </a:r>
            <a:endParaRPr sz="2400">
              <a:latin typeface="Tahoma"/>
              <a:cs typeface="Tahoma"/>
            </a:endParaRPr>
          </a:p>
          <a:p>
            <a:pPr marL="425450">
              <a:lnSpc>
                <a:spcPct val="100000"/>
              </a:lnSpc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analysts as</a:t>
            </a:r>
            <a:r>
              <a:rPr dirty="0" sz="2400" spc="-8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users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41859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Time</a:t>
            </a:r>
            <a:r>
              <a:rPr dirty="0" spc="-65"/>
              <a:t> </a:t>
            </a:r>
            <a:r>
              <a:rPr dirty="0"/>
              <a:t>Dimension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449069" y="2052320"/>
            <a:ext cx="747839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330" marR="5080" indent="-34163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TIME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as a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predefined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hierarchy 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rolling-up and  drilling-down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across days, weeks,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months,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years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and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special periods, such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fiscal</a:t>
            </a:r>
            <a:r>
              <a:rPr dirty="0" sz="2400" spc="4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years.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6270" y="370712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0750" y="3655059"/>
            <a:ext cx="5760720" cy="1003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Eliminates the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effort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required </a:t>
            </a:r>
            <a:r>
              <a:rPr dirty="0" sz="2000" spc="5">
                <a:solidFill>
                  <a:srgbClr val="3F448B"/>
                </a:solidFill>
                <a:latin typeface="Tahoma"/>
                <a:cs typeface="Tahoma"/>
              </a:rPr>
              <a:t>to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build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sophisticated 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hierarchies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every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time a database is set</a:t>
            </a:r>
            <a:r>
              <a:rPr dirty="0" sz="20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up.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Extra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performance</a:t>
            </a:r>
            <a:r>
              <a:rPr dirty="0" sz="20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advantages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6270" y="438022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37159"/>
            <a:ext cx="377952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Pros/Cons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 spc="-5"/>
              <a:t>MDD</a:t>
            </a:r>
          </a:p>
        </p:txBody>
      </p:sp>
      <p:sp>
        <p:nvSpPr>
          <p:cNvPr id="3" name="object 3"/>
          <p:cNvSpPr/>
          <p:nvPr/>
        </p:nvSpPr>
        <p:spPr>
          <a:xfrm>
            <a:off x="1309369" y="201422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09369" y="2456179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09369" y="326390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638300" y="1863090"/>
            <a:ext cx="7334884" cy="30416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400" spc="-5" b="1">
                <a:solidFill>
                  <a:srgbClr val="009800"/>
                </a:solidFill>
                <a:latin typeface="Tahoma"/>
                <a:cs typeface="Tahoma"/>
              </a:rPr>
              <a:t>Cognitive Advantages </a:t>
            </a:r>
            <a:r>
              <a:rPr dirty="0" sz="2400" spc="-10" b="1">
                <a:solidFill>
                  <a:srgbClr val="009800"/>
                </a:solidFill>
                <a:latin typeface="Tahoma"/>
                <a:cs typeface="Tahoma"/>
              </a:rPr>
              <a:t>for </a:t>
            </a:r>
            <a:r>
              <a:rPr dirty="0" sz="2400" spc="-5" b="1">
                <a:solidFill>
                  <a:srgbClr val="009800"/>
                </a:solidFill>
                <a:latin typeface="Tahoma"/>
                <a:cs typeface="Tahoma"/>
              </a:rPr>
              <a:t>the</a:t>
            </a:r>
            <a:r>
              <a:rPr dirty="0" sz="2400" spc="40" b="1">
                <a:solidFill>
                  <a:srgbClr val="009800"/>
                </a:solidFill>
                <a:latin typeface="Tahoma"/>
                <a:cs typeface="Tahoma"/>
              </a:rPr>
              <a:t> </a:t>
            </a:r>
            <a:r>
              <a:rPr dirty="0" sz="2400" b="1">
                <a:solidFill>
                  <a:srgbClr val="009800"/>
                </a:solidFill>
                <a:latin typeface="Tahoma"/>
                <a:cs typeface="Tahoma"/>
              </a:rPr>
              <a:t>User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dirty="0" sz="2400" spc="-5" b="1">
                <a:solidFill>
                  <a:srgbClr val="009800"/>
                </a:solidFill>
                <a:latin typeface="Tahoma"/>
                <a:cs typeface="Tahoma"/>
              </a:rPr>
              <a:t>Ease of Data Presentation </a:t>
            </a:r>
            <a:r>
              <a:rPr dirty="0" sz="2400" b="1">
                <a:solidFill>
                  <a:srgbClr val="009800"/>
                </a:solidFill>
                <a:latin typeface="Tahoma"/>
                <a:cs typeface="Tahoma"/>
              </a:rPr>
              <a:t>and </a:t>
            </a:r>
            <a:r>
              <a:rPr dirty="0" sz="2400" spc="-5" b="1">
                <a:solidFill>
                  <a:srgbClr val="009800"/>
                </a:solidFill>
                <a:latin typeface="Tahoma"/>
                <a:cs typeface="Tahoma"/>
              </a:rPr>
              <a:t>Navigation, Time  dimension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 b="1">
                <a:solidFill>
                  <a:srgbClr val="009800"/>
                </a:solidFill>
                <a:latin typeface="Tahoma"/>
                <a:cs typeface="Tahoma"/>
              </a:rPr>
              <a:t>Performance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3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Less flexible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Requires 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greater </a:t>
            </a: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initial</a:t>
            </a:r>
            <a:r>
              <a:rPr dirty="0" sz="2400" b="1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2400" spc="-5" b="1">
                <a:solidFill>
                  <a:srgbClr val="FF0000"/>
                </a:solidFill>
                <a:latin typeface="Tahoma"/>
                <a:cs typeface="Tahoma"/>
              </a:rPr>
              <a:t>effort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09369" y="414655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09369" y="4588509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91490" y="243840"/>
            <a:ext cx="8354059" cy="5943600"/>
            <a:chOff x="491490" y="243840"/>
            <a:chExt cx="8354059" cy="5943600"/>
          </a:xfrm>
        </p:grpSpPr>
        <p:sp>
          <p:nvSpPr>
            <p:cNvPr id="4" name="object 4"/>
            <p:cNvSpPr/>
            <p:nvPr/>
          </p:nvSpPr>
          <p:spPr>
            <a:xfrm>
              <a:off x="7919720" y="243840"/>
              <a:ext cx="925829" cy="10147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91490" y="1217929"/>
              <a:ext cx="8299450" cy="49695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50628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The User‘s view </a:t>
            </a:r>
            <a:r>
              <a:rPr dirty="0" sz="2800" spc="-10"/>
              <a:t>(OLAP</a:t>
            </a:r>
            <a:r>
              <a:rPr dirty="0" sz="2800" spc="-75"/>
              <a:t> </a:t>
            </a:r>
            <a:r>
              <a:rPr dirty="0" sz="2800" spc="-5"/>
              <a:t>Tool)</a:t>
            </a:r>
            <a:endParaRPr sz="2800"/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  <p:transition spd="fast"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58445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6260" algn="l"/>
              </a:tabLst>
            </a:pPr>
            <a:r>
              <a:rPr dirty="0" sz="2800"/>
              <a:t>M	</a:t>
            </a:r>
            <a:r>
              <a:rPr dirty="0" sz="2800" spc="-5"/>
              <a:t>ltidimensional </a:t>
            </a:r>
            <a:r>
              <a:rPr dirty="0" sz="2800" spc="-10"/>
              <a:t>OLAP</a:t>
            </a:r>
            <a:r>
              <a:rPr dirty="0" sz="2800" spc="-60"/>
              <a:t> </a:t>
            </a:r>
            <a:r>
              <a:rPr dirty="0" sz="2800" spc="-10"/>
              <a:t>(MOLAP)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2875279" y="110363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75279" y="154813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75279" y="199390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75279" y="2809239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75279" y="325374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40710" y="948689"/>
            <a:ext cx="5400040" cy="4236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 marR="521970">
              <a:lnSpc>
                <a:spcPct val="1219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specialized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database technology  multidimensional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storage</a:t>
            </a:r>
            <a:r>
              <a:rPr dirty="0" sz="2400" spc="-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structures</a:t>
            </a:r>
            <a:endParaRPr sz="2400">
              <a:latin typeface="Tahoma"/>
              <a:cs typeface="Tahoma"/>
            </a:endParaRPr>
          </a:p>
          <a:p>
            <a:pPr marL="76200" marR="68580">
              <a:lnSpc>
                <a:spcPct val="101000"/>
              </a:lnSpc>
              <a:spcBef>
                <a:spcPts val="59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E.g.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Hyperion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Essbase,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Oracle Express,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Cognos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PowerPlay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(Server)</a:t>
            </a:r>
            <a:endParaRPr sz="2400">
              <a:latin typeface="Tahoma"/>
              <a:cs typeface="Tahoma"/>
            </a:endParaRPr>
          </a:p>
          <a:p>
            <a:pPr marL="76200" marR="2723515">
              <a:lnSpc>
                <a:spcPct val="121500"/>
              </a:lnSpc>
              <a:spcBef>
                <a:spcPts val="1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Query</a:t>
            </a:r>
            <a:r>
              <a:rPr dirty="0" sz="2400" spc="-5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Performance 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Powerful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MD</a:t>
            </a:r>
            <a:r>
              <a:rPr dirty="0" sz="2400" spc="-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Model</a:t>
            </a:r>
            <a:endParaRPr sz="2400">
              <a:latin typeface="Tahoma"/>
              <a:cs typeface="Tahoma"/>
            </a:endParaRPr>
          </a:p>
          <a:p>
            <a:pPr lvl="1" marL="476250" indent="-285115">
              <a:lnSpc>
                <a:spcPct val="100000"/>
              </a:lnSpc>
              <a:spcBef>
                <a:spcPts val="520"/>
              </a:spcBef>
              <a:buSzPct val="60000"/>
              <a:buFont typeface="Wingdings"/>
              <a:buChar char=""/>
              <a:tabLst>
                <a:tab pos="475615" algn="l"/>
                <a:tab pos="4762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write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access</a:t>
            </a:r>
            <a:endParaRPr sz="20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63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Database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Features</a:t>
            </a:r>
            <a:endParaRPr sz="2400">
              <a:latin typeface="Tahoma"/>
              <a:cs typeface="Tahoma"/>
            </a:endParaRPr>
          </a:p>
          <a:p>
            <a:pPr marL="477520" indent="-342265">
              <a:lnSpc>
                <a:spcPct val="100000"/>
              </a:lnSpc>
              <a:spcBef>
                <a:spcPts val="620"/>
              </a:spcBef>
              <a:buClr>
                <a:srgbClr val="000000"/>
              </a:buClr>
              <a:buSzPct val="108333"/>
              <a:buFont typeface="Wingdings"/>
              <a:buChar char=""/>
              <a:tabLst>
                <a:tab pos="476884" algn="l"/>
                <a:tab pos="477520" algn="l"/>
              </a:tabLst>
            </a:pPr>
            <a:r>
              <a:rPr dirty="0" sz="1800" spc="-5">
                <a:solidFill>
                  <a:srgbClr val="3F448B"/>
                </a:solidFill>
                <a:latin typeface="Tahoma"/>
                <a:cs typeface="Tahoma"/>
              </a:rPr>
              <a:t>multiuser access/ </a:t>
            </a:r>
            <a:r>
              <a:rPr dirty="0" sz="1800">
                <a:solidFill>
                  <a:srgbClr val="3F448B"/>
                </a:solidFill>
                <a:latin typeface="Tahoma"/>
                <a:cs typeface="Tahoma"/>
              </a:rPr>
              <a:t>backup </a:t>
            </a:r>
            <a:r>
              <a:rPr dirty="0" sz="1800" spc="-5">
                <a:solidFill>
                  <a:srgbClr val="3F448B"/>
                </a:solidFill>
                <a:latin typeface="Tahoma"/>
                <a:cs typeface="Tahoma"/>
              </a:rPr>
              <a:t>and</a:t>
            </a:r>
            <a:r>
              <a:rPr dirty="0" sz="18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1800" spc="-10">
                <a:solidFill>
                  <a:srgbClr val="3F448B"/>
                </a:solidFill>
                <a:latin typeface="Tahoma"/>
                <a:cs typeface="Tahoma"/>
              </a:rPr>
              <a:t>recovery</a:t>
            </a:r>
            <a:endParaRPr sz="1800">
              <a:latin typeface="Tahoma"/>
              <a:cs typeface="Tahoma"/>
            </a:endParaRPr>
          </a:p>
          <a:p>
            <a:pPr marL="76200">
              <a:lnSpc>
                <a:spcPct val="100000"/>
              </a:lnSpc>
              <a:spcBef>
                <a:spcPts val="63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Sparsity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Handling -&gt; DB</a:t>
            </a:r>
            <a:r>
              <a:rPr dirty="0" sz="24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Explosion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75279" y="4070350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875279" y="4867909"/>
            <a:ext cx="241300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78790" y="5044440"/>
            <a:ext cx="1121410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57150" marR="5080" indent="-44450">
              <a:lnSpc>
                <a:spcPts val="2280"/>
              </a:lnSpc>
              <a:spcBef>
                <a:spcPts val="275"/>
              </a:spcBef>
            </a:pP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u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d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m.  Database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716340" y="4406960"/>
          <a:ext cx="535940" cy="535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125"/>
                <a:gridCol w="105410"/>
                <a:gridCol w="104139"/>
                <a:gridCol w="104140"/>
                <a:gridCol w="111125"/>
              </a:tblGrid>
              <a:tr h="139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29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6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473770" y="2451100"/>
            <a:ext cx="1153160" cy="2485390"/>
            <a:chOff x="473770" y="2451100"/>
            <a:chExt cx="1153160" cy="2485390"/>
          </a:xfrm>
        </p:grpSpPr>
        <p:sp>
          <p:nvSpPr>
            <p:cNvPr id="14" name="object 14"/>
            <p:cNvSpPr/>
            <p:nvPr/>
          </p:nvSpPr>
          <p:spPr>
            <a:xfrm>
              <a:off x="1016000" y="3646169"/>
              <a:ext cx="156210" cy="511809"/>
            </a:xfrm>
            <a:custGeom>
              <a:avLst/>
              <a:gdLst/>
              <a:ahLst/>
              <a:cxnLst/>
              <a:rect l="l" t="t" r="r" b="b"/>
              <a:pathLst>
                <a:path w="156209" h="511810">
                  <a:moveTo>
                    <a:pt x="156210" y="153670"/>
                  </a:moveTo>
                  <a:lnTo>
                    <a:pt x="82550" y="0"/>
                  </a:lnTo>
                  <a:lnTo>
                    <a:pt x="3810" y="151130"/>
                  </a:lnTo>
                  <a:lnTo>
                    <a:pt x="54025" y="151968"/>
                  </a:lnTo>
                  <a:lnTo>
                    <a:pt x="50088" y="358978"/>
                  </a:lnTo>
                  <a:lnTo>
                    <a:pt x="0" y="358140"/>
                  </a:lnTo>
                  <a:lnTo>
                    <a:pt x="72390" y="511810"/>
                  </a:lnTo>
                  <a:lnTo>
                    <a:pt x="152400" y="360680"/>
                  </a:lnTo>
                  <a:lnTo>
                    <a:pt x="100901" y="359829"/>
                  </a:lnTo>
                  <a:lnTo>
                    <a:pt x="104838" y="152819"/>
                  </a:lnTo>
                  <a:lnTo>
                    <a:pt x="156210" y="15367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82599" y="4166870"/>
              <a:ext cx="1131570" cy="240029"/>
            </a:xfrm>
            <a:custGeom>
              <a:avLst/>
              <a:gdLst/>
              <a:ahLst/>
              <a:cxnLst/>
              <a:rect l="l" t="t" r="r" b="b"/>
              <a:pathLst>
                <a:path w="1131570" h="240029">
                  <a:moveTo>
                    <a:pt x="566419" y="0"/>
                  </a:moveTo>
                  <a:lnTo>
                    <a:pt x="495449" y="928"/>
                  </a:lnTo>
                  <a:lnTo>
                    <a:pt x="427086" y="3639"/>
                  </a:lnTo>
                  <a:lnTo>
                    <a:pt x="361866" y="8022"/>
                  </a:lnTo>
                  <a:lnTo>
                    <a:pt x="300322" y="13965"/>
                  </a:lnTo>
                  <a:lnTo>
                    <a:pt x="242989" y="21359"/>
                  </a:lnTo>
                  <a:lnTo>
                    <a:pt x="190400" y="30091"/>
                  </a:lnTo>
                  <a:lnTo>
                    <a:pt x="143090" y="40051"/>
                  </a:lnTo>
                  <a:lnTo>
                    <a:pt x="101594" y="51128"/>
                  </a:lnTo>
                  <a:lnTo>
                    <a:pt x="38176" y="76188"/>
                  </a:lnTo>
                  <a:lnTo>
                    <a:pt x="4419" y="104383"/>
                  </a:lnTo>
                  <a:lnTo>
                    <a:pt x="0" y="119379"/>
                  </a:lnTo>
                  <a:lnTo>
                    <a:pt x="4419" y="134397"/>
                  </a:lnTo>
                  <a:lnTo>
                    <a:pt x="38176" y="162743"/>
                  </a:lnTo>
                  <a:lnTo>
                    <a:pt x="101594" y="188050"/>
                  </a:lnTo>
                  <a:lnTo>
                    <a:pt x="143090" y="199270"/>
                  </a:lnTo>
                  <a:lnTo>
                    <a:pt x="190400" y="209376"/>
                  </a:lnTo>
                  <a:lnTo>
                    <a:pt x="242989" y="218251"/>
                  </a:lnTo>
                  <a:lnTo>
                    <a:pt x="300322" y="225777"/>
                  </a:lnTo>
                  <a:lnTo>
                    <a:pt x="361866" y="231835"/>
                  </a:lnTo>
                  <a:lnTo>
                    <a:pt x="427086" y="236309"/>
                  </a:lnTo>
                  <a:lnTo>
                    <a:pt x="495449" y="239080"/>
                  </a:lnTo>
                  <a:lnTo>
                    <a:pt x="566419" y="240029"/>
                  </a:lnTo>
                  <a:lnTo>
                    <a:pt x="637369" y="239080"/>
                  </a:lnTo>
                  <a:lnTo>
                    <a:pt x="705672" y="236309"/>
                  </a:lnTo>
                  <a:lnTo>
                    <a:pt x="770802" y="231835"/>
                  </a:lnTo>
                  <a:lnTo>
                    <a:pt x="832230" y="225777"/>
                  </a:lnTo>
                  <a:lnTo>
                    <a:pt x="889431" y="218251"/>
                  </a:lnTo>
                  <a:lnTo>
                    <a:pt x="941877" y="209376"/>
                  </a:lnTo>
                  <a:lnTo>
                    <a:pt x="989040" y="199270"/>
                  </a:lnTo>
                  <a:lnTo>
                    <a:pt x="1030394" y="188050"/>
                  </a:lnTo>
                  <a:lnTo>
                    <a:pt x="1093565" y="162743"/>
                  </a:lnTo>
                  <a:lnTo>
                    <a:pt x="1127171" y="134397"/>
                  </a:lnTo>
                  <a:lnTo>
                    <a:pt x="1131570" y="119379"/>
                  </a:lnTo>
                  <a:lnTo>
                    <a:pt x="1127171" y="104383"/>
                  </a:lnTo>
                  <a:lnTo>
                    <a:pt x="1093565" y="76188"/>
                  </a:lnTo>
                  <a:lnTo>
                    <a:pt x="1030394" y="51128"/>
                  </a:lnTo>
                  <a:lnTo>
                    <a:pt x="989040" y="40051"/>
                  </a:lnTo>
                  <a:lnTo>
                    <a:pt x="941877" y="30091"/>
                  </a:lnTo>
                  <a:lnTo>
                    <a:pt x="889431" y="21359"/>
                  </a:lnTo>
                  <a:lnTo>
                    <a:pt x="832230" y="13965"/>
                  </a:lnTo>
                  <a:lnTo>
                    <a:pt x="770802" y="8022"/>
                  </a:lnTo>
                  <a:lnTo>
                    <a:pt x="705672" y="3639"/>
                  </a:lnTo>
                  <a:lnTo>
                    <a:pt x="637369" y="928"/>
                  </a:lnTo>
                  <a:lnTo>
                    <a:pt x="566419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27709" y="42456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40" h="684529">
                  <a:moveTo>
                    <a:pt x="650240" y="0"/>
                  </a:moveTo>
                  <a:lnTo>
                    <a:pt x="162559" y="0"/>
                  </a:lnTo>
                  <a:lnTo>
                    <a:pt x="0" y="162559"/>
                  </a:lnTo>
                  <a:lnTo>
                    <a:pt x="0" y="684529"/>
                  </a:lnTo>
                  <a:lnTo>
                    <a:pt x="487680" y="684529"/>
                  </a:lnTo>
                  <a:lnTo>
                    <a:pt x="650240" y="52196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27709" y="42456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40" h="684529">
                  <a:moveTo>
                    <a:pt x="0" y="684529"/>
                  </a:moveTo>
                  <a:lnTo>
                    <a:pt x="0" y="162559"/>
                  </a:lnTo>
                  <a:lnTo>
                    <a:pt x="162559" y="0"/>
                  </a:lnTo>
                  <a:lnTo>
                    <a:pt x="650240" y="0"/>
                  </a:lnTo>
                  <a:lnTo>
                    <a:pt x="650240" y="521969"/>
                  </a:lnTo>
                  <a:lnTo>
                    <a:pt x="487680" y="684529"/>
                  </a:lnTo>
                  <a:lnTo>
                    <a:pt x="0" y="6845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27709" y="42456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40" h="162560">
                  <a:moveTo>
                    <a:pt x="650240" y="0"/>
                  </a:moveTo>
                  <a:lnTo>
                    <a:pt x="162559" y="0"/>
                  </a:lnTo>
                  <a:lnTo>
                    <a:pt x="0" y="162559"/>
                  </a:lnTo>
                  <a:lnTo>
                    <a:pt x="487680" y="16255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27709" y="42456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40" h="162560">
                  <a:moveTo>
                    <a:pt x="0" y="162559"/>
                  </a:moveTo>
                  <a:lnTo>
                    <a:pt x="162559" y="0"/>
                  </a:lnTo>
                  <a:lnTo>
                    <a:pt x="650240" y="0"/>
                  </a:lnTo>
                  <a:lnTo>
                    <a:pt x="487680" y="162559"/>
                  </a:lnTo>
                  <a:lnTo>
                    <a:pt x="0" y="16255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215389" y="4245610"/>
              <a:ext cx="162560" cy="684530"/>
            </a:xfrm>
            <a:custGeom>
              <a:avLst/>
              <a:gdLst/>
              <a:ahLst/>
              <a:cxnLst/>
              <a:rect l="l" t="t" r="r" b="b"/>
              <a:pathLst>
                <a:path w="162559" h="684529">
                  <a:moveTo>
                    <a:pt x="162559" y="0"/>
                  </a:moveTo>
                  <a:lnTo>
                    <a:pt x="0" y="162559"/>
                  </a:lnTo>
                  <a:lnTo>
                    <a:pt x="0" y="684529"/>
                  </a:lnTo>
                  <a:lnTo>
                    <a:pt x="162559" y="52196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80059" y="4178300"/>
              <a:ext cx="1140460" cy="751840"/>
            </a:xfrm>
            <a:custGeom>
              <a:avLst/>
              <a:gdLst/>
              <a:ahLst/>
              <a:cxnLst/>
              <a:rect l="l" t="t" r="r" b="b"/>
              <a:pathLst>
                <a:path w="1140460" h="751839">
                  <a:moveTo>
                    <a:pt x="735330" y="751839"/>
                  </a:moveTo>
                  <a:lnTo>
                    <a:pt x="735330" y="229869"/>
                  </a:lnTo>
                  <a:lnTo>
                    <a:pt x="897890" y="67310"/>
                  </a:lnTo>
                  <a:lnTo>
                    <a:pt x="897890" y="589280"/>
                  </a:lnTo>
                  <a:lnTo>
                    <a:pt x="735330" y="751839"/>
                  </a:lnTo>
                  <a:close/>
                </a:path>
                <a:path w="1140460" h="751839">
                  <a:moveTo>
                    <a:pt x="346709" y="236219"/>
                  </a:moveTo>
                  <a:lnTo>
                    <a:pt x="487680" y="60960"/>
                  </a:lnTo>
                </a:path>
                <a:path w="1140460" h="751839">
                  <a:moveTo>
                    <a:pt x="556260" y="236219"/>
                  </a:moveTo>
                  <a:lnTo>
                    <a:pt x="694690" y="60960"/>
                  </a:lnTo>
                </a:path>
                <a:path w="1140460" h="751839">
                  <a:moveTo>
                    <a:pt x="660400" y="236219"/>
                  </a:moveTo>
                  <a:lnTo>
                    <a:pt x="800100" y="60960"/>
                  </a:lnTo>
                </a:path>
                <a:path w="1140460" h="751839">
                  <a:moveTo>
                    <a:pt x="763270" y="623569"/>
                  </a:moveTo>
                  <a:lnTo>
                    <a:pt x="902970" y="448310"/>
                  </a:lnTo>
                </a:path>
                <a:path w="1140460" h="751839">
                  <a:moveTo>
                    <a:pt x="763270" y="365760"/>
                  </a:moveTo>
                  <a:lnTo>
                    <a:pt x="902970" y="190500"/>
                  </a:lnTo>
                </a:path>
                <a:path w="1140460" h="751839">
                  <a:moveTo>
                    <a:pt x="763270" y="495300"/>
                  </a:moveTo>
                  <a:lnTo>
                    <a:pt x="902970" y="320039"/>
                  </a:lnTo>
                </a:path>
                <a:path w="1140460" h="751839">
                  <a:moveTo>
                    <a:pt x="452120" y="236219"/>
                  </a:moveTo>
                  <a:lnTo>
                    <a:pt x="591820" y="60960"/>
                  </a:lnTo>
                </a:path>
                <a:path w="1140460" h="751839">
                  <a:moveTo>
                    <a:pt x="800100" y="193039"/>
                  </a:moveTo>
                  <a:lnTo>
                    <a:pt x="801370" y="716280"/>
                  </a:lnTo>
                </a:path>
                <a:path w="1140460" h="751839">
                  <a:moveTo>
                    <a:pt x="834390" y="148589"/>
                  </a:moveTo>
                  <a:lnTo>
                    <a:pt x="834390" y="671830"/>
                  </a:lnTo>
                </a:path>
                <a:path w="1140460" h="751839">
                  <a:moveTo>
                    <a:pt x="868680" y="104139"/>
                  </a:moveTo>
                  <a:lnTo>
                    <a:pt x="869950" y="626110"/>
                  </a:lnTo>
                </a:path>
                <a:path w="1140460" h="751839">
                  <a:moveTo>
                    <a:pt x="800100" y="193039"/>
                  </a:moveTo>
                  <a:lnTo>
                    <a:pt x="274320" y="194310"/>
                  </a:lnTo>
                </a:path>
                <a:path w="1140460" h="751839">
                  <a:moveTo>
                    <a:pt x="833120" y="148589"/>
                  </a:moveTo>
                  <a:lnTo>
                    <a:pt x="309880" y="149860"/>
                  </a:lnTo>
                </a:path>
                <a:path w="1140460" h="751839">
                  <a:moveTo>
                    <a:pt x="868680" y="104139"/>
                  </a:moveTo>
                  <a:lnTo>
                    <a:pt x="344170" y="105410"/>
                  </a:lnTo>
                </a:path>
                <a:path w="1140460" h="751839">
                  <a:moveTo>
                    <a:pt x="830580" y="408939"/>
                  </a:moveTo>
                  <a:lnTo>
                    <a:pt x="758190" y="495300"/>
                  </a:lnTo>
                </a:path>
                <a:path w="1140460" h="751839">
                  <a:moveTo>
                    <a:pt x="829310" y="149860"/>
                  </a:moveTo>
                  <a:lnTo>
                    <a:pt x="830580" y="408939"/>
                  </a:lnTo>
                </a:path>
                <a:path w="1140460" h="751839">
                  <a:moveTo>
                    <a:pt x="624840" y="149860"/>
                  </a:moveTo>
                  <a:lnTo>
                    <a:pt x="829310" y="149860"/>
                  </a:lnTo>
                </a:path>
                <a:path w="1140460" h="751839">
                  <a:moveTo>
                    <a:pt x="624840" y="149860"/>
                  </a:moveTo>
                  <a:lnTo>
                    <a:pt x="553720" y="236219"/>
                  </a:lnTo>
                </a:path>
                <a:path w="1140460" h="751839">
                  <a:moveTo>
                    <a:pt x="570230" y="226060"/>
                  </a:moveTo>
                  <a:lnTo>
                    <a:pt x="498695" y="225196"/>
                  </a:lnTo>
                  <a:lnTo>
                    <a:pt x="429814" y="222672"/>
                  </a:lnTo>
                  <a:lnTo>
                    <a:pt x="364120" y="218583"/>
                  </a:lnTo>
                  <a:lnTo>
                    <a:pt x="302148" y="213028"/>
                  </a:lnTo>
                  <a:lnTo>
                    <a:pt x="244431" y="206102"/>
                  </a:lnTo>
                  <a:lnTo>
                    <a:pt x="191505" y="197903"/>
                  </a:lnTo>
                  <a:lnTo>
                    <a:pt x="143902" y="188529"/>
                  </a:lnTo>
                  <a:lnTo>
                    <a:pt x="102157" y="178076"/>
                  </a:lnTo>
                  <a:lnTo>
                    <a:pt x="38379" y="154322"/>
                  </a:lnTo>
                  <a:lnTo>
                    <a:pt x="4442" y="127419"/>
                  </a:lnTo>
                  <a:lnTo>
                    <a:pt x="0" y="113030"/>
                  </a:lnTo>
                  <a:lnTo>
                    <a:pt x="4442" y="98890"/>
                  </a:lnTo>
                  <a:lnTo>
                    <a:pt x="38379" y="72257"/>
                  </a:lnTo>
                  <a:lnTo>
                    <a:pt x="102157" y="48538"/>
                  </a:lnTo>
                  <a:lnTo>
                    <a:pt x="143902" y="38040"/>
                  </a:lnTo>
                  <a:lnTo>
                    <a:pt x="191505" y="28593"/>
                  </a:lnTo>
                  <a:lnTo>
                    <a:pt x="244431" y="20304"/>
                  </a:lnTo>
                  <a:lnTo>
                    <a:pt x="302148" y="13281"/>
                  </a:lnTo>
                  <a:lnTo>
                    <a:pt x="364120" y="7632"/>
                  </a:lnTo>
                  <a:lnTo>
                    <a:pt x="429814" y="3463"/>
                  </a:lnTo>
                  <a:lnTo>
                    <a:pt x="498695" y="883"/>
                  </a:lnTo>
                  <a:lnTo>
                    <a:pt x="570230" y="0"/>
                  </a:lnTo>
                  <a:lnTo>
                    <a:pt x="641764" y="883"/>
                  </a:lnTo>
                  <a:lnTo>
                    <a:pt x="710645" y="3463"/>
                  </a:lnTo>
                  <a:lnTo>
                    <a:pt x="776339" y="7632"/>
                  </a:lnTo>
                  <a:lnTo>
                    <a:pt x="838311" y="13281"/>
                  </a:lnTo>
                  <a:lnTo>
                    <a:pt x="896028" y="20304"/>
                  </a:lnTo>
                  <a:lnTo>
                    <a:pt x="948954" y="28593"/>
                  </a:lnTo>
                  <a:lnTo>
                    <a:pt x="996557" y="38040"/>
                  </a:lnTo>
                  <a:lnTo>
                    <a:pt x="1038302" y="48538"/>
                  </a:lnTo>
                  <a:lnTo>
                    <a:pt x="1102080" y="72257"/>
                  </a:lnTo>
                  <a:lnTo>
                    <a:pt x="1136017" y="98890"/>
                  </a:lnTo>
                  <a:lnTo>
                    <a:pt x="1140460" y="113030"/>
                  </a:lnTo>
                  <a:lnTo>
                    <a:pt x="1136017" y="127419"/>
                  </a:lnTo>
                  <a:lnTo>
                    <a:pt x="1102080" y="154322"/>
                  </a:lnTo>
                  <a:lnTo>
                    <a:pt x="1038302" y="178076"/>
                  </a:lnTo>
                  <a:lnTo>
                    <a:pt x="996557" y="188529"/>
                  </a:lnTo>
                  <a:lnTo>
                    <a:pt x="948954" y="197903"/>
                  </a:lnTo>
                  <a:lnTo>
                    <a:pt x="896028" y="206102"/>
                  </a:lnTo>
                  <a:lnTo>
                    <a:pt x="838311" y="213028"/>
                  </a:lnTo>
                  <a:lnTo>
                    <a:pt x="776339" y="218583"/>
                  </a:lnTo>
                  <a:lnTo>
                    <a:pt x="710645" y="222672"/>
                  </a:lnTo>
                  <a:lnTo>
                    <a:pt x="641764" y="225196"/>
                  </a:lnTo>
                  <a:lnTo>
                    <a:pt x="570230" y="22606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83869" y="3199130"/>
              <a:ext cx="1103630" cy="259079"/>
            </a:xfrm>
            <a:custGeom>
              <a:avLst/>
              <a:gdLst/>
              <a:ahLst/>
              <a:cxnLst/>
              <a:rect l="l" t="t" r="r" b="b"/>
              <a:pathLst>
                <a:path w="1103630" h="259079">
                  <a:moveTo>
                    <a:pt x="1103630" y="0"/>
                  </a:moveTo>
                  <a:lnTo>
                    <a:pt x="138429" y="0"/>
                  </a:lnTo>
                  <a:lnTo>
                    <a:pt x="0" y="259080"/>
                  </a:lnTo>
                  <a:lnTo>
                    <a:pt x="1103630" y="259080"/>
                  </a:lnTo>
                  <a:lnTo>
                    <a:pt x="110363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82600" y="3196589"/>
              <a:ext cx="1107440" cy="262890"/>
            </a:xfrm>
            <a:custGeom>
              <a:avLst/>
              <a:gdLst/>
              <a:ahLst/>
              <a:cxnLst/>
              <a:rect l="l" t="t" r="r" b="b"/>
              <a:pathLst>
                <a:path w="1107440" h="262889">
                  <a:moveTo>
                    <a:pt x="1106157" y="0"/>
                  </a:moveTo>
                  <a:lnTo>
                    <a:pt x="1104900" y="0"/>
                  </a:lnTo>
                  <a:lnTo>
                    <a:pt x="1103630" y="0"/>
                  </a:lnTo>
                  <a:lnTo>
                    <a:pt x="139700" y="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3630" y="261620"/>
                  </a:lnTo>
                  <a:lnTo>
                    <a:pt x="110363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2360" y="5080"/>
                  </a:lnTo>
                  <a:lnTo>
                    <a:pt x="1103617" y="5080"/>
                  </a:lnTo>
                  <a:lnTo>
                    <a:pt x="1104900" y="5080"/>
                  </a:lnTo>
                  <a:lnTo>
                    <a:pt x="1104900" y="3810"/>
                  </a:lnTo>
                  <a:lnTo>
                    <a:pt x="1104900" y="2540"/>
                  </a:lnTo>
                  <a:lnTo>
                    <a:pt x="1106157" y="2540"/>
                  </a:lnTo>
                  <a:lnTo>
                    <a:pt x="1106157" y="0"/>
                  </a:lnTo>
                  <a:close/>
                </a:path>
                <a:path w="1107440" h="262889">
                  <a:moveTo>
                    <a:pt x="1107440" y="261620"/>
                  </a:moveTo>
                  <a:lnTo>
                    <a:pt x="1104900" y="262890"/>
                  </a:lnTo>
                  <a:lnTo>
                    <a:pt x="1106170" y="262890"/>
                  </a:lnTo>
                  <a:lnTo>
                    <a:pt x="1107440" y="261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83869" y="3458210"/>
              <a:ext cx="1103630" cy="109220"/>
            </a:xfrm>
            <a:custGeom>
              <a:avLst/>
              <a:gdLst/>
              <a:ahLst/>
              <a:cxnLst/>
              <a:rect l="l" t="t" r="r" b="b"/>
              <a:pathLst>
                <a:path w="1103630" h="109220">
                  <a:moveTo>
                    <a:pt x="1103630" y="0"/>
                  </a:moveTo>
                  <a:lnTo>
                    <a:pt x="0" y="0"/>
                  </a:lnTo>
                  <a:lnTo>
                    <a:pt x="0" y="109219"/>
                  </a:lnTo>
                  <a:lnTo>
                    <a:pt x="1103630" y="109219"/>
                  </a:lnTo>
                  <a:lnTo>
                    <a:pt x="110363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481317" y="3199129"/>
              <a:ext cx="1109345" cy="370840"/>
            </a:xfrm>
            <a:custGeom>
              <a:avLst/>
              <a:gdLst/>
              <a:ahLst/>
              <a:cxnLst/>
              <a:rect l="l" t="t" r="r" b="b"/>
              <a:pathLst>
                <a:path w="1109345" h="370839">
                  <a:moveTo>
                    <a:pt x="1108722" y="0"/>
                  </a:moveTo>
                  <a:lnTo>
                    <a:pt x="1103630" y="0"/>
                  </a:lnTo>
                  <a:lnTo>
                    <a:pt x="1103630" y="256540"/>
                  </a:lnTo>
                  <a:lnTo>
                    <a:pt x="1103630" y="260350"/>
                  </a:lnTo>
                  <a:lnTo>
                    <a:pt x="1103630" y="365760"/>
                  </a:lnTo>
                  <a:lnTo>
                    <a:pt x="5092" y="365760"/>
                  </a:lnTo>
                  <a:lnTo>
                    <a:pt x="5092" y="260350"/>
                  </a:lnTo>
                  <a:lnTo>
                    <a:pt x="1103630" y="260350"/>
                  </a:lnTo>
                  <a:lnTo>
                    <a:pt x="1103630" y="256540"/>
                  </a:lnTo>
                  <a:lnTo>
                    <a:pt x="5092" y="256540"/>
                  </a:lnTo>
                  <a:lnTo>
                    <a:pt x="1282" y="256540"/>
                  </a:lnTo>
                  <a:lnTo>
                    <a:pt x="0" y="256540"/>
                  </a:lnTo>
                  <a:lnTo>
                    <a:pt x="0" y="368300"/>
                  </a:lnTo>
                  <a:lnTo>
                    <a:pt x="1282" y="368300"/>
                  </a:lnTo>
                  <a:lnTo>
                    <a:pt x="1282" y="370840"/>
                  </a:lnTo>
                  <a:lnTo>
                    <a:pt x="2552" y="370840"/>
                  </a:lnTo>
                  <a:lnTo>
                    <a:pt x="3822" y="370840"/>
                  </a:lnTo>
                  <a:lnTo>
                    <a:pt x="1107452" y="370840"/>
                  </a:lnTo>
                  <a:lnTo>
                    <a:pt x="1107452" y="368300"/>
                  </a:lnTo>
                  <a:lnTo>
                    <a:pt x="1108722" y="368300"/>
                  </a:lnTo>
                  <a:lnTo>
                    <a:pt x="1108722" y="259080"/>
                  </a:lnTo>
                  <a:lnTo>
                    <a:pt x="11087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853440" y="2576829"/>
              <a:ext cx="703580" cy="537210"/>
            </a:xfrm>
            <a:custGeom>
              <a:avLst/>
              <a:gdLst/>
              <a:ahLst/>
              <a:cxnLst/>
              <a:rect l="l" t="t" r="r" b="b"/>
              <a:pathLst>
                <a:path w="703580" h="537210">
                  <a:moveTo>
                    <a:pt x="703580" y="13970"/>
                  </a:moveTo>
                  <a:lnTo>
                    <a:pt x="702310" y="10160"/>
                  </a:lnTo>
                  <a:lnTo>
                    <a:pt x="699770" y="5080"/>
                  </a:lnTo>
                  <a:lnTo>
                    <a:pt x="697230" y="3810"/>
                  </a:lnTo>
                  <a:lnTo>
                    <a:pt x="694690" y="1270"/>
                  </a:lnTo>
                  <a:lnTo>
                    <a:pt x="690880" y="1270"/>
                  </a:lnTo>
                  <a:lnTo>
                    <a:pt x="688340" y="0"/>
                  </a:lnTo>
                  <a:lnTo>
                    <a:pt x="684530" y="0"/>
                  </a:lnTo>
                  <a:lnTo>
                    <a:pt x="684530" y="33020"/>
                  </a:lnTo>
                  <a:lnTo>
                    <a:pt x="684530" y="496570"/>
                  </a:lnTo>
                  <a:lnTo>
                    <a:pt x="683260" y="500380"/>
                  </a:lnTo>
                  <a:lnTo>
                    <a:pt x="683260" y="504190"/>
                  </a:lnTo>
                  <a:lnTo>
                    <a:pt x="681990" y="508000"/>
                  </a:lnTo>
                  <a:lnTo>
                    <a:pt x="679450" y="511810"/>
                  </a:lnTo>
                  <a:lnTo>
                    <a:pt x="676910" y="513080"/>
                  </a:lnTo>
                  <a:lnTo>
                    <a:pt x="674370" y="515620"/>
                  </a:lnTo>
                  <a:lnTo>
                    <a:pt x="670560" y="516890"/>
                  </a:lnTo>
                  <a:lnTo>
                    <a:pt x="31750" y="516890"/>
                  </a:lnTo>
                  <a:lnTo>
                    <a:pt x="2794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20320" y="508000"/>
                  </a:lnTo>
                  <a:lnTo>
                    <a:pt x="19050" y="504190"/>
                  </a:lnTo>
                  <a:lnTo>
                    <a:pt x="19050" y="500380"/>
                  </a:lnTo>
                  <a:lnTo>
                    <a:pt x="17780" y="496570"/>
                  </a:lnTo>
                  <a:lnTo>
                    <a:pt x="17780" y="33020"/>
                  </a:lnTo>
                  <a:lnTo>
                    <a:pt x="1905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2860" y="22860"/>
                  </a:lnTo>
                  <a:lnTo>
                    <a:pt x="25400" y="22860"/>
                  </a:lnTo>
                  <a:lnTo>
                    <a:pt x="29210" y="21590"/>
                  </a:lnTo>
                  <a:lnTo>
                    <a:pt x="673100" y="21590"/>
                  </a:lnTo>
                  <a:lnTo>
                    <a:pt x="676910" y="22860"/>
                  </a:lnTo>
                  <a:lnTo>
                    <a:pt x="678180" y="22860"/>
                  </a:lnTo>
                  <a:lnTo>
                    <a:pt x="680720" y="25400"/>
                  </a:lnTo>
                  <a:lnTo>
                    <a:pt x="681990" y="26670"/>
                  </a:lnTo>
                  <a:lnTo>
                    <a:pt x="683260" y="30480"/>
                  </a:lnTo>
                  <a:lnTo>
                    <a:pt x="684530" y="33020"/>
                  </a:lnTo>
                  <a:lnTo>
                    <a:pt x="68453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5080" y="3810"/>
                  </a:lnTo>
                  <a:lnTo>
                    <a:pt x="3810" y="5080"/>
                  </a:lnTo>
                  <a:lnTo>
                    <a:pt x="1270" y="8890"/>
                  </a:lnTo>
                  <a:lnTo>
                    <a:pt x="1270" y="12700"/>
                  </a:lnTo>
                  <a:lnTo>
                    <a:pt x="0" y="16510"/>
                  </a:lnTo>
                  <a:lnTo>
                    <a:pt x="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8340" y="537210"/>
                  </a:lnTo>
                  <a:lnTo>
                    <a:pt x="692150" y="535940"/>
                  </a:lnTo>
                  <a:lnTo>
                    <a:pt x="694690" y="533400"/>
                  </a:lnTo>
                  <a:lnTo>
                    <a:pt x="698500" y="530860"/>
                  </a:lnTo>
                  <a:lnTo>
                    <a:pt x="701040" y="527050"/>
                  </a:lnTo>
                  <a:lnTo>
                    <a:pt x="703580" y="519430"/>
                  </a:lnTo>
                  <a:lnTo>
                    <a:pt x="70358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871220" y="259841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21590" y="477520"/>
                  </a:lnTo>
                  <a:lnTo>
                    <a:pt x="20320" y="476250"/>
                  </a:lnTo>
                  <a:lnTo>
                    <a:pt x="17780" y="473710"/>
                  </a:lnTo>
                  <a:lnTo>
                    <a:pt x="15240" y="46609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159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143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3810" y="3810"/>
                  </a:lnTo>
                  <a:lnTo>
                    <a:pt x="254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4980"/>
                  </a:lnTo>
                  <a:lnTo>
                    <a:pt x="1270" y="478790"/>
                  </a:lnTo>
                  <a:lnTo>
                    <a:pt x="1270" y="482600"/>
                  </a:lnTo>
                  <a:lnTo>
                    <a:pt x="2540" y="486410"/>
                  </a:lnTo>
                  <a:lnTo>
                    <a:pt x="5080" y="490220"/>
                  </a:lnTo>
                  <a:lnTo>
                    <a:pt x="7620" y="491490"/>
                  </a:lnTo>
                  <a:lnTo>
                    <a:pt x="10160" y="494030"/>
                  </a:lnTo>
                  <a:lnTo>
                    <a:pt x="1397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886459" y="2612389"/>
              <a:ext cx="636270" cy="466090"/>
            </a:xfrm>
            <a:custGeom>
              <a:avLst/>
              <a:gdLst/>
              <a:ahLst/>
              <a:cxnLst/>
              <a:rect l="l" t="t" r="r" b="b"/>
              <a:pathLst>
                <a:path w="636269" h="466089">
                  <a:moveTo>
                    <a:pt x="624840" y="0"/>
                  </a:moveTo>
                  <a:lnTo>
                    <a:pt x="11430" y="0"/>
                  </a:lnTo>
                  <a:lnTo>
                    <a:pt x="6350" y="1270"/>
                  </a:lnTo>
                  <a:lnTo>
                    <a:pt x="2540" y="3810"/>
                  </a:lnTo>
                  <a:lnTo>
                    <a:pt x="0" y="8889"/>
                  </a:lnTo>
                  <a:lnTo>
                    <a:pt x="0" y="454660"/>
                  </a:lnTo>
                  <a:lnTo>
                    <a:pt x="1270" y="458470"/>
                  </a:lnTo>
                  <a:lnTo>
                    <a:pt x="6350" y="463550"/>
                  </a:lnTo>
                  <a:lnTo>
                    <a:pt x="11430" y="466089"/>
                  </a:lnTo>
                  <a:lnTo>
                    <a:pt x="622300" y="466089"/>
                  </a:lnTo>
                  <a:lnTo>
                    <a:pt x="627380" y="464820"/>
                  </a:lnTo>
                  <a:lnTo>
                    <a:pt x="632460" y="461010"/>
                  </a:lnTo>
                  <a:lnTo>
                    <a:pt x="635000" y="454660"/>
                  </a:lnTo>
                  <a:lnTo>
                    <a:pt x="636270" y="449580"/>
                  </a:lnTo>
                  <a:lnTo>
                    <a:pt x="636270" y="8889"/>
                  </a:lnTo>
                  <a:lnTo>
                    <a:pt x="633730" y="3810"/>
                  </a:lnTo>
                  <a:lnTo>
                    <a:pt x="629920" y="1270"/>
                  </a:lnTo>
                  <a:lnTo>
                    <a:pt x="6248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850900" y="2575559"/>
              <a:ext cx="708660" cy="541020"/>
            </a:xfrm>
            <a:custGeom>
              <a:avLst/>
              <a:gdLst/>
              <a:ahLst/>
              <a:cxnLst/>
              <a:rect l="l" t="t" r="r" b="b"/>
              <a:pathLst>
                <a:path w="708660" h="541019">
                  <a:moveTo>
                    <a:pt x="674370" y="49542"/>
                  </a:moveTo>
                  <a:lnTo>
                    <a:pt x="674116" y="49542"/>
                  </a:lnTo>
                  <a:lnTo>
                    <a:pt x="673100" y="44450"/>
                  </a:lnTo>
                  <a:lnTo>
                    <a:pt x="670560" y="39370"/>
                  </a:lnTo>
                  <a:lnTo>
                    <a:pt x="670560" y="45720"/>
                  </a:lnTo>
                  <a:lnTo>
                    <a:pt x="670560" y="49542"/>
                  </a:lnTo>
                  <a:lnTo>
                    <a:pt x="670560" y="50800"/>
                  </a:lnTo>
                  <a:lnTo>
                    <a:pt x="670560" y="48641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207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0640" y="496570"/>
                  </a:lnTo>
                  <a:lnTo>
                    <a:pt x="39370" y="494030"/>
                  </a:lnTo>
                  <a:lnTo>
                    <a:pt x="36830" y="491490"/>
                  </a:lnTo>
                  <a:lnTo>
                    <a:pt x="36830" y="487680"/>
                  </a:lnTo>
                  <a:lnTo>
                    <a:pt x="36830" y="486410"/>
                  </a:lnTo>
                  <a:lnTo>
                    <a:pt x="36830" y="50800"/>
                  </a:lnTo>
                  <a:lnTo>
                    <a:pt x="36830" y="45720"/>
                  </a:lnTo>
                  <a:lnTo>
                    <a:pt x="3937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70560" y="45720"/>
                  </a:lnTo>
                  <a:lnTo>
                    <a:pt x="67056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720" y="35877"/>
                  </a:lnTo>
                  <a:lnTo>
                    <a:pt x="41910" y="36830"/>
                  </a:lnTo>
                  <a:lnTo>
                    <a:pt x="36830" y="39370"/>
                  </a:lnTo>
                  <a:lnTo>
                    <a:pt x="34290" y="44450"/>
                  </a:lnTo>
                  <a:lnTo>
                    <a:pt x="33020" y="50800"/>
                  </a:lnTo>
                  <a:lnTo>
                    <a:pt x="33020" y="486410"/>
                  </a:lnTo>
                  <a:lnTo>
                    <a:pt x="33020" y="487680"/>
                  </a:lnTo>
                  <a:lnTo>
                    <a:pt x="33655" y="487680"/>
                  </a:lnTo>
                  <a:lnTo>
                    <a:pt x="34290" y="488950"/>
                  </a:lnTo>
                  <a:lnTo>
                    <a:pt x="34290" y="492760"/>
                  </a:lnTo>
                  <a:lnTo>
                    <a:pt x="35560" y="496570"/>
                  </a:lnTo>
                  <a:lnTo>
                    <a:pt x="40640" y="501650"/>
                  </a:lnTo>
                  <a:lnTo>
                    <a:pt x="44450" y="502920"/>
                  </a:lnTo>
                  <a:lnTo>
                    <a:pt x="49530" y="505460"/>
                  </a:lnTo>
                  <a:lnTo>
                    <a:pt x="5207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3100" y="49276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42"/>
                  </a:lnTo>
                  <a:close/>
                </a:path>
                <a:path w="708660" h="541019">
                  <a:moveTo>
                    <a:pt x="688340" y="34290"/>
                  </a:moveTo>
                  <a:lnTo>
                    <a:pt x="687070" y="30480"/>
                  </a:lnTo>
                  <a:lnTo>
                    <a:pt x="685800" y="27940"/>
                  </a:lnTo>
                  <a:lnTo>
                    <a:pt x="684530" y="2413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70560" y="516890"/>
                  </a:lnTo>
                  <a:lnTo>
                    <a:pt x="39370" y="516890"/>
                  </a:lnTo>
                  <a:lnTo>
                    <a:pt x="36830" y="516890"/>
                  </a:lnTo>
                  <a:lnTo>
                    <a:pt x="34290" y="516890"/>
                  </a:lnTo>
                  <a:lnTo>
                    <a:pt x="31750" y="515620"/>
                  </a:lnTo>
                  <a:lnTo>
                    <a:pt x="29210" y="513080"/>
                  </a:lnTo>
                  <a:lnTo>
                    <a:pt x="26670" y="511810"/>
                  </a:lnTo>
                  <a:lnTo>
                    <a:pt x="25400" y="508000"/>
                  </a:lnTo>
                  <a:lnTo>
                    <a:pt x="22860" y="505460"/>
                  </a:lnTo>
                  <a:lnTo>
                    <a:pt x="22860" y="500380"/>
                  </a:lnTo>
                  <a:lnTo>
                    <a:pt x="22860" y="497840"/>
                  </a:lnTo>
                  <a:lnTo>
                    <a:pt x="22860" y="38100"/>
                  </a:lnTo>
                  <a:lnTo>
                    <a:pt x="22860" y="31750"/>
                  </a:lnTo>
                  <a:lnTo>
                    <a:pt x="24130" y="29210"/>
                  </a:lnTo>
                  <a:lnTo>
                    <a:pt x="25400" y="27940"/>
                  </a:lnTo>
                  <a:lnTo>
                    <a:pt x="26670" y="26670"/>
                  </a:lnTo>
                  <a:lnTo>
                    <a:pt x="3175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3260" y="29210"/>
                  </a:lnTo>
                  <a:lnTo>
                    <a:pt x="684530" y="31750"/>
                  </a:lnTo>
                  <a:lnTo>
                    <a:pt x="684530" y="2540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429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27940" y="21590"/>
                  </a:lnTo>
                  <a:lnTo>
                    <a:pt x="25400" y="22860"/>
                  </a:lnTo>
                  <a:lnTo>
                    <a:pt x="22860" y="2540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19050" y="497840"/>
                  </a:lnTo>
                  <a:lnTo>
                    <a:pt x="19050" y="500380"/>
                  </a:lnTo>
                  <a:lnTo>
                    <a:pt x="19888" y="500380"/>
                  </a:lnTo>
                  <a:lnTo>
                    <a:pt x="20320" y="501650"/>
                  </a:lnTo>
                  <a:lnTo>
                    <a:pt x="20320" y="506730"/>
                  </a:lnTo>
                  <a:lnTo>
                    <a:pt x="21590" y="510540"/>
                  </a:lnTo>
                  <a:lnTo>
                    <a:pt x="24130" y="513080"/>
                  </a:lnTo>
                  <a:lnTo>
                    <a:pt x="26670" y="516890"/>
                  </a:lnTo>
                  <a:lnTo>
                    <a:pt x="34290" y="519430"/>
                  </a:lnTo>
                  <a:lnTo>
                    <a:pt x="36830" y="520700"/>
                  </a:lnTo>
                  <a:lnTo>
                    <a:pt x="39370" y="520700"/>
                  </a:lnTo>
                  <a:lnTo>
                    <a:pt x="670560" y="520700"/>
                  </a:lnTo>
                  <a:lnTo>
                    <a:pt x="671830" y="520700"/>
                  </a:lnTo>
                  <a:lnTo>
                    <a:pt x="671830" y="520065"/>
                  </a:lnTo>
                  <a:lnTo>
                    <a:pt x="673100" y="519430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38100"/>
                  </a:lnTo>
                  <a:lnTo>
                    <a:pt x="688340" y="35560"/>
                  </a:lnTo>
                  <a:lnTo>
                    <a:pt x="688340" y="34290"/>
                  </a:lnTo>
                  <a:close/>
                </a:path>
                <a:path w="708660" h="541019">
                  <a:moveTo>
                    <a:pt x="708660" y="19050"/>
                  </a:moveTo>
                  <a:lnTo>
                    <a:pt x="704850" y="7620"/>
                  </a:ln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9610" y="0"/>
                  </a:lnTo>
                  <a:lnTo>
                    <a:pt x="17780" y="0"/>
                  </a:lnTo>
                  <a:lnTo>
                    <a:pt x="16510" y="0"/>
                  </a:lnTo>
                  <a:lnTo>
                    <a:pt x="16510" y="431"/>
                  </a:lnTo>
                  <a:lnTo>
                    <a:pt x="1397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1270" y="17780"/>
                  </a:lnTo>
                  <a:lnTo>
                    <a:pt x="2273" y="18288"/>
                  </a:lnTo>
                  <a:lnTo>
                    <a:pt x="3810" y="17780"/>
                  </a:lnTo>
                  <a:lnTo>
                    <a:pt x="5080" y="15240"/>
                  </a:lnTo>
                  <a:lnTo>
                    <a:pt x="6350" y="10160"/>
                  </a:lnTo>
                  <a:lnTo>
                    <a:pt x="6350" y="7620"/>
                  </a:lnTo>
                  <a:lnTo>
                    <a:pt x="7620" y="7620"/>
                  </a:lnTo>
                  <a:lnTo>
                    <a:pt x="8890" y="6350"/>
                  </a:lnTo>
                  <a:lnTo>
                    <a:pt x="13970" y="3810"/>
                  </a:lnTo>
                  <a:lnTo>
                    <a:pt x="16510" y="3810"/>
                  </a:lnTo>
                  <a:lnTo>
                    <a:pt x="17780" y="3810"/>
                  </a:lnTo>
                  <a:lnTo>
                    <a:pt x="68961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2310" y="8890"/>
                  </a:lnTo>
                  <a:lnTo>
                    <a:pt x="703580" y="12700"/>
                  </a:lnTo>
                  <a:lnTo>
                    <a:pt x="703580" y="1905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27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10160" y="532130"/>
                  </a:lnTo>
                  <a:lnTo>
                    <a:pt x="5080" y="52451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2273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419" y="518160"/>
                  </a:lnTo>
                  <a:lnTo>
                    <a:pt x="1270" y="520700"/>
                  </a:lnTo>
                  <a:lnTo>
                    <a:pt x="2540" y="525780"/>
                  </a:lnTo>
                  <a:lnTo>
                    <a:pt x="3810" y="529590"/>
                  </a:lnTo>
                  <a:lnTo>
                    <a:pt x="6350" y="533400"/>
                  </a:lnTo>
                  <a:lnTo>
                    <a:pt x="7620" y="533400"/>
                  </a:lnTo>
                  <a:lnTo>
                    <a:pt x="10160" y="537210"/>
                  </a:lnTo>
                  <a:lnTo>
                    <a:pt x="17780" y="53975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27" y="541020"/>
                  </a:lnTo>
                  <a:lnTo>
                    <a:pt x="688327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866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007109" y="3114040"/>
              <a:ext cx="387350" cy="35560"/>
            </a:xfrm>
            <a:custGeom>
              <a:avLst/>
              <a:gdLst/>
              <a:ahLst/>
              <a:cxnLst/>
              <a:rect l="l" t="t" r="r" b="b"/>
              <a:pathLst>
                <a:path w="387350" h="35560">
                  <a:moveTo>
                    <a:pt x="38735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1270" y="8889"/>
                  </a:lnTo>
                  <a:lnTo>
                    <a:pt x="1270" y="15239"/>
                  </a:lnTo>
                  <a:lnTo>
                    <a:pt x="2540" y="19050"/>
                  </a:lnTo>
                  <a:lnTo>
                    <a:pt x="2540" y="21589"/>
                  </a:lnTo>
                  <a:lnTo>
                    <a:pt x="5080" y="25400"/>
                  </a:lnTo>
                  <a:lnTo>
                    <a:pt x="10159" y="27939"/>
                  </a:lnTo>
                  <a:lnTo>
                    <a:pt x="10159" y="35560"/>
                  </a:lnTo>
                  <a:lnTo>
                    <a:pt x="377190" y="35560"/>
                  </a:lnTo>
                  <a:lnTo>
                    <a:pt x="377190" y="27939"/>
                  </a:lnTo>
                  <a:lnTo>
                    <a:pt x="382270" y="25400"/>
                  </a:lnTo>
                  <a:lnTo>
                    <a:pt x="384809" y="21589"/>
                  </a:lnTo>
                  <a:lnTo>
                    <a:pt x="384809" y="19050"/>
                  </a:lnTo>
                  <a:lnTo>
                    <a:pt x="386080" y="15239"/>
                  </a:lnTo>
                  <a:lnTo>
                    <a:pt x="386080" y="8889"/>
                  </a:lnTo>
                  <a:lnTo>
                    <a:pt x="387350" y="2539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005827" y="3111499"/>
              <a:ext cx="390525" cy="40640"/>
            </a:xfrm>
            <a:custGeom>
              <a:avLst/>
              <a:gdLst/>
              <a:ahLst/>
              <a:cxnLst/>
              <a:rect l="l" t="t" r="r" b="b"/>
              <a:pathLst>
                <a:path w="390525" h="40639">
                  <a:moveTo>
                    <a:pt x="389902" y="1270"/>
                  </a:moveTo>
                  <a:lnTo>
                    <a:pt x="389267" y="1270"/>
                  </a:lnTo>
                  <a:lnTo>
                    <a:pt x="388632" y="1270"/>
                  </a:lnTo>
                  <a:lnTo>
                    <a:pt x="388632" y="0"/>
                  </a:lnTo>
                  <a:lnTo>
                    <a:pt x="387362" y="0"/>
                  </a:lnTo>
                  <a:lnTo>
                    <a:pt x="387362" y="5080"/>
                  </a:lnTo>
                  <a:lnTo>
                    <a:pt x="386092" y="11430"/>
                  </a:lnTo>
                  <a:lnTo>
                    <a:pt x="386092" y="17780"/>
                  </a:lnTo>
                  <a:lnTo>
                    <a:pt x="384822" y="21590"/>
                  </a:lnTo>
                  <a:lnTo>
                    <a:pt x="384822" y="24130"/>
                  </a:lnTo>
                  <a:lnTo>
                    <a:pt x="381012" y="27940"/>
                  </a:lnTo>
                  <a:lnTo>
                    <a:pt x="378472" y="27940"/>
                  </a:lnTo>
                  <a:lnTo>
                    <a:pt x="377202" y="29210"/>
                  </a:lnTo>
                  <a:lnTo>
                    <a:pt x="374662" y="27940"/>
                  </a:lnTo>
                  <a:lnTo>
                    <a:pt x="15252" y="27940"/>
                  </a:lnTo>
                  <a:lnTo>
                    <a:pt x="12712" y="30480"/>
                  </a:lnTo>
                  <a:lnTo>
                    <a:pt x="15252" y="33020"/>
                  </a:lnTo>
                  <a:lnTo>
                    <a:pt x="374662" y="33020"/>
                  </a:lnTo>
                  <a:lnTo>
                    <a:pt x="377202" y="31750"/>
                  </a:lnTo>
                  <a:lnTo>
                    <a:pt x="377202" y="35560"/>
                  </a:lnTo>
                  <a:lnTo>
                    <a:pt x="12712" y="35560"/>
                  </a:lnTo>
                  <a:lnTo>
                    <a:pt x="12712" y="31750"/>
                  </a:lnTo>
                  <a:lnTo>
                    <a:pt x="12712" y="30480"/>
                  </a:lnTo>
                  <a:lnTo>
                    <a:pt x="12712" y="29210"/>
                  </a:lnTo>
                  <a:lnTo>
                    <a:pt x="11442" y="27940"/>
                  </a:lnTo>
                  <a:lnTo>
                    <a:pt x="8902" y="27940"/>
                  </a:lnTo>
                  <a:lnTo>
                    <a:pt x="7632" y="26670"/>
                  </a:lnTo>
                  <a:lnTo>
                    <a:pt x="5092" y="21590"/>
                  </a:lnTo>
                  <a:lnTo>
                    <a:pt x="3822" y="17780"/>
                  </a:lnTo>
                  <a:lnTo>
                    <a:pt x="3822" y="11430"/>
                  </a:lnTo>
                  <a:lnTo>
                    <a:pt x="2552" y="5080"/>
                  </a:lnTo>
                  <a:lnTo>
                    <a:pt x="387362" y="5080"/>
                  </a:lnTo>
                  <a:lnTo>
                    <a:pt x="387362" y="0"/>
                  </a:lnTo>
                  <a:lnTo>
                    <a:pt x="635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1282" y="11430"/>
                  </a:lnTo>
                  <a:lnTo>
                    <a:pt x="1282" y="21590"/>
                  </a:lnTo>
                  <a:lnTo>
                    <a:pt x="2552" y="25400"/>
                  </a:lnTo>
                  <a:lnTo>
                    <a:pt x="5092" y="29210"/>
                  </a:lnTo>
                  <a:lnTo>
                    <a:pt x="8902" y="30480"/>
                  </a:lnTo>
                  <a:lnTo>
                    <a:pt x="8902" y="38100"/>
                  </a:lnTo>
                  <a:lnTo>
                    <a:pt x="11442" y="40640"/>
                  </a:lnTo>
                  <a:lnTo>
                    <a:pt x="379730" y="40640"/>
                  </a:lnTo>
                  <a:lnTo>
                    <a:pt x="379730" y="38100"/>
                  </a:lnTo>
                  <a:lnTo>
                    <a:pt x="381012" y="38100"/>
                  </a:lnTo>
                  <a:lnTo>
                    <a:pt x="381012" y="33020"/>
                  </a:lnTo>
                  <a:lnTo>
                    <a:pt x="381012" y="31330"/>
                  </a:lnTo>
                  <a:lnTo>
                    <a:pt x="382282" y="30480"/>
                  </a:lnTo>
                  <a:lnTo>
                    <a:pt x="384822" y="29210"/>
                  </a:lnTo>
                  <a:lnTo>
                    <a:pt x="387362" y="25400"/>
                  </a:lnTo>
                  <a:lnTo>
                    <a:pt x="388632" y="21590"/>
                  </a:lnTo>
                  <a:lnTo>
                    <a:pt x="388632" y="11430"/>
                  </a:lnTo>
                  <a:lnTo>
                    <a:pt x="389902" y="5080"/>
                  </a:lnTo>
                  <a:lnTo>
                    <a:pt x="388632" y="5080"/>
                  </a:lnTo>
                  <a:lnTo>
                    <a:pt x="388632" y="2540"/>
                  </a:lnTo>
                  <a:lnTo>
                    <a:pt x="389902" y="2540"/>
                  </a:lnTo>
                  <a:lnTo>
                    <a:pt x="389902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807719" y="3149600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79">
                  <a:moveTo>
                    <a:pt x="707390" y="0"/>
                  </a:moveTo>
                  <a:lnTo>
                    <a:pt x="29210" y="0"/>
                  </a:lnTo>
                  <a:lnTo>
                    <a:pt x="21589" y="2539"/>
                  </a:lnTo>
                  <a:lnTo>
                    <a:pt x="16510" y="6350"/>
                  </a:lnTo>
                  <a:lnTo>
                    <a:pt x="10160" y="10160"/>
                  </a:lnTo>
                  <a:lnTo>
                    <a:pt x="6349" y="15239"/>
                  </a:lnTo>
                  <a:lnTo>
                    <a:pt x="2539" y="21589"/>
                  </a:lnTo>
                  <a:lnTo>
                    <a:pt x="0" y="34289"/>
                  </a:lnTo>
                  <a:lnTo>
                    <a:pt x="0" y="144779"/>
                  </a:lnTo>
                  <a:lnTo>
                    <a:pt x="736599" y="144779"/>
                  </a:lnTo>
                  <a:lnTo>
                    <a:pt x="736599" y="27939"/>
                  </a:lnTo>
                  <a:lnTo>
                    <a:pt x="731520" y="15239"/>
                  </a:lnTo>
                  <a:lnTo>
                    <a:pt x="726440" y="10160"/>
                  </a:lnTo>
                  <a:lnTo>
                    <a:pt x="721360" y="6350"/>
                  </a:lnTo>
                  <a:lnTo>
                    <a:pt x="715010" y="2539"/>
                  </a:lnTo>
                  <a:lnTo>
                    <a:pt x="707390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806450" y="3147059"/>
              <a:ext cx="740410" cy="157480"/>
            </a:xfrm>
            <a:custGeom>
              <a:avLst/>
              <a:gdLst/>
              <a:ahLst/>
              <a:cxnLst/>
              <a:rect l="l" t="t" r="r" b="b"/>
              <a:pathLst>
                <a:path w="740410" h="157479">
                  <a:moveTo>
                    <a:pt x="740397" y="36830"/>
                  </a:moveTo>
                  <a:lnTo>
                    <a:pt x="739140" y="30480"/>
                  </a:lnTo>
                  <a:lnTo>
                    <a:pt x="735330" y="20955"/>
                  </a:lnTo>
                  <a:lnTo>
                    <a:pt x="735330" y="30480"/>
                  </a:lnTo>
                  <a:lnTo>
                    <a:pt x="735330" y="36830"/>
                  </a:lnTo>
                  <a:lnTo>
                    <a:pt x="735330" y="144780"/>
                  </a:lnTo>
                  <a:lnTo>
                    <a:pt x="5067" y="144780"/>
                  </a:lnTo>
                  <a:lnTo>
                    <a:pt x="5067" y="36830"/>
                  </a:lnTo>
                  <a:lnTo>
                    <a:pt x="3810" y="36830"/>
                  </a:lnTo>
                  <a:lnTo>
                    <a:pt x="3810" y="30480"/>
                  </a:lnTo>
                  <a:lnTo>
                    <a:pt x="5080" y="25400"/>
                  </a:lnTo>
                  <a:lnTo>
                    <a:pt x="30480" y="5080"/>
                  </a:lnTo>
                  <a:lnTo>
                    <a:pt x="38100" y="5080"/>
                  </a:lnTo>
                  <a:lnTo>
                    <a:pt x="39370" y="5080"/>
                  </a:lnTo>
                  <a:lnTo>
                    <a:pt x="699770" y="5080"/>
                  </a:lnTo>
                  <a:lnTo>
                    <a:pt x="708660" y="5080"/>
                  </a:lnTo>
                  <a:lnTo>
                    <a:pt x="716280" y="6350"/>
                  </a:lnTo>
                  <a:lnTo>
                    <a:pt x="726440" y="13970"/>
                  </a:lnTo>
                  <a:lnTo>
                    <a:pt x="731520" y="19050"/>
                  </a:lnTo>
                  <a:lnTo>
                    <a:pt x="734060" y="25400"/>
                  </a:lnTo>
                  <a:lnTo>
                    <a:pt x="735330" y="30480"/>
                  </a:lnTo>
                  <a:lnTo>
                    <a:pt x="735330" y="20955"/>
                  </a:lnTo>
                  <a:lnTo>
                    <a:pt x="699770" y="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8100" y="190"/>
                  </a:lnTo>
                  <a:lnTo>
                    <a:pt x="30480" y="1270"/>
                  </a:lnTo>
                  <a:lnTo>
                    <a:pt x="22860" y="3810"/>
                  </a:lnTo>
                  <a:lnTo>
                    <a:pt x="0" y="36830"/>
                  </a:lnTo>
                  <a:lnTo>
                    <a:pt x="0" y="157480"/>
                  </a:lnTo>
                  <a:lnTo>
                    <a:pt x="5067" y="157480"/>
                  </a:lnTo>
                  <a:lnTo>
                    <a:pt x="5067" y="148590"/>
                  </a:lnTo>
                  <a:lnTo>
                    <a:pt x="735330" y="148590"/>
                  </a:lnTo>
                  <a:lnTo>
                    <a:pt x="739140" y="148590"/>
                  </a:lnTo>
                  <a:lnTo>
                    <a:pt x="740397" y="148590"/>
                  </a:lnTo>
                  <a:lnTo>
                    <a:pt x="740397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727709" y="3395980"/>
              <a:ext cx="854710" cy="40640"/>
            </a:xfrm>
            <a:custGeom>
              <a:avLst/>
              <a:gdLst/>
              <a:ahLst/>
              <a:cxnLst/>
              <a:rect l="l" t="t" r="r" b="b"/>
              <a:pathLst>
                <a:path w="854710" h="40639">
                  <a:moveTo>
                    <a:pt x="833120" y="0"/>
                  </a:moveTo>
                  <a:lnTo>
                    <a:pt x="21590" y="0"/>
                  </a:lnTo>
                  <a:lnTo>
                    <a:pt x="19050" y="5080"/>
                  </a:lnTo>
                  <a:lnTo>
                    <a:pt x="16510" y="8890"/>
                  </a:lnTo>
                  <a:lnTo>
                    <a:pt x="8890" y="19050"/>
                  </a:lnTo>
                  <a:lnTo>
                    <a:pt x="5080" y="22860"/>
                  </a:lnTo>
                  <a:lnTo>
                    <a:pt x="2540" y="26670"/>
                  </a:lnTo>
                  <a:lnTo>
                    <a:pt x="1270" y="30480"/>
                  </a:lnTo>
                  <a:lnTo>
                    <a:pt x="0" y="33020"/>
                  </a:lnTo>
                  <a:lnTo>
                    <a:pt x="1270" y="36830"/>
                  </a:lnTo>
                  <a:lnTo>
                    <a:pt x="2540" y="39370"/>
                  </a:lnTo>
                  <a:lnTo>
                    <a:pt x="5080" y="40640"/>
                  </a:lnTo>
                  <a:lnTo>
                    <a:pt x="850900" y="40640"/>
                  </a:lnTo>
                  <a:lnTo>
                    <a:pt x="854710" y="36830"/>
                  </a:lnTo>
                  <a:lnTo>
                    <a:pt x="854710" y="30480"/>
                  </a:lnTo>
                  <a:lnTo>
                    <a:pt x="849630" y="22860"/>
                  </a:lnTo>
                  <a:lnTo>
                    <a:pt x="845820" y="19050"/>
                  </a:lnTo>
                  <a:lnTo>
                    <a:pt x="838200" y="8890"/>
                  </a:lnTo>
                  <a:lnTo>
                    <a:pt x="835660" y="5080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751839" y="3234690"/>
              <a:ext cx="810260" cy="165100"/>
            </a:xfrm>
            <a:custGeom>
              <a:avLst/>
              <a:gdLst/>
              <a:ahLst/>
              <a:cxnLst/>
              <a:rect l="l" t="t" r="r" b="b"/>
              <a:pathLst>
                <a:path w="810260" h="165100">
                  <a:moveTo>
                    <a:pt x="730250" y="0"/>
                  </a:moveTo>
                  <a:lnTo>
                    <a:pt x="80009" y="0"/>
                  </a:lnTo>
                  <a:lnTo>
                    <a:pt x="77469" y="1270"/>
                  </a:lnTo>
                  <a:lnTo>
                    <a:pt x="74929" y="1270"/>
                  </a:lnTo>
                  <a:lnTo>
                    <a:pt x="72390" y="2539"/>
                  </a:lnTo>
                  <a:lnTo>
                    <a:pt x="69850" y="5080"/>
                  </a:lnTo>
                  <a:lnTo>
                    <a:pt x="67309" y="6350"/>
                  </a:lnTo>
                  <a:lnTo>
                    <a:pt x="64769" y="10160"/>
                  </a:lnTo>
                  <a:lnTo>
                    <a:pt x="60959" y="17780"/>
                  </a:lnTo>
                  <a:lnTo>
                    <a:pt x="53339" y="29210"/>
                  </a:lnTo>
                  <a:lnTo>
                    <a:pt x="44450" y="45720"/>
                  </a:lnTo>
                  <a:lnTo>
                    <a:pt x="24129" y="81280"/>
                  </a:lnTo>
                  <a:lnTo>
                    <a:pt x="15239" y="97789"/>
                  </a:lnTo>
                  <a:lnTo>
                    <a:pt x="7619" y="109220"/>
                  </a:lnTo>
                  <a:lnTo>
                    <a:pt x="3809" y="115570"/>
                  </a:lnTo>
                  <a:lnTo>
                    <a:pt x="1269" y="119380"/>
                  </a:lnTo>
                  <a:lnTo>
                    <a:pt x="1269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69" y="158750"/>
                  </a:lnTo>
                  <a:lnTo>
                    <a:pt x="2539" y="162560"/>
                  </a:lnTo>
                  <a:lnTo>
                    <a:pt x="7619" y="163830"/>
                  </a:lnTo>
                  <a:lnTo>
                    <a:pt x="13969" y="165100"/>
                  </a:lnTo>
                  <a:lnTo>
                    <a:pt x="796290" y="165100"/>
                  </a:lnTo>
                  <a:lnTo>
                    <a:pt x="802640" y="163830"/>
                  </a:lnTo>
                  <a:lnTo>
                    <a:pt x="807719" y="162560"/>
                  </a:lnTo>
                  <a:lnTo>
                    <a:pt x="808990" y="158750"/>
                  </a:lnTo>
                  <a:lnTo>
                    <a:pt x="810260" y="153670"/>
                  </a:lnTo>
                  <a:lnTo>
                    <a:pt x="810260" y="128270"/>
                  </a:lnTo>
                  <a:lnTo>
                    <a:pt x="808990" y="124460"/>
                  </a:lnTo>
                  <a:lnTo>
                    <a:pt x="808990" y="119380"/>
                  </a:lnTo>
                  <a:lnTo>
                    <a:pt x="806450" y="115570"/>
                  </a:lnTo>
                  <a:lnTo>
                    <a:pt x="802640" y="109220"/>
                  </a:lnTo>
                  <a:lnTo>
                    <a:pt x="795019" y="97789"/>
                  </a:lnTo>
                  <a:lnTo>
                    <a:pt x="786129" y="81280"/>
                  </a:lnTo>
                  <a:lnTo>
                    <a:pt x="765810" y="45720"/>
                  </a:lnTo>
                  <a:lnTo>
                    <a:pt x="756919" y="29210"/>
                  </a:lnTo>
                  <a:lnTo>
                    <a:pt x="749300" y="17780"/>
                  </a:lnTo>
                  <a:lnTo>
                    <a:pt x="745490" y="10160"/>
                  </a:lnTo>
                  <a:lnTo>
                    <a:pt x="742950" y="6350"/>
                  </a:lnTo>
                  <a:lnTo>
                    <a:pt x="740410" y="5080"/>
                  </a:lnTo>
                  <a:lnTo>
                    <a:pt x="737869" y="2539"/>
                  </a:lnTo>
                  <a:lnTo>
                    <a:pt x="735329" y="1270"/>
                  </a:lnTo>
                  <a:lnTo>
                    <a:pt x="732790" y="1270"/>
                  </a:lnTo>
                  <a:lnTo>
                    <a:pt x="730250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474469" y="3233419"/>
              <a:ext cx="88900" cy="1689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835659" y="3233419"/>
              <a:ext cx="640080" cy="3810"/>
            </a:xfrm>
            <a:custGeom>
              <a:avLst/>
              <a:gdLst/>
              <a:ahLst/>
              <a:cxnLst/>
              <a:rect l="l" t="t" r="r" b="b"/>
              <a:pathLst>
                <a:path w="640080" h="3810">
                  <a:moveTo>
                    <a:pt x="640080" y="0"/>
                  </a:moveTo>
                  <a:lnTo>
                    <a:pt x="0" y="0"/>
                  </a:lnTo>
                  <a:lnTo>
                    <a:pt x="0" y="3809"/>
                  </a:lnTo>
                  <a:lnTo>
                    <a:pt x="640080" y="38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750569" y="3233419"/>
              <a:ext cx="87629" cy="16890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765810" y="3397249"/>
              <a:ext cx="783590" cy="5080"/>
            </a:xfrm>
            <a:custGeom>
              <a:avLst/>
              <a:gdLst/>
              <a:ahLst/>
              <a:cxnLst/>
              <a:rect l="l" t="t" r="r" b="b"/>
              <a:pathLst>
                <a:path w="783590" h="5079">
                  <a:moveTo>
                    <a:pt x="783590" y="1270"/>
                  </a:moveTo>
                  <a:lnTo>
                    <a:pt x="782942" y="1270"/>
                  </a:lnTo>
                  <a:lnTo>
                    <a:pt x="78294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2942" y="5080"/>
                  </a:lnTo>
                  <a:lnTo>
                    <a:pt x="782942" y="3810"/>
                  </a:lnTo>
                  <a:lnTo>
                    <a:pt x="783590" y="3810"/>
                  </a:lnTo>
                  <a:lnTo>
                    <a:pt x="7835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751839" y="3357880"/>
              <a:ext cx="810260" cy="41910"/>
            </a:xfrm>
            <a:custGeom>
              <a:avLst/>
              <a:gdLst/>
              <a:ahLst/>
              <a:cxnLst/>
              <a:rect l="l" t="t" r="r" b="b"/>
              <a:pathLst>
                <a:path w="810260" h="41910">
                  <a:moveTo>
                    <a:pt x="805179" y="0"/>
                  </a:moveTo>
                  <a:lnTo>
                    <a:pt x="6350" y="0"/>
                  </a:lnTo>
                  <a:lnTo>
                    <a:pt x="2539" y="1270"/>
                  </a:lnTo>
                  <a:lnTo>
                    <a:pt x="1269" y="3810"/>
                  </a:lnTo>
                  <a:lnTo>
                    <a:pt x="0" y="8890"/>
                  </a:lnTo>
                  <a:lnTo>
                    <a:pt x="0" y="30480"/>
                  </a:lnTo>
                  <a:lnTo>
                    <a:pt x="1269" y="35560"/>
                  </a:lnTo>
                  <a:lnTo>
                    <a:pt x="2539" y="39370"/>
                  </a:lnTo>
                  <a:lnTo>
                    <a:pt x="7619" y="40640"/>
                  </a:lnTo>
                  <a:lnTo>
                    <a:pt x="13969" y="41910"/>
                  </a:lnTo>
                  <a:lnTo>
                    <a:pt x="796290" y="41910"/>
                  </a:lnTo>
                  <a:lnTo>
                    <a:pt x="802640" y="40640"/>
                  </a:lnTo>
                  <a:lnTo>
                    <a:pt x="807719" y="39370"/>
                  </a:lnTo>
                  <a:lnTo>
                    <a:pt x="808990" y="35560"/>
                  </a:lnTo>
                  <a:lnTo>
                    <a:pt x="810260" y="30480"/>
                  </a:lnTo>
                  <a:lnTo>
                    <a:pt x="810260" y="3810"/>
                  </a:lnTo>
                  <a:lnTo>
                    <a:pt x="808990" y="1270"/>
                  </a:lnTo>
                  <a:lnTo>
                    <a:pt x="805179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750570" y="3355339"/>
              <a:ext cx="812800" cy="46990"/>
            </a:xfrm>
            <a:custGeom>
              <a:avLst/>
              <a:gdLst/>
              <a:ahLst/>
              <a:cxnLst/>
              <a:rect l="l" t="t" r="r" b="b"/>
              <a:pathLst>
                <a:path w="812800" h="46989">
                  <a:moveTo>
                    <a:pt x="812800" y="6350"/>
                  </a:moveTo>
                  <a:lnTo>
                    <a:pt x="810260" y="1270"/>
                  </a:lnTo>
                  <a:lnTo>
                    <a:pt x="810260" y="6350"/>
                  </a:lnTo>
                  <a:lnTo>
                    <a:pt x="808990" y="11430"/>
                  </a:lnTo>
                  <a:lnTo>
                    <a:pt x="808990" y="33020"/>
                  </a:lnTo>
                  <a:lnTo>
                    <a:pt x="808990" y="38100"/>
                  </a:lnTo>
                  <a:lnTo>
                    <a:pt x="807720" y="39370"/>
                  </a:lnTo>
                  <a:lnTo>
                    <a:pt x="803910" y="41910"/>
                  </a:lnTo>
                  <a:lnTo>
                    <a:pt x="798182" y="41910"/>
                  </a:lnTo>
                  <a:lnTo>
                    <a:pt x="79756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0100" y="5080"/>
                  </a:lnTo>
                  <a:lnTo>
                    <a:pt x="806450" y="3810"/>
                  </a:lnTo>
                  <a:lnTo>
                    <a:pt x="808990" y="5080"/>
                  </a:lnTo>
                  <a:lnTo>
                    <a:pt x="810260" y="6350"/>
                  </a:lnTo>
                  <a:lnTo>
                    <a:pt x="810260" y="1270"/>
                  </a:lnTo>
                  <a:lnTo>
                    <a:pt x="806450" y="1270"/>
                  </a:lnTo>
                  <a:lnTo>
                    <a:pt x="800100" y="0"/>
                  </a:lnTo>
                  <a:lnTo>
                    <a:pt x="13970" y="0"/>
                  </a:lnTo>
                  <a:lnTo>
                    <a:pt x="7620" y="1270"/>
                  </a:lnTo>
                  <a:lnTo>
                    <a:pt x="2540" y="2540"/>
                  </a:lnTo>
                  <a:lnTo>
                    <a:pt x="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0" y="39370"/>
                  </a:lnTo>
                  <a:lnTo>
                    <a:pt x="254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7560" y="46990"/>
                  </a:lnTo>
                  <a:lnTo>
                    <a:pt x="798182" y="46990"/>
                  </a:lnTo>
                  <a:lnTo>
                    <a:pt x="803910" y="45720"/>
                  </a:lnTo>
                  <a:lnTo>
                    <a:pt x="810260" y="43180"/>
                  </a:lnTo>
                  <a:lnTo>
                    <a:pt x="812800" y="39370"/>
                  </a:lnTo>
                  <a:lnTo>
                    <a:pt x="812800" y="33020"/>
                  </a:lnTo>
                  <a:lnTo>
                    <a:pt x="812800" y="11430"/>
                  </a:lnTo>
                  <a:lnTo>
                    <a:pt x="81280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784859" y="3242309"/>
              <a:ext cx="739140" cy="100330"/>
            </a:xfrm>
            <a:custGeom>
              <a:avLst/>
              <a:gdLst/>
              <a:ahLst/>
              <a:cxnLst/>
              <a:rect l="l" t="t" r="r" b="b"/>
              <a:pathLst>
                <a:path w="739140" h="100329">
                  <a:moveTo>
                    <a:pt x="688340" y="0"/>
                  </a:moveTo>
                  <a:lnTo>
                    <a:pt x="661670" y="0"/>
                  </a:lnTo>
                  <a:lnTo>
                    <a:pt x="659130" y="5079"/>
                  </a:lnTo>
                  <a:lnTo>
                    <a:pt x="656590" y="0"/>
                  </a:lnTo>
                  <a:lnTo>
                    <a:pt x="626110" y="0"/>
                  </a:lnTo>
                  <a:lnTo>
                    <a:pt x="622300" y="5079"/>
                  </a:lnTo>
                  <a:lnTo>
                    <a:pt x="619760" y="0"/>
                  </a:lnTo>
                  <a:lnTo>
                    <a:pt x="589280" y="0"/>
                  </a:lnTo>
                  <a:lnTo>
                    <a:pt x="586740" y="5079"/>
                  </a:lnTo>
                  <a:lnTo>
                    <a:pt x="584200" y="0"/>
                  </a:lnTo>
                  <a:lnTo>
                    <a:pt x="554990" y="0"/>
                  </a:lnTo>
                  <a:lnTo>
                    <a:pt x="551180" y="5079"/>
                  </a:lnTo>
                  <a:lnTo>
                    <a:pt x="506730" y="5079"/>
                  </a:lnTo>
                  <a:lnTo>
                    <a:pt x="504190" y="0"/>
                  </a:lnTo>
                  <a:lnTo>
                    <a:pt x="474980" y="0"/>
                  </a:lnTo>
                  <a:lnTo>
                    <a:pt x="471170" y="5079"/>
                  </a:lnTo>
                  <a:lnTo>
                    <a:pt x="468630" y="0"/>
                  </a:lnTo>
                  <a:lnTo>
                    <a:pt x="439420" y="0"/>
                  </a:lnTo>
                  <a:lnTo>
                    <a:pt x="435609" y="5079"/>
                  </a:lnTo>
                  <a:lnTo>
                    <a:pt x="431800" y="0"/>
                  </a:lnTo>
                  <a:lnTo>
                    <a:pt x="402590" y="0"/>
                  </a:lnTo>
                  <a:lnTo>
                    <a:pt x="400050" y="5079"/>
                  </a:lnTo>
                  <a:lnTo>
                    <a:pt x="396240" y="0"/>
                  </a:lnTo>
                  <a:lnTo>
                    <a:pt x="368300" y="0"/>
                  </a:lnTo>
                  <a:lnTo>
                    <a:pt x="364490" y="5079"/>
                  </a:lnTo>
                  <a:lnTo>
                    <a:pt x="360680" y="0"/>
                  </a:lnTo>
                  <a:lnTo>
                    <a:pt x="330200" y="0"/>
                  </a:lnTo>
                  <a:lnTo>
                    <a:pt x="327659" y="5079"/>
                  </a:lnTo>
                  <a:lnTo>
                    <a:pt x="325120" y="0"/>
                  </a:lnTo>
                  <a:lnTo>
                    <a:pt x="298450" y="0"/>
                  </a:lnTo>
                  <a:lnTo>
                    <a:pt x="294640" y="5079"/>
                  </a:lnTo>
                  <a:lnTo>
                    <a:pt x="290830" y="0"/>
                  </a:lnTo>
                  <a:lnTo>
                    <a:pt x="260350" y="0"/>
                  </a:lnTo>
                  <a:lnTo>
                    <a:pt x="257809" y="5079"/>
                  </a:lnTo>
                  <a:lnTo>
                    <a:pt x="255270" y="0"/>
                  </a:lnTo>
                  <a:lnTo>
                    <a:pt x="226059" y="0"/>
                  </a:lnTo>
                  <a:lnTo>
                    <a:pt x="223520" y="5079"/>
                  </a:lnTo>
                  <a:lnTo>
                    <a:pt x="220980" y="0"/>
                  </a:lnTo>
                  <a:lnTo>
                    <a:pt x="189230" y="0"/>
                  </a:lnTo>
                  <a:lnTo>
                    <a:pt x="186690" y="5079"/>
                  </a:lnTo>
                  <a:lnTo>
                    <a:pt x="184150" y="0"/>
                  </a:lnTo>
                  <a:lnTo>
                    <a:pt x="154940" y="0"/>
                  </a:lnTo>
                  <a:lnTo>
                    <a:pt x="151130" y="5079"/>
                  </a:lnTo>
                  <a:lnTo>
                    <a:pt x="147320" y="0"/>
                  </a:lnTo>
                  <a:lnTo>
                    <a:pt x="116840" y="0"/>
                  </a:lnTo>
                  <a:lnTo>
                    <a:pt x="114300" y="5079"/>
                  </a:lnTo>
                  <a:lnTo>
                    <a:pt x="110490" y="0"/>
                  </a:lnTo>
                  <a:lnTo>
                    <a:pt x="82550" y="0"/>
                  </a:lnTo>
                  <a:lnTo>
                    <a:pt x="80009" y="5079"/>
                  </a:lnTo>
                  <a:lnTo>
                    <a:pt x="76200" y="0"/>
                  </a:lnTo>
                  <a:lnTo>
                    <a:pt x="49530" y="0"/>
                  </a:lnTo>
                  <a:lnTo>
                    <a:pt x="44450" y="11429"/>
                  </a:lnTo>
                  <a:lnTo>
                    <a:pt x="41909" y="19050"/>
                  </a:lnTo>
                  <a:lnTo>
                    <a:pt x="39370" y="19050"/>
                  </a:lnTo>
                  <a:lnTo>
                    <a:pt x="33020" y="30479"/>
                  </a:lnTo>
                  <a:lnTo>
                    <a:pt x="31750" y="39369"/>
                  </a:lnTo>
                  <a:lnTo>
                    <a:pt x="29209" y="38100"/>
                  </a:lnTo>
                  <a:lnTo>
                    <a:pt x="22860" y="50800"/>
                  </a:lnTo>
                  <a:lnTo>
                    <a:pt x="20320" y="58419"/>
                  </a:lnTo>
                  <a:lnTo>
                    <a:pt x="17780" y="58419"/>
                  </a:lnTo>
                  <a:lnTo>
                    <a:pt x="11430" y="69850"/>
                  </a:lnTo>
                  <a:lnTo>
                    <a:pt x="10160" y="77469"/>
                  </a:lnTo>
                  <a:lnTo>
                    <a:pt x="7620" y="77469"/>
                  </a:lnTo>
                  <a:lnTo>
                    <a:pt x="1270" y="88900"/>
                  </a:lnTo>
                  <a:lnTo>
                    <a:pt x="0" y="100329"/>
                  </a:lnTo>
                  <a:lnTo>
                    <a:pt x="739140" y="100329"/>
                  </a:lnTo>
                  <a:lnTo>
                    <a:pt x="736600" y="88900"/>
                  </a:lnTo>
                  <a:lnTo>
                    <a:pt x="731520" y="77469"/>
                  </a:lnTo>
                  <a:lnTo>
                    <a:pt x="727710" y="78739"/>
                  </a:lnTo>
                  <a:lnTo>
                    <a:pt x="726440" y="69850"/>
                  </a:lnTo>
                  <a:lnTo>
                    <a:pt x="720090" y="58419"/>
                  </a:lnTo>
                  <a:lnTo>
                    <a:pt x="717550" y="58419"/>
                  </a:lnTo>
                  <a:lnTo>
                    <a:pt x="716280" y="50800"/>
                  </a:lnTo>
                  <a:lnTo>
                    <a:pt x="709930" y="38100"/>
                  </a:lnTo>
                  <a:lnTo>
                    <a:pt x="706120" y="39369"/>
                  </a:lnTo>
                  <a:lnTo>
                    <a:pt x="704850" y="30479"/>
                  </a:lnTo>
                  <a:lnTo>
                    <a:pt x="698500" y="19050"/>
                  </a:lnTo>
                  <a:lnTo>
                    <a:pt x="695960" y="20319"/>
                  </a:lnTo>
                  <a:lnTo>
                    <a:pt x="694690" y="11429"/>
                  </a:lnTo>
                  <a:lnTo>
                    <a:pt x="688340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782942" y="3241039"/>
              <a:ext cx="742950" cy="104139"/>
            </a:xfrm>
            <a:custGeom>
              <a:avLst/>
              <a:gdLst/>
              <a:ahLst/>
              <a:cxnLst/>
              <a:rect l="l" t="t" r="r" b="b"/>
              <a:pathLst>
                <a:path w="742950" h="104139">
                  <a:moveTo>
                    <a:pt x="742327" y="101600"/>
                  </a:moveTo>
                  <a:lnTo>
                    <a:pt x="742035" y="99060"/>
                  </a:lnTo>
                  <a:lnTo>
                    <a:pt x="741057" y="90170"/>
                  </a:lnTo>
                  <a:lnTo>
                    <a:pt x="741057" y="88900"/>
                  </a:lnTo>
                  <a:lnTo>
                    <a:pt x="734707" y="77470"/>
                  </a:lnTo>
                  <a:lnTo>
                    <a:pt x="730529" y="77470"/>
                  </a:lnTo>
                  <a:lnTo>
                    <a:pt x="729627" y="71120"/>
                  </a:lnTo>
                  <a:lnTo>
                    <a:pt x="729627" y="69850"/>
                  </a:lnTo>
                  <a:lnTo>
                    <a:pt x="723277" y="58420"/>
                  </a:lnTo>
                  <a:lnTo>
                    <a:pt x="722007" y="57150"/>
                  </a:lnTo>
                  <a:lnTo>
                    <a:pt x="720432" y="57937"/>
                  </a:lnTo>
                  <a:lnTo>
                    <a:pt x="719467" y="52070"/>
                  </a:lnTo>
                  <a:lnTo>
                    <a:pt x="719467" y="50800"/>
                  </a:lnTo>
                  <a:lnTo>
                    <a:pt x="713117" y="38100"/>
                  </a:lnTo>
                  <a:lnTo>
                    <a:pt x="712355" y="38608"/>
                  </a:lnTo>
                  <a:lnTo>
                    <a:pt x="711847" y="38100"/>
                  </a:lnTo>
                  <a:lnTo>
                    <a:pt x="710577" y="38100"/>
                  </a:lnTo>
                  <a:lnTo>
                    <a:pt x="709041" y="38874"/>
                  </a:lnTo>
                  <a:lnTo>
                    <a:pt x="708037" y="31750"/>
                  </a:lnTo>
                  <a:lnTo>
                    <a:pt x="701687" y="20320"/>
                  </a:lnTo>
                  <a:lnTo>
                    <a:pt x="701687" y="19050"/>
                  </a:lnTo>
                  <a:lnTo>
                    <a:pt x="700417" y="19050"/>
                  </a:lnTo>
                  <a:lnTo>
                    <a:pt x="698779" y="19050"/>
                  </a:lnTo>
                  <a:lnTo>
                    <a:pt x="697877" y="12700"/>
                  </a:lnTo>
                  <a:lnTo>
                    <a:pt x="692188" y="2476"/>
                  </a:lnTo>
                  <a:lnTo>
                    <a:pt x="692797" y="1270"/>
                  </a:lnTo>
                  <a:lnTo>
                    <a:pt x="691527" y="0"/>
                  </a:lnTo>
                  <a:lnTo>
                    <a:pt x="690257" y="0"/>
                  </a:lnTo>
                  <a:lnTo>
                    <a:pt x="664857" y="0"/>
                  </a:lnTo>
                  <a:lnTo>
                    <a:pt x="663587" y="0"/>
                  </a:lnTo>
                  <a:lnTo>
                    <a:pt x="662317" y="0"/>
                  </a:lnTo>
                  <a:lnTo>
                    <a:pt x="661047" y="2540"/>
                  </a:lnTo>
                  <a:lnTo>
                    <a:pt x="659777" y="0"/>
                  </a:lnTo>
                  <a:lnTo>
                    <a:pt x="629297" y="0"/>
                  </a:lnTo>
                  <a:lnTo>
                    <a:pt x="628027" y="0"/>
                  </a:lnTo>
                  <a:lnTo>
                    <a:pt x="626757" y="0"/>
                  </a:lnTo>
                  <a:lnTo>
                    <a:pt x="624852" y="2540"/>
                  </a:lnTo>
                  <a:lnTo>
                    <a:pt x="622947" y="0"/>
                  </a:lnTo>
                  <a:lnTo>
                    <a:pt x="592467" y="0"/>
                  </a:lnTo>
                  <a:lnTo>
                    <a:pt x="591197" y="0"/>
                  </a:lnTo>
                  <a:lnTo>
                    <a:pt x="589927" y="0"/>
                  </a:lnTo>
                  <a:lnTo>
                    <a:pt x="588657" y="2540"/>
                  </a:lnTo>
                  <a:lnTo>
                    <a:pt x="587387" y="0"/>
                  </a:lnTo>
                  <a:lnTo>
                    <a:pt x="556907" y="0"/>
                  </a:lnTo>
                  <a:lnTo>
                    <a:pt x="554367" y="0"/>
                  </a:lnTo>
                  <a:lnTo>
                    <a:pt x="552462" y="3810"/>
                  </a:lnTo>
                  <a:lnTo>
                    <a:pt x="551827" y="3810"/>
                  </a:lnTo>
                  <a:lnTo>
                    <a:pt x="550557" y="3810"/>
                  </a:lnTo>
                  <a:lnTo>
                    <a:pt x="509270" y="3810"/>
                  </a:lnTo>
                  <a:lnTo>
                    <a:pt x="507377" y="0"/>
                  </a:lnTo>
                  <a:lnTo>
                    <a:pt x="476897" y="0"/>
                  </a:lnTo>
                  <a:lnTo>
                    <a:pt x="474357" y="0"/>
                  </a:lnTo>
                  <a:lnTo>
                    <a:pt x="473087" y="2540"/>
                  </a:lnTo>
                  <a:lnTo>
                    <a:pt x="471817" y="0"/>
                  </a:lnTo>
                  <a:lnTo>
                    <a:pt x="441337" y="0"/>
                  </a:lnTo>
                  <a:lnTo>
                    <a:pt x="438797" y="0"/>
                  </a:lnTo>
                  <a:lnTo>
                    <a:pt x="437527" y="2540"/>
                  </a:lnTo>
                  <a:lnTo>
                    <a:pt x="436257" y="0"/>
                  </a:lnTo>
                  <a:lnTo>
                    <a:pt x="405777" y="0"/>
                  </a:lnTo>
                  <a:lnTo>
                    <a:pt x="404507" y="0"/>
                  </a:lnTo>
                  <a:lnTo>
                    <a:pt x="403237" y="0"/>
                  </a:lnTo>
                  <a:lnTo>
                    <a:pt x="401713" y="3048"/>
                  </a:lnTo>
                  <a:lnTo>
                    <a:pt x="400570" y="1524"/>
                  </a:lnTo>
                  <a:lnTo>
                    <a:pt x="400697" y="1270"/>
                  </a:lnTo>
                  <a:lnTo>
                    <a:pt x="399427" y="0"/>
                  </a:lnTo>
                  <a:lnTo>
                    <a:pt x="371487" y="0"/>
                  </a:lnTo>
                  <a:lnTo>
                    <a:pt x="370217" y="0"/>
                  </a:lnTo>
                  <a:lnTo>
                    <a:pt x="368947" y="0"/>
                  </a:lnTo>
                  <a:lnTo>
                    <a:pt x="366661" y="3048"/>
                  </a:lnTo>
                  <a:lnTo>
                    <a:pt x="365137" y="0"/>
                  </a:lnTo>
                  <a:lnTo>
                    <a:pt x="333387" y="0"/>
                  </a:lnTo>
                  <a:lnTo>
                    <a:pt x="332117" y="0"/>
                  </a:lnTo>
                  <a:lnTo>
                    <a:pt x="330847" y="0"/>
                  </a:lnTo>
                  <a:lnTo>
                    <a:pt x="329577" y="2540"/>
                  </a:lnTo>
                  <a:lnTo>
                    <a:pt x="328307" y="0"/>
                  </a:lnTo>
                  <a:lnTo>
                    <a:pt x="300367" y="0"/>
                  </a:lnTo>
                  <a:lnTo>
                    <a:pt x="297827" y="0"/>
                  </a:lnTo>
                  <a:lnTo>
                    <a:pt x="296557" y="2540"/>
                  </a:lnTo>
                  <a:lnTo>
                    <a:pt x="295287" y="0"/>
                  </a:lnTo>
                  <a:lnTo>
                    <a:pt x="263537" y="0"/>
                  </a:lnTo>
                  <a:lnTo>
                    <a:pt x="262267" y="0"/>
                  </a:lnTo>
                  <a:lnTo>
                    <a:pt x="260997" y="0"/>
                  </a:lnTo>
                  <a:lnTo>
                    <a:pt x="259981" y="2032"/>
                  </a:lnTo>
                  <a:lnTo>
                    <a:pt x="258457" y="0"/>
                  </a:lnTo>
                  <a:lnTo>
                    <a:pt x="229247" y="0"/>
                  </a:lnTo>
                  <a:lnTo>
                    <a:pt x="227977" y="0"/>
                  </a:lnTo>
                  <a:lnTo>
                    <a:pt x="226707" y="0"/>
                  </a:lnTo>
                  <a:lnTo>
                    <a:pt x="225437" y="2540"/>
                  </a:lnTo>
                  <a:lnTo>
                    <a:pt x="224167" y="0"/>
                  </a:lnTo>
                  <a:lnTo>
                    <a:pt x="192417" y="0"/>
                  </a:lnTo>
                  <a:lnTo>
                    <a:pt x="191147" y="0"/>
                  </a:lnTo>
                  <a:lnTo>
                    <a:pt x="189877" y="0"/>
                  </a:lnTo>
                  <a:lnTo>
                    <a:pt x="188607" y="2540"/>
                  </a:lnTo>
                  <a:lnTo>
                    <a:pt x="187337" y="0"/>
                  </a:lnTo>
                  <a:lnTo>
                    <a:pt x="158127" y="0"/>
                  </a:lnTo>
                  <a:lnTo>
                    <a:pt x="156857" y="0"/>
                  </a:lnTo>
                  <a:lnTo>
                    <a:pt x="155587" y="0"/>
                  </a:lnTo>
                  <a:lnTo>
                    <a:pt x="153047" y="3390"/>
                  </a:lnTo>
                  <a:lnTo>
                    <a:pt x="151650" y="1524"/>
                  </a:lnTo>
                  <a:lnTo>
                    <a:pt x="151777" y="1270"/>
                  </a:lnTo>
                  <a:lnTo>
                    <a:pt x="150507" y="0"/>
                  </a:lnTo>
                  <a:lnTo>
                    <a:pt x="118757" y="0"/>
                  </a:lnTo>
                  <a:lnTo>
                    <a:pt x="118757" y="3810"/>
                  </a:lnTo>
                  <a:lnTo>
                    <a:pt x="148920" y="3810"/>
                  </a:lnTo>
                  <a:lnTo>
                    <a:pt x="151777" y="7620"/>
                  </a:lnTo>
                  <a:lnTo>
                    <a:pt x="154317" y="7620"/>
                  </a:lnTo>
                  <a:lnTo>
                    <a:pt x="157162" y="3810"/>
                  </a:lnTo>
                  <a:lnTo>
                    <a:pt x="184480" y="3810"/>
                  </a:lnTo>
                  <a:lnTo>
                    <a:pt x="187337" y="7620"/>
                  </a:lnTo>
                  <a:lnTo>
                    <a:pt x="189877" y="7620"/>
                  </a:lnTo>
                  <a:lnTo>
                    <a:pt x="192722" y="3810"/>
                  </a:lnTo>
                  <a:lnTo>
                    <a:pt x="222262" y="3810"/>
                  </a:lnTo>
                  <a:lnTo>
                    <a:pt x="224167" y="7620"/>
                  </a:lnTo>
                  <a:lnTo>
                    <a:pt x="226707" y="7620"/>
                  </a:lnTo>
                  <a:lnTo>
                    <a:pt x="228600" y="3810"/>
                  </a:lnTo>
                  <a:lnTo>
                    <a:pt x="255600" y="3810"/>
                  </a:lnTo>
                  <a:lnTo>
                    <a:pt x="258457" y="7620"/>
                  </a:lnTo>
                  <a:lnTo>
                    <a:pt x="260997" y="7620"/>
                  </a:lnTo>
                  <a:lnTo>
                    <a:pt x="261505" y="7112"/>
                  </a:lnTo>
                  <a:lnTo>
                    <a:pt x="262267" y="7620"/>
                  </a:lnTo>
                  <a:lnTo>
                    <a:pt x="264160" y="3810"/>
                  </a:lnTo>
                  <a:lnTo>
                    <a:pt x="292430" y="3810"/>
                  </a:lnTo>
                  <a:lnTo>
                    <a:pt x="295287" y="7620"/>
                  </a:lnTo>
                  <a:lnTo>
                    <a:pt x="297827" y="7620"/>
                  </a:lnTo>
                  <a:lnTo>
                    <a:pt x="300672" y="3810"/>
                  </a:lnTo>
                  <a:lnTo>
                    <a:pt x="325450" y="3810"/>
                  </a:lnTo>
                  <a:lnTo>
                    <a:pt x="328307" y="7620"/>
                  </a:lnTo>
                  <a:lnTo>
                    <a:pt x="330847" y="7620"/>
                  </a:lnTo>
                  <a:lnTo>
                    <a:pt x="332752" y="3810"/>
                  </a:lnTo>
                  <a:lnTo>
                    <a:pt x="362280" y="3810"/>
                  </a:lnTo>
                  <a:lnTo>
                    <a:pt x="365137" y="7620"/>
                  </a:lnTo>
                  <a:lnTo>
                    <a:pt x="366407" y="7620"/>
                  </a:lnTo>
                  <a:lnTo>
                    <a:pt x="367677" y="6350"/>
                  </a:lnTo>
                  <a:lnTo>
                    <a:pt x="370217" y="3810"/>
                  </a:lnTo>
                  <a:lnTo>
                    <a:pt x="397840" y="3810"/>
                  </a:lnTo>
                  <a:lnTo>
                    <a:pt x="400697" y="7620"/>
                  </a:lnTo>
                  <a:lnTo>
                    <a:pt x="403237" y="7620"/>
                  </a:lnTo>
                  <a:lnTo>
                    <a:pt x="405130" y="3810"/>
                  </a:lnTo>
                  <a:lnTo>
                    <a:pt x="433400" y="3810"/>
                  </a:lnTo>
                  <a:lnTo>
                    <a:pt x="436257" y="7620"/>
                  </a:lnTo>
                  <a:lnTo>
                    <a:pt x="438797" y="7620"/>
                  </a:lnTo>
                  <a:lnTo>
                    <a:pt x="441642" y="3810"/>
                  </a:lnTo>
                  <a:lnTo>
                    <a:pt x="469912" y="3810"/>
                  </a:lnTo>
                  <a:lnTo>
                    <a:pt x="471817" y="7620"/>
                  </a:lnTo>
                  <a:lnTo>
                    <a:pt x="474357" y="7620"/>
                  </a:lnTo>
                  <a:lnTo>
                    <a:pt x="477215" y="3810"/>
                  </a:lnTo>
                  <a:lnTo>
                    <a:pt x="505472" y="3810"/>
                  </a:lnTo>
                  <a:lnTo>
                    <a:pt x="507377" y="7620"/>
                  </a:lnTo>
                  <a:lnTo>
                    <a:pt x="508647" y="7620"/>
                  </a:lnTo>
                  <a:lnTo>
                    <a:pt x="509917" y="7620"/>
                  </a:lnTo>
                  <a:lnTo>
                    <a:pt x="554367" y="7620"/>
                  </a:lnTo>
                  <a:lnTo>
                    <a:pt x="557212" y="3810"/>
                  </a:lnTo>
                  <a:lnTo>
                    <a:pt x="584530" y="3810"/>
                  </a:lnTo>
                  <a:lnTo>
                    <a:pt x="587387" y="7620"/>
                  </a:lnTo>
                  <a:lnTo>
                    <a:pt x="589927" y="7620"/>
                  </a:lnTo>
                  <a:lnTo>
                    <a:pt x="591820" y="3810"/>
                  </a:lnTo>
                  <a:lnTo>
                    <a:pt x="620090" y="3810"/>
                  </a:lnTo>
                  <a:lnTo>
                    <a:pt x="622947" y="7620"/>
                  </a:lnTo>
                  <a:lnTo>
                    <a:pt x="625487" y="7620"/>
                  </a:lnTo>
                  <a:lnTo>
                    <a:pt x="625995" y="7112"/>
                  </a:lnTo>
                  <a:lnTo>
                    <a:pt x="626757" y="7620"/>
                  </a:lnTo>
                  <a:lnTo>
                    <a:pt x="628650" y="3810"/>
                  </a:lnTo>
                  <a:lnTo>
                    <a:pt x="657872" y="3810"/>
                  </a:lnTo>
                  <a:lnTo>
                    <a:pt x="659777" y="7620"/>
                  </a:lnTo>
                  <a:lnTo>
                    <a:pt x="662317" y="7620"/>
                  </a:lnTo>
                  <a:lnTo>
                    <a:pt x="664210" y="3810"/>
                  </a:lnTo>
                  <a:lnTo>
                    <a:pt x="689686" y="3810"/>
                  </a:lnTo>
                  <a:lnTo>
                    <a:pt x="695337" y="13970"/>
                  </a:lnTo>
                  <a:lnTo>
                    <a:pt x="695337" y="15240"/>
                  </a:lnTo>
                  <a:lnTo>
                    <a:pt x="695693" y="15240"/>
                  </a:lnTo>
                  <a:lnTo>
                    <a:pt x="696607" y="21590"/>
                  </a:lnTo>
                  <a:lnTo>
                    <a:pt x="696607" y="22860"/>
                  </a:lnTo>
                  <a:lnTo>
                    <a:pt x="697877" y="22860"/>
                  </a:lnTo>
                  <a:lnTo>
                    <a:pt x="699147" y="22860"/>
                  </a:lnTo>
                  <a:lnTo>
                    <a:pt x="699846" y="22860"/>
                  </a:lnTo>
                  <a:lnTo>
                    <a:pt x="705497" y="33020"/>
                  </a:lnTo>
                  <a:lnTo>
                    <a:pt x="705700" y="33235"/>
                  </a:lnTo>
                  <a:lnTo>
                    <a:pt x="706767" y="40640"/>
                  </a:lnTo>
                  <a:lnTo>
                    <a:pt x="706767" y="41910"/>
                  </a:lnTo>
                  <a:lnTo>
                    <a:pt x="709307" y="41910"/>
                  </a:lnTo>
                  <a:lnTo>
                    <a:pt x="710069" y="41910"/>
                  </a:lnTo>
                  <a:lnTo>
                    <a:pt x="716927" y="53340"/>
                  </a:lnTo>
                  <a:lnTo>
                    <a:pt x="716927" y="59690"/>
                  </a:lnTo>
                  <a:lnTo>
                    <a:pt x="718197" y="60960"/>
                  </a:lnTo>
                  <a:lnTo>
                    <a:pt x="719467" y="60960"/>
                  </a:lnTo>
                  <a:lnTo>
                    <a:pt x="721436" y="60960"/>
                  </a:lnTo>
                  <a:lnTo>
                    <a:pt x="727087" y="71120"/>
                  </a:lnTo>
                  <a:lnTo>
                    <a:pt x="728357" y="80010"/>
                  </a:lnTo>
                  <a:lnTo>
                    <a:pt x="729627" y="81280"/>
                  </a:lnTo>
                  <a:lnTo>
                    <a:pt x="731888" y="80530"/>
                  </a:lnTo>
                  <a:lnTo>
                    <a:pt x="737247" y="90170"/>
                  </a:lnTo>
                  <a:lnTo>
                    <a:pt x="739216" y="99060"/>
                  </a:lnTo>
                  <a:lnTo>
                    <a:pt x="2552" y="99060"/>
                  </a:lnTo>
                  <a:lnTo>
                    <a:pt x="635" y="99060"/>
                  </a:lnTo>
                  <a:lnTo>
                    <a:pt x="635" y="10160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1057" y="104140"/>
                  </a:lnTo>
                  <a:lnTo>
                    <a:pt x="742327" y="102870"/>
                  </a:lnTo>
                  <a:lnTo>
                    <a:pt x="742327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783589" y="3241040"/>
              <a:ext cx="256540" cy="1016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811530" y="3260089"/>
              <a:ext cx="321310" cy="44450"/>
            </a:xfrm>
            <a:custGeom>
              <a:avLst/>
              <a:gdLst/>
              <a:ahLst/>
              <a:cxnLst/>
              <a:rect l="l" t="t" r="r" b="b"/>
              <a:pathLst>
                <a:path w="321309" h="44450">
                  <a:moveTo>
                    <a:pt x="146050" y="41910"/>
                  </a:moveTo>
                  <a:lnTo>
                    <a:pt x="144780" y="40640"/>
                  </a:lnTo>
                  <a:lnTo>
                    <a:pt x="14351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43510" y="44450"/>
                  </a:lnTo>
                  <a:lnTo>
                    <a:pt x="144780" y="44450"/>
                  </a:lnTo>
                  <a:lnTo>
                    <a:pt x="146050" y="41910"/>
                  </a:lnTo>
                  <a:close/>
                </a:path>
                <a:path w="321309" h="44450">
                  <a:moveTo>
                    <a:pt x="255270" y="19050"/>
                  </a:moveTo>
                  <a:lnTo>
                    <a:pt x="252730" y="19050"/>
                  </a:lnTo>
                  <a:lnTo>
                    <a:pt x="10160" y="20320"/>
                  </a:lnTo>
                  <a:lnTo>
                    <a:pt x="8877" y="21590"/>
                  </a:lnTo>
                  <a:lnTo>
                    <a:pt x="8877" y="24130"/>
                  </a:lnTo>
                  <a:lnTo>
                    <a:pt x="10160" y="25400"/>
                  </a:lnTo>
                  <a:lnTo>
                    <a:pt x="252730" y="22860"/>
                  </a:lnTo>
                  <a:lnTo>
                    <a:pt x="255270" y="22860"/>
                  </a:lnTo>
                  <a:lnTo>
                    <a:pt x="255270" y="19050"/>
                  </a:lnTo>
                  <a:close/>
                </a:path>
                <a:path w="321309" h="44450">
                  <a:moveTo>
                    <a:pt x="321310" y="2540"/>
                  </a:moveTo>
                  <a:lnTo>
                    <a:pt x="318770" y="0"/>
                  </a:lnTo>
                  <a:lnTo>
                    <a:pt x="15227" y="0"/>
                  </a:lnTo>
                  <a:lnTo>
                    <a:pt x="15227" y="3810"/>
                  </a:lnTo>
                  <a:lnTo>
                    <a:pt x="318770" y="5080"/>
                  </a:lnTo>
                  <a:lnTo>
                    <a:pt x="32131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488439" y="33324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48717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2854" y="558"/>
                  </a:lnTo>
                  <a:lnTo>
                    <a:pt x="32854" y="10160"/>
                  </a:lnTo>
                  <a:lnTo>
                    <a:pt x="3962" y="1016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2854" y="10160"/>
                  </a:lnTo>
                  <a:lnTo>
                    <a:pt x="32854" y="558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454150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45161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124" y="1104"/>
                  </a:lnTo>
                  <a:lnTo>
                    <a:pt x="34124" y="10160"/>
                  </a:lnTo>
                  <a:lnTo>
                    <a:pt x="5232" y="1016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124" y="10160"/>
                  </a:lnTo>
                  <a:lnTo>
                    <a:pt x="34124" y="110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02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418589" y="33324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41732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2854" y="558"/>
                  </a:lnTo>
                  <a:lnTo>
                    <a:pt x="32854" y="10160"/>
                  </a:lnTo>
                  <a:lnTo>
                    <a:pt x="4749" y="10160"/>
                  </a:lnTo>
                  <a:lnTo>
                    <a:pt x="6019" y="5080"/>
                  </a:lnTo>
                  <a:lnTo>
                    <a:pt x="30949" y="5080"/>
                  </a:lnTo>
                  <a:lnTo>
                    <a:pt x="32854" y="10160"/>
                  </a:lnTo>
                  <a:lnTo>
                    <a:pt x="32854" y="558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384300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38303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2854" y="1104"/>
                  </a:lnTo>
                  <a:lnTo>
                    <a:pt x="32854" y="10160"/>
                  </a:lnTo>
                  <a:lnTo>
                    <a:pt x="3962" y="1016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2854" y="10160"/>
                  </a:lnTo>
                  <a:lnTo>
                    <a:pt x="32854" y="110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29666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29540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2854" y="1104"/>
                  </a:lnTo>
                  <a:lnTo>
                    <a:pt x="32854" y="10160"/>
                  </a:lnTo>
                  <a:lnTo>
                    <a:pt x="3962" y="1016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2854" y="10160"/>
                  </a:lnTo>
                  <a:lnTo>
                    <a:pt x="32854" y="110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4445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26237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25984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124" y="1104"/>
                  </a:lnTo>
                  <a:lnTo>
                    <a:pt x="34124" y="10160"/>
                  </a:lnTo>
                  <a:lnTo>
                    <a:pt x="5232" y="1016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124" y="10160"/>
                  </a:lnTo>
                  <a:lnTo>
                    <a:pt x="34124" y="110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22808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22555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124" y="1104"/>
                  </a:lnTo>
                  <a:lnTo>
                    <a:pt x="34124" y="10160"/>
                  </a:lnTo>
                  <a:lnTo>
                    <a:pt x="5232" y="1016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124" y="10160"/>
                  </a:lnTo>
                  <a:lnTo>
                    <a:pt x="34124" y="1104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85597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85471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2854" y="1104"/>
                  </a:lnTo>
                  <a:lnTo>
                    <a:pt x="32854" y="10160"/>
                  </a:lnTo>
                  <a:lnTo>
                    <a:pt x="3962" y="1016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2854" y="10160"/>
                  </a:lnTo>
                  <a:lnTo>
                    <a:pt x="32854" y="110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82168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81915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124" y="1104"/>
                  </a:lnTo>
                  <a:lnTo>
                    <a:pt x="34124" y="10160"/>
                  </a:lnTo>
                  <a:lnTo>
                    <a:pt x="5232" y="1016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124" y="10160"/>
                  </a:lnTo>
                  <a:lnTo>
                    <a:pt x="34124" y="110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02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06" y="10693"/>
                  </a:lnTo>
                  <a:lnTo>
                    <a:pt x="0" y="12700"/>
                  </a:lnTo>
                  <a:lnTo>
                    <a:pt x="1257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787399" y="33324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784860" y="33299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112" y="1092"/>
                  </a:lnTo>
                  <a:lnTo>
                    <a:pt x="34112" y="10160"/>
                  </a:lnTo>
                  <a:lnTo>
                    <a:pt x="5232" y="1016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112" y="10160"/>
                  </a:lnTo>
                  <a:lnTo>
                    <a:pt x="34112" y="1092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890269" y="3332480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401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36550" y="10160"/>
                  </a:lnTo>
                  <a:lnTo>
                    <a:pt x="33401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889000" y="3329939"/>
              <a:ext cx="339090" cy="15240"/>
            </a:xfrm>
            <a:custGeom>
              <a:avLst/>
              <a:gdLst/>
              <a:ahLst/>
              <a:cxnLst/>
              <a:rect l="l" t="t" r="r" b="b"/>
              <a:pathLst>
                <a:path w="339090" h="15239">
                  <a:moveTo>
                    <a:pt x="339090" y="12700"/>
                  </a:moveTo>
                  <a:lnTo>
                    <a:pt x="338455" y="10160"/>
                  </a:lnTo>
                  <a:lnTo>
                    <a:pt x="336550" y="2540"/>
                  </a:lnTo>
                  <a:lnTo>
                    <a:pt x="335902" y="2540"/>
                  </a:lnTo>
                  <a:lnTo>
                    <a:pt x="335902" y="1244"/>
                  </a:lnTo>
                  <a:lnTo>
                    <a:pt x="336550" y="2540"/>
                  </a:lnTo>
                  <a:lnTo>
                    <a:pt x="336550" y="1270"/>
                  </a:lnTo>
                  <a:lnTo>
                    <a:pt x="335902" y="622"/>
                  </a:lnTo>
                  <a:lnTo>
                    <a:pt x="335902" y="0"/>
                  </a:lnTo>
                  <a:lnTo>
                    <a:pt x="335280" y="0"/>
                  </a:lnTo>
                  <a:lnTo>
                    <a:pt x="335114" y="0"/>
                  </a:lnTo>
                  <a:lnTo>
                    <a:pt x="335114" y="10160"/>
                  </a:lnTo>
                  <a:lnTo>
                    <a:pt x="4762" y="10160"/>
                  </a:lnTo>
                  <a:lnTo>
                    <a:pt x="6032" y="5080"/>
                  </a:lnTo>
                  <a:lnTo>
                    <a:pt x="333209" y="5080"/>
                  </a:lnTo>
                  <a:lnTo>
                    <a:pt x="335114" y="10160"/>
                  </a:lnTo>
                  <a:lnTo>
                    <a:pt x="335114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3810" y="13970"/>
                  </a:lnTo>
                  <a:lnTo>
                    <a:pt x="3378" y="13970"/>
                  </a:lnTo>
                  <a:lnTo>
                    <a:pt x="3378" y="13830"/>
                  </a:lnTo>
                  <a:lnTo>
                    <a:pt x="3810" y="13970"/>
                  </a:lnTo>
                  <a:lnTo>
                    <a:pt x="3810" y="2540"/>
                  </a:lnTo>
                  <a:lnTo>
                    <a:pt x="952" y="10160"/>
                  </a:lnTo>
                  <a:lnTo>
                    <a:pt x="952" y="13970"/>
                  </a:lnTo>
                  <a:lnTo>
                    <a:pt x="952" y="14605"/>
                  </a:lnTo>
                  <a:lnTo>
                    <a:pt x="635" y="13970"/>
                  </a:lnTo>
                  <a:lnTo>
                    <a:pt x="952" y="13970"/>
                  </a:lnTo>
                  <a:lnTo>
                    <a:pt x="952" y="10160"/>
                  </a:lnTo>
                  <a:lnTo>
                    <a:pt x="635" y="10160"/>
                  </a:lnTo>
                  <a:lnTo>
                    <a:pt x="635" y="1101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317" y="12814"/>
                  </a:lnTo>
                  <a:lnTo>
                    <a:pt x="317" y="13335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952" y="15240"/>
                  </a:lnTo>
                  <a:lnTo>
                    <a:pt x="1270" y="15240"/>
                  </a:lnTo>
                  <a:lnTo>
                    <a:pt x="337820" y="15240"/>
                  </a:lnTo>
                  <a:lnTo>
                    <a:pt x="339090" y="15240"/>
                  </a:lnTo>
                  <a:lnTo>
                    <a:pt x="33909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405889" y="2453640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09" h="463550">
                  <a:moveTo>
                    <a:pt x="181609" y="436880"/>
                  </a:moveTo>
                  <a:lnTo>
                    <a:pt x="125729" y="436880"/>
                  </a:lnTo>
                  <a:lnTo>
                    <a:pt x="128269" y="438150"/>
                  </a:lnTo>
                  <a:lnTo>
                    <a:pt x="133350" y="443230"/>
                  </a:lnTo>
                  <a:lnTo>
                    <a:pt x="135890" y="447039"/>
                  </a:lnTo>
                  <a:lnTo>
                    <a:pt x="139700" y="452120"/>
                  </a:lnTo>
                  <a:lnTo>
                    <a:pt x="144779" y="459739"/>
                  </a:lnTo>
                  <a:lnTo>
                    <a:pt x="146050" y="462280"/>
                  </a:lnTo>
                  <a:lnTo>
                    <a:pt x="146050" y="463550"/>
                  </a:lnTo>
                  <a:lnTo>
                    <a:pt x="148590" y="461010"/>
                  </a:lnTo>
                  <a:lnTo>
                    <a:pt x="153669" y="458470"/>
                  </a:lnTo>
                  <a:lnTo>
                    <a:pt x="157479" y="454660"/>
                  </a:lnTo>
                  <a:lnTo>
                    <a:pt x="162559" y="452120"/>
                  </a:lnTo>
                  <a:lnTo>
                    <a:pt x="166369" y="448310"/>
                  </a:lnTo>
                  <a:lnTo>
                    <a:pt x="170179" y="445770"/>
                  </a:lnTo>
                  <a:lnTo>
                    <a:pt x="175259" y="443230"/>
                  </a:lnTo>
                  <a:lnTo>
                    <a:pt x="181609" y="439420"/>
                  </a:lnTo>
                  <a:lnTo>
                    <a:pt x="181609" y="436880"/>
                  </a:lnTo>
                  <a:close/>
                </a:path>
                <a:path w="181609" h="463550">
                  <a:moveTo>
                    <a:pt x="52069" y="62230"/>
                  </a:moveTo>
                  <a:lnTo>
                    <a:pt x="48259" y="62230"/>
                  </a:lnTo>
                  <a:lnTo>
                    <a:pt x="48259" y="66039"/>
                  </a:lnTo>
                  <a:lnTo>
                    <a:pt x="49529" y="69850"/>
                  </a:lnTo>
                  <a:lnTo>
                    <a:pt x="49529" y="80010"/>
                  </a:lnTo>
                  <a:lnTo>
                    <a:pt x="52069" y="85089"/>
                  </a:lnTo>
                  <a:lnTo>
                    <a:pt x="55879" y="88900"/>
                  </a:lnTo>
                  <a:lnTo>
                    <a:pt x="60959" y="90170"/>
                  </a:lnTo>
                  <a:lnTo>
                    <a:pt x="55879" y="99060"/>
                  </a:lnTo>
                  <a:lnTo>
                    <a:pt x="48259" y="119380"/>
                  </a:lnTo>
                  <a:lnTo>
                    <a:pt x="45719" y="124460"/>
                  </a:lnTo>
                  <a:lnTo>
                    <a:pt x="45719" y="127000"/>
                  </a:lnTo>
                  <a:lnTo>
                    <a:pt x="43179" y="132080"/>
                  </a:lnTo>
                  <a:lnTo>
                    <a:pt x="41909" y="138430"/>
                  </a:lnTo>
                  <a:lnTo>
                    <a:pt x="36829" y="151130"/>
                  </a:lnTo>
                  <a:lnTo>
                    <a:pt x="30479" y="163830"/>
                  </a:lnTo>
                  <a:lnTo>
                    <a:pt x="30479" y="168910"/>
                  </a:lnTo>
                  <a:lnTo>
                    <a:pt x="27940" y="171450"/>
                  </a:lnTo>
                  <a:lnTo>
                    <a:pt x="30479" y="179070"/>
                  </a:lnTo>
                  <a:lnTo>
                    <a:pt x="33019" y="182880"/>
                  </a:lnTo>
                  <a:lnTo>
                    <a:pt x="36829" y="194310"/>
                  </a:lnTo>
                  <a:lnTo>
                    <a:pt x="38100" y="203200"/>
                  </a:lnTo>
                  <a:lnTo>
                    <a:pt x="39369" y="207010"/>
                  </a:lnTo>
                  <a:lnTo>
                    <a:pt x="38100" y="210820"/>
                  </a:lnTo>
                  <a:lnTo>
                    <a:pt x="34290" y="217170"/>
                  </a:lnTo>
                  <a:lnTo>
                    <a:pt x="31750" y="222250"/>
                  </a:lnTo>
                  <a:lnTo>
                    <a:pt x="29209" y="226060"/>
                  </a:lnTo>
                  <a:lnTo>
                    <a:pt x="26669" y="232410"/>
                  </a:lnTo>
                  <a:lnTo>
                    <a:pt x="22859" y="240030"/>
                  </a:lnTo>
                  <a:lnTo>
                    <a:pt x="17779" y="247650"/>
                  </a:lnTo>
                  <a:lnTo>
                    <a:pt x="15240" y="252730"/>
                  </a:lnTo>
                  <a:lnTo>
                    <a:pt x="13969" y="254000"/>
                  </a:lnTo>
                  <a:lnTo>
                    <a:pt x="12700" y="256539"/>
                  </a:lnTo>
                  <a:lnTo>
                    <a:pt x="10159" y="260350"/>
                  </a:lnTo>
                  <a:lnTo>
                    <a:pt x="6350" y="262889"/>
                  </a:lnTo>
                  <a:lnTo>
                    <a:pt x="3809" y="266700"/>
                  </a:lnTo>
                  <a:lnTo>
                    <a:pt x="1269" y="269239"/>
                  </a:lnTo>
                  <a:lnTo>
                    <a:pt x="0" y="271780"/>
                  </a:lnTo>
                  <a:lnTo>
                    <a:pt x="0" y="275589"/>
                  </a:lnTo>
                  <a:lnTo>
                    <a:pt x="3809" y="287020"/>
                  </a:lnTo>
                  <a:lnTo>
                    <a:pt x="6350" y="288289"/>
                  </a:lnTo>
                  <a:lnTo>
                    <a:pt x="8890" y="288289"/>
                  </a:lnTo>
                  <a:lnTo>
                    <a:pt x="11429" y="289560"/>
                  </a:lnTo>
                  <a:lnTo>
                    <a:pt x="17779" y="289560"/>
                  </a:lnTo>
                  <a:lnTo>
                    <a:pt x="21590" y="290830"/>
                  </a:lnTo>
                  <a:lnTo>
                    <a:pt x="24129" y="292100"/>
                  </a:lnTo>
                  <a:lnTo>
                    <a:pt x="27940" y="293370"/>
                  </a:lnTo>
                  <a:lnTo>
                    <a:pt x="30479" y="294639"/>
                  </a:lnTo>
                  <a:lnTo>
                    <a:pt x="34290" y="298450"/>
                  </a:lnTo>
                  <a:lnTo>
                    <a:pt x="34290" y="302260"/>
                  </a:lnTo>
                  <a:lnTo>
                    <a:pt x="35559" y="307339"/>
                  </a:lnTo>
                  <a:lnTo>
                    <a:pt x="35559" y="313689"/>
                  </a:lnTo>
                  <a:lnTo>
                    <a:pt x="34290" y="317500"/>
                  </a:lnTo>
                  <a:lnTo>
                    <a:pt x="30479" y="321310"/>
                  </a:lnTo>
                  <a:lnTo>
                    <a:pt x="27940" y="325120"/>
                  </a:lnTo>
                  <a:lnTo>
                    <a:pt x="26669" y="327660"/>
                  </a:lnTo>
                  <a:lnTo>
                    <a:pt x="26669" y="330200"/>
                  </a:lnTo>
                  <a:lnTo>
                    <a:pt x="27940" y="331470"/>
                  </a:lnTo>
                  <a:lnTo>
                    <a:pt x="30479" y="336550"/>
                  </a:lnTo>
                  <a:lnTo>
                    <a:pt x="40640" y="346710"/>
                  </a:lnTo>
                  <a:lnTo>
                    <a:pt x="41909" y="349250"/>
                  </a:lnTo>
                  <a:lnTo>
                    <a:pt x="41909" y="353060"/>
                  </a:lnTo>
                  <a:lnTo>
                    <a:pt x="39369" y="355600"/>
                  </a:lnTo>
                  <a:lnTo>
                    <a:pt x="36829" y="356870"/>
                  </a:lnTo>
                  <a:lnTo>
                    <a:pt x="34290" y="359410"/>
                  </a:lnTo>
                  <a:lnTo>
                    <a:pt x="33019" y="361950"/>
                  </a:lnTo>
                  <a:lnTo>
                    <a:pt x="33019" y="368300"/>
                  </a:lnTo>
                  <a:lnTo>
                    <a:pt x="34290" y="370839"/>
                  </a:lnTo>
                  <a:lnTo>
                    <a:pt x="36829" y="373380"/>
                  </a:lnTo>
                  <a:lnTo>
                    <a:pt x="40640" y="378460"/>
                  </a:lnTo>
                  <a:lnTo>
                    <a:pt x="44450" y="386080"/>
                  </a:lnTo>
                  <a:lnTo>
                    <a:pt x="44450" y="389889"/>
                  </a:lnTo>
                  <a:lnTo>
                    <a:pt x="43179" y="391160"/>
                  </a:lnTo>
                  <a:lnTo>
                    <a:pt x="43179" y="401320"/>
                  </a:lnTo>
                  <a:lnTo>
                    <a:pt x="63500" y="436880"/>
                  </a:lnTo>
                  <a:lnTo>
                    <a:pt x="72390" y="439420"/>
                  </a:lnTo>
                  <a:lnTo>
                    <a:pt x="80009" y="439420"/>
                  </a:lnTo>
                  <a:lnTo>
                    <a:pt x="95250" y="436880"/>
                  </a:lnTo>
                  <a:lnTo>
                    <a:pt x="181609" y="436880"/>
                  </a:lnTo>
                  <a:lnTo>
                    <a:pt x="181609" y="63500"/>
                  </a:lnTo>
                  <a:lnTo>
                    <a:pt x="55879" y="63500"/>
                  </a:lnTo>
                  <a:lnTo>
                    <a:pt x="52069" y="62230"/>
                  </a:lnTo>
                  <a:close/>
                </a:path>
                <a:path w="181609" h="463550">
                  <a:moveTo>
                    <a:pt x="181609" y="0"/>
                  </a:moveTo>
                  <a:lnTo>
                    <a:pt x="173990" y="0"/>
                  </a:lnTo>
                  <a:lnTo>
                    <a:pt x="171450" y="1270"/>
                  </a:lnTo>
                  <a:lnTo>
                    <a:pt x="167640" y="2539"/>
                  </a:lnTo>
                  <a:lnTo>
                    <a:pt x="160019" y="6350"/>
                  </a:lnTo>
                  <a:lnTo>
                    <a:pt x="154940" y="6350"/>
                  </a:lnTo>
                  <a:lnTo>
                    <a:pt x="152400" y="7620"/>
                  </a:lnTo>
                  <a:lnTo>
                    <a:pt x="148590" y="7620"/>
                  </a:lnTo>
                  <a:lnTo>
                    <a:pt x="140969" y="10160"/>
                  </a:lnTo>
                  <a:lnTo>
                    <a:pt x="135890" y="12700"/>
                  </a:lnTo>
                  <a:lnTo>
                    <a:pt x="132079" y="16510"/>
                  </a:lnTo>
                  <a:lnTo>
                    <a:pt x="127000" y="20320"/>
                  </a:lnTo>
                  <a:lnTo>
                    <a:pt x="115569" y="20320"/>
                  </a:lnTo>
                  <a:lnTo>
                    <a:pt x="106679" y="21589"/>
                  </a:lnTo>
                  <a:lnTo>
                    <a:pt x="93979" y="24130"/>
                  </a:lnTo>
                  <a:lnTo>
                    <a:pt x="88900" y="27939"/>
                  </a:lnTo>
                  <a:lnTo>
                    <a:pt x="85090" y="30480"/>
                  </a:lnTo>
                  <a:lnTo>
                    <a:pt x="81279" y="35560"/>
                  </a:lnTo>
                  <a:lnTo>
                    <a:pt x="76200" y="41910"/>
                  </a:lnTo>
                  <a:lnTo>
                    <a:pt x="73659" y="46989"/>
                  </a:lnTo>
                  <a:lnTo>
                    <a:pt x="77469" y="46989"/>
                  </a:lnTo>
                  <a:lnTo>
                    <a:pt x="78740" y="48260"/>
                  </a:lnTo>
                  <a:lnTo>
                    <a:pt x="78740" y="50800"/>
                  </a:lnTo>
                  <a:lnTo>
                    <a:pt x="77469" y="50800"/>
                  </a:lnTo>
                  <a:lnTo>
                    <a:pt x="74929" y="52070"/>
                  </a:lnTo>
                  <a:lnTo>
                    <a:pt x="71119" y="53339"/>
                  </a:lnTo>
                  <a:lnTo>
                    <a:pt x="64769" y="55880"/>
                  </a:lnTo>
                  <a:lnTo>
                    <a:pt x="62229" y="58420"/>
                  </a:lnTo>
                  <a:lnTo>
                    <a:pt x="59690" y="62230"/>
                  </a:lnTo>
                  <a:lnTo>
                    <a:pt x="55879" y="63500"/>
                  </a:lnTo>
                  <a:lnTo>
                    <a:pt x="181609" y="63500"/>
                  </a:lnTo>
                  <a:lnTo>
                    <a:pt x="181609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551940" y="2451099"/>
              <a:ext cx="38100" cy="467359"/>
            </a:xfrm>
            <a:custGeom>
              <a:avLst/>
              <a:gdLst/>
              <a:ahLst/>
              <a:cxnLst/>
              <a:rect l="l" t="t" r="r" b="b"/>
              <a:pathLst>
                <a:path w="38100" h="467360">
                  <a:moveTo>
                    <a:pt x="38100" y="2540"/>
                  </a:moveTo>
                  <a:lnTo>
                    <a:pt x="36830" y="1270"/>
                  </a:lnTo>
                  <a:lnTo>
                    <a:pt x="35560" y="0"/>
                  </a:lnTo>
                  <a:lnTo>
                    <a:pt x="33020" y="2540"/>
                  </a:lnTo>
                  <a:lnTo>
                    <a:pt x="33020" y="441960"/>
                  </a:lnTo>
                  <a:lnTo>
                    <a:pt x="27940" y="444500"/>
                  </a:lnTo>
                  <a:lnTo>
                    <a:pt x="24130" y="447040"/>
                  </a:lnTo>
                  <a:lnTo>
                    <a:pt x="19050" y="449580"/>
                  </a:lnTo>
                  <a:lnTo>
                    <a:pt x="13970" y="454660"/>
                  </a:lnTo>
                  <a:lnTo>
                    <a:pt x="8890" y="457200"/>
                  </a:lnTo>
                  <a:lnTo>
                    <a:pt x="7620" y="458470"/>
                  </a:lnTo>
                  <a:lnTo>
                    <a:pt x="6350" y="458470"/>
                  </a:lnTo>
                  <a:lnTo>
                    <a:pt x="5080" y="459740"/>
                  </a:lnTo>
                  <a:lnTo>
                    <a:pt x="1270" y="462280"/>
                  </a:lnTo>
                  <a:lnTo>
                    <a:pt x="0" y="463550"/>
                  </a:lnTo>
                  <a:lnTo>
                    <a:pt x="1270" y="467360"/>
                  </a:lnTo>
                  <a:lnTo>
                    <a:pt x="5080" y="463550"/>
                  </a:lnTo>
                  <a:lnTo>
                    <a:pt x="7620" y="462280"/>
                  </a:lnTo>
                  <a:lnTo>
                    <a:pt x="8890" y="462280"/>
                  </a:lnTo>
                  <a:lnTo>
                    <a:pt x="11430" y="461010"/>
                  </a:lnTo>
                  <a:lnTo>
                    <a:pt x="12700" y="458470"/>
                  </a:lnTo>
                  <a:lnTo>
                    <a:pt x="17780" y="455930"/>
                  </a:lnTo>
                  <a:lnTo>
                    <a:pt x="21590" y="453390"/>
                  </a:lnTo>
                  <a:lnTo>
                    <a:pt x="24130" y="450850"/>
                  </a:lnTo>
                  <a:lnTo>
                    <a:pt x="29210" y="447040"/>
                  </a:lnTo>
                  <a:lnTo>
                    <a:pt x="35560" y="443230"/>
                  </a:lnTo>
                  <a:lnTo>
                    <a:pt x="36830" y="443230"/>
                  </a:lnTo>
                  <a:lnTo>
                    <a:pt x="36830" y="442595"/>
                  </a:lnTo>
                  <a:lnTo>
                    <a:pt x="36830" y="441960"/>
                  </a:lnTo>
                  <a:lnTo>
                    <a:pt x="38100" y="441960"/>
                  </a:lnTo>
                  <a:lnTo>
                    <a:pt x="38100" y="3810"/>
                  </a:lnTo>
                  <a:lnTo>
                    <a:pt x="381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1403350" y="2451100"/>
              <a:ext cx="184150" cy="46736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1437639" y="252348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29" y="361950"/>
                  </a:lnTo>
                  <a:lnTo>
                    <a:pt x="92709" y="363220"/>
                  </a:lnTo>
                  <a:lnTo>
                    <a:pt x="114300" y="363220"/>
                  </a:lnTo>
                  <a:lnTo>
                    <a:pt x="115569" y="365760"/>
                  </a:lnTo>
                  <a:lnTo>
                    <a:pt x="116840" y="370839"/>
                  </a:lnTo>
                  <a:lnTo>
                    <a:pt x="120650" y="375920"/>
                  </a:lnTo>
                  <a:lnTo>
                    <a:pt x="127000" y="382270"/>
                  </a:lnTo>
                  <a:lnTo>
                    <a:pt x="129540" y="381000"/>
                  </a:lnTo>
                  <a:lnTo>
                    <a:pt x="132079" y="378460"/>
                  </a:lnTo>
                  <a:lnTo>
                    <a:pt x="135890" y="377189"/>
                  </a:lnTo>
                  <a:lnTo>
                    <a:pt x="138429" y="374650"/>
                  </a:lnTo>
                  <a:lnTo>
                    <a:pt x="140969" y="373380"/>
                  </a:lnTo>
                  <a:lnTo>
                    <a:pt x="143509" y="370839"/>
                  </a:lnTo>
                  <a:lnTo>
                    <a:pt x="144779" y="370839"/>
                  </a:lnTo>
                  <a:lnTo>
                    <a:pt x="146050" y="369570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79" y="248920"/>
                  </a:moveTo>
                  <a:lnTo>
                    <a:pt x="3809" y="251460"/>
                  </a:lnTo>
                  <a:lnTo>
                    <a:pt x="2540" y="255270"/>
                  </a:lnTo>
                  <a:lnTo>
                    <a:pt x="2540" y="262889"/>
                  </a:lnTo>
                  <a:lnTo>
                    <a:pt x="0" y="262889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90" y="274320"/>
                  </a:lnTo>
                  <a:lnTo>
                    <a:pt x="10159" y="276860"/>
                  </a:lnTo>
                  <a:lnTo>
                    <a:pt x="11429" y="278130"/>
                  </a:lnTo>
                  <a:lnTo>
                    <a:pt x="11429" y="285750"/>
                  </a:lnTo>
                  <a:lnTo>
                    <a:pt x="10159" y="287020"/>
                  </a:lnTo>
                  <a:lnTo>
                    <a:pt x="5079" y="289560"/>
                  </a:lnTo>
                  <a:lnTo>
                    <a:pt x="5079" y="290830"/>
                  </a:lnTo>
                  <a:lnTo>
                    <a:pt x="2540" y="295910"/>
                  </a:lnTo>
                  <a:lnTo>
                    <a:pt x="2540" y="300989"/>
                  </a:lnTo>
                  <a:lnTo>
                    <a:pt x="5079" y="303530"/>
                  </a:lnTo>
                  <a:lnTo>
                    <a:pt x="8890" y="306070"/>
                  </a:lnTo>
                  <a:lnTo>
                    <a:pt x="11429" y="309880"/>
                  </a:lnTo>
                  <a:lnTo>
                    <a:pt x="12700" y="311150"/>
                  </a:lnTo>
                  <a:lnTo>
                    <a:pt x="13969" y="313689"/>
                  </a:lnTo>
                  <a:lnTo>
                    <a:pt x="16509" y="321310"/>
                  </a:lnTo>
                  <a:lnTo>
                    <a:pt x="16509" y="322580"/>
                  </a:lnTo>
                  <a:lnTo>
                    <a:pt x="15240" y="332739"/>
                  </a:lnTo>
                  <a:lnTo>
                    <a:pt x="16509" y="341630"/>
                  </a:lnTo>
                  <a:lnTo>
                    <a:pt x="38100" y="364489"/>
                  </a:lnTo>
                  <a:lnTo>
                    <a:pt x="46990" y="364489"/>
                  </a:lnTo>
                  <a:lnTo>
                    <a:pt x="54609" y="363220"/>
                  </a:lnTo>
                  <a:lnTo>
                    <a:pt x="68579" y="363220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70"/>
                  </a:lnTo>
                  <a:lnTo>
                    <a:pt x="13969" y="293370"/>
                  </a:lnTo>
                  <a:lnTo>
                    <a:pt x="11429" y="275589"/>
                  </a:lnTo>
                  <a:lnTo>
                    <a:pt x="8890" y="266700"/>
                  </a:lnTo>
                  <a:lnTo>
                    <a:pt x="6350" y="256539"/>
                  </a:lnTo>
                  <a:lnTo>
                    <a:pt x="5079" y="252730"/>
                  </a:lnTo>
                  <a:lnTo>
                    <a:pt x="5079" y="248920"/>
                  </a:lnTo>
                  <a:close/>
                </a:path>
                <a:path w="146050" h="382269">
                  <a:moveTo>
                    <a:pt x="107950" y="363220"/>
                  </a:moveTo>
                  <a:lnTo>
                    <a:pt x="95250" y="363220"/>
                  </a:lnTo>
                  <a:lnTo>
                    <a:pt x="97790" y="364489"/>
                  </a:lnTo>
                  <a:lnTo>
                    <a:pt x="105409" y="364489"/>
                  </a:lnTo>
                  <a:lnTo>
                    <a:pt x="107950" y="363220"/>
                  </a:lnTo>
                  <a:close/>
                </a:path>
                <a:path w="146050" h="382269">
                  <a:moveTo>
                    <a:pt x="67309" y="0"/>
                  </a:moveTo>
                  <a:lnTo>
                    <a:pt x="63500" y="1270"/>
                  </a:lnTo>
                  <a:lnTo>
                    <a:pt x="59690" y="3810"/>
                  </a:lnTo>
                  <a:lnTo>
                    <a:pt x="54609" y="6350"/>
                  </a:lnTo>
                  <a:lnTo>
                    <a:pt x="52069" y="8889"/>
                  </a:lnTo>
                  <a:lnTo>
                    <a:pt x="46990" y="11430"/>
                  </a:lnTo>
                  <a:lnTo>
                    <a:pt x="41909" y="19050"/>
                  </a:lnTo>
                  <a:lnTo>
                    <a:pt x="39369" y="25400"/>
                  </a:lnTo>
                  <a:lnTo>
                    <a:pt x="35559" y="38100"/>
                  </a:lnTo>
                  <a:lnTo>
                    <a:pt x="30479" y="52070"/>
                  </a:lnTo>
                  <a:lnTo>
                    <a:pt x="29209" y="63500"/>
                  </a:lnTo>
                  <a:lnTo>
                    <a:pt x="27940" y="72389"/>
                  </a:lnTo>
                  <a:lnTo>
                    <a:pt x="27940" y="80010"/>
                  </a:lnTo>
                  <a:lnTo>
                    <a:pt x="25400" y="87630"/>
                  </a:lnTo>
                  <a:lnTo>
                    <a:pt x="22859" y="91439"/>
                  </a:lnTo>
                  <a:lnTo>
                    <a:pt x="19050" y="99060"/>
                  </a:lnTo>
                  <a:lnTo>
                    <a:pt x="13969" y="106680"/>
                  </a:lnTo>
                  <a:lnTo>
                    <a:pt x="11429" y="113030"/>
                  </a:lnTo>
                  <a:lnTo>
                    <a:pt x="16509" y="123189"/>
                  </a:lnTo>
                  <a:lnTo>
                    <a:pt x="17779" y="129539"/>
                  </a:lnTo>
                  <a:lnTo>
                    <a:pt x="17779" y="132080"/>
                  </a:lnTo>
                  <a:lnTo>
                    <a:pt x="16509" y="134620"/>
                  </a:lnTo>
                  <a:lnTo>
                    <a:pt x="16509" y="137160"/>
                  </a:lnTo>
                  <a:lnTo>
                    <a:pt x="15240" y="137160"/>
                  </a:lnTo>
                  <a:lnTo>
                    <a:pt x="15240" y="138430"/>
                  </a:lnTo>
                  <a:lnTo>
                    <a:pt x="17779" y="143510"/>
                  </a:lnTo>
                  <a:lnTo>
                    <a:pt x="17779" y="152400"/>
                  </a:lnTo>
                  <a:lnTo>
                    <a:pt x="16509" y="160020"/>
                  </a:lnTo>
                  <a:lnTo>
                    <a:pt x="16509" y="166370"/>
                  </a:lnTo>
                  <a:lnTo>
                    <a:pt x="19050" y="167639"/>
                  </a:lnTo>
                  <a:lnTo>
                    <a:pt x="20319" y="167639"/>
                  </a:lnTo>
                  <a:lnTo>
                    <a:pt x="24129" y="171450"/>
                  </a:lnTo>
                  <a:lnTo>
                    <a:pt x="26669" y="176530"/>
                  </a:lnTo>
                  <a:lnTo>
                    <a:pt x="26669" y="182880"/>
                  </a:lnTo>
                  <a:lnTo>
                    <a:pt x="25400" y="187960"/>
                  </a:lnTo>
                  <a:lnTo>
                    <a:pt x="22859" y="191770"/>
                  </a:lnTo>
                  <a:lnTo>
                    <a:pt x="12700" y="212089"/>
                  </a:lnTo>
                  <a:lnTo>
                    <a:pt x="11429" y="218439"/>
                  </a:lnTo>
                  <a:lnTo>
                    <a:pt x="10159" y="226060"/>
                  </a:lnTo>
                  <a:lnTo>
                    <a:pt x="10159" y="233680"/>
                  </a:lnTo>
                  <a:lnTo>
                    <a:pt x="11429" y="246380"/>
                  </a:lnTo>
                  <a:lnTo>
                    <a:pt x="13969" y="281939"/>
                  </a:lnTo>
                  <a:lnTo>
                    <a:pt x="13969" y="293370"/>
                  </a:lnTo>
                  <a:lnTo>
                    <a:pt x="146050" y="293370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59" y="189230"/>
                  </a:lnTo>
                  <a:lnTo>
                    <a:pt x="93979" y="185420"/>
                  </a:lnTo>
                  <a:lnTo>
                    <a:pt x="90169" y="180339"/>
                  </a:lnTo>
                  <a:lnTo>
                    <a:pt x="85090" y="175260"/>
                  </a:lnTo>
                  <a:lnTo>
                    <a:pt x="80009" y="166370"/>
                  </a:lnTo>
                  <a:lnTo>
                    <a:pt x="76200" y="156210"/>
                  </a:lnTo>
                  <a:lnTo>
                    <a:pt x="73659" y="144780"/>
                  </a:lnTo>
                  <a:lnTo>
                    <a:pt x="72390" y="138430"/>
                  </a:lnTo>
                  <a:lnTo>
                    <a:pt x="68579" y="128270"/>
                  </a:lnTo>
                  <a:lnTo>
                    <a:pt x="64769" y="115570"/>
                  </a:lnTo>
                  <a:lnTo>
                    <a:pt x="63500" y="104139"/>
                  </a:lnTo>
                  <a:lnTo>
                    <a:pt x="63500" y="82550"/>
                  </a:lnTo>
                  <a:lnTo>
                    <a:pt x="64769" y="74930"/>
                  </a:lnTo>
                  <a:lnTo>
                    <a:pt x="64769" y="71120"/>
                  </a:lnTo>
                  <a:lnTo>
                    <a:pt x="62229" y="67310"/>
                  </a:lnTo>
                  <a:lnTo>
                    <a:pt x="59690" y="59689"/>
                  </a:lnTo>
                  <a:lnTo>
                    <a:pt x="58419" y="52070"/>
                  </a:lnTo>
                  <a:lnTo>
                    <a:pt x="57150" y="45720"/>
                  </a:lnTo>
                  <a:lnTo>
                    <a:pt x="59690" y="40639"/>
                  </a:lnTo>
                  <a:lnTo>
                    <a:pt x="60959" y="36830"/>
                  </a:lnTo>
                  <a:lnTo>
                    <a:pt x="62229" y="31750"/>
                  </a:lnTo>
                  <a:lnTo>
                    <a:pt x="62229" y="24130"/>
                  </a:lnTo>
                  <a:lnTo>
                    <a:pt x="64769" y="6350"/>
                  </a:lnTo>
                  <a:lnTo>
                    <a:pt x="67309" y="0"/>
                  </a:lnTo>
                  <a:close/>
                </a:path>
                <a:path w="146050" h="382269">
                  <a:moveTo>
                    <a:pt x="133350" y="157480"/>
                  </a:moveTo>
                  <a:lnTo>
                    <a:pt x="123190" y="157480"/>
                  </a:lnTo>
                  <a:lnTo>
                    <a:pt x="118109" y="160020"/>
                  </a:lnTo>
                  <a:lnTo>
                    <a:pt x="115569" y="162560"/>
                  </a:lnTo>
                  <a:lnTo>
                    <a:pt x="113029" y="163830"/>
                  </a:lnTo>
                  <a:lnTo>
                    <a:pt x="109219" y="167639"/>
                  </a:lnTo>
                  <a:lnTo>
                    <a:pt x="106679" y="172720"/>
                  </a:lnTo>
                  <a:lnTo>
                    <a:pt x="106679" y="179070"/>
                  </a:lnTo>
                  <a:lnTo>
                    <a:pt x="101600" y="179070"/>
                  </a:lnTo>
                  <a:lnTo>
                    <a:pt x="102869" y="184150"/>
                  </a:lnTo>
                  <a:lnTo>
                    <a:pt x="102869" y="190500"/>
                  </a:lnTo>
                  <a:lnTo>
                    <a:pt x="146050" y="190500"/>
                  </a:lnTo>
                  <a:lnTo>
                    <a:pt x="146050" y="179070"/>
                  </a:lnTo>
                  <a:lnTo>
                    <a:pt x="106679" y="179070"/>
                  </a:lnTo>
                  <a:lnTo>
                    <a:pt x="100329" y="177800"/>
                  </a:lnTo>
                  <a:lnTo>
                    <a:pt x="146050" y="177800"/>
                  </a:lnTo>
                  <a:lnTo>
                    <a:pt x="146050" y="163830"/>
                  </a:lnTo>
                  <a:lnTo>
                    <a:pt x="143509" y="162560"/>
                  </a:lnTo>
                  <a:lnTo>
                    <a:pt x="140969" y="160020"/>
                  </a:lnTo>
                  <a:lnTo>
                    <a:pt x="138429" y="160020"/>
                  </a:lnTo>
                  <a:lnTo>
                    <a:pt x="133350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036319" y="2893059"/>
              <a:ext cx="551180" cy="707390"/>
            </a:xfrm>
            <a:custGeom>
              <a:avLst/>
              <a:gdLst/>
              <a:ahLst/>
              <a:cxnLst/>
              <a:rect l="l" t="t" r="r" b="b"/>
              <a:pathLst>
                <a:path w="551180" h="707389">
                  <a:moveTo>
                    <a:pt x="551180" y="0"/>
                  </a:moveTo>
                  <a:lnTo>
                    <a:pt x="544830" y="3810"/>
                  </a:lnTo>
                  <a:lnTo>
                    <a:pt x="539750" y="6350"/>
                  </a:lnTo>
                  <a:lnTo>
                    <a:pt x="535940" y="8889"/>
                  </a:lnTo>
                  <a:lnTo>
                    <a:pt x="532130" y="12700"/>
                  </a:lnTo>
                  <a:lnTo>
                    <a:pt x="527050" y="15239"/>
                  </a:lnTo>
                  <a:lnTo>
                    <a:pt x="521970" y="20319"/>
                  </a:lnTo>
                  <a:lnTo>
                    <a:pt x="518160" y="21589"/>
                  </a:lnTo>
                  <a:lnTo>
                    <a:pt x="514350" y="25400"/>
                  </a:lnTo>
                  <a:lnTo>
                    <a:pt x="510540" y="27939"/>
                  </a:lnTo>
                  <a:lnTo>
                    <a:pt x="506730" y="31750"/>
                  </a:lnTo>
                  <a:lnTo>
                    <a:pt x="501650" y="39369"/>
                  </a:lnTo>
                  <a:lnTo>
                    <a:pt x="499110" y="41910"/>
                  </a:lnTo>
                  <a:lnTo>
                    <a:pt x="496570" y="43179"/>
                  </a:lnTo>
                  <a:lnTo>
                    <a:pt x="486410" y="45719"/>
                  </a:lnTo>
                  <a:lnTo>
                    <a:pt x="481330" y="48260"/>
                  </a:lnTo>
                  <a:lnTo>
                    <a:pt x="468630" y="53339"/>
                  </a:lnTo>
                  <a:lnTo>
                    <a:pt x="462280" y="54610"/>
                  </a:lnTo>
                  <a:lnTo>
                    <a:pt x="455930" y="58419"/>
                  </a:lnTo>
                  <a:lnTo>
                    <a:pt x="449580" y="60960"/>
                  </a:lnTo>
                  <a:lnTo>
                    <a:pt x="444500" y="63500"/>
                  </a:lnTo>
                  <a:lnTo>
                    <a:pt x="431800" y="68579"/>
                  </a:lnTo>
                  <a:lnTo>
                    <a:pt x="427990" y="72389"/>
                  </a:lnTo>
                  <a:lnTo>
                    <a:pt x="422910" y="74929"/>
                  </a:lnTo>
                  <a:lnTo>
                    <a:pt x="419100" y="77469"/>
                  </a:lnTo>
                  <a:lnTo>
                    <a:pt x="416560" y="80010"/>
                  </a:lnTo>
                  <a:lnTo>
                    <a:pt x="403860" y="90169"/>
                  </a:lnTo>
                  <a:lnTo>
                    <a:pt x="394970" y="95250"/>
                  </a:lnTo>
                  <a:lnTo>
                    <a:pt x="379730" y="105410"/>
                  </a:lnTo>
                  <a:lnTo>
                    <a:pt x="373380" y="109219"/>
                  </a:lnTo>
                  <a:lnTo>
                    <a:pt x="368300" y="113029"/>
                  </a:lnTo>
                  <a:lnTo>
                    <a:pt x="364490" y="115569"/>
                  </a:lnTo>
                  <a:lnTo>
                    <a:pt x="359410" y="125729"/>
                  </a:lnTo>
                  <a:lnTo>
                    <a:pt x="358140" y="129539"/>
                  </a:lnTo>
                  <a:lnTo>
                    <a:pt x="358140" y="130810"/>
                  </a:lnTo>
                  <a:lnTo>
                    <a:pt x="347980" y="143510"/>
                  </a:lnTo>
                  <a:lnTo>
                    <a:pt x="337820" y="158750"/>
                  </a:lnTo>
                  <a:lnTo>
                    <a:pt x="327660" y="175260"/>
                  </a:lnTo>
                  <a:lnTo>
                    <a:pt x="316230" y="190500"/>
                  </a:lnTo>
                  <a:lnTo>
                    <a:pt x="298450" y="219710"/>
                  </a:lnTo>
                  <a:lnTo>
                    <a:pt x="292100" y="231139"/>
                  </a:lnTo>
                  <a:lnTo>
                    <a:pt x="288290" y="238760"/>
                  </a:lnTo>
                  <a:lnTo>
                    <a:pt x="269240" y="292100"/>
                  </a:lnTo>
                  <a:lnTo>
                    <a:pt x="262890" y="308610"/>
                  </a:lnTo>
                  <a:lnTo>
                    <a:pt x="247650" y="353060"/>
                  </a:lnTo>
                  <a:lnTo>
                    <a:pt x="213360" y="414019"/>
                  </a:lnTo>
                  <a:lnTo>
                    <a:pt x="200660" y="431800"/>
                  </a:lnTo>
                  <a:lnTo>
                    <a:pt x="189230" y="449579"/>
                  </a:lnTo>
                  <a:lnTo>
                    <a:pt x="179070" y="467360"/>
                  </a:lnTo>
                  <a:lnTo>
                    <a:pt x="172720" y="482600"/>
                  </a:lnTo>
                  <a:lnTo>
                    <a:pt x="170180" y="496569"/>
                  </a:lnTo>
                  <a:lnTo>
                    <a:pt x="153670" y="501650"/>
                  </a:lnTo>
                  <a:lnTo>
                    <a:pt x="137160" y="508000"/>
                  </a:lnTo>
                  <a:lnTo>
                    <a:pt x="121920" y="513079"/>
                  </a:lnTo>
                  <a:lnTo>
                    <a:pt x="106680" y="520700"/>
                  </a:lnTo>
                  <a:lnTo>
                    <a:pt x="92710" y="527050"/>
                  </a:lnTo>
                  <a:lnTo>
                    <a:pt x="77470" y="533400"/>
                  </a:lnTo>
                  <a:lnTo>
                    <a:pt x="66040" y="541019"/>
                  </a:lnTo>
                  <a:lnTo>
                    <a:pt x="53340" y="549910"/>
                  </a:lnTo>
                  <a:lnTo>
                    <a:pt x="41910" y="558800"/>
                  </a:lnTo>
                  <a:lnTo>
                    <a:pt x="22860" y="577850"/>
                  </a:lnTo>
                  <a:lnTo>
                    <a:pt x="16510" y="589279"/>
                  </a:lnTo>
                  <a:lnTo>
                    <a:pt x="8890" y="600710"/>
                  </a:lnTo>
                  <a:lnTo>
                    <a:pt x="3810" y="614679"/>
                  </a:lnTo>
                  <a:lnTo>
                    <a:pt x="1270" y="628650"/>
                  </a:lnTo>
                  <a:lnTo>
                    <a:pt x="0" y="643889"/>
                  </a:lnTo>
                  <a:lnTo>
                    <a:pt x="5080" y="642619"/>
                  </a:lnTo>
                  <a:lnTo>
                    <a:pt x="19050" y="642619"/>
                  </a:lnTo>
                  <a:lnTo>
                    <a:pt x="21590" y="643889"/>
                  </a:lnTo>
                  <a:lnTo>
                    <a:pt x="22860" y="646429"/>
                  </a:lnTo>
                  <a:lnTo>
                    <a:pt x="25400" y="647700"/>
                  </a:lnTo>
                  <a:lnTo>
                    <a:pt x="30480" y="654050"/>
                  </a:lnTo>
                  <a:lnTo>
                    <a:pt x="36830" y="660400"/>
                  </a:lnTo>
                  <a:lnTo>
                    <a:pt x="41910" y="666750"/>
                  </a:lnTo>
                  <a:lnTo>
                    <a:pt x="46990" y="671829"/>
                  </a:lnTo>
                  <a:lnTo>
                    <a:pt x="52070" y="675639"/>
                  </a:lnTo>
                  <a:lnTo>
                    <a:pt x="62230" y="680719"/>
                  </a:lnTo>
                  <a:lnTo>
                    <a:pt x="69850" y="680719"/>
                  </a:lnTo>
                  <a:lnTo>
                    <a:pt x="74930" y="681989"/>
                  </a:lnTo>
                  <a:lnTo>
                    <a:pt x="81280" y="684529"/>
                  </a:lnTo>
                  <a:lnTo>
                    <a:pt x="88900" y="689610"/>
                  </a:lnTo>
                  <a:lnTo>
                    <a:pt x="120650" y="703579"/>
                  </a:lnTo>
                  <a:lnTo>
                    <a:pt x="133350" y="706119"/>
                  </a:lnTo>
                  <a:lnTo>
                    <a:pt x="148590" y="707389"/>
                  </a:lnTo>
                  <a:lnTo>
                    <a:pt x="190500" y="707389"/>
                  </a:lnTo>
                  <a:lnTo>
                    <a:pt x="205740" y="704850"/>
                  </a:lnTo>
                  <a:lnTo>
                    <a:pt x="212090" y="703579"/>
                  </a:lnTo>
                  <a:lnTo>
                    <a:pt x="218440" y="703579"/>
                  </a:lnTo>
                  <a:lnTo>
                    <a:pt x="224790" y="701039"/>
                  </a:lnTo>
                  <a:lnTo>
                    <a:pt x="229870" y="699769"/>
                  </a:lnTo>
                  <a:lnTo>
                    <a:pt x="240030" y="694689"/>
                  </a:lnTo>
                  <a:lnTo>
                    <a:pt x="243840" y="692150"/>
                  </a:lnTo>
                  <a:lnTo>
                    <a:pt x="251460" y="684529"/>
                  </a:lnTo>
                  <a:lnTo>
                    <a:pt x="254000" y="680719"/>
                  </a:lnTo>
                  <a:lnTo>
                    <a:pt x="256540" y="678179"/>
                  </a:lnTo>
                  <a:lnTo>
                    <a:pt x="257810" y="675639"/>
                  </a:lnTo>
                  <a:lnTo>
                    <a:pt x="260350" y="673100"/>
                  </a:lnTo>
                  <a:lnTo>
                    <a:pt x="261620" y="670560"/>
                  </a:lnTo>
                  <a:lnTo>
                    <a:pt x="264160" y="668019"/>
                  </a:lnTo>
                  <a:lnTo>
                    <a:pt x="269240" y="665479"/>
                  </a:lnTo>
                  <a:lnTo>
                    <a:pt x="276860" y="662939"/>
                  </a:lnTo>
                  <a:lnTo>
                    <a:pt x="283210" y="660400"/>
                  </a:lnTo>
                  <a:lnTo>
                    <a:pt x="290830" y="656589"/>
                  </a:lnTo>
                  <a:lnTo>
                    <a:pt x="297180" y="651510"/>
                  </a:lnTo>
                  <a:lnTo>
                    <a:pt x="303530" y="647700"/>
                  </a:lnTo>
                  <a:lnTo>
                    <a:pt x="313690" y="640079"/>
                  </a:lnTo>
                  <a:lnTo>
                    <a:pt x="316230" y="636269"/>
                  </a:lnTo>
                  <a:lnTo>
                    <a:pt x="323850" y="628650"/>
                  </a:lnTo>
                  <a:lnTo>
                    <a:pt x="332740" y="621029"/>
                  </a:lnTo>
                  <a:lnTo>
                    <a:pt x="340360" y="612139"/>
                  </a:lnTo>
                  <a:lnTo>
                    <a:pt x="358140" y="596900"/>
                  </a:lnTo>
                  <a:lnTo>
                    <a:pt x="367030" y="588010"/>
                  </a:lnTo>
                  <a:lnTo>
                    <a:pt x="408940" y="552450"/>
                  </a:lnTo>
                  <a:lnTo>
                    <a:pt x="415290" y="547369"/>
                  </a:lnTo>
                  <a:lnTo>
                    <a:pt x="421640" y="543560"/>
                  </a:lnTo>
                  <a:lnTo>
                    <a:pt x="426720" y="539750"/>
                  </a:lnTo>
                  <a:lnTo>
                    <a:pt x="430530" y="537210"/>
                  </a:lnTo>
                  <a:lnTo>
                    <a:pt x="431800" y="535939"/>
                  </a:lnTo>
                  <a:lnTo>
                    <a:pt x="427990" y="566419"/>
                  </a:lnTo>
                  <a:lnTo>
                    <a:pt x="425450" y="603250"/>
                  </a:lnTo>
                  <a:lnTo>
                    <a:pt x="426720" y="640079"/>
                  </a:lnTo>
                  <a:lnTo>
                    <a:pt x="430530" y="674369"/>
                  </a:lnTo>
                  <a:lnTo>
                    <a:pt x="551180" y="674369"/>
                  </a:lnTo>
                  <a:lnTo>
                    <a:pt x="55118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033780" y="289051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70">
                  <a:moveTo>
                    <a:pt x="556260" y="2540"/>
                  </a:moveTo>
                  <a:lnTo>
                    <a:pt x="554977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30530" y="605790"/>
                  </a:lnTo>
                  <a:lnTo>
                    <a:pt x="433070" y="568960"/>
                  </a:lnTo>
                  <a:lnTo>
                    <a:pt x="436689" y="539940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403860" y="560070"/>
                  </a:lnTo>
                  <a:lnTo>
                    <a:pt x="394970" y="566420"/>
                  </a:lnTo>
                  <a:lnTo>
                    <a:pt x="38735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8770" y="637540"/>
                  </a:lnTo>
                  <a:lnTo>
                    <a:pt x="314960" y="641362"/>
                  </a:lnTo>
                  <a:lnTo>
                    <a:pt x="278130" y="66421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4160" y="671830"/>
                  </a:lnTo>
                  <a:lnTo>
                    <a:pt x="256540" y="679462"/>
                  </a:lnTo>
                  <a:lnTo>
                    <a:pt x="255270" y="683260"/>
                  </a:lnTo>
                  <a:lnTo>
                    <a:pt x="252730" y="685812"/>
                  </a:lnTo>
                  <a:lnTo>
                    <a:pt x="248920" y="689610"/>
                  </a:lnTo>
                  <a:lnTo>
                    <a:pt x="246380" y="693420"/>
                  </a:lnTo>
                  <a:lnTo>
                    <a:pt x="242570" y="69596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8280" y="70612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101600" y="694690"/>
                  </a:lnTo>
                  <a:lnTo>
                    <a:pt x="92710" y="690880"/>
                  </a:lnTo>
                  <a:lnTo>
                    <a:pt x="83820" y="685812"/>
                  </a:lnTo>
                  <a:lnTo>
                    <a:pt x="77470" y="683260"/>
                  </a:lnTo>
                  <a:lnTo>
                    <a:pt x="72390" y="680720"/>
                  </a:lnTo>
                  <a:lnTo>
                    <a:pt x="64770" y="680720"/>
                  </a:lnTo>
                  <a:lnTo>
                    <a:pt x="59690" y="679462"/>
                  </a:lnTo>
                  <a:lnTo>
                    <a:pt x="44450" y="668020"/>
                  </a:lnTo>
                  <a:lnTo>
                    <a:pt x="4064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5400" y="645160"/>
                  </a:lnTo>
                  <a:lnTo>
                    <a:pt x="22860" y="643890"/>
                  </a:lnTo>
                  <a:lnTo>
                    <a:pt x="19050" y="643890"/>
                  </a:lnTo>
                  <a:lnTo>
                    <a:pt x="16510" y="642620"/>
                  </a:lnTo>
                  <a:lnTo>
                    <a:pt x="11430" y="642620"/>
                  </a:lnTo>
                  <a:lnTo>
                    <a:pt x="7620" y="643890"/>
                  </a:lnTo>
                  <a:lnTo>
                    <a:pt x="3937" y="644817"/>
                  </a:lnTo>
                  <a:lnTo>
                    <a:pt x="13970" y="604520"/>
                  </a:lnTo>
                  <a:lnTo>
                    <a:pt x="35560" y="571500"/>
                  </a:lnTo>
                  <a:lnTo>
                    <a:pt x="68580" y="546100"/>
                  </a:lnTo>
                  <a:lnTo>
                    <a:pt x="109220" y="524510"/>
                  </a:lnTo>
                  <a:lnTo>
                    <a:pt x="156210" y="50546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5260" y="499110"/>
                  </a:lnTo>
                  <a:lnTo>
                    <a:pt x="175514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38760" y="382270"/>
                  </a:lnTo>
                  <a:lnTo>
                    <a:pt x="246380" y="368300"/>
                  </a:lnTo>
                  <a:lnTo>
                    <a:pt x="256540" y="342900"/>
                  </a:lnTo>
                  <a:lnTo>
                    <a:pt x="261620" y="327660"/>
                  </a:lnTo>
                  <a:lnTo>
                    <a:pt x="267970" y="311150"/>
                  </a:lnTo>
                  <a:lnTo>
                    <a:pt x="273050" y="294640"/>
                  </a:lnTo>
                  <a:lnTo>
                    <a:pt x="279400" y="278130"/>
                  </a:lnTo>
                  <a:lnTo>
                    <a:pt x="292100" y="242570"/>
                  </a:lnTo>
                  <a:lnTo>
                    <a:pt x="295910" y="234950"/>
                  </a:lnTo>
                  <a:lnTo>
                    <a:pt x="302260" y="223520"/>
                  </a:lnTo>
                  <a:lnTo>
                    <a:pt x="311150" y="20955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63220" y="133350"/>
                  </a:lnTo>
                  <a:lnTo>
                    <a:pt x="363220" y="129540"/>
                  </a:lnTo>
                  <a:lnTo>
                    <a:pt x="365760" y="123190"/>
                  </a:lnTo>
                  <a:lnTo>
                    <a:pt x="368300" y="119380"/>
                  </a:lnTo>
                  <a:lnTo>
                    <a:pt x="370840" y="11684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90220" y="49530"/>
                  </a:lnTo>
                  <a:lnTo>
                    <a:pt x="494030" y="4826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60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545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9890" y="10160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322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27660" y="176530"/>
                  </a:lnTo>
                  <a:lnTo>
                    <a:pt x="317500" y="191770"/>
                  </a:lnTo>
                  <a:lnTo>
                    <a:pt x="299720" y="220980"/>
                  </a:lnTo>
                  <a:lnTo>
                    <a:pt x="289560" y="241300"/>
                  </a:lnTo>
                  <a:lnTo>
                    <a:pt x="283210" y="259080"/>
                  </a:lnTo>
                  <a:lnTo>
                    <a:pt x="275590" y="276860"/>
                  </a:lnTo>
                  <a:lnTo>
                    <a:pt x="270510" y="293370"/>
                  </a:lnTo>
                  <a:lnTo>
                    <a:pt x="264160" y="309880"/>
                  </a:lnTo>
                  <a:lnTo>
                    <a:pt x="259080" y="326390"/>
                  </a:lnTo>
                  <a:lnTo>
                    <a:pt x="254000" y="341630"/>
                  </a:lnTo>
                  <a:lnTo>
                    <a:pt x="243840" y="367030"/>
                  </a:lnTo>
                  <a:lnTo>
                    <a:pt x="236220" y="381000"/>
                  </a:lnTo>
                  <a:lnTo>
                    <a:pt x="213360" y="415290"/>
                  </a:lnTo>
                  <a:lnTo>
                    <a:pt x="190500" y="450850"/>
                  </a:lnTo>
                  <a:lnTo>
                    <a:pt x="180340" y="469900"/>
                  </a:lnTo>
                  <a:lnTo>
                    <a:pt x="173990" y="485140"/>
                  </a:lnTo>
                  <a:lnTo>
                    <a:pt x="170649" y="497370"/>
                  </a:lnTo>
                  <a:lnTo>
                    <a:pt x="156210" y="502920"/>
                  </a:lnTo>
                  <a:lnTo>
                    <a:pt x="139700" y="508000"/>
                  </a:lnTo>
                  <a:lnTo>
                    <a:pt x="123190" y="514350"/>
                  </a:lnTo>
                  <a:lnTo>
                    <a:pt x="109220" y="520700"/>
                  </a:lnTo>
                  <a:lnTo>
                    <a:pt x="93980" y="527050"/>
                  </a:lnTo>
                  <a:lnTo>
                    <a:pt x="80010" y="534670"/>
                  </a:lnTo>
                  <a:lnTo>
                    <a:pt x="54610" y="549910"/>
                  </a:lnTo>
                  <a:lnTo>
                    <a:pt x="43180" y="558800"/>
                  </a:lnTo>
                  <a:lnTo>
                    <a:pt x="34290" y="568960"/>
                  </a:lnTo>
                  <a:lnTo>
                    <a:pt x="24130" y="579120"/>
                  </a:lnTo>
                  <a:lnTo>
                    <a:pt x="16510" y="590550"/>
                  </a:lnTo>
                  <a:lnTo>
                    <a:pt x="10160" y="603250"/>
                  </a:lnTo>
                  <a:lnTo>
                    <a:pt x="5080" y="615950"/>
                  </a:lnTo>
                  <a:lnTo>
                    <a:pt x="0" y="646430"/>
                  </a:lnTo>
                  <a:lnTo>
                    <a:pt x="1270" y="647712"/>
                  </a:lnTo>
                  <a:lnTo>
                    <a:pt x="2540" y="647712"/>
                  </a:lnTo>
                  <a:lnTo>
                    <a:pt x="7620" y="646430"/>
                  </a:lnTo>
                  <a:lnTo>
                    <a:pt x="19050" y="646430"/>
                  </a:lnTo>
                  <a:lnTo>
                    <a:pt x="21590" y="647712"/>
                  </a:lnTo>
                  <a:lnTo>
                    <a:pt x="22860" y="648970"/>
                  </a:lnTo>
                  <a:lnTo>
                    <a:pt x="25400" y="650240"/>
                  </a:lnTo>
                  <a:lnTo>
                    <a:pt x="26670" y="651510"/>
                  </a:lnTo>
                  <a:lnTo>
                    <a:pt x="33020" y="657860"/>
                  </a:lnTo>
                  <a:lnTo>
                    <a:pt x="43180" y="670560"/>
                  </a:lnTo>
                  <a:lnTo>
                    <a:pt x="72390" y="685812"/>
                  </a:lnTo>
                  <a:lnTo>
                    <a:pt x="76200" y="685812"/>
                  </a:lnTo>
                  <a:lnTo>
                    <a:pt x="82550" y="689610"/>
                  </a:lnTo>
                  <a:lnTo>
                    <a:pt x="91440" y="693420"/>
                  </a:lnTo>
                  <a:lnTo>
                    <a:pt x="100330" y="698512"/>
                  </a:lnTo>
                  <a:lnTo>
                    <a:pt x="110490" y="702310"/>
                  </a:lnTo>
                  <a:lnTo>
                    <a:pt x="123190" y="707390"/>
                  </a:lnTo>
                  <a:lnTo>
                    <a:pt x="135890" y="709930"/>
                  </a:lnTo>
                  <a:lnTo>
                    <a:pt x="151130" y="712470"/>
                  </a:lnTo>
                  <a:lnTo>
                    <a:pt x="177800" y="712470"/>
                  </a:lnTo>
                  <a:lnTo>
                    <a:pt x="185420" y="711212"/>
                  </a:lnTo>
                  <a:lnTo>
                    <a:pt x="193040" y="711212"/>
                  </a:lnTo>
                  <a:lnTo>
                    <a:pt x="200660" y="709930"/>
                  </a:lnTo>
                  <a:lnTo>
                    <a:pt x="20828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12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60350" y="681990"/>
                  </a:lnTo>
                  <a:lnTo>
                    <a:pt x="261620" y="679462"/>
                  </a:lnTo>
                  <a:lnTo>
                    <a:pt x="264160" y="675640"/>
                  </a:lnTo>
                  <a:lnTo>
                    <a:pt x="269240" y="670560"/>
                  </a:lnTo>
                  <a:lnTo>
                    <a:pt x="273050" y="669290"/>
                  </a:lnTo>
                  <a:lnTo>
                    <a:pt x="279400" y="666762"/>
                  </a:lnTo>
                  <a:lnTo>
                    <a:pt x="287020" y="664210"/>
                  </a:lnTo>
                  <a:lnTo>
                    <a:pt x="293370" y="660412"/>
                  </a:lnTo>
                  <a:lnTo>
                    <a:pt x="300990" y="656590"/>
                  </a:lnTo>
                  <a:lnTo>
                    <a:pt x="312420" y="647712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25450" y="547370"/>
                  </a:lnTo>
                  <a:lnTo>
                    <a:pt x="430530" y="544830"/>
                  </a:lnTo>
                  <a:lnTo>
                    <a:pt x="432523" y="542836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799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3070" y="678180"/>
                  </a:lnTo>
                  <a:lnTo>
                    <a:pt x="43307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101089" y="3025140"/>
              <a:ext cx="389890" cy="530860"/>
            </a:xfrm>
            <a:custGeom>
              <a:avLst/>
              <a:gdLst/>
              <a:ahLst/>
              <a:cxnLst/>
              <a:rect l="l" t="t" r="r" b="b"/>
              <a:pathLst>
                <a:path w="389890" h="530860">
                  <a:moveTo>
                    <a:pt x="375919" y="0"/>
                  </a:moveTo>
                  <a:lnTo>
                    <a:pt x="374650" y="0"/>
                  </a:lnTo>
                  <a:lnTo>
                    <a:pt x="372109" y="2539"/>
                  </a:lnTo>
                  <a:lnTo>
                    <a:pt x="370840" y="7620"/>
                  </a:lnTo>
                  <a:lnTo>
                    <a:pt x="370840" y="21589"/>
                  </a:lnTo>
                  <a:lnTo>
                    <a:pt x="369569" y="30480"/>
                  </a:lnTo>
                  <a:lnTo>
                    <a:pt x="365759" y="38100"/>
                  </a:lnTo>
                  <a:lnTo>
                    <a:pt x="358140" y="52070"/>
                  </a:lnTo>
                  <a:lnTo>
                    <a:pt x="351790" y="68580"/>
                  </a:lnTo>
                  <a:lnTo>
                    <a:pt x="346709" y="87630"/>
                  </a:lnTo>
                  <a:lnTo>
                    <a:pt x="342900" y="106680"/>
                  </a:lnTo>
                  <a:lnTo>
                    <a:pt x="340359" y="125730"/>
                  </a:lnTo>
                  <a:lnTo>
                    <a:pt x="337819" y="142239"/>
                  </a:lnTo>
                  <a:lnTo>
                    <a:pt x="336550" y="153670"/>
                  </a:lnTo>
                  <a:lnTo>
                    <a:pt x="334009" y="160020"/>
                  </a:lnTo>
                  <a:lnTo>
                    <a:pt x="332740" y="157480"/>
                  </a:lnTo>
                  <a:lnTo>
                    <a:pt x="331469" y="156210"/>
                  </a:lnTo>
                  <a:lnTo>
                    <a:pt x="328929" y="158750"/>
                  </a:lnTo>
                  <a:lnTo>
                    <a:pt x="326390" y="162560"/>
                  </a:lnTo>
                  <a:lnTo>
                    <a:pt x="322579" y="166370"/>
                  </a:lnTo>
                  <a:lnTo>
                    <a:pt x="320040" y="172720"/>
                  </a:lnTo>
                  <a:lnTo>
                    <a:pt x="314959" y="177800"/>
                  </a:lnTo>
                  <a:lnTo>
                    <a:pt x="300990" y="195580"/>
                  </a:lnTo>
                  <a:lnTo>
                    <a:pt x="281940" y="214630"/>
                  </a:lnTo>
                  <a:lnTo>
                    <a:pt x="275590" y="219710"/>
                  </a:lnTo>
                  <a:lnTo>
                    <a:pt x="270509" y="226060"/>
                  </a:lnTo>
                  <a:lnTo>
                    <a:pt x="264159" y="231139"/>
                  </a:lnTo>
                  <a:lnTo>
                    <a:pt x="252729" y="242570"/>
                  </a:lnTo>
                  <a:lnTo>
                    <a:pt x="246379" y="246380"/>
                  </a:lnTo>
                  <a:lnTo>
                    <a:pt x="241300" y="250189"/>
                  </a:lnTo>
                  <a:lnTo>
                    <a:pt x="228600" y="257810"/>
                  </a:lnTo>
                  <a:lnTo>
                    <a:pt x="215900" y="266700"/>
                  </a:lnTo>
                  <a:lnTo>
                    <a:pt x="193040" y="281939"/>
                  </a:lnTo>
                  <a:lnTo>
                    <a:pt x="181609" y="288289"/>
                  </a:lnTo>
                  <a:lnTo>
                    <a:pt x="161290" y="300989"/>
                  </a:lnTo>
                  <a:lnTo>
                    <a:pt x="143509" y="313689"/>
                  </a:lnTo>
                  <a:lnTo>
                    <a:pt x="137159" y="320039"/>
                  </a:lnTo>
                  <a:lnTo>
                    <a:pt x="130809" y="325120"/>
                  </a:lnTo>
                  <a:lnTo>
                    <a:pt x="124459" y="331470"/>
                  </a:lnTo>
                  <a:lnTo>
                    <a:pt x="120650" y="337820"/>
                  </a:lnTo>
                  <a:lnTo>
                    <a:pt x="118109" y="345439"/>
                  </a:lnTo>
                  <a:lnTo>
                    <a:pt x="115569" y="351789"/>
                  </a:lnTo>
                  <a:lnTo>
                    <a:pt x="114300" y="359410"/>
                  </a:lnTo>
                  <a:lnTo>
                    <a:pt x="115569" y="370839"/>
                  </a:lnTo>
                  <a:lnTo>
                    <a:pt x="115569" y="397510"/>
                  </a:lnTo>
                  <a:lnTo>
                    <a:pt x="111759" y="410210"/>
                  </a:lnTo>
                  <a:lnTo>
                    <a:pt x="106679" y="421639"/>
                  </a:lnTo>
                  <a:lnTo>
                    <a:pt x="104140" y="429260"/>
                  </a:lnTo>
                  <a:lnTo>
                    <a:pt x="104140" y="440689"/>
                  </a:lnTo>
                  <a:lnTo>
                    <a:pt x="99059" y="425450"/>
                  </a:lnTo>
                  <a:lnTo>
                    <a:pt x="99059" y="416560"/>
                  </a:lnTo>
                  <a:lnTo>
                    <a:pt x="102869" y="407670"/>
                  </a:lnTo>
                  <a:lnTo>
                    <a:pt x="104140" y="403860"/>
                  </a:lnTo>
                  <a:lnTo>
                    <a:pt x="102869" y="398780"/>
                  </a:lnTo>
                  <a:lnTo>
                    <a:pt x="102869" y="392430"/>
                  </a:lnTo>
                  <a:lnTo>
                    <a:pt x="99059" y="397510"/>
                  </a:lnTo>
                  <a:lnTo>
                    <a:pt x="93979" y="407670"/>
                  </a:lnTo>
                  <a:lnTo>
                    <a:pt x="90169" y="411480"/>
                  </a:lnTo>
                  <a:lnTo>
                    <a:pt x="82550" y="422910"/>
                  </a:lnTo>
                  <a:lnTo>
                    <a:pt x="81279" y="426720"/>
                  </a:lnTo>
                  <a:lnTo>
                    <a:pt x="80009" y="419100"/>
                  </a:lnTo>
                  <a:lnTo>
                    <a:pt x="81279" y="410210"/>
                  </a:lnTo>
                  <a:lnTo>
                    <a:pt x="83819" y="398780"/>
                  </a:lnTo>
                  <a:lnTo>
                    <a:pt x="88900" y="388620"/>
                  </a:lnTo>
                  <a:lnTo>
                    <a:pt x="78740" y="394970"/>
                  </a:lnTo>
                  <a:lnTo>
                    <a:pt x="43179" y="438150"/>
                  </a:lnTo>
                  <a:lnTo>
                    <a:pt x="31750" y="471170"/>
                  </a:lnTo>
                  <a:lnTo>
                    <a:pt x="29209" y="461010"/>
                  </a:lnTo>
                  <a:lnTo>
                    <a:pt x="29209" y="450850"/>
                  </a:lnTo>
                  <a:lnTo>
                    <a:pt x="31750" y="438150"/>
                  </a:lnTo>
                  <a:lnTo>
                    <a:pt x="39369" y="415289"/>
                  </a:lnTo>
                  <a:lnTo>
                    <a:pt x="44450" y="403860"/>
                  </a:lnTo>
                  <a:lnTo>
                    <a:pt x="50800" y="394970"/>
                  </a:lnTo>
                  <a:lnTo>
                    <a:pt x="55879" y="388620"/>
                  </a:lnTo>
                  <a:lnTo>
                    <a:pt x="48259" y="393700"/>
                  </a:lnTo>
                  <a:lnTo>
                    <a:pt x="35559" y="406400"/>
                  </a:lnTo>
                  <a:lnTo>
                    <a:pt x="29209" y="414020"/>
                  </a:lnTo>
                  <a:lnTo>
                    <a:pt x="24129" y="421639"/>
                  </a:lnTo>
                  <a:lnTo>
                    <a:pt x="20319" y="429260"/>
                  </a:lnTo>
                  <a:lnTo>
                    <a:pt x="16509" y="435610"/>
                  </a:lnTo>
                  <a:lnTo>
                    <a:pt x="13969" y="441960"/>
                  </a:lnTo>
                  <a:lnTo>
                    <a:pt x="8890" y="468630"/>
                  </a:lnTo>
                  <a:lnTo>
                    <a:pt x="6350" y="480060"/>
                  </a:lnTo>
                  <a:lnTo>
                    <a:pt x="3809" y="487680"/>
                  </a:lnTo>
                  <a:lnTo>
                    <a:pt x="2540" y="494030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39"/>
                  </a:lnTo>
                  <a:lnTo>
                    <a:pt x="27940" y="530860"/>
                  </a:lnTo>
                  <a:lnTo>
                    <a:pt x="48259" y="530860"/>
                  </a:lnTo>
                  <a:lnTo>
                    <a:pt x="85090" y="508000"/>
                  </a:lnTo>
                  <a:lnTo>
                    <a:pt x="87629" y="504189"/>
                  </a:lnTo>
                  <a:lnTo>
                    <a:pt x="90169" y="501650"/>
                  </a:lnTo>
                  <a:lnTo>
                    <a:pt x="92709" y="500380"/>
                  </a:lnTo>
                  <a:lnTo>
                    <a:pt x="96519" y="501650"/>
                  </a:lnTo>
                  <a:lnTo>
                    <a:pt x="100329" y="504189"/>
                  </a:lnTo>
                  <a:lnTo>
                    <a:pt x="105409" y="501650"/>
                  </a:lnTo>
                  <a:lnTo>
                    <a:pt x="107950" y="499110"/>
                  </a:lnTo>
                  <a:lnTo>
                    <a:pt x="110490" y="497839"/>
                  </a:lnTo>
                  <a:lnTo>
                    <a:pt x="113029" y="495300"/>
                  </a:lnTo>
                  <a:lnTo>
                    <a:pt x="115569" y="494030"/>
                  </a:lnTo>
                  <a:lnTo>
                    <a:pt x="123190" y="491489"/>
                  </a:lnTo>
                  <a:lnTo>
                    <a:pt x="125729" y="490220"/>
                  </a:lnTo>
                  <a:lnTo>
                    <a:pt x="133350" y="487680"/>
                  </a:lnTo>
                  <a:lnTo>
                    <a:pt x="140969" y="480060"/>
                  </a:lnTo>
                  <a:lnTo>
                    <a:pt x="151129" y="464820"/>
                  </a:lnTo>
                  <a:lnTo>
                    <a:pt x="161290" y="454660"/>
                  </a:lnTo>
                  <a:lnTo>
                    <a:pt x="182879" y="438150"/>
                  </a:lnTo>
                  <a:lnTo>
                    <a:pt x="195579" y="430530"/>
                  </a:lnTo>
                  <a:lnTo>
                    <a:pt x="207009" y="420370"/>
                  </a:lnTo>
                  <a:lnTo>
                    <a:pt x="217169" y="412750"/>
                  </a:lnTo>
                  <a:lnTo>
                    <a:pt x="226059" y="405130"/>
                  </a:lnTo>
                  <a:lnTo>
                    <a:pt x="233679" y="396239"/>
                  </a:lnTo>
                  <a:lnTo>
                    <a:pt x="241300" y="386080"/>
                  </a:lnTo>
                  <a:lnTo>
                    <a:pt x="251459" y="374650"/>
                  </a:lnTo>
                  <a:lnTo>
                    <a:pt x="269240" y="349250"/>
                  </a:lnTo>
                  <a:lnTo>
                    <a:pt x="276859" y="337820"/>
                  </a:lnTo>
                  <a:lnTo>
                    <a:pt x="283209" y="327660"/>
                  </a:lnTo>
                  <a:lnTo>
                    <a:pt x="288290" y="320039"/>
                  </a:lnTo>
                  <a:lnTo>
                    <a:pt x="290829" y="313689"/>
                  </a:lnTo>
                  <a:lnTo>
                    <a:pt x="295909" y="309880"/>
                  </a:lnTo>
                  <a:lnTo>
                    <a:pt x="299719" y="308610"/>
                  </a:lnTo>
                  <a:lnTo>
                    <a:pt x="307340" y="308610"/>
                  </a:lnTo>
                  <a:lnTo>
                    <a:pt x="309879" y="309880"/>
                  </a:lnTo>
                  <a:lnTo>
                    <a:pt x="320040" y="320039"/>
                  </a:lnTo>
                  <a:lnTo>
                    <a:pt x="323850" y="321310"/>
                  </a:lnTo>
                  <a:lnTo>
                    <a:pt x="344169" y="280670"/>
                  </a:lnTo>
                  <a:lnTo>
                    <a:pt x="346709" y="271780"/>
                  </a:lnTo>
                  <a:lnTo>
                    <a:pt x="347979" y="262889"/>
                  </a:lnTo>
                  <a:lnTo>
                    <a:pt x="350519" y="254000"/>
                  </a:lnTo>
                  <a:lnTo>
                    <a:pt x="353059" y="247650"/>
                  </a:lnTo>
                  <a:lnTo>
                    <a:pt x="355600" y="242570"/>
                  </a:lnTo>
                  <a:lnTo>
                    <a:pt x="361950" y="223520"/>
                  </a:lnTo>
                  <a:lnTo>
                    <a:pt x="379729" y="172720"/>
                  </a:lnTo>
                  <a:lnTo>
                    <a:pt x="389890" y="120650"/>
                  </a:lnTo>
                  <a:lnTo>
                    <a:pt x="389890" y="101600"/>
                  </a:lnTo>
                  <a:lnTo>
                    <a:pt x="386079" y="49530"/>
                  </a:lnTo>
                  <a:lnTo>
                    <a:pt x="384809" y="40639"/>
                  </a:lnTo>
                  <a:lnTo>
                    <a:pt x="383540" y="36830"/>
                  </a:lnTo>
                  <a:lnTo>
                    <a:pt x="383540" y="33020"/>
                  </a:lnTo>
                  <a:lnTo>
                    <a:pt x="381000" y="31750"/>
                  </a:lnTo>
                  <a:lnTo>
                    <a:pt x="378459" y="31750"/>
                  </a:lnTo>
                  <a:lnTo>
                    <a:pt x="378459" y="21589"/>
                  </a:lnTo>
                  <a:lnTo>
                    <a:pt x="377190" y="13970"/>
                  </a:lnTo>
                  <a:lnTo>
                    <a:pt x="377190" y="7620"/>
                  </a:lnTo>
                  <a:lnTo>
                    <a:pt x="375919" y="2539"/>
                  </a:lnTo>
                  <a:lnTo>
                    <a:pt x="37591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498600" y="2976880"/>
              <a:ext cx="86359" cy="18034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045210" y="307339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29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354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195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7820" y="271780"/>
                  </a:lnTo>
                  <a:lnTo>
                    <a:pt x="330200" y="28194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5019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90500" y="427990"/>
                  </a:lnTo>
                  <a:lnTo>
                    <a:pt x="187960" y="43180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3990" y="436880"/>
                  </a:lnTo>
                  <a:lnTo>
                    <a:pt x="170180" y="438150"/>
                  </a:lnTo>
                  <a:lnTo>
                    <a:pt x="16764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4940" y="448310"/>
                  </a:lnTo>
                  <a:lnTo>
                    <a:pt x="147320" y="444500"/>
                  </a:lnTo>
                  <a:lnTo>
                    <a:pt x="143510" y="4457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4610" y="454660"/>
                  </a:lnTo>
                  <a:lnTo>
                    <a:pt x="52070" y="448310"/>
                  </a:lnTo>
                  <a:lnTo>
                    <a:pt x="45720" y="441960"/>
                  </a:lnTo>
                  <a:lnTo>
                    <a:pt x="41910" y="440690"/>
                  </a:lnTo>
                  <a:lnTo>
                    <a:pt x="40640" y="430530"/>
                  </a:lnTo>
                  <a:lnTo>
                    <a:pt x="39370" y="422910"/>
                  </a:lnTo>
                  <a:lnTo>
                    <a:pt x="38100" y="417830"/>
                  </a:lnTo>
                  <a:lnTo>
                    <a:pt x="39370" y="414020"/>
                  </a:lnTo>
                  <a:lnTo>
                    <a:pt x="40640" y="407670"/>
                  </a:lnTo>
                  <a:lnTo>
                    <a:pt x="44450" y="401320"/>
                  </a:lnTo>
                  <a:lnTo>
                    <a:pt x="46990" y="394970"/>
                  </a:lnTo>
                  <a:lnTo>
                    <a:pt x="50800" y="388620"/>
                  </a:lnTo>
                  <a:lnTo>
                    <a:pt x="58420" y="378460"/>
                  </a:lnTo>
                  <a:lnTo>
                    <a:pt x="60960" y="374650"/>
                  </a:lnTo>
                  <a:lnTo>
                    <a:pt x="63500" y="372110"/>
                  </a:lnTo>
                  <a:lnTo>
                    <a:pt x="64770" y="369570"/>
                  </a:lnTo>
                  <a:lnTo>
                    <a:pt x="6477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5880" y="378460"/>
                  </a:lnTo>
                  <a:lnTo>
                    <a:pt x="50800" y="383540"/>
                  </a:lnTo>
                  <a:lnTo>
                    <a:pt x="24130" y="41910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7620" y="447040"/>
                  </a:lnTo>
                  <a:lnTo>
                    <a:pt x="5080" y="447040"/>
                  </a:lnTo>
                  <a:lnTo>
                    <a:pt x="1270" y="450850"/>
                  </a:lnTo>
                  <a:lnTo>
                    <a:pt x="0" y="454660"/>
                  </a:lnTo>
                  <a:lnTo>
                    <a:pt x="508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6670" y="472440"/>
                  </a:lnTo>
                  <a:lnTo>
                    <a:pt x="30480" y="478790"/>
                  </a:lnTo>
                  <a:lnTo>
                    <a:pt x="35560" y="483882"/>
                  </a:lnTo>
                  <a:lnTo>
                    <a:pt x="40640" y="487680"/>
                  </a:lnTo>
                  <a:lnTo>
                    <a:pt x="45720" y="490232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4770" y="494030"/>
                  </a:lnTo>
                  <a:lnTo>
                    <a:pt x="71120" y="496582"/>
                  </a:lnTo>
                  <a:lnTo>
                    <a:pt x="7874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10490" y="515632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195580" y="516890"/>
                  </a:lnTo>
                  <a:lnTo>
                    <a:pt x="201930" y="515632"/>
                  </a:lnTo>
                  <a:lnTo>
                    <a:pt x="208280" y="515632"/>
                  </a:lnTo>
                  <a:lnTo>
                    <a:pt x="214630" y="513080"/>
                  </a:lnTo>
                  <a:lnTo>
                    <a:pt x="219710" y="511810"/>
                  </a:lnTo>
                  <a:lnTo>
                    <a:pt x="229870" y="506730"/>
                  </a:lnTo>
                  <a:lnTo>
                    <a:pt x="233680" y="504190"/>
                  </a:lnTo>
                  <a:lnTo>
                    <a:pt x="241300" y="496582"/>
                  </a:lnTo>
                  <a:lnTo>
                    <a:pt x="243840" y="492760"/>
                  </a:lnTo>
                  <a:lnTo>
                    <a:pt x="245110" y="490232"/>
                  </a:lnTo>
                  <a:lnTo>
                    <a:pt x="250190" y="485140"/>
                  </a:lnTo>
                  <a:lnTo>
                    <a:pt x="27305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7500"/>
                  </a:lnTo>
                  <a:lnTo>
                    <a:pt x="421640" y="31369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29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1191259" y="3526789"/>
              <a:ext cx="54610" cy="64769"/>
            </a:xfrm>
            <a:custGeom>
              <a:avLst/>
              <a:gdLst/>
              <a:ahLst/>
              <a:cxnLst/>
              <a:rect l="l" t="t" r="r" b="b"/>
              <a:pathLst>
                <a:path w="54609" h="64770">
                  <a:moveTo>
                    <a:pt x="0" y="0"/>
                  </a:moveTo>
                  <a:lnTo>
                    <a:pt x="11430" y="45720"/>
                  </a:lnTo>
                  <a:lnTo>
                    <a:pt x="49530" y="64770"/>
                  </a:lnTo>
                  <a:lnTo>
                    <a:pt x="54609" y="63500"/>
                  </a:lnTo>
                  <a:lnTo>
                    <a:pt x="16509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1028700" y="3275330"/>
              <a:ext cx="180340" cy="2032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407159" y="267080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40" y="0"/>
                  </a:moveTo>
                  <a:lnTo>
                    <a:pt x="40640" y="2539"/>
                  </a:lnTo>
                  <a:lnTo>
                    <a:pt x="38100" y="5079"/>
                  </a:lnTo>
                  <a:lnTo>
                    <a:pt x="33020" y="12700"/>
                  </a:lnTo>
                  <a:lnTo>
                    <a:pt x="30480" y="17779"/>
                  </a:lnTo>
                  <a:lnTo>
                    <a:pt x="29209" y="21589"/>
                  </a:lnTo>
                  <a:lnTo>
                    <a:pt x="26670" y="25400"/>
                  </a:lnTo>
                  <a:lnTo>
                    <a:pt x="25400" y="27939"/>
                  </a:lnTo>
                  <a:lnTo>
                    <a:pt x="22859" y="31750"/>
                  </a:lnTo>
                  <a:lnTo>
                    <a:pt x="19050" y="39369"/>
                  </a:lnTo>
                  <a:lnTo>
                    <a:pt x="15240" y="44450"/>
                  </a:lnTo>
                  <a:lnTo>
                    <a:pt x="12700" y="49529"/>
                  </a:lnTo>
                  <a:lnTo>
                    <a:pt x="10159" y="50800"/>
                  </a:lnTo>
                  <a:lnTo>
                    <a:pt x="6350" y="53339"/>
                  </a:lnTo>
                  <a:lnTo>
                    <a:pt x="1270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40" y="69850"/>
                  </a:lnTo>
                  <a:lnTo>
                    <a:pt x="5080" y="71119"/>
                  </a:lnTo>
                  <a:lnTo>
                    <a:pt x="7620" y="71119"/>
                  </a:lnTo>
                  <a:lnTo>
                    <a:pt x="10159" y="72389"/>
                  </a:lnTo>
                  <a:lnTo>
                    <a:pt x="16509" y="72389"/>
                  </a:lnTo>
                  <a:lnTo>
                    <a:pt x="20320" y="73660"/>
                  </a:lnTo>
                  <a:lnTo>
                    <a:pt x="22859" y="74929"/>
                  </a:lnTo>
                  <a:lnTo>
                    <a:pt x="26670" y="76200"/>
                  </a:lnTo>
                  <a:lnTo>
                    <a:pt x="29209" y="77469"/>
                  </a:lnTo>
                  <a:lnTo>
                    <a:pt x="33020" y="81279"/>
                  </a:lnTo>
                  <a:lnTo>
                    <a:pt x="31750" y="73660"/>
                  </a:lnTo>
                  <a:lnTo>
                    <a:pt x="31750" y="60960"/>
                  </a:lnTo>
                  <a:lnTo>
                    <a:pt x="33020" y="55879"/>
                  </a:lnTo>
                  <a:lnTo>
                    <a:pt x="34290" y="49529"/>
                  </a:lnTo>
                  <a:lnTo>
                    <a:pt x="38100" y="40639"/>
                  </a:lnTo>
                  <a:lnTo>
                    <a:pt x="41909" y="30479"/>
                  </a:lnTo>
                  <a:lnTo>
                    <a:pt x="44450" y="20319"/>
                  </a:lnTo>
                  <a:lnTo>
                    <a:pt x="44450" y="16510"/>
                  </a:lnTo>
                  <a:lnTo>
                    <a:pt x="43180" y="11429"/>
                  </a:lnTo>
                  <a:lnTo>
                    <a:pt x="41909" y="5079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1451610" y="245109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30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33020" y="3683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1750" y="52070"/>
                  </a:lnTo>
                  <a:lnTo>
                    <a:pt x="29210" y="5334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10160" y="92710"/>
                  </a:lnTo>
                  <a:lnTo>
                    <a:pt x="13538" y="93560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1750" y="86360"/>
                  </a:lnTo>
                  <a:lnTo>
                    <a:pt x="33020" y="8382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50800" y="97790"/>
                  </a:lnTo>
                  <a:lnTo>
                    <a:pt x="45720" y="97802"/>
                  </a:lnTo>
                  <a:lnTo>
                    <a:pt x="45720" y="172720"/>
                  </a:lnTo>
                  <a:lnTo>
                    <a:pt x="5080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37" y="234937"/>
                  </a:lnTo>
                  <a:lnTo>
                    <a:pt x="133337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454150" y="2458720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09" y="57150"/>
                  </a:moveTo>
                  <a:lnTo>
                    <a:pt x="0" y="57150"/>
                  </a:lnTo>
                  <a:lnTo>
                    <a:pt x="0" y="60959"/>
                  </a:lnTo>
                  <a:lnTo>
                    <a:pt x="1269" y="64769"/>
                  </a:lnTo>
                  <a:lnTo>
                    <a:pt x="1269" y="68579"/>
                  </a:lnTo>
                  <a:lnTo>
                    <a:pt x="2540" y="71119"/>
                  </a:lnTo>
                  <a:lnTo>
                    <a:pt x="5080" y="72389"/>
                  </a:lnTo>
                  <a:lnTo>
                    <a:pt x="8890" y="74929"/>
                  </a:lnTo>
                  <a:lnTo>
                    <a:pt x="11430" y="76200"/>
                  </a:lnTo>
                  <a:lnTo>
                    <a:pt x="10159" y="67309"/>
                  </a:lnTo>
                  <a:lnTo>
                    <a:pt x="26669" y="67309"/>
                  </a:lnTo>
                  <a:lnTo>
                    <a:pt x="27940" y="66039"/>
                  </a:lnTo>
                  <a:lnTo>
                    <a:pt x="26669" y="64769"/>
                  </a:lnTo>
                  <a:lnTo>
                    <a:pt x="25400" y="62229"/>
                  </a:lnTo>
                  <a:lnTo>
                    <a:pt x="24130" y="60959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19" y="58419"/>
                  </a:lnTo>
                  <a:lnTo>
                    <a:pt x="3809" y="57150"/>
                  </a:lnTo>
                  <a:close/>
                </a:path>
                <a:path w="133350" h="76200">
                  <a:moveTo>
                    <a:pt x="26669" y="67309"/>
                  </a:moveTo>
                  <a:lnTo>
                    <a:pt x="12700" y="67309"/>
                  </a:lnTo>
                  <a:lnTo>
                    <a:pt x="13969" y="68579"/>
                  </a:lnTo>
                  <a:lnTo>
                    <a:pt x="24130" y="68579"/>
                  </a:lnTo>
                  <a:lnTo>
                    <a:pt x="26669" y="67309"/>
                  </a:lnTo>
                  <a:close/>
                </a:path>
                <a:path w="133350" h="76200">
                  <a:moveTo>
                    <a:pt x="116840" y="2539"/>
                  </a:moveTo>
                  <a:lnTo>
                    <a:pt x="100330" y="2539"/>
                  </a:lnTo>
                  <a:lnTo>
                    <a:pt x="92709" y="5079"/>
                  </a:lnTo>
                  <a:lnTo>
                    <a:pt x="87630" y="7619"/>
                  </a:lnTo>
                  <a:lnTo>
                    <a:pt x="83819" y="11429"/>
                  </a:lnTo>
                  <a:lnTo>
                    <a:pt x="78740" y="15239"/>
                  </a:lnTo>
                  <a:lnTo>
                    <a:pt x="67309" y="15239"/>
                  </a:lnTo>
                  <a:lnTo>
                    <a:pt x="58419" y="16509"/>
                  </a:lnTo>
                  <a:lnTo>
                    <a:pt x="45719" y="19050"/>
                  </a:lnTo>
                  <a:lnTo>
                    <a:pt x="40640" y="22859"/>
                  </a:lnTo>
                  <a:lnTo>
                    <a:pt x="36830" y="25400"/>
                  </a:lnTo>
                  <a:lnTo>
                    <a:pt x="33019" y="30479"/>
                  </a:lnTo>
                  <a:lnTo>
                    <a:pt x="27940" y="36829"/>
                  </a:lnTo>
                  <a:lnTo>
                    <a:pt x="25400" y="41909"/>
                  </a:lnTo>
                  <a:lnTo>
                    <a:pt x="29209" y="41909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09" y="45719"/>
                  </a:lnTo>
                  <a:lnTo>
                    <a:pt x="26669" y="46989"/>
                  </a:lnTo>
                  <a:lnTo>
                    <a:pt x="22859" y="48259"/>
                  </a:lnTo>
                  <a:lnTo>
                    <a:pt x="16509" y="50800"/>
                  </a:lnTo>
                  <a:lnTo>
                    <a:pt x="13969" y="53339"/>
                  </a:lnTo>
                  <a:lnTo>
                    <a:pt x="11430" y="57150"/>
                  </a:lnTo>
                  <a:lnTo>
                    <a:pt x="7619" y="58419"/>
                  </a:lnTo>
                  <a:lnTo>
                    <a:pt x="45720" y="58419"/>
                  </a:lnTo>
                  <a:lnTo>
                    <a:pt x="46990" y="57150"/>
                  </a:lnTo>
                  <a:lnTo>
                    <a:pt x="48259" y="54609"/>
                  </a:lnTo>
                  <a:lnTo>
                    <a:pt x="50800" y="53339"/>
                  </a:lnTo>
                  <a:lnTo>
                    <a:pt x="52069" y="52069"/>
                  </a:lnTo>
                  <a:lnTo>
                    <a:pt x="54609" y="50800"/>
                  </a:lnTo>
                  <a:lnTo>
                    <a:pt x="58419" y="49529"/>
                  </a:lnTo>
                  <a:lnTo>
                    <a:pt x="60959" y="48259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90" y="45719"/>
                  </a:lnTo>
                  <a:lnTo>
                    <a:pt x="55880" y="43179"/>
                  </a:lnTo>
                  <a:lnTo>
                    <a:pt x="52069" y="41909"/>
                  </a:lnTo>
                  <a:lnTo>
                    <a:pt x="49530" y="40639"/>
                  </a:lnTo>
                  <a:lnTo>
                    <a:pt x="52069" y="40639"/>
                  </a:lnTo>
                  <a:lnTo>
                    <a:pt x="55880" y="38100"/>
                  </a:lnTo>
                  <a:lnTo>
                    <a:pt x="33019" y="38100"/>
                  </a:lnTo>
                  <a:lnTo>
                    <a:pt x="34290" y="35559"/>
                  </a:lnTo>
                  <a:lnTo>
                    <a:pt x="35559" y="34289"/>
                  </a:lnTo>
                  <a:lnTo>
                    <a:pt x="38100" y="33019"/>
                  </a:lnTo>
                  <a:lnTo>
                    <a:pt x="40640" y="30479"/>
                  </a:lnTo>
                  <a:lnTo>
                    <a:pt x="45719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59" y="24129"/>
                  </a:lnTo>
                  <a:lnTo>
                    <a:pt x="60959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59" y="5079"/>
                  </a:lnTo>
                  <a:lnTo>
                    <a:pt x="121919" y="5079"/>
                  </a:lnTo>
                  <a:lnTo>
                    <a:pt x="116840" y="2539"/>
                  </a:lnTo>
                  <a:close/>
                </a:path>
                <a:path w="133350" h="76200">
                  <a:moveTo>
                    <a:pt x="59690" y="30479"/>
                  </a:moveTo>
                  <a:lnTo>
                    <a:pt x="50800" y="30479"/>
                  </a:lnTo>
                  <a:lnTo>
                    <a:pt x="48259" y="31750"/>
                  </a:lnTo>
                  <a:lnTo>
                    <a:pt x="44450" y="33019"/>
                  </a:lnTo>
                  <a:lnTo>
                    <a:pt x="41909" y="34289"/>
                  </a:lnTo>
                  <a:lnTo>
                    <a:pt x="39369" y="34289"/>
                  </a:lnTo>
                  <a:lnTo>
                    <a:pt x="35559" y="38100"/>
                  </a:lnTo>
                  <a:lnTo>
                    <a:pt x="63500" y="38100"/>
                  </a:lnTo>
                  <a:lnTo>
                    <a:pt x="66040" y="39369"/>
                  </a:lnTo>
                  <a:lnTo>
                    <a:pt x="69850" y="40639"/>
                  </a:lnTo>
                  <a:lnTo>
                    <a:pt x="71119" y="41909"/>
                  </a:lnTo>
                  <a:lnTo>
                    <a:pt x="69850" y="39369"/>
                  </a:lnTo>
                  <a:lnTo>
                    <a:pt x="68580" y="38100"/>
                  </a:lnTo>
                  <a:lnTo>
                    <a:pt x="67309" y="35559"/>
                  </a:lnTo>
                  <a:lnTo>
                    <a:pt x="64769" y="34289"/>
                  </a:lnTo>
                  <a:lnTo>
                    <a:pt x="62230" y="31750"/>
                  </a:lnTo>
                  <a:lnTo>
                    <a:pt x="59690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69" y="34289"/>
                  </a:lnTo>
                  <a:lnTo>
                    <a:pt x="90169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19" y="19050"/>
                  </a:moveTo>
                  <a:lnTo>
                    <a:pt x="85090" y="19050"/>
                  </a:lnTo>
                  <a:lnTo>
                    <a:pt x="88900" y="21589"/>
                  </a:lnTo>
                  <a:lnTo>
                    <a:pt x="92709" y="26669"/>
                  </a:lnTo>
                  <a:lnTo>
                    <a:pt x="96519" y="30479"/>
                  </a:lnTo>
                  <a:lnTo>
                    <a:pt x="97790" y="34289"/>
                  </a:lnTo>
                  <a:lnTo>
                    <a:pt x="101600" y="22859"/>
                  </a:lnTo>
                  <a:lnTo>
                    <a:pt x="101600" y="21589"/>
                  </a:lnTo>
                  <a:lnTo>
                    <a:pt x="116839" y="21589"/>
                  </a:lnTo>
                  <a:lnTo>
                    <a:pt x="118109" y="20319"/>
                  </a:lnTo>
                  <a:lnTo>
                    <a:pt x="121919" y="19050"/>
                  </a:lnTo>
                  <a:close/>
                </a:path>
                <a:path w="133350" h="76200">
                  <a:moveTo>
                    <a:pt x="85090" y="19050"/>
                  </a:moveTo>
                  <a:lnTo>
                    <a:pt x="67309" y="19050"/>
                  </a:lnTo>
                  <a:lnTo>
                    <a:pt x="71119" y="20319"/>
                  </a:lnTo>
                  <a:lnTo>
                    <a:pt x="78740" y="24129"/>
                  </a:lnTo>
                  <a:lnTo>
                    <a:pt x="81280" y="26669"/>
                  </a:lnTo>
                  <a:lnTo>
                    <a:pt x="85090" y="29209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90" y="19050"/>
                  </a:lnTo>
                  <a:close/>
                </a:path>
                <a:path w="133350" h="76200">
                  <a:moveTo>
                    <a:pt x="116839" y="21589"/>
                  </a:moveTo>
                  <a:lnTo>
                    <a:pt x="101600" y="21589"/>
                  </a:lnTo>
                  <a:lnTo>
                    <a:pt x="104140" y="22859"/>
                  </a:lnTo>
                  <a:lnTo>
                    <a:pt x="107950" y="26669"/>
                  </a:lnTo>
                  <a:lnTo>
                    <a:pt x="109219" y="29209"/>
                  </a:lnTo>
                  <a:lnTo>
                    <a:pt x="111759" y="25400"/>
                  </a:lnTo>
                  <a:lnTo>
                    <a:pt x="115569" y="22859"/>
                  </a:lnTo>
                  <a:lnTo>
                    <a:pt x="116839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19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19" y="19050"/>
                  </a:lnTo>
                  <a:lnTo>
                    <a:pt x="125730" y="20319"/>
                  </a:lnTo>
                  <a:lnTo>
                    <a:pt x="130809" y="22859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90" y="0"/>
                  </a:moveTo>
                  <a:lnTo>
                    <a:pt x="124459" y="2539"/>
                  </a:lnTo>
                  <a:lnTo>
                    <a:pt x="125730" y="3809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09"/>
                  </a:lnTo>
                  <a:lnTo>
                    <a:pt x="129540" y="2539"/>
                  </a:lnTo>
                  <a:lnTo>
                    <a:pt x="125730" y="1269"/>
                  </a:lnTo>
                  <a:lnTo>
                    <a:pt x="123190" y="0"/>
                  </a:lnTo>
                  <a:close/>
                </a:path>
                <a:path w="133350" h="76200">
                  <a:moveTo>
                    <a:pt x="111759" y="1269"/>
                  </a:moveTo>
                  <a:lnTo>
                    <a:pt x="106680" y="1269"/>
                  </a:lnTo>
                  <a:lnTo>
                    <a:pt x="104140" y="2539"/>
                  </a:lnTo>
                  <a:lnTo>
                    <a:pt x="114300" y="2539"/>
                  </a:lnTo>
                  <a:lnTo>
                    <a:pt x="111759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1451610" y="245744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30" h="78739">
                  <a:moveTo>
                    <a:pt x="138430" y="6350"/>
                  </a:moveTo>
                  <a:lnTo>
                    <a:pt x="137147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8900" y="19050"/>
                  </a:lnTo>
                  <a:lnTo>
                    <a:pt x="88569" y="20015"/>
                  </a:lnTo>
                  <a:lnTo>
                    <a:pt x="88252" y="19685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8900" y="25400"/>
                  </a:lnTo>
                  <a:lnTo>
                    <a:pt x="90170" y="30480"/>
                  </a:lnTo>
                  <a:lnTo>
                    <a:pt x="88900" y="2921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1750" y="45720"/>
                  </a:lnTo>
                  <a:lnTo>
                    <a:pt x="29210" y="4699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762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24" y="75996"/>
                  </a:lnTo>
                  <a:lnTo>
                    <a:pt x="14147" y="69850"/>
                  </a:lnTo>
                  <a:lnTo>
                    <a:pt x="15240" y="69850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985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080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575" y="67310"/>
                  </a:lnTo>
                  <a:lnTo>
                    <a:pt x="15240" y="67310"/>
                  </a:lnTo>
                  <a:lnTo>
                    <a:pt x="12700" y="66040"/>
                  </a:lnTo>
                  <a:lnTo>
                    <a:pt x="10160" y="68580"/>
                  </a:lnTo>
                  <a:lnTo>
                    <a:pt x="11493" y="73266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07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985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033780" y="3294379"/>
              <a:ext cx="171450" cy="180340"/>
            </a:xfrm>
            <a:custGeom>
              <a:avLst/>
              <a:gdLst/>
              <a:ahLst/>
              <a:cxnLst/>
              <a:rect l="l" t="t" r="r" b="b"/>
              <a:pathLst>
                <a:path w="171450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6050" y="8890"/>
                  </a:lnTo>
                  <a:lnTo>
                    <a:pt x="142240" y="5080"/>
                  </a:lnTo>
                  <a:lnTo>
                    <a:pt x="139700" y="3810"/>
                  </a:lnTo>
                  <a:lnTo>
                    <a:pt x="135890" y="3810"/>
                  </a:lnTo>
                  <a:lnTo>
                    <a:pt x="133350" y="2540"/>
                  </a:lnTo>
                  <a:lnTo>
                    <a:pt x="13081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7620"/>
                  </a:lnTo>
                  <a:lnTo>
                    <a:pt x="124460" y="7620"/>
                  </a:lnTo>
                  <a:lnTo>
                    <a:pt x="125730" y="10160"/>
                  </a:lnTo>
                  <a:lnTo>
                    <a:pt x="133350" y="15240"/>
                  </a:lnTo>
                  <a:lnTo>
                    <a:pt x="137160" y="19050"/>
                  </a:lnTo>
                  <a:lnTo>
                    <a:pt x="138430" y="22860"/>
                  </a:lnTo>
                  <a:lnTo>
                    <a:pt x="138430" y="43180"/>
                  </a:lnTo>
                  <a:lnTo>
                    <a:pt x="139700" y="38100"/>
                  </a:lnTo>
                  <a:lnTo>
                    <a:pt x="14732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1450" h="180339">
                  <a:moveTo>
                    <a:pt x="171450" y="88900"/>
                  </a:moveTo>
                  <a:lnTo>
                    <a:pt x="166370" y="87630"/>
                  </a:lnTo>
                  <a:lnTo>
                    <a:pt x="154940" y="83820"/>
                  </a:lnTo>
                  <a:lnTo>
                    <a:pt x="147307" y="80010"/>
                  </a:lnTo>
                  <a:lnTo>
                    <a:pt x="148590" y="81280"/>
                  </a:lnTo>
                  <a:lnTo>
                    <a:pt x="149860" y="8509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3510" y="81280"/>
                  </a:lnTo>
                  <a:lnTo>
                    <a:pt x="13970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5890" y="57150"/>
                  </a:lnTo>
                  <a:lnTo>
                    <a:pt x="134620" y="52070"/>
                  </a:lnTo>
                  <a:lnTo>
                    <a:pt x="132080" y="45720"/>
                  </a:lnTo>
                  <a:lnTo>
                    <a:pt x="129540" y="40640"/>
                  </a:lnTo>
                  <a:lnTo>
                    <a:pt x="128270" y="36830"/>
                  </a:lnTo>
                  <a:lnTo>
                    <a:pt x="125730" y="33020"/>
                  </a:lnTo>
                  <a:lnTo>
                    <a:pt x="123190" y="27940"/>
                  </a:lnTo>
                  <a:lnTo>
                    <a:pt x="120650" y="24130"/>
                  </a:lnTo>
                  <a:lnTo>
                    <a:pt x="115557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4140" y="16510"/>
                  </a:lnTo>
                  <a:lnTo>
                    <a:pt x="100330" y="17780"/>
                  </a:lnTo>
                  <a:lnTo>
                    <a:pt x="97790" y="19050"/>
                  </a:lnTo>
                  <a:lnTo>
                    <a:pt x="96520" y="19050"/>
                  </a:lnTo>
                  <a:lnTo>
                    <a:pt x="96520" y="16510"/>
                  </a:lnTo>
                  <a:lnTo>
                    <a:pt x="97777" y="15240"/>
                  </a:lnTo>
                  <a:lnTo>
                    <a:pt x="99060" y="13970"/>
                  </a:lnTo>
                  <a:lnTo>
                    <a:pt x="101600" y="12700"/>
                  </a:lnTo>
                  <a:lnTo>
                    <a:pt x="104140" y="12700"/>
                  </a:lnTo>
                  <a:lnTo>
                    <a:pt x="105410" y="11430"/>
                  </a:lnTo>
                  <a:lnTo>
                    <a:pt x="106680" y="11430"/>
                  </a:lnTo>
                  <a:lnTo>
                    <a:pt x="107950" y="7620"/>
                  </a:lnTo>
                  <a:lnTo>
                    <a:pt x="104140" y="3810"/>
                  </a:lnTo>
                  <a:lnTo>
                    <a:pt x="101600" y="0"/>
                  </a:lnTo>
                  <a:lnTo>
                    <a:pt x="97790" y="0"/>
                  </a:lnTo>
                  <a:lnTo>
                    <a:pt x="93980" y="2540"/>
                  </a:lnTo>
                  <a:lnTo>
                    <a:pt x="91440" y="7620"/>
                  </a:lnTo>
                  <a:lnTo>
                    <a:pt x="90170" y="13970"/>
                  </a:lnTo>
                  <a:lnTo>
                    <a:pt x="88900" y="15240"/>
                  </a:lnTo>
                  <a:lnTo>
                    <a:pt x="86360" y="15240"/>
                  </a:lnTo>
                  <a:lnTo>
                    <a:pt x="83820" y="12700"/>
                  </a:lnTo>
                  <a:lnTo>
                    <a:pt x="80010" y="11430"/>
                  </a:lnTo>
                  <a:lnTo>
                    <a:pt x="76200" y="7620"/>
                  </a:lnTo>
                  <a:lnTo>
                    <a:pt x="74930" y="7620"/>
                  </a:lnTo>
                  <a:lnTo>
                    <a:pt x="72390" y="6350"/>
                  </a:lnTo>
                  <a:lnTo>
                    <a:pt x="69850" y="6350"/>
                  </a:lnTo>
                  <a:lnTo>
                    <a:pt x="67310" y="5080"/>
                  </a:lnTo>
                  <a:lnTo>
                    <a:pt x="64770" y="6350"/>
                  </a:lnTo>
                  <a:lnTo>
                    <a:pt x="62230" y="6350"/>
                  </a:lnTo>
                  <a:lnTo>
                    <a:pt x="60960" y="7620"/>
                  </a:lnTo>
                  <a:lnTo>
                    <a:pt x="58420" y="7620"/>
                  </a:lnTo>
                  <a:lnTo>
                    <a:pt x="57150" y="10160"/>
                  </a:lnTo>
                  <a:lnTo>
                    <a:pt x="54610" y="12700"/>
                  </a:lnTo>
                  <a:lnTo>
                    <a:pt x="53340" y="1524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27940" y="20320"/>
                  </a:lnTo>
                  <a:lnTo>
                    <a:pt x="24130" y="24130"/>
                  </a:lnTo>
                  <a:lnTo>
                    <a:pt x="30480" y="11430"/>
                  </a:lnTo>
                  <a:lnTo>
                    <a:pt x="16510" y="6350"/>
                  </a:lnTo>
                  <a:lnTo>
                    <a:pt x="20320" y="10160"/>
                  </a:lnTo>
                  <a:lnTo>
                    <a:pt x="19050" y="10160"/>
                  </a:lnTo>
                  <a:lnTo>
                    <a:pt x="19050" y="12700"/>
                  </a:lnTo>
                  <a:lnTo>
                    <a:pt x="16510" y="15240"/>
                  </a:lnTo>
                  <a:lnTo>
                    <a:pt x="16510" y="22860"/>
                  </a:lnTo>
                  <a:lnTo>
                    <a:pt x="17780" y="26670"/>
                  </a:lnTo>
                  <a:lnTo>
                    <a:pt x="16510" y="30480"/>
                  </a:lnTo>
                  <a:lnTo>
                    <a:pt x="15240" y="3302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5720"/>
                  </a:lnTo>
                  <a:lnTo>
                    <a:pt x="0" y="50800"/>
                  </a:lnTo>
                  <a:lnTo>
                    <a:pt x="0" y="60960"/>
                  </a:lnTo>
                  <a:lnTo>
                    <a:pt x="1270" y="66040"/>
                  </a:lnTo>
                  <a:lnTo>
                    <a:pt x="1270" y="64770"/>
                  </a:lnTo>
                  <a:lnTo>
                    <a:pt x="3810" y="74930"/>
                  </a:lnTo>
                  <a:lnTo>
                    <a:pt x="6350" y="88900"/>
                  </a:lnTo>
                  <a:lnTo>
                    <a:pt x="10160" y="101600"/>
                  </a:lnTo>
                  <a:lnTo>
                    <a:pt x="11430" y="114300"/>
                  </a:lnTo>
                  <a:lnTo>
                    <a:pt x="11430" y="128270"/>
                  </a:lnTo>
                  <a:lnTo>
                    <a:pt x="16510" y="163830"/>
                  </a:lnTo>
                  <a:lnTo>
                    <a:pt x="22860" y="180340"/>
                  </a:lnTo>
                  <a:lnTo>
                    <a:pt x="27940" y="172720"/>
                  </a:lnTo>
                  <a:lnTo>
                    <a:pt x="35560" y="16510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4770" y="139700"/>
                  </a:lnTo>
                  <a:lnTo>
                    <a:pt x="73660" y="134620"/>
                  </a:lnTo>
                  <a:lnTo>
                    <a:pt x="83820" y="129540"/>
                  </a:lnTo>
                  <a:lnTo>
                    <a:pt x="92710" y="124460"/>
                  </a:lnTo>
                  <a:lnTo>
                    <a:pt x="104140" y="119380"/>
                  </a:lnTo>
                  <a:lnTo>
                    <a:pt x="114300" y="115570"/>
                  </a:lnTo>
                  <a:lnTo>
                    <a:pt x="124460" y="110490"/>
                  </a:lnTo>
                  <a:lnTo>
                    <a:pt x="147320" y="102870"/>
                  </a:lnTo>
                  <a:lnTo>
                    <a:pt x="158750" y="97790"/>
                  </a:lnTo>
                  <a:lnTo>
                    <a:pt x="170180" y="93980"/>
                  </a:lnTo>
                  <a:lnTo>
                    <a:pt x="170180" y="90170"/>
                  </a:lnTo>
                  <a:lnTo>
                    <a:pt x="17145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432560" y="261873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69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414780" y="2736850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16509" y="0"/>
                  </a:moveTo>
                  <a:lnTo>
                    <a:pt x="6350" y="0"/>
                  </a:lnTo>
                  <a:lnTo>
                    <a:pt x="3809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79"/>
                  </a:lnTo>
                  <a:lnTo>
                    <a:pt x="10159" y="5079"/>
                  </a:lnTo>
                  <a:lnTo>
                    <a:pt x="11429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79"/>
                  </a:lnTo>
                  <a:lnTo>
                    <a:pt x="20319" y="3810"/>
                  </a:lnTo>
                  <a:lnTo>
                    <a:pt x="17779" y="2539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1412240" y="273557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69" h="8889">
                  <a:moveTo>
                    <a:pt x="26670" y="7620"/>
                  </a:move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635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1549400" y="268350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90" h="97789">
                  <a:moveTo>
                    <a:pt x="2540" y="82550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50"/>
                  </a:lnTo>
                  <a:close/>
                </a:path>
                <a:path w="34290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334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90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1061720" y="265937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70">
                  <a:moveTo>
                    <a:pt x="41910" y="751840"/>
                  </a:moveTo>
                  <a:lnTo>
                    <a:pt x="40640" y="751840"/>
                  </a:lnTo>
                  <a:lnTo>
                    <a:pt x="3810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159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2700" y="755650"/>
                  </a:lnTo>
                  <a:lnTo>
                    <a:pt x="7620" y="758190"/>
                  </a:lnTo>
                  <a:lnTo>
                    <a:pt x="508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2000"/>
                  </a:lnTo>
                  <a:lnTo>
                    <a:pt x="127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778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4380"/>
                  </a:lnTo>
                  <a:lnTo>
                    <a:pt x="41910" y="751840"/>
                  </a:lnTo>
                  <a:close/>
                </a:path>
                <a:path w="527050" h="763270">
                  <a:moveTo>
                    <a:pt x="387350" y="8890"/>
                  </a:moveTo>
                  <a:lnTo>
                    <a:pt x="386080" y="5080"/>
                  </a:lnTo>
                  <a:lnTo>
                    <a:pt x="38608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2540"/>
                  </a:lnTo>
                  <a:lnTo>
                    <a:pt x="383540" y="5080"/>
                  </a:lnTo>
                  <a:lnTo>
                    <a:pt x="383540" y="889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70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290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687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70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70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2280" y="582930"/>
                  </a:lnTo>
                  <a:lnTo>
                    <a:pt x="45974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9740" y="60579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70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407159" y="2649220"/>
              <a:ext cx="180340" cy="81280"/>
            </a:xfrm>
            <a:custGeom>
              <a:avLst/>
              <a:gdLst/>
              <a:ahLst/>
              <a:cxnLst/>
              <a:rect l="l" t="t" r="r" b="b"/>
              <a:pathLst>
                <a:path w="180340" h="81280">
                  <a:moveTo>
                    <a:pt x="35559" y="0"/>
                  </a:moveTo>
                  <a:lnTo>
                    <a:pt x="30480" y="0"/>
                  </a:lnTo>
                  <a:lnTo>
                    <a:pt x="24130" y="1269"/>
                  </a:lnTo>
                  <a:lnTo>
                    <a:pt x="13970" y="3809"/>
                  </a:lnTo>
                  <a:lnTo>
                    <a:pt x="10159" y="6350"/>
                  </a:lnTo>
                  <a:lnTo>
                    <a:pt x="6350" y="7619"/>
                  </a:lnTo>
                  <a:lnTo>
                    <a:pt x="3809" y="10159"/>
                  </a:lnTo>
                  <a:lnTo>
                    <a:pt x="2540" y="10159"/>
                  </a:lnTo>
                  <a:lnTo>
                    <a:pt x="1270" y="11429"/>
                  </a:lnTo>
                  <a:lnTo>
                    <a:pt x="0" y="11429"/>
                  </a:lnTo>
                  <a:lnTo>
                    <a:pt x="0" y="24129"/>
                  </a:lnTo>
                  <a:lnTo>
                    <a:pt x="3809" y="27939"/>
                  </a:lnTo>
                  <a:lnTo>
                    <a:pt x="6350" y="34289"/>
                  </a:lnTo>
                  <a:lnTo>
                    <a:pt x="7620" y="41909"/>
                  </a:lnTo>
                  <a:lnTo>
                    <a:pt x="10159" y="52069"/>
                  </a:lnTo>
                  <a:lnTo>
                    <a:pt x="13970" y="63500"/>
                  </a:lnTo>
                  <a:lnTo>
                    <a:pt x="16509" y="67309"/>
                  </a:lnTo>
                  <a:lnTo>
                    <a:pt x="17780" y="69850"/>
                  </a:lnTo>
                  <a:lnTo>
                    <a:pt x="20320" y="72389"/>
                  </a:lnTo>
                  <a:lnTo>
                    <a:pt x="22859" y="76200"/>
                  </a:lnTo>
                  <a:lnTo>
                    <a:pt x="30480" y="80009"/>
                  </a:lnTo>
                  <a:lnTo>
                    <a:pt x="31750" y="81279"/>
                  </a:lnTo>
                  <a:lnTo>
                    <a:pt x="31750" y="78739"/>
                  </a:lnTo>
                  <a:lnTo>
                    <a:pt x="33020" y="76200"/>
                  </a:lnTo>
                  <a:lnTo>
                    <a:pt x="33020" y="72389"/>
                  </a:lnTo>
                  <a:lnTo>
                    <a:pt x="35559" y="69850"/>
                  </a:lnTo>
                  <a:lnTo>
                    <a:pt x="27940" y="64769"/>
                  </a:lnTo>
                  <a:lnTo>
                    <a:pt x="25400" y="62229"/>
                  </a:lnTo>
                  <a:lnTo>
                    <a:pt x="22859" y="60959"/>
                  </a:lnTo>
                  <a:lnTo>
                    <a:pt x="21590" y="53339"/>
                  </a:lnTo>
                  <a:lnTo>
                    <a:pt x="16509" y="33019"/>
                  </a:lnTo>
                  <a:lnTo>
                    <a:pt x="15240" y="25400"/>
                  </a:lnTo>
                  <a:lnTo>
                    <a:pt x="31750" y="25400"/>
                  </a:lnTo>
                  <a:lnTo>
                    <a:pt x="43180" y="24129"/>
                  </a:lnTo>
                  <a:lnTo>
                    <a:pt x="55880" y="24129"/>
                  </a:lnTo>
                  <a:lnTo>
                    <a:pt x="69850" y="22859"/>
                  </a:lnTo>
                  <a:lnTo>
                    <a:pt x="99059" y="22859"/>
                  </a:lnTo>
                  <a:lnTo>
                    <a:pt x="114300" y="21589"/>
                  </a:lnTo>
                  <a:lnTo>
                    <a:pt x="129540" y="21589"/>
                  </a:lnTo>
                  <a:lnTo>
                    <a:pt x="142240" y="20319"/>
                  </a:lnTo>
                  <a:lnTo>
                    <a:pt x="165100" y="20319"/>
                  </a:lnTo>
                  <a:lnTo>
                    <a:pt x="172720" y="19050"/>
                  </a:lnTo>
                  <a:lnTo>
                    <a:pt x="180340" y="19050"/>
                  </a:lnTo>
                  <a:lnTo>
                    <a:pt x="180340" y="11429"/>
                  </a:lnTo>
                  <a:lnTo>
                    <a:pt x="12700" y="13969"/>
                  </a:lnTo>
                  <a:lnTo>
                    <a:pt x="13970" y="12700"/>
                  </a:lnTo>
                  <a:lnTo>
                    <a:pt x="19050" y="10159"/>
                  </a:lnTo>
                  <a:lnTo>
                    <a:pt x="22859" y="7619"/>
                  </a:lnTo>
                  <a:lnTo>
                    <a:pt x="25400" y="7619"/>
                  </a:lnTo>
                  <a:lnTo>
                    <a:pt x="30480" y="6350"/>
                  </a:lnTo>
                  <a:lnTo>
                    <a:pt x="33020" y="5079"/>
                  </a:lnTo>
                  <a:lnTo>
                    <a:pt x="36830" y="5079"/>
                  </a:lnTo>
                  <a:lnTo>
                    <a:pt x="35559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1404620" y="264667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19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6510" y="27940"/>
                  </a:lnTo>
                  <a:lnTo>
                    <a:pt x="17780" y="3556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413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397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302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3020" y="6350"/>
                  </a:lnTo>
                  <a:lnTo>
                    <a:pt x="27940" y="7620"/>
                  </a:lnTo>
                  <a:lnTo>
                    <a:pt x="24130" y="8890"/>
                  </a:lnTo>
                  <a:lnTo>
                    <a:pt x="2159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60" y="11430"/>
                  </a:lnTo>
                  <a:lnTo>
                    <a:pt x="99060" y="13970"/>
                  </a:lnTo>
                  <a:lnTo>
                    <a:pt x="21590" y="13970"/>
                  </a:lnTo>
                  <a:lnTo>
                    <a:pt x="3302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3020" y="1270"/>
                  </a:lnTo>
                  <a:lnTo>
                    <a:pt x="26670" y="254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6350" y="10160"/>
                  </a:lnTo>
                  <a:lnTo>
                    <a:pt x="508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048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2921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810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5560" y="68580"/>
                  </a:lnTo>
                  <a:lnTo>
                    <a:pt x="31750" y="6604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409700" y="266191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3970" y="36830"/>
                  </a:lnTo>
                  <a:lnTo>
                    <a:pt x="11430" y="3048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6510"/>
                  </a:lnTo>
                  <a:lnTo>
                    <a:pt x="7620" y="22860"/>
                  </a:lnTo>
                  <a:lnTo>
                    <a:pt x="11430" y="38100"/>
                  </a:lnTo>
                  <a:lnTo>
                    <a:pt x="1651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1276350" y="3014979"/>
              <a:ext cx="181610" cy="278130"/>
            </a:xfrm>
            <a:custGeom>
              <a:avLst/>
              <a:gdLst/>
              <a:ahLst/>
              <a:cxnLst/>
              <a:rect l="l" t="t" r="r" b="b"/>
              <a:pathLst>
                <a:path w="181609" h="278129">
                  <a:moveTo>
                    <a:pt x="181610" y="5080"/>
                  </a:moveTo>
                  <a:lnTo>
                    <a:pt x="180340" y="1270"/>
                  </a:lnTo>
                  <a:lnTo>
                    <a:pt x="175260" y="1270"/>
                  </a:lnTo>
                  <a:lnTo>
                    <a:pt x="168910" y="0"/>
                  </a:lnTo>
                  <a:lnTo>
                    <a:pt x="132080" y="13970"/>
                  </a:lnTo>
                  <a:lnTo>
                    <a:pt x="120650" y="27940"/>
                  </a:lnTo>
                  <a:lnTo>
                    <a:pt x="113030" y="39370"/>
                  </a:lnTo>
                  <a:lnTo>
                    <a:pt x="104140" y="54610"/>
                  </a:lnTo>
                  <a:lnTo>
                    <a:pt x="95250" y="71120"/>
                  </a:lnTo>
                  <a:lnTo>
                    <a:pt x="86360" y="86360"/>
                  </a:lnTo>
                  <a:lnTo>
                    <a:pt x="78740" y="100330"/>
                  </a:lnTo>
                  <a:lnTo>
                    <a:pt x="73660" y="111760"/>
                  </a:lnTo>
                  <a:lnTo>
                    <a:pt x="69850" y="119380"/>
                  </a:lnTo>
                  <a:lnTo>
                    <a:pt x="71120" y="121920"/>
                  </a:lnTo>
                  <a:lnTo>
                    <a:pt x="72072" y="122402"/>
                  </a:lnTo>
                  <a:lnTo>
                    <a:pt x="67310" y="129540"/>
                  </a:lnTo>
                  <a:lnTo>
                    <a:pt x="62230" y="138430"/>
                  </a:lnTo>
                  <a:lnTo>
                    <a:pt x="54610" y="161290"/>
                  </a:lnTo>
                  <a:lnTo>
                    <a:pt x="50800" y="173990"/>
                  </a:lnTo>
                  <a:lnTo>
                    <a:pt x="43180" y="196850"/>
                  </a:lnTo>
                  <a:lnTo>
                    <a:pt x="39370" y="207010"/>
                  </a:lnTo>
                  <a:lnTo>
                    <a:pt x="34290" y="218440"/>
                  </a:lnTo>
                  <a:lnTo>
                    <a:pt x="27940" y="228600"/>
                  </a:lnTo>
                  <a:lnTo>
                    <a:pt x="21590" y="240030"/>
                  </a:lnTo>
                  <a:lnTo>
                    <a:pt x="16510" y="250190"/>
                  </a:lnTo>
                  <a:lnTo>
                    <a:pt x="10160" y="260350"/>
                  </a:lnTo>
                  <a:lnTo>
                    <a:pt x="5080" y="267970"/>
                  </a:lnTo>
                  <a:lnTo>
                    <a:pt x="1270" y="274320"/>
                  </a:lnTo>
                  <a:lnTo>
                    <a:pt x="0" y="278130"/>
                  </a:lnTo>
                  <a:lnTo>
                    <a:pt x="7620" y="271780"/>
                  </a:lnTo>
                  <a:lnTo>
                    <a:pt x="17780" y="265430"/>
                  </a:lnTo>
                  <a:lnTo>
                    <a:pt x="39370" y="248920"/>
                  </a:lnTo>
                  <a:lnTo>
                    <a:pt x="50800" y="241300"/>
                  </a:lnTo>
                  <a:lnTo>
                    <a:pt x="62230" y="231140"/>
                  </a:lnTo>
                  <a:lnTo>
                    <a:pt x="106680" y="193040"/>
                  </a:lnTo>
                  <a:lnTo>
                    <a:pt x="138430" y="15748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39700" y="148590"/>
                  </a:lnTo>
                  <a:lnTo>
                    <a:pt x="134620" y="151130"/>
                  </a:lnTo>
                  <a:lnTo>
                    <a:pt x="133350" y="152400"/>
                  </a:lnTo>
                  <a:lnTo>
                    <a:pt x="128270" y="154940"/>
                  </a:lnTo>
                  <a:lnTo>
                    <a:pt x="135890" y="142240"/>
                  </a:lnTo>
                  <a:lnTo>
                    <a:pt x="139700" y="132080"/>
                  </a:lnTo>
                  <a:lnTo>
                    <a:pt x="139700" y="125730"/>
                  </a:lnTo>
                  <a:lnTo>
                    <a:pt x="138430" y="123190"/>
                  </a:lnTo>
                  <a:lnTo>
                    <a:pt x="135890" y="123190"/>
                  </a:lnTo>
                  <a:lnTo>
                    <a:pt x="133350" y="125730"/>
                  </a:lnTo>
                  <a:lnTo>
                    <a:pt x="130810" y="127000"/>
                  </a:lnTo>
                  <a:lnTo>
                    <a:pt x="123190" y="132080"/>
                  </a:lnTo>
                  <a:lnTo>
                    <a:pt x="109220" y="134620"/>
                  </a:lnTo>
                  <a:lnTo>
                    <a:pt x="99060" y="135890"/>
                  </a:lnTo>
                  <a:lnTo>
                    <a:pt x="93980" y="135890"/>
                  </a:lnTo>
                  <a:lnTo>
                    <a:pt x="90170" y="134620"/>
                  </a:lnTo>
                  <a:lnTo>
                    <a:pt x="86360" y="134620"/>
                  </a:lnTo>
                  <a:lnTo>
                    <a:pt x="82550" y="132080"/>
                  </a:lnTo>
                  <a:lnTo>
                    <a:pt x="78740" y="130810"/>
                  </a:lnTo>
                  <a:lnTo>
                    <a:pt x="73660" y="125730"/>
                  </a:lnTo>
                  <a:lnTo>
                    <a:pt x="72644" y="122682"/>
                  </a:lnTo>
                  <a:lnTo>
                    <a:pt x="73660" y="123190"/>
                  </a:lnTo>
                  <a:lnTo>
                    <a:pt x="74930" y="120650"/>
                  </a:lnTo>
                  <a:lnTo>
                    <a:pt x="82550" y="109220"/>
                  </a:lnTo>
                  <a:lnTo>
                    <a:pt x="96520" y="86360"/>
                  </a:lnTo>
                  <a:lnTo>
                    <a:pt x="111760" y="63500"/>
                  </a:lnTo>
                  <a:lnTo>
                    <a:pt x="118110" y="54610"/>
                  </a:lnTo>
                  <a:lnTo>
                    <a:pt x="121920" y="48260"/>
                  </a:lnTo>
                  <a:lnTo>
                    <a:pt x="124460" y="48260"/>
                  </a:lnTo>
                  <a:lnTo>
                    <a:pt x="127000" y="4699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6830"/>
                  </a:lnTo>
                  <a:lnTo>
                    <a:pt x="137160" y="33020"/>
                  </a:lnTo>
                  <a:lnTo>
                    <a:pt x="144780" y="21590"/>
                  </a:lnTo>
                  <a:lnTo>
                    <a:pt x="147320" y="19050"/>
                  </a:lnTo>
                  <a:lnTo>
                    <a:pt x="148590" y="16510"/>
                  </a:lnTo>
                  <a:lnTo>
                    <a:pt x="151130" y="12700"/>
                  </a:lnTo>
                  <a:lnTo>
                    <a:pt x="153670" y="10160"/>
                  </a:lnTo>
                  <a:lnTo>
                    <a:pt x="163830" y="7620"/>
                  </a:lnTo>
                  <a:lnTo>
                    <a:pt x="166370" y="7620"/>
                  </a:lnTo>
                  <a:lnTo>
                    <a:pt x="168910" y="10160"/>
                  </a:lnTo>
                  <a:lnTo>
                    <a:pt x="168910" y="15240"/>
                  </a:lnTo>
                  <a:lnTo>
                    <a:pt x="163830" y="24130"/>
                  </a:lnTo>
                  <a:lnTo>
                    <a:pt x="166370" y="21590"/>
                  </a:lnTo>
                  <a:lnTo>
                    <a:pt x="170180" y="19050"/>
                  </a:lnTo>
                  <a:lnTo>
                    <a:pt x="179070" y="10160"/>
                  </a:lnTo>
                  <a:lnTo>
                    <a:pt x="18161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980439" y="2693670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336550" y="0"/>
                  </a:moveTo>
                  <a:lnTo>
                    <a:pt x="82550" y="0"/>
                  </a:lnTo>
                  <a:lnTo>
                    <a:pt x="0" y="83819"/>
                  </a:lnTo>
                  <a:lnTo>
                    <a:pt x="0" y="331469"/>
                  </a:lnTo>
                  <a:lnTo>
                    <a:pt x="254000" y="331469"/>
                  </a:lnTo>
                  <a:lnTo>
                    <a:pt x="336550" y="248919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980439" y="2693670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0" y="331469"/>
                  </a:moveTo>
                  <a:lnTo>
                    <a:pt x="0" y="83819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8919"/>
                  </a:lnTo>
                  <a:lnTo>
                    <a:pt x="254000" y="33146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980439" y="2693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336550" y="0"/>
                  </a:moveTo>
                  <a:lnTo>
                    <a:pt x="82550" y="0"/>
                  </a:lnTo>
                  <a:lnTo>
                    <a:pt x="0" y="83819"/>
                  </a:lnTo>
                  <a:lnTo>
                    <a:pt x="254000" y="83819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D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980439" y="2693670"/>
              <a:ext cx="336550" cy="83820"/>
            </a:xfrm>
            <a:custGeom>
              <a:avLst/>
              <a:gdLst/>
              <a:ahLst/>
              <a:cxnLst/>
              <a:rect l="l" t="t" r="r" b="b"/>
              <a:pathLst>
                <a:path w="336550" h="83819">
                  <a:moveTo>
                    <a:pt x="0" y="83819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4000" y="83819"/>
                  </a:lnTo>
                  <a:lnTo>
                    <a:pt x="0" y="8381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1234439" y="2693670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82550" y="0"/>
                  </a:moveTo>
                  <a:lnTo>
                    <a:pt x="0" y="83819"/>
                  </a:lnTo>
                  <a:lnTo>
                    <a:pt x="0" y="331469"/>
                  </a:lnTo>
                  <a:lnTo>
                    <a:pt x="82550" y="248919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A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1234439" y="2693670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0" y="331469"/>
                  </a:moveTo>
                  <a:lnTo>
                    <a:pt x="0" y="83819"/>
                  </a:lnTo>
                  <a:lnTo>
                    <a:pt x="82550" y="0"/>
                  </a:lnTo>
                  <a:lnTo>
                    <a:pt x="82550" y="24891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1024950" y="2683570"/>
              <a:ext cx="298329" cy="28435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976629" y="2711450"/>
              <a:ext cx="326390" cy="317500"/>
            </a:xfrm>
            <a:custGeom>
              <a:avLst/>
              <a:gdLst/>
              <a:ahLst/>
              <a:cxnLst/>
              <a:rect l="l" t="t" r="r" b="b"/>
              <a:pathLst>
                <a:path w="326390" h="317500">
                  <a:moveTo>
                    <a:pt x="54609" y="64770"/>
                  </a:moveTo>
                  <a:lnTo>
                    <a:pt x="55879" y="317500"/>
                  </a:lnTo>
                </a:path>
                <a:path w="326390" h="317500">
                  <a:moveTo>
                    <a:pt x="109219" y="64770"/>
                  </a:moveTo>
                  <a:lnTo>
                    <a:pt x="109219" y="317500"/>
                  </a:lnTo>
                </a:path>
                <a:path w="326390" h="317500">
                  <a:moveTo>
                    <a:pt x="162559" y="64770"/>
                  </a:moveTo>
                  <a:lnTo>
                    <a:pt x="163829" y="317500"/>
                  </a:lnTo>
                </a:path>
                <a:path w="326390" h="317500">
                  <a:moveTo>
                    <a:pt x="215900" y="64770"/>
                  </a:moveTo>
                  <a:lnTo>
                    <a:pt x="217169" y="317500"/>
                  </a:lnTo>
                </a:path>
                <a:path w="326390" h="317500">
                  <a:moveTo>
                    <a:pt x="288289" y="43179"/>
                  </a:moveTo>
                  <a:lnTo>
                    <a:pt x="290829" y="294639"/>
                  </a:lnTo>
                </a:path>
                <a:path w="326390" h="317500">
                  <a:moveTo>
                    <a:pt x="306069" y="22860"/>
                  </a:moveTo>
                  <a:lnTo>
                    <a:pt x="307339" y="274320"/>
                  </a:lnTo>
                </a:path>
                <a:path w="326390" h="317500">
                  <a:moveTo>
                    <a:pt x="325119" y="0"/>
                  </a:moveTo>
                  <a:lnTo>
                    <a:pt x="326389" y="252729"/>
                  </a:lnTo>
                </a:path>
                <a:path w="326390" h="317500">
                  <a:moveTo>
                    <a:pt x="270509" y="127000"/>
                  </a:moveTo>
                  <a:lnTo>
                    <a:pt x="0" y="128270"/>
                  </a:lnTo>
                </a:path>
                <a:path w="326390" h="317500">
                  <a:moveTo>
                    <a:pt x="270509" y="190500"/>
                  </a:moveTo>
                  <a:lnTo>
                    <a:pt x="0" y="191770"/>
                  </a:lnTo>
                </a:path>
                <a:path w="326390" h="317500">
                  <a:moveTo>
                    <a:pt x="270509" y="254000"/>
                  </a:moveTo>
                  <a:lnTo>
                    <a:pt x="0" y="256539"/>
                  </a:lnTo>
                </a:path>
                <a:path w="326390" h="317500">
                  <a:moveTo>
                    <a:pt x="289559" y="43179"/>
                  </a:moveTo>
                  <a:lnTo>
                    <a:pt x="16509" y="43179"/>
                  </a:lnTo>
                </a:path>
                <a:path w="326390" h="317500">
                  <a:moveTo>
                    <a:pt x="307339" y="22860"/>
                  </a:moveTo>
                  <a:lnTo>
                    <a:pt x="35559" y="22860"/>
                  </a:lnTo>
                </a:path>
                <a:path w="326390" h="317500">
                  <a:moveTo>
                    <a:pt x="325119" y="0"/>
                  </a:moveTo>
                  <a:lnTo>
                    <a:pt x="52069" y="127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1131630" y="2726750"/>
              <a:ext cx="156089" cy="180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/>
          <p:cNvSpPr txBox="1"/>
          <p:nvPr/>
        </p:nvSpPr>
        <p:spPr>
          <a:xfrm>
            <a:off x="524509" y="1761490"/>
            <a:ext cx="1045844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307340" marR="5080" indent="-294640">
              <a:lnSpc>
                <a:spcPts val="2280"/>
              </a:lnSpc>
              <a:spcBef>
                <a:spcPts val="275"/>
              </a:spcBef>
            </a:pPr>
            <a:r>
              <a:rPr dirty="0" sz="2000" spc="5" b="1">
                <a:latin typeface="Times New Roman"/>
                <a:cs typeface="Times New Roman"/>
              </a:rPr>
              <a:t>F</a:t>
            </a:r>
            <a:r>
              <a:rPr dirty="0" sz="2000" b="1">
                <a:latin typeface="Times New Roman"/>
                <a:cs typeface="Times New Roman"/>
              </a:rPr>
              <a:t>r</a:t>
            </a:r>
            <a:r>
              <a:rPr dirty="0" sz="2000" spc="10" b="1">
                <a:latin typeface="Times New Roman"/>
                <a:cs typeface="Times New Roman"/>
              </a:rPr>
              <a:t>o</a:t>
            </a:r>
            <a:r>
              <a:rPr dirty="0" sz="2000" spc="-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te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d  Tool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  <p:transition spd="fast">
    <p:wipe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55905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MOLAP</a:t>
            </a:r>
            <a:r>
              <a:rPr dirty="0" sz="2800" spc="-75"/>
              <a:t> </a:t>
            </a:r>
            <a:r>
              <a:rPr dirty="0" sz="2800" spc="-5"/>
              <a:t>Server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52500" y="1024890"/>
            <a:ext cx="4184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Multi-Dimensional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OLAP</a:t>
            </a:r>
            <a:r>
              <a:rPr dirty="0" sz="2400" spc="-4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Server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3020" y="4488179"/>
            <a:ext cx="1650364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multi-  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2400" spc="-1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al 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server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1550" y="3989070"/>
            <a:ext cx="2311400" cy="2118360"/>
          </a:xfrm>
          <a:custGeom>
            <a:avLst/>
            <a:gdLst/>
            <a:ahLst/>
            <a:cxnLst/>
            <a:rect l="l" t="t" r="r" b="b"/>
            <a:pathLst>
              <a:path w="2311400" h="2118360">
                <a:moveTo>
                  <a:pt x="1155700" y="2118360"/>
                </a:moveTo>
                <a:lnTo>
                  <a:pt x="0" y="2118360"/>
                </a:lnTo>
                <a:lnTo>
                  <a:pt x="0" y="0"/>
                </a:lnTo>
                <a:lnTo>
                  <a:pt x="2311400" y="0"/>
                </a:lnTo>
                <a:lnTo>
                  <a:pt x="2311400" y="2118360"/>
                </a:lnTo>
                <a:lnTo>
                  <a:pt x="1155700" y="2118360"/>
                </a:lnTo>
                <a:close/>
              </a:path>
            </a:pathLst>
          </a:custGeom>
          <a:ln w="50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047490" y="2998470"/>
            <a:ext cx="13982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M.D.</a:t>
            </a:r>
            <a:r>
              <a:rPr dirty="0" sz="2400" spc="-6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tools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1559" y="2762250"/>
            <a:ext cx="2312670" cy="863600"/>
          </a:xfrm>
          <a:custGeom>
            <a:avLst/>
            <a:gdLst/>
            <a:ahLst/>
            <a:cxnLst/>
            <a:rect l="l" t="t" r="r" b="b"/>
            <a:pathLst>
              <a:path w="2312670" h="863600">
                <a:moveTo>
                  <a:pt x="1155700" y="863600"/>
                </a:moveTo>
                <a:lnTo>
                  <a:pt x="0" y="863600"/>
                </a:lnTo>
                <a:lnTo>
                  <a:pt x="0" y="0"/>
                </a:lnTo>
                <a:lnTo>
                  <a:pt x="2312669" y="0"/>
                </a:lnTo>
                <a:lnTo>
                  <a:pt x="2312669" y="863600"/>
                </a:lnTo>
                <a:lnTo>
                  <a:pt x="1155700" y="863600"/>
                </a:lnTo>
                <a:close/>
              </a:path>
            </a:pathLst>
          </a:custGeom>
          <a:ln w="506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54050" y="3989070"/>
            <a:ext cx="2310130" cy="86233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wrap="square" lIns="0" tIns="248920" rIns="0" bIns="0" rtlCol="0" vert="horz">
            <a:spAutoFit/>
          </a:bodyPr>
          <a:lstStyle/>
          <a:p>
            <a:pPr marL="689610">
              <a:lnSpc>
                <a:spcPct val="100000"/>
              </a:lnSpc>
              <a:spcBef>
                <a:spcPts val="196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utilities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950847" y="3602356"/>
            <a:ext cx="1680210" cy="773430"/>
            <a:chOff x="2950847" y="3602356"/>
            <a:chExt cx="1680210" cy="773430"/>
          </a:xfrm>
        </p:grpSpPr>
        <p:sp>
          <p:nvSpPr>
            <p:cNvPr id="11" name="object 11"/>
            <p:cNvSpPr/>
            <p:nvPr/>
          </p:nvSpPr>
          <p:spPr>
            <a:xfrm>
              <a:off x="4599939" y="3630929"/>
              <a:ext cx="2540" cy="342900"/>
            </a:xfrm>
            <a:custGeom>
              <a:avLst/>
              <a:gdLst/>
              <a:ahLst/>
              <a:cxnLst/>
              <a:rect l="l" t="t" r="r" b="b"/>
              <a:pathLst>
                <a:path w="2539" h="342900">
                  <a:moveTo>
                    <a:pt x="1269" y="-28573"/>
                  </a:moveTo>
                  <a:lnTo>
                    <a:pt x="1269" y="371473"/>
                  </a:lnTo>
                </a:path>
              </a:pathLst>
            </a:custGeom>
            <a:ln w="596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979420" y="4344669"/>
              <a:ext cx="508000" cy="2540"/>
            </a:xfrm>
            <a:custGeom>
              <a:avLst/>
              <a:gdLst/>
              <a:ahLst/>
              <a:cxnLst/>
              <a:rect l="l" t="t" r="r" b="b"/>
              <a:pathLst>
                <a:path w="508000" h="2539">
                  <a:moveTo>
                    <a:pt x="-28573" y="1269"/>
                  </a:moveTo>
                  <a:lnTo>
                    <a:pt x="536573" y="1269"/>
                  </a:lnTo>
                </a:path>
              </a:pathLst>
            </a:custGeom>
            <a:ln w="596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6903719" y="4697729"/>
            <a:ext cx="83058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3300"/>
                </a:solidFill>
                <a:latin typeface="Arial"/>
                <a:cs typeface="Arial"/>
              </a:rPr>
              <a:t>could</a:t>
            </a:r>
            <a:r>
              <a:rPr dirty="0" sz="1400" spc="-9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3300"/>
                </a:solidFill>
                <a:latin typeface="Arial"/>
                <a:cs typeface="Arial"/>
              </a:rPr>
              <a:t>also  sit on  relational  DBMS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329679" y="4544059"/>
            <a:ext cx="1737360" cy="1162050"/>
          </a:xfrm>
          <a:custGeom>
            <a:avLst/>
            <a:gdLst/>
            <a:ahLst/>
            <a:cxnLst/>
            <a:rect l="l" t="t" r="r" b="b"/>
            <a:pathLst>
              <a:path w="1737359" h="1162050">
                <a:moveTo>
                  <a:pt x="1737360" y="0"/>
                </a:moveTo>
                <a:lnTo>
                  <a:pt x="579120" y="0"/>
                </a:lnTo>
                <a:lnTo>
                  <a:pt x="0" y="580389"/>
                </a:lnTo>
                <a:lnTo>
                  <a:pt x="579120" y="1162049"/>
                </a:lnTo>
                <a:lnTo>
                  <a:pt x="1737360" y="1162049"/>
                </a:lnTo>
                <a:lnTo>
                  <a:pt x="1737360" y="0"/>
                </a:lnTo>
                <a:close/>
              </a:path>
            </a:pathLst>
          </a:custGeom>
          <a:ln w="12579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7085270" y="2652971"/>
          <a:ext cx="1029335" cy="100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950"/>
                <a:gridCol w="309245"/>
                <a:gridCol w="262255"/>
                <a:gridCol w="184150"/>
              </a:tblGrid>
              <a:tr h="23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28575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</a:tr>
              <a:tr h="255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28575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28575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</a:tr>
              <a:tr h="229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38100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6A60"/>
                      </a:solidFill>
                      <a:prstDash val="solid"/>
                    </a:lnL>
                    <a:lnR w="28575">
                      <a:solidFill>
                        <a:srgbClr val="006A60"/>
                      </a:solidFill>
                      <a:prstDash val="solid"/>
                    </a:lnR>
                    <a:lnT w="28575">
                      <a:solidFill>
                        <a:srgbClr val="006A60"/>
                      </a:solidFill>
                      <a:prstDash val="solid"/>
                    </a:lnT>
                    <a:lnB w="28575">
                      <a:solidFill>
                        <a:srgbClr val="006A6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7085330" y="2432050"/>
            <a:ext cx="1267460" cy="1223010"/>
          </a:xfrm>
          <a:custGeom>
            <a:avLst/>
            <a:gdLst/>
            <a:ahLst/>
            <a:cxnLst/>
            <a:rect l="l" t="t" r="r" b="b"/>
            <a:pathLst>
              <a:path w="1267459" h="1223010">
                <a:moveTo>
                  <a:pt x="0" y="222250"/>
                </a:moveTo>
                <a:lnTo>
                  <a:pt x="240029" y="0"/>
                </a:lnTo>
              </a:path>
              <a:path w="1267459" h="1223010">
                <a:moveTo>
                  <a:pt x="1004570" y="234950"/>
                </a:moveTo>
                <a:lnTo>
                  <a:pt x="1245870" y="11429"/>
                </a:lnTo>
              </a:path>
              <a:path w="1267459" h="1223010">
                <a:moveTo>
                  <a:pt x="251460" y="13970"/>
                </a:moveTo>
                <a:lnTo>
                  <a:pt x="1267460" y="15239"/>
                </a:lnTo>
              </a:path>
              <a:path w="1267459" h="1223010">
                <a:moveTo>
                  <a:pt x="993140" y="1223010"/>
                </a:moveTo>
                <a:lnTo>
                  <a:pt x="1245870" y="986789"/>
                </a:lnTo>
              </a:path>
              <a:path w="1267459" h="1223010">
                <a:moveTo>
                  <a:pt x="1258570" y="990600"/>
                </a:moveTo>
                <a:lnTo>
                  <a:pt x="1248410" y="15239"/>
                </a:lnTo>
              </a:path>
              <a:path w="1267459" h="1223010">
                <a:moveTo>
                  <a:pt x="125729" y="118110"/>
                </a:moveTo>
                <a:lnTo>
                  <a:pt x="1143000" y="119379"/>
                </a:lnTo>
              </a:path>
              <a:path w="1267459" h="1223010">
                <a:moveTo>
                  <a:pt x="1143000" y="1118870"/>
                </a:moveTo>
                <a:lnTo>
                  <a:pt x="1134110" y="143510"/>
                </a:lnTo>
              </a:path>
              <a:path w="1267459" h="1223010">
                <a:moveTo>
                  <a:pt x="561340" y="222250"/>
                </a:moveTo>
                <a:lnTo>
                  <a:pt x="800100" y="0"/>
                </a:lnTo>
              </a:path>
              <a:path w="1267459" h="1223010">
                <a:moveTo>
                  <a:pt x="811529" y="222250"/>
                </a:moveTo>
                <a:lnTo>
                  <a:pt x="1050290" y="0"/>
                </a:lnTo>
              </a:path>
              <a:path w="1267459" h="1223010">
                <a:moveTo>
                  <a:pt x="1017270" y="441960"/>
                </a:moveTo>
                <a:lnTo>
                  <a:pt x="1257300" y="218439"/>
                </a:lnTo>
              </a:path>
              <a:path w="1267459" h="1223010">
                <a:moveTo>
                  <a:pt x="251460" y="222250"/>
                </a:moveTo>
                <a:lnTo>
                  <a:pt x="491490" y="0"/>
                </a:lnTo>
              </a:path>
              <a:path w="1267459" h="1223010">
                <a:moveTo>
                  <a:pt x="1017270" y="711200"/>
                </a:moveTo>
                <a:lnTo>
                  <a:pt x="1257300" y="487679"/>
                </a:lnTo>
              </a:path>
              <a:path w="1267459" h="1223010">
                <a:moveTo>
                  <a:pt x="1004570" y="967739"/>
                </a:moveTo>
                <a:lnTo>
                  <a:pt x="1245870" y="742950"/>
                </a:lnTo>
              </a:path>
            </a:pathLst>
          </a:custGeom>
          <a:ln w="25518">
            <a:solidFill>
              <a:srgbClr val="006A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535752" y="2837838"/>
            <a:ext cx="224154" cy="6978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45"/>
              </a:lnSpc>
            </a:pPr>
            <a:r>
              <a:rPr dirty="0" sz="1400" spc="-5" b="1">
                <a:solidFill>
                  <a:srgbClr val="006A60"/>
                </a:solidFill>
                <a:latin typeface="Arial"/>
                <a:cs typeface="Arial"/>
              </a:rPr>
              <a:t>Product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18" name="object 18"/>
          <p:cNvSpPr txBox="1"/>
          <p:nvPr/>
        </p:nvSpPr>
        <p:spPr>
          <a:xfrm rot="18600000">
            <a:off x="6814684" y="2273980"/>
            <a:ext cx="38287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5" b="1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1400" spc="10" b="1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1400" b="1">
                <a:solidFill>
                  <a:srgbClr val="006A60"/>
                </a:solidFill>
                <a:latin typeface="Arial"/>
                <a:cs typeface="Arial"/>
              </a:rPr>
              <a:t>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36130" y="3693159"/>
            <a:ext cx="925194" cy="4356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14"/>
              </a:lnSpc>
              <a:spcBef>
                <a:spcPts val="100"/>
              </a:spcBef>
              <a:tabLst>
                <a:tab pos="299720" algn="l"/>
                <a:tab pos="549910" algn="l"/>
                <a:tab pos="800100" algn="l"/>
              </a:tabLst>
            </a:pPr>
            <a:r>
              <a:rPr dirty="0" sz="1400">
                <a:solidFill>
                  <a:srgbClr val="006A60"/>
                </a:solidFill>
                <a:latin typeface="Arial"/>
                <a:cs typeface="Arial"/>
              </a:rPr>
              <a:t>1	2	3	4</a:t>
            </a:r>
            <a:endParaRPr sz="1400">
              <a:latin typeface="Arial"/>
              <a:cs typeface="Arial"/>
            </a:endParaRPr>
          </a:p>
          <a:p>
            <a:pPr algn="ctr" marR="16510">
              <a:lnSpc>
                <a:spcPts val="1614"/>
              </a:lnSpc>
            </a:pPr>
            <a:r>
              <a:rPr dirty="0" sz="1400" b="1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52590" y="2733039"/>
            <a:ext cx="329565" cy="894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500"/>
              </a:lnSpc>
              <a:spcBef>
                <a:spcPts val="100"/>
              </a:spcBef>
            </a:pPr>
            <a:r>
              <a:rPr dirty="0" sz="1100" spc="-5">
                <a:solidFill>
                  <a:srgbClr val="006A60"/>
                </a:solidFill>
                <a:latin typeface="Arial"/>
                <a:cs typeface="Arial"/>
              </a:rPr>
              <a:t>milk  </a:t>
            </a:r>
            <a:r>
              <a:rPr dirty="0" sz="1100">
                <a:solidFill>
                  <a:srgbClr val="006A60"/>
                </a:solidFill>
                <a:latin typeface="Arial"/>
                <a:cs typeface="Arial"/>
              </a:rPr>
              <a:t>s</a:t>
            </a:r>
            <a:r>
              <a:rPr dirty="0" sz="1100" spc="-5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1100" spc="5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1100">
                <a:solidFill>
                  <a:srgbClr val="006A60"/>
                </a:solidFill>
                <a:latin typeface="Arial"/>
                <a:cs typeface="Arial"/>
              </a:rPr>
              <a:t>a  </a:t>
            </a:r>
            <a:r>
              <a:rPr dirty="0" sz="1100" spc="-5">
                <a:solidFill>
                  <a:srgbClr val="006A60"/>
                </a:solidFill>
                <a:latin typeface="Arial"/>
                <a:cs typeface="Arial"/>
              </a:rPr>
              <a:t>eg</a:t>
            </a:r>
            <a:r>
              <a:rPr dirty="0" sz="1100" spc="5">
                <a:solidFill>
                  <a:srgbClr val="006A60"/>
                </a:solidFill>
                <a:latin typeface="Arial"/>
                <a:cs typeface="Arial"/>
              </a:rPr>
              <a:t>g</a:t>
            </a:r>
            <a:r>
              <a:rPr dirty="0" sz="1100">
                <a:solidFill>
                  <a:srgbClr val="006A60"/>
                </a:solidFill>
                <a:latin typeface="Arial"/>
                <a:cs typeface="Arial"/>
              </a:rPr>
              <a:t>s  s</a:t>
            </a:r>
            <a:r>
              <a:rPr dirty="0" sz="1100" spc="-5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1100" spc="5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006A60"/>
                </a:solidFill>
                <a:latin typeface="Arial"/>
                <a:cs typeface="Arial"/>
              </a:rPr>
              <a:t>p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81190" y="2438400"/>
            <a:ext cx="1441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6A60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5490" y="2332990"/>
            <a:ext cx="1441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6A60"/>
                </a:solidFill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50150" y="2147570"/>
            <a:ext cx="4914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 b="1">
                <a:solidFill>
                  <a:srgbClr val="006A60"/>
                </a:solidFill>
                <a:latin typeface="Arial"/>
                <a:cs typeface="Arial"/>
              </a:rPr>
              <a:t>S</a:t>
            </a:r>
            <a:r>
              <a:rPr dirty="0" sz="1400" b="1">
                <a:solidFill>
                  <a:srgbClr val="006A60"/>
                </a:solidFill>
                <a:latin typeface="Arial"/>
                <a:cs typeface="Arial"/>
              </a:rPr>
              <a:t>ales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310" y="783590"/>
            <a:ext cx="7726680" cy="2540"/>
          </a:xfrm>
          <a:custGeom>
            <a:avLst/>
            <a:gdLst/>
            <a:ahLst/>
            <a:cxnLst/>
            <a:rect l="l" t="t" r="r" b="b"/>
            <a:pathLst>
              <a:path w="7726680" h="2540">
                <a:moveTo>
                  <a:pt x="7726680" y="0"/>
                </a:moveTo>
                <a:lnTo>
                  <a:pt x="0" y="2539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280443" y="671603"/>
            <a:ext cx="221615" cy="2943225"/>
            <a:chOff x="280443" y="671603"/>
            <a:chExt cx="221615" cy="2943225"/>
          </a:xfrm>
        </p:grpSpPr>
        <p:sp>
          <p:nvSpPr>
            <p:cNvPr id="4" name="object 4"/>
            <p:cNvSpPr/>
            <p:nvPr/>
          </p:nvSpPr>
          <p:spPr>
            <a:xfrm>
              <a:off x="391794" y="675413"/>
              <a:ext cx="0" cy="2939415"/>
            </a:xfrm>
            <a:custGeom>
              <a:avLst/>
              <a:gdLst/>
              <a:ahLst/>
              <a:cxnLst/>
              <a:rect l="l" t="t" r="r" b="b"/>
              <a:pathLst>
                <a:path w="0" h="2939415">
                  <a:moveTo>
                    <a:pt x="0" y="2892016"/>
                  </a:moveTo>
                  <a:lnTo>
                    <a:pt x="0" y="2939233"/>
                  </a:lnTo>
                </a:path>
                <a:path w="0" h="2939415">
                  <a:moveTo>
                    <a:pt x="0" y="0"/>
                  </a:moveTo>
                  <a:lnTo>
                    <a:pt x="0" y="289201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52310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Relational </a:t>
            </a:r>
            <a:r>
              <a:rPr dirty="0" sz="2800" spc="-5"/>
              <a:t>OLAP</a:t>
            </a:r>
            <a:r>
              <a:rPr dirty="0" sz="2800" spc="-60"/>
              <a:t> </a:t>
            </a:r>
            <a:r>
              <a:rPr dirty="0" sz="2800" spc="-10"/>
              <a:t>(ROLAP)</a:t>
            </a:r>
            <a:endParaRPr sz="2800"/>
          </a:p>
        </p:txBody>
      </p:sp>
      <p:sp>
        <p:nvSpPr>
          <p:cNvPr id="9" name="object 9"/>
          <p:cNvSpPr/>
          <p:nvPr/>
        </p:nvSpPr>
        <p:spPr>
          <a:xfrm>
            <a:off x="4232909" y="1103630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32909" y="1917700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2909" y="2363470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220209" y="1028700"/>
            <a:ext cx="4025900" cy="210312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53695" marR="413384">
              <a:lnSpc>
                <a:spcPct val="101000"/>
              </a:lnSpc>
              <a:spcBef>
                <a:spcPts val="7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idea: use relational data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storage</a:t>
            </a:r>
            <a:endParaRPr sz="2400">
              <a:latin typeface="Tahoma"/>
              <a:cs typeface="Tahoma"/>
            </a:endParaRPr>
          </a:p>
          <a:p>
            <a:pPr marL="353695">
              <a:lnSpc>
                <a:spcPct val="100000"/>
              </a:lnSpc>
              <a:spcBef>
                <a:spcPts val="62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star (snowflake)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schema</a:t>
            </a:r>
            <a:endParaRPr sz="2400">
              <a:latin typeface="Tahoma"/>
              <a:cs typeface="Tahoma"/>
            </a:endParaRPr>
          </a:p>
          <a:p>
            <a:pPr marL="353695">
              <a:lnSpc>
                <a:spcPct val="100000"/>
              </a:lnSpc>
              <a:spcBef>
                <a:spcPts val="63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E.g. </a:t>
            </a:r>
            <a:r>
              <a:rPr dirty="0" sz="2400" spc="-20">
                <a:solidFill>
                  <a:srgbClr val="3F448B"/>
                </a:solidFill>
                <a:latin typeface="Tahoma"/>
                <a:cs typeface="Tahoma"/>
              </a:rPr>
              <a:t>Microstrategy,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SAP</a:t>
            </a:r>
            <a:r>
              <a:rPr dirty="0" sz="2400" spc="-3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BW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  <a:tabLst>
                <a:tab pos="353695" algn="l"/>
              </a:tabLst>
            </a:pPr>
            <a:r>
              <a:rPr dirty="0" baseline="1048" sz="3975" spc="-15">
                <a:latin typeface="Arial"/>
                <a:cs typeface="Arial"/>
              </a:rPr>
              <a:t>+	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advantages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of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 RDBMS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77409" y="3219450"/>
            <a:ext cx="1149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Arial"/>
                <a:cs typeface="Arial"/>
              </a:rPr>
              <a:t>+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1890" y="3166109"/>
            <a:ext cx="3235960" cy="63754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0"/>
              </a:spcBef>
            </a:pPr>
            <a:r>
              <a:rPr dirty="0" sz="2000" spc="-20">
                <a:solidFill>
                  <a:srgbClr val="3F448B"/>
                </a:solidFill>
                <a:latin typeface="Tahoma"/>
                <a:cs typeface="Tahoma"/>
              </a:rPr>
              <a:t>scalability, reliability,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security 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etc.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32909" y="3933190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561840" y="3778250"/>
            <a:ext cx="2618105" cy="916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19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Sparsity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handling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Query</a:t>
            </a:r>
            <a:r>
              <a:rPr dirty="0" sz="2400" spc="-6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Performance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232909" y="4377690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32909" y="4823459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561840" y="4668519"/>
            <a:ext cx="3122930" cy="916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19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Model</a:t>
            </a:r>
            <a:r>
              <a:rPr dirty="0" sz="2400" spc="-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Complexity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no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write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access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232909" y="5269229"/>
            <a:ext cx="241300" cy="241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21" name="object 21"/>
          <p:cNvGrpSpPr/>
          <p:nvPr/>
        </p:nvGrpSpPr>
        <p:grpSpPr>
          <a:xfrm>
            <a:off x="382587" y="3562667"/>
            <a:ext cx="1632585" cy="835025"/>
            <a:chOff x="382587" y="3562667"/>
            <a:chExt cx="1632585" cy="835025"/>
          </a:xfrm>
        </p:grpSpPr>
        <p:sp>
          <p:nvSpPr>
            <p:cNvPr id="22" name="object 22"/>
            <p:cNvSpPr/>
            <p:nvPr/>
          </p:nvSpPr>
          <p:spPr>
            <a:xfrm>
              <a:off x="387350" y="3567429"/>
              <a:ext cx="1623060" cy="825500"/>
            </a:xfrm>
            <a:custGeom>
              <a:avLst/>
              <a:gdLst/>
              <a:ahLst/>
              <a:cxnLst/>
              <a:rect l="l" t="t" r="r" b="b"/>
              <a:pathLst>
                <a:path w="1623060" h="825500">
                  <a:moveTo>
                    <a:pt x="1623060" y="0"/>
                  </a:moveTo>
                  <a:lnTo>
                    <a:pt x="0" y="0"/>
                  </a:lnTo>
                  <a:lnTo>
                    <a:pt x="0" y="825500"/>
                  </a:lnTo>
                  <a:lnTo>
                    <a:pt x="1623060" y="825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87350" y="3567429"/>
              <a:ext cx="1623060" cy="825500"/>
            </a:xfrm>
            <a:custGeom>
              <a:avLst/>
              <a:gdLst/>
              <a:ahLst/>
              <a:cxnLst/>
              <a:rect l="l" t="t" r="r" b="b"/>
              <a:pathLst>
                <a:path w="1623060" h="825500">
                  <a:moveTo>
                    <a:pt x="811530" y="825500"/>
                  </a:moveTo>
                  <a:lnTo>
                    <a:pt x="0" y="825500"/>
                  </a:lnTo>
                  <a:lnTo>
                    <a:pt x="0" y="0"/>
                  </a:lnTo>
                  <a:lnTo>
                    <a:pt x="1623060" y="0"/>
                  </a:lnTo>
                  <a:lnTo>
                    <a:pt x="1623060" y="825500"/>
                  </a:lnTo>
                  <a:lnTo>
                    <a:pt x="811530" y="8255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666750" y="3662679"/>
            <a:ext cx="1002030" cy="61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340"/>
              </a:lnSpc>
              <a:spcBef>
                <a:spcPts val="100"/>
              </a:spcBef>
            </a:pP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dirty="0" sz="2000" spc="-5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AP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  <a:p>
            <a:pPr marL="151130">
              <a:lnSpc>
                <a:spcPts val="2340"/>
              </a:lnSpc>
            </a:pP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Engine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63880" y="1875789"/>
            <a:ext cx="1362710" cy="3262629"/>
            <a:chOff x="563880" y="1875789"/>
            <a:chExt cx="1362710" cy="3262629"/>
          </a:xfrm>
        </p:grpSpPr>
        <p:sp>
          <p:nvSpPr>
            <p:cNvPr id="26" name="object 26"/>
            <p:cNvSpPr/>
            <p:nvPr/>
          </p:nvSpPr>
          <p:spPr>
            <a:xfrm>
              <a:off x="1115060" y="3034029"/>
              <a:ext cx="156210" cy="511175"/>
            </a:xfrm>
            <a:custGeom>
              <a:avLst/>
              <a:gdLst/>
              <a:ahLst/>
              <a:cxnLst/>
              <a:rect l="l" t="t" r="r" b="b"/>
              <a:pathLst>
                <a:path w="156209" h="511175">
                  <a:moveTo>
                    <a:pt x="156210" y="153670"/>
                  </a:moveTo>
                  <a:lnTo>
                    <a:pt x="83820" y="0"/>
                  </a:lnTo>
                  <a:lnTo>
                    <a:pt x="3810" y="149860"/>
                  </a:lnTo>
                  <a:lnTo>
                    <a:pt x="55156" y="151155"/>
                  </a:lnTo>
                  <a:lnTo>
                    <a:pt x="50241" y="358127"/>
                  </a:lnTo>
                  <a:lnTo>
                    <a:pt x="0" y="356870"/>
                  </a:lnTo>
                  <a:lnTo>
                    <a:pt x="72390" y="510552"/>
                  </a:lnTo>
                  <a:lnTo>
                    <a:pt x="152400" y="360680"/>
                  </a:lnTo>
                  <a:lnTo>
                    <a:pt x="101041" y="359397"/>
                  </a:lnTo>
                  <a:lnTo>
                    <a:pt x="105956" y="152425"/>
                  </a:lnTo>
                  <a:lnTo>
                    <a:pt x="156210" y="15367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98170" y="2623819"/>
              <a:ext cx="1103630" cy="259079"/>
            </a:xfrm>
            <a:custGeom>
              <a:avLst/>
              <a:gdLst/>
              <a:ahLst/>
              <a:cxnLst/>
              <a:rect l="l" t="t" r="r" b="b"/>
              <a:pathLst>
                <a:path w="1103630" h="259080">
                  <a:moveTo>
                    <a:pt x="1103630" y="0"/>
                  </a:moveTo>
                  <a:lnTo>
                    <a:pt x="138429" y="0"/>
                  </a:lnTo>
                  <a:lnTo>
                    <a:pt x="0" y="259079"/>
                  </a:lnTo>
                  <a:lnTo>
                    <a:pt x="1103630" y="259079"/>
                  </a:lnTo>
                  <a:lnTo>
                    <a:pt x="110363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96900" y="2621279"/>
              <a:ext cx="1104900" cy="262890"/>
            </a:xfrm>
            <a:custGeom>
              <a:avLst/>
              <a:gdLst/>
              <a:ahLst/>
              <a:cxnLst/>
              <a:rect l="l" t="t" r="r" b="b"/>
              <a:pathLst>
                <a:path w="1104900" h="262889">
                  <a:moveTo>
                    <a:pt x="1104900" y="0"/>
                  </a:moveTo>
                  <a:lnTo>
                    <a:pt x="139700" y="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3630" y="261620"/>
                  </a:lnTo>
                  <a:lnTo>
                    <a:pt x="110363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2360" y="5080"/>
                  </a:lnTo>
                  <a:lnTo>
                    <a:pt x="1103617" y="5080"/>
                  </a:lnTo>
                  <a:lnTo>
                    <a:pt x="1104900" y="5080"/>
                  </a:lnTo>
                  <a:lnTo>
                    <a:pt x="1104900" y="381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98170" y="2882900"/>
              <a:ext cx="1103630" cy="109220"/>
            </a:xfrm>
            <a:custGeom>
              <a:avLst/>
              <a:gdLst/>
              <a:ahLst/>
              <a:cxnLst/>
              <a:rect l="l" t="t" r="r" b="b"/>
              <a:pathLst>
                <a:path w="1103630" h="109219">
                  <a:moveTo>
                    <a:pt x="1103630" y="0"/>
                  </a:moveTo>
                  <a:lnTo>
                    <a:pt x="0" y="0"/>
                  </a:lnTo>
                  <a:lnTo>
                    <a:pt x="0" y="109220"/>
                  </a:lnTo>
                  <a:lnTo>
                    <a:pt x="1103630" y="109220"/>
                  </a:lnTo>
                  <a:lnTo>
                    <a:pt x="110363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95617" y="2621279"/>
              <a:ext cx="1109345" cy="373380"/>
            </a:xfrm>
            <a:custGeom>
              <a:avLst/>
              <a:gdLst/>
              <a:ahLst/>
              <a:cxnLst/>
              <a:rect l="l" t="t" r="r" b="b"/>
              <a:pathLst>
                <a:path w="1109345" h="373380">
                  <a:moveTo>
                    <a:pt x="1108722" y="0"/>
                  </a:moveTo>
                  <a:lnTo>
                    <a:pt x="1103642" y="0"/>
                  </a:lnTo>
                  <a:lnTo>
                    <a:pt x="1103642" y="259080"/>
                  </a:lnTo>
                  <a:lnTo>
                    <a:pt x="1103642" y="262890"/>
                  </a:lnTo>
                  <a:lnTo>
                    <a:pt x="1103642" y="368300"/>
                  </a:lnTo>
                  <a:lnTo>
                    <a:pt x="5092" y="368300"/>
                  </a:lnTo>
                  <a:lnTo>
                    <a:pt x="5092" y="262890"/>
                  </a:lnTo>
                  <a:lnTo>
                    <a:pt x="1103642" y="262890"/>
                  </a:lnTo>
                  <a:lnTo>
                    <a:pt x="1103642" y="259080"/>
                  </a:lnTo>
                  <a:lnTo>
                    <a:pt x="2552" y="259080"/>
                  </a:lnTo>
                  <a:lnTo>
                    <a:pt x="1282" y="259080"/>
                  </a:lnTo>
                  <a:lnTo>
                    <a:pt x="12" y="261620"/>
                  </a:lnTo>
                  <a:lnTo>
                    <a:pt x="0" y="373380"/>
                  </a:lnTo>
                  <a:lnTo>
                    <a:pt x="2552" y="373380"/>
                  </a:lnTo>
                  <a:lnTo>
                    <a:pt x="5092" y="373380"/>
                  </a:lnTo>
                  <a:lnTo>
                    <a:pt x="1107452" y="373380"/>
                  </a:lnTo>
                  <a:lnTo>
                    <a:pt x="1107452" y="370840"/>
                  </a:lnTo>
                  <a:lnTo>
                    <a:pt x="1108722" y="370840"/>
                  </a:lnTo>
                  <a:lnTo>
                    <a:pt x="11087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967740" y="2001519"/>
              <a:ext cx="703580" cy="537210"/>
            </a:xfrm>
            <a:custGeom>
              <a:avLst/>
              <a:gdLst/>
              <a:ahLst/>
              <a:cxnLst/>
              <a:rect l="l" t="t" r="r" b="b"/>
              <a:pathLst>
                <a:path w="703580" h="537210">
                  <a:moveTo>
                    <a:pt x="703580" y="13970"/>
                  </a:moveTo>
                  <a:lnTo>
                    <a:pt x="702310" y="10160"/>
                  </a:lnTo>
                  <a:lnTo>
                    <a:pt x="699770" y="5080"/>
                  </a:lnTo>
                  <a:lnTo>
                    <a:pt x="697230" y="3810"/>
                  </a:lnTo>
                  <a:lnTo>
                    <a:pt x="694690" y="1270"/>
                  </a:lnTo>
                  <a:lnTo>
                    <a:pt x="690880" y="1270"/>
                  </a:lnTo>
                  <a:lnTo>
                    <a:pt x="688340" y="0"/>
                  </a:lnTo>
                  <a:lnTo>
                    <a:pt x="684530" y="0"/>
                  </a:lnTo>
                  <a:lnTo>
                    <a:pt x="684530" y="33020"/>
                  </a:lnTo>
                  <a:lnTo>
                    <a:pt x="684530" y="496570"/>
                  </a:lnTo>
                  <a:lnTo>
                    <a:pt x="683260" y="500380"/>
                  </a:lnTo>
                  <a:lnTo>
                    <a:pt x="683260" y="504190"/>
                  </a:lnTo>
                  <a:lnTo>
                    <a:pt x="681990" y="508000"/>
                  </a:lnTo>
                  <a:lnTo>
                    <a:pt x="679437" y="511810"/>
                  </a:lnTo>
                  <a:lnTo>
                    <a:pt x="676910" y="513080"/>
                  </a:lnTo>
                  <a:lnTo>
                    <a:pt x="674370" y="515620"/>
                  </a:lnTo>
                  <a:lnTo>
                    <a:pt x="670560" y="516890"/>
                  </a:lnTo>
                  <a:lnTo>
                    <a:pt x="31750" y="516890"/>
                  </a:lnTo>
                  <a:lnTo>
                    <a:pt x="2794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20320" y="508000"/>
                  </a:lnTo>
                  <a:lnTo>
                    <a:pt x="19050" y="504190"/>
                  </a:lnTo>
                  <a:lnTo>
                    <a:pt x="19050" y="500380"/>
                  </a:lnTo>
                  <a:lnTo>
                    <a:pt x="17780" y="496570"/>
                  </a:lnTo>
                  <a:lnTo>
                    <a:pt x="17780" y="33020"/>
                  </a:lnTo>
                  <a:lnTo>
                    <a:pt x="1905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2860" y="22860"/>
                  </a:lnTo>
                  <a:lnTo>
                    <a:pt x="25400" y="22860"/>
                  </a:lnTo>
                  <a:lnTo>
                    <a:pt x="29210" y="21590"/>
                  </a:lnTo>
                  <a:lnTo>
                    <a:pt x="673087" y="21590"/>
                  </a:lnTo>
                  <a:lnTo>
                    <a:pt x="676910" y="22860"/>
                  </a:lnTo>
                  <a:lnTo>
                    <a:pt x="678180" y="22860"/>
                  </a:lnTo>
                  <a:lnTo>
                    <a:pt x="680720" y="25400"/>
                  </a:lnTo>
                  <a:lnTo>
                    <a:pt x="681990" y="26670"/>
                  </a:lnTo>
                  <a:lnTo>
                    <a:pt x="683260" y="30480"/>
                  </a:lnTo>
                  <a:lnTo>
                    <a:pt x="684530" y="33020"/>
                  </a:lnTo>
                  <a:lnTo>
                    <a:pt x="68453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5080" y="3810"/>
                  </a:lnTo>
                  <a:lnTo>
                    <a:pt x="3810" y="5080"/>
                  </a:lnTo>
                  <a:lnTo>
                    <a:pt x="1270" y="8890"/>
                  </a:lnTo>
                  <a:lnTo>
                    <a:pt x="1270" y="12700"/>
                  </a:lnTo>
                  <a:lnTo>
                    <a:pt x="0" y="16510"/>
                  </a:lnTo>
                  <a:lnTo>
                    <a:pt x="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8340" y="537210"/>
                  </a:lnTo>
                  <a:lnTo>
                    <a:pt x="692137" y="535940"/>
                  </a:lnTo>
                  <a:lnTo>
                    <a:pt x="694690" y="533400"/>
                  </a:lnTo>
                  <a:lnTo>
                    <a:pt x="698500" y="530860"/>
                  </a:lnTo>
                  <a:lnTo>
                    <a:pt x="701040" y="527050"/>
                  </a:lnTo>
                  <a:lnTo>
                    <a:pt x="703580" y="519430"/>
                  </a:lnTo>
                  <a:lnTo>
                    <a:pt x="70358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985520" y="202310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07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07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21590" y="477520"/>
                  </a:lnTo>
                  <a:lnTo>
                    <a:pt x="20320" y="476250"/>
                  </a:lnTo>
                  <a:lnTo>
                    <a:pt x="17780" y="473710"/>
                  </a:lnTo>
                  <a:lnTo>
                    <a:pt x="15240" y="46609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159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07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57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143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3810" y="3810"/>
                  </a:lnTo>
                  <a:lnTo>
                    <a:pt x="254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4980"/>
                  </a:lnTo>
                  <a:lnTo>
                    <a:pt x="1270" y="478790"/>
                  </a:lnTo>
                  <a:lnTo>
                    <a:pt x="1270" y="482600"/>
                  </a:lnTo>
                  <a:lnTo>
                    <a:pt x="2540" y="486410"/>
                  </a:lnTo>
                  <a:lnTo>
                    <a:pt x="5080" y="490220"/>
                  </a:lnTo>
                  <a:lnTo>
                    <a:pt x="7620" y="491490"/>
                  </a:lnTo>
                  <a:lnTo>
                    <a:pt x="10160" y="494030"/>
                  </a:lnTo>
                  <a:lnTo>
                    <a:pt x="1397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57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000760" y="2037079"/>
              <a:ext cx="636270" cy="466090"/>
            </a:xfrm>
            <a:custGeom>
              <a:avLst/>
              <a:gdLst/>
              <a:ahLst/>
              <a:cxnLst/>
              <a:rect l="l" t="t" r="r" b="b"/>
              <a:pathLst>
                <a:path w="636269" h="466089">
                  <a:moveTo>
                    <a:pt x="624840" y="0"/>
                  </a:moveTo>
                  <a:lnTo>
                    <a:pt x="11430" y="0"/>
                  </a:lnTo>
                  <a:lnTo>
                    <a:pt x="6350" y="1270"/>
                  </a:lnTo>
                  <a:lnTo>
                    <a:pt x="2540" y="3810"/>
                  </a:lnTo>
                  <a:lnTo>
                    <a:pt x="0" y="8890"/>
                  </a:lnTo>
                  <a:lnTo>
                    <a:pt x="0" y="454660"/>
                  </a:lnTo>
                  <a:lnTo>
                    <a:pt x="1270" y="458470"/>
                  </a:lnTo>
                  <a:lnTo>
                    <a:pt x="6350" y="463550"/>
                  </a:lnTo>
                  <a:lnTo>
                    <a:pt x="11430" y="466090"/>
                  </a:lnTo>
                  <a:lnTo>
                    <a:pt x="622300" y="466090"/>
                  </a:lnTo>
                  <a:lnTo>
                    <a:pt x="627379" y="464820"/>
                  </a:lnTo>
                  <a:lnTo>
                    <a:pt x="632460" y="461010"/>
                  </a:lnTo>
                  <a:lnTo>
                    <a:pt x="635000" y="454660"/>
                  </a:lnTo>
                  <a:lnTo>
                    <a:pt x="636270" y="449580"/>
                  </a:lnTo>
                  <a:lnTo>
                    <a:pt x="636270" y="8890"/>
                  </a:lnTo>
                  <a:lnTo>
                    <a:pt x="633729" y="3810"/>
                  </a:lnTo>
                  <a:lnTo>
                    <a:pt x="629920" y="1270"/>
                  </a:lnTo>
                  <a:lnTo>
                    <a:pt x="6248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965200" y="2000249"/>
              <a:ext cx="708660" cy="541020"/>
            </a:xfrm>
            <a:custGeom>
              <a:avLst/>
              <a:gdLst/>
              <a:ahLst/>
              <a:cxnLst/>
              <a:rect l="l" t="t" r="r" b="b"/>
              <a:pathLst>
                <a:path w="708660" h="541019">
                  <a:moveTo>
                    <a:pt x="674370" y="49530"/>
                  </a:moveTo>
                  <a:lnTo>
                    <a:pt x="674116" y="49530"/>
                  </a:lnTo>
                  <a:lnTo>
                    <a:pt x="673100" y="44450"/>
                  </a:lnTo>
                  <a:lnTo>
                    <a:pt x="670560" y="39370"/>
                  </a:lnTo>
                  <a:lnTo>
                    <a:pt x="670560" y="45720"/>
                  </a:lnTo>
                  <a:lnTo>
                    <a:pt x="670560" y="49530"/>
                  </a:lnTo>
                  <a:lnTo>
                    <a:pt x="670560" y="50800"/>
                  </a:lnTo>
                  <a:lnTo>
                    <a:pt x="670560" y="486410"/>
                  </a:lnTo>
                  <a:lnTo>
                    <a:pt x="669277" y="491490"/>
                  </a:lnTo>
                  <a:lnTo>
                    <a:pt x="666750" y="496570"/>
                  </a:lnTo>
                  <a:lnTo>
                    <a:pt x="662927" y="500380"/>
                  </a:lnTo>
                  <a:lnTo>
                    <a:pt x="657860" y="501650"/>
                  </a:lnTo>
                  <a:lnTo>
                    <a:pt x="5207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0640" y="496570"/>
                  </a:lnTo>
                  <a:lnTo>
                    <a:pt x="39370" y="494030"/>
                  </a:lnTo>
                  <a:lnTo>
                    <a:pt x="36830" y="491490"/>
                  </a:lnTo>
                  <a:lnTo>
                    <a:pt x="36830" y="487680"/>
                  </a:lnTo>
                  <a:lnTo>
                    <a:pt x="36830" y="486410"/>
                  </a:lnTo>
                  <a:lnTo>
                    <a:pt x="36830" y="50800"/>
                  </a:lnTo>
                  <a:lnTo>
                    <a:pt x="36830" y="45720"/>
                  </a:lnTo>
                  <a:lnTo>
                    <a:pt x="3937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70560" y="45720"/>
                  </a:lnTo>
                  <a:lnTo>
                    <a:pt x="67056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720" y="35877"/>
                  </a:lnTo>
                  <a:lnTo>
                    <a:pt x="41910" y="36830"/>
                  </a:lnTo>
                  <a:lnTo>
                    <a:pt x="36830" y="39370"/>
                  </a:lnTo>
                  <a:lnTo>
                    <a:pt x="34290" y="44450"/>
                  </a:lnTo>
                  <a:lnTo>
                    <a:pt x="33020" y="50800"/>
                  </a:lnTo>
                  <a:lnTo>
                    <a:pt x="33020" y="486410"/>
                  </a:lnTo>
                  <a:lnTo>
                    <a:pt x="33020" y="487680"/>
                  </a:lnTo>
                  <a:lnTo>
                    <a:pt x="33655" y="487680"/>
                  </a:lnTo>
                  <a:lnTo>
                    <a:pt x="34290" y="488950"/>
                  </a:lnTo>
                  <a:lnTo>
                    <a:pt x="34290" y="492760"/>
                  </a:lnTo>
                  <a:lnTo>
                    <a:pt x="35560" y="496570"/>
                  </a:lnTo>
                  <a:lnTo>
                    <a:pt x="40640" y="501650"/>
                  </a:lnTo>
                  <a:lnTo>
                    <a:pt x="44450" y="502920"/>
                  </a:lnTo>
                  <a:lnTo>
                    <a:pt x="49530" y="505460"/>
                  </a:lnTo>
                  <a:lnTo>
                    <a:pt x="5207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27" y="502920"/>
                  </a:lnTo>
                  <a:lnTo>
                    <a:pt x="669277" y="499110"/>
                  </a:lnTo>
                  <a:lnTo>
                    <a:pt x="673100" y="49276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30"/>
                  </a:lnTo>
                  <a:close/>
                </a:path>
                <a:path w="708660" h="541019">
                  <a:moveTo>
                    <a:pt x="688327" y="34290"/>
                  </a:moveTo>
                  <a:lnTo>
                    <a:pt x="687070" y="30480"/>
                  </a:lnTo>
                  <a:lnTo>
                    <a:pt x="685800" y="27940"/>
                  </a:lnTo>
                  <a:lnTo>
                    <a:pt x="684530" y="24130"/>
                  </a:lnTo>
                  <a:lnTo>
                    <a:pt x="684530" y="505460"/>
                  </a:lnTo>
                  <a:lnTo>
                    <a:pt x="681977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27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70560" y="516890"/>
                  </a:lnTo>
                  <a:lnTo>
                    <a:pt x="39370" y="516890"/>
                  </a:lnTo>
                  <a:lnTo>
                    <a:pt x="36830" y="516890"/>
                  </a:lnTo>
                  <a:lnTo>
                    <a:pt x="34290" y="516890"/>
                  </a:lnTo>
                  <a:lnTo>
                    <a:pt x="31750" y="515620"/>
                  </a:lnTo>
                  <a:lnTo>
                    <a:pt x="29210" y="513080"/>
                  </a:lnTo>
                  <a:lnTo>
                    <a:pt x="26670" y="511810"/>
                  </a:lnTo>
                  <a:lnTo>
                    <a:pt x="25400" y="508000"/>
                  </a:lnTo>
                  <a:lnTo>
                    <a:pt x="22860" y="505460"/>
                  </a:lnTo>
                  <a:lnTo>
                    <a:pt x="22860" y="500380"/>
                  </a:lnTo>
                  <a:lnTo>
                    <a:pt x="22860" y="497840"/>
                  </a:lnTo>
                  <a:lnTo>
                    <a:pt x="22860" y="38100"/>
                  </a:lnTo>
                  <a:lnTo>
                    <a:pt x="22860" y="31750"/>
                  </a:lnTo>
                  <a:lnTo>
                    <a:pt x="24130" y="29210"/>
                  </a:lnTo>
                  <a:lnTo>
                    <a:pt x="25400" y="27940"/>
                  </a:lnTo>
                  <a:lnTo>
                    <a:pt x="26670" y="26670"/>
                  </a:lnTo>
                  <a:lnTo>
                    <a:pt x="31750" y="24130"/>
                  </a:lnTo>
                  <a:lnTo>
                    <a:pt x="675627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77" y="27940"/>
                  </a:lnTo>
                  <a:lnTo>
                    <a:pt x="683260" y="29210"/>
                  </a:lnTo>
                  <a:lnTo>
                    <a:pt x="684530" y="31750"/>
                  </a:lnTo>
                  <a:lnTo>
                    <a:pt x="684530" y="25400"/>
                  </a:lnTo>
                  <a:lnTo>
                    <a:pt x="681977" y="22860"/>
                  </a:lnTo>
                  <a:lnTo>
                    <a:pt x="679450" y="21590"/>
                  </a:lnTo>
                  <a:lnTo>
                    <a:pt x="675627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429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27940" y="21590"/>
                  </a:lnTo>
                  <a:lnTo>
                    <a:pt x="25400" y="22860"/>
                  </a:lnTo>
                  <a:lnTo>
                    <a:pt x="22860" y="25400"/>
                  </a:lnTo>
                  <a:lnTo>
                    <a:pt x="20320" y="27940"/>
                  </a:lnTo>
                  <a:lnTo>
                    <a:pt x="20320" y="3048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19050" y="497840"/>
                  </a:lnTo>
                  <a:lnTo>
                    <a:pt x="19050" y="500380"/>
                  </a:lnTo>
                  <a:lnTo>
                    <a:pt x="19888" y="500380"/>
                  </a:lnTo>
                  <a:lnTo>
                    <a:pt x="20320" y="501650"/>
                  </a:lnTo>
                  <a:lnTo>
                    <a:pt x="20320" y="506730"/>
                  </a:lnTo>
                  <a:lnTo>
                    <a:pt x="21590" y="510540"/>
                  </a:lnTo>
                  <a:lnTo>
                    <a:pt x="24130" y="513080"/>
                  </a:lnTo>
                  <a:lnTo>
                    <a:pt x="26670" y="516890"/>
                  </a:lnTo>
                  <a:lnTo>
                    <a:pt x="34290" y="519430"/>
                  </a:lnTo>
                  <a:lnTo>
                    <a:pt x="36830" y="520700"/>
                  </a:lnTo>
                  <a:lnTo>
                    <a:pt x="39370" y="520700"/>
                  </a:lnTo>
                  <a:lnTo>
                    <a:pt x="670560" y="520700"/>
                  </a:lnTo>
                  <a:lnTo>
                    <a:pt x="671830" y="520700"/>
                  </a:lnTo>
                  <a:lnTo>
                    <a:pt x="671830" y="520065"/>
                  </a:lnTo>
                  <a:lnTo>
                    <a:pt x="673100" y="519430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27" y="497840"/>
                  </a:lnTo>
                  <a:lnTo>
                    <a:pt x="688327" y="38100"/>
                  </a:lnTo>
                  <a:lnTo>
                    <a:pt x="688327" y="35560"/>
                  </a:lnTo>
                  <a:lnTo>
                    <a:pt x="688327" y="34290"/>
                  </a:lnTo>
                  <a:close/>
                </a:path>
                <a:path w="708660" h="541019">
                  <a:moveTo>
                    <a:pt x="708660" y="19050"/>
                  </a:moveTo>
                  <a:lnTo>
                    <a:pt x="704850" y="7620"/>
                  </a:ln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9610" y="0"/>
                  </a:lnTo>
                  <a:lnTo>
                    <a:pt x="17780" y="0"/>
                  </a:lnTo>
                  <a:lnTo>
                    <a:pt x="16510" y="0"/>
                  </a:lnTo>
                  <a:lnTo>
                    <a:pt x="16510" y="431"/>
                  </a:lnTo>
                  <a:lnTo>
                    <a:pt x="1397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1270" y="17780"/>
                  </a:lnTo>
                  <a:lnTo>
                    <a:pt x="2273" y="18288"/>
                  </a:lnTo>
                  <a:lnTo>
                    <a:pt x="3810" y="17780"/>
                  </a:lnTo>
                  <a:lnTo>
                    <a:pt x="5080" y="15240"/>
                  </a:lnTo>
                  <a:lnTo>
                    <a:pt x="6350" y="10160"/>
                  </a:lnTo>
                  <a:lnTo>
                    <a:pt x="6350" y="7620"/>
                  </a:lnTo>
                  <a:lnTo>
                    <a:pt x="7620" y="7620"/>
                  </a:lnTo>
                  <a:lnTo>
                    <a:pt x="8890" y="6350"/>
                  </a:lnTo>
                  <a:lnTo>
                    <a:pt x="13970" y="3810"/>
                  </a:lnTo>
                  <a:lnTo>
                    <a:pt x="16510" y="3810"/>
                  </a:lnTo>
                  <a:lnTo>
                    <a:pt x="17780" y="3810"/>
                  </a:lnTo>
                  <a:lnTo>
                    <a:pt x="68961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2310" y="8890"/>
                  </a:lnTo>
                  <a:lnTo>
                    <a:pt x="703580" y="12700"/>
                  </a:lnTo>
                  <a:lnTo>
                    <a:pt x="703580" y="1905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27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10160" y="532130"/>
                  </a:lnTo>
                  <a:lnTo>
                    <a:pt x="5080" y="52451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2273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419" y="518160"/>
                  </a:lnTo>
                  <a:lnTo>
                    <a:pt x="1270" y="520700"/>
                  </a:lnTo>
                  <a:lnTo>
                    <a:pt x="2540" y="525780"/>
                  </a:lnTo>
                  <a:lnTo>
                    <a:pt x="3810" y="529590"/>
                  </a:lnTo>
                  <a:lnTo>
                    <a:pt x="6350" y="533400"/>
                  </a:lnTo>
                  <a:lnTo>
                    <a:pt x="7620" y="533400"/>
                  </a:lnTo>
                  <a:lnTo>
                    <a:pt x="10160" y="537210"/>
                  </a:lnTo>
                  <a:lnTo>
                    <a:pt x="17780" y="53975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77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866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121410" y="2538729"/>
              <a:ext cx="387350" cy="35560"/>
            </a:xfrm>
            <a:custGeom>
              <a:avLst/>
              <a:gdLst/>
              <a:ahLst/>
              <a:cxnLst/>
              <a:rect l="l" t="t" r="r" b="b"/>
              <a:pathLst>
                <a:path w="387350" h="35560">
                  <a:moveTo>
                    <a:pt x="3873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8890"/>
                  </a:lnTo>
                  <a:lnTo>
                    <a:pt x="1270" y="15240"/>
                  </a:lnTo>
                  <a:lnTo>
                    <a:pt x="2540" y="19050"/>
                  </a:lnTo>
                  <a:lnTo>
                    <a:pt x="2540" y="21590"/>
                  </a:lnTo>
                  <a:lnTo>
                    <a:pt x="5080" y="25400"/>
                  </a:lnTo>
                  <a:lnTo>
                    <a:pt x="10159" y="27940"/>
                  </a:lnTo>
                  <a:lnTo>
                    <a:pt x="10159" y="35560"/>
                  </a:lnTo>
                  <a:lnTo>
                    <a:pt x="377190" y="35560"/>
                  </a:lnTo>
                  <a:lnTo>
                    <a:pt x="377190" y="27940"/>
                  </a:lnTo>
                  <a:lnTo>
                    <a:pt x="382270" y="25400"/>
                  </a:lnTo>
                  <a:lnTo>
                    <a:pt x="384809" y="21590"/>
                  </a:lnTo>
                  <a:lnTo>
                    <a:pt x="386080" y="19050"/>
                  </a:lnTo>
                  <a:lnTo>
                    <a:pt x="386080" y="8890"/>
                  </a:lnTo>
                  <a:lnTo>
                    <a:pt x="387350" y="254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120140" y="2536189"/>
              <a:ext cx="389890" cy="40640"/>
            </a:xfrm>
            <a:custGeom>
              <a:avLst/>
              <a:gdLst/>
              <a:ahLst/>
              <a:cxnLst/>
              <a:rect l="l" t="t" r="r" b="b"/>
              <a:pathLst>
                <a:path w="389890" h="40639">
                  <a:moveTo>
                    <a:pt x="389890" y="1270"/>
                  </a:moveTo>
                  <a:lnTo>
                    <a:pt x="389255" y="1270"/>
                  </a:lnTo>
                  <a:lnTo>
                    <a:pt x="388620" y="1270"/>
                  </a:lnTo>
                  <a:lnTo>
                    <a:pt x="388620" y="0"/>
                  </a:lnTo>
                  <a:lnTo>
                    <a:pt x="387350" y="0"/>
                  </a:lnTo>
                  <a:lnTo>
                    <a:pt x="387350" y="5080"/>
                  </a:lnTo>
                  <a:lnTo>
                    <a:pt x="386080" y="11430"/>
                  </a:lnTo>
                  <a:lnTo>
                    <a:pt x="386080" y="17780"/>
                  </a:lnTo>
                  <a:lnTo>
                    <a:pt x="384810" y="21590"/>
                  </a:lnTo>
                  <a:lnTo>
                    <a:pt x="384810" y="24130"/>
                  </a:lnTo>
                  <a:lnTo>
                    <a:pt x="381000" y="27940"/>
                  </a:lnTo>
                  <a:lnTo>
                    <a:pt x="378460" y="27940"/>
                  </a:lnTo>
                  <a:lnTo>
                    <a:pt x="377190" y="29210"/>
                  </a:lnTo>
                  <a:lnTo>
                    <a:pt x="374650" y="27940"/>
                  </a:lnTo>
                  <a:lnTo>
                    <a:pt x="15240" y="27940"/>
                  </a:lnTo>
                  <a:lnTo>
                    <a:pt x="12700" y="30480"/>
                  </a:lnTo>
                  <a:lnTo>
                    <a:pt x="15240" y="33020"/>
                  </a:lnTo>
                  <a:lnTo>
                    <a:pt x="374650" y="3302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2700" y="35560"/>
                  </a:lnTo>
                  <a:lnTo>
                    <a:pt x="12700" y="31750"/>
                  </a:lnTo>
                  <a:lnTo>
                    <a:pt x="12700" y="30480"/>
                  </a:lnTo>
                  <a:lnTo>
                    <a:pt x="12700" y="29210"/>
                  </a:lnTo>
                  <a:lnTo>
                    <a:pt x="11430" y="27940"/>
                  </a:lnTo>
                  <a:lnTo>
                    <a:pt x="889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3810" y="17780"/>
                  </a:lnTo>
                  <a:lnTo>
                    <a:pt x="3810" y="11430"/>
                  </a:lnTo>
                  <a:lnTo>
                    <a:pt x="2540" y="5080"/>
                  </a:lnTo>
                  <a:lnTo>
                    <a:pt x="387350" y="5080"/>
                  </a:lnTo>
                  <a:lnTo>
                    <a:pt x="387350" y="0"/>
                  </a:lnTo>
                  <a:lnTo>
                    <a:pt x="635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21590"/>
                  </a:lnTo>
                  <a:lnTo>
                    <a:pt x="2540" y="25400"/>
                  </a:lnTo>
                  <a:lnTo>
                    <a:pt x="5080" y="29210"/>
                  </a:lnTo>
                  <a:lnTo>
                    <a:pt x="8890" y="30480"/>
                  </a:lnTo>
                  <a:lnTo>
                    <a:pt x="8890" y="38100"/>
                  </a:lnTo>
                  <a:lnTo>
                    <a:pt x="11430" y="40640"/>
                  </a:lnTo>
                  <a:lnTo>
                    <a:pt x="379730" y="40640"/>
                  </a:lnTo>
                  <a:lnTo>
                    <a:pt x="379730" y="38100"/>
                  </a:lnTo>
                  <a:lnTo>
                    <a:pt x="381000" y="38100"/>
                  </a:lnTo>
                  <a:lnTo>
                    <a:pt x="381000" y="33020"/>
                  </a:lnTo>
                  <a:lnTo>
                    <a:pt x="381000" y="31330"/>
                  </a:lnTo>
                  <a:lnTo>
                    <a:pt x="382270" y="30480"/>
                  </a:lnTo>
                  <a:lnTo>
                    <a:pt x="384810" y="29210"/>
                  </a:lnTo>
                  <a:lnTo>
                    <a:pt x="387350" y="25400"/>
                  </a:lnTo>
                  <a:lnTo>
                    <a:pt x="388620" y="21590"/>
                  </a:lnTo>
                  <a:lnTo>
                    <a:pt x="388620" y="11430"/>
                  </a:lnTo>
                  <a:lnTo>
                    <a:pt x="389890" y="5080"/>
                  </a:lnTo>
                  <a:lnTo>
                    <a:pt x="388620" y="5080"/>
                  </a:lnTo>
                  <a:lnTo>
                    <a:pt x="388620" y="2540"/>
                  </a:lnTo>
                  <a:lnTo>
                    <a:pt x="389890" y="2540"/>
                  </a:lnTo>
                  <a:lnTo>
                    <a:pt x="3898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922020" y="2574289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90" y="0"/>
                  </a:moveTo>
                  <a:lnTo>
                    <a:pt x="29210" y="0"/>
                  </a:lnTo>
                  <a:lnTo>
                    <a:pt x="21590" y="2539"/>
                  </a:lnTo>
                  <a:lnTo>
                    <a:pt x="16510" y="6350"/>
                  </a:lnTo>
                  <a:lnTo>
                    <a:pt x="10160" y="10160"/>
                  </a:lnTo>
                  <a:lnTo>
                    <a:pt x="6350" y="15239"/>
                  </a:lnTo>
                  <a:lnTo>
                    <a:pt x="2540" y="21589"/>
                  </a:lnTo>
                  <a:lnTo>
                    <a:pt x="0" y="34289"/>
                  </a:lnTo>
                  <a:lnTo>
                    <a:pt x="0" y="144780"/>
                  </a:lnTo>
                  <a:lnTo>
                    <a:pt x="736600" y="144780"/>
                  </a:lnTo>
                  <a:lnTo>
                    <a:pt x="736600" y="27939"/>
                  </a:lnTo>
                  <a:lnTo>
                    <a:pt x="731519" y="15239"/>
                  </a:lnTo>
                  <a:lnTo>
                    <a:pt x="726440" y="10160"/>
                  </a:lnTo>
                  <a:lnTo>
                    <a:pt x="721360" y="6350"/>
                  </a:lnTo>
                  <a:lnTo>
                    <a:pt x="715010" y="2539"/>
                  </a:lnTo>
                  <a:lnTo>
                    <a:pt x="707390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920750" y="2571749"/>
              <a:ext cx="740410" cy="148590"/>
            </a:xfrm>
            <a:custGeom>
              <a:avLst/>
              <a:gdLst/>
              <a:ahLst/>
              <a:cxnLst/>
              <a:rect l="l" t="t" r="r" b="b"/>
              <a:pathLst>
                <a:path w="740410" h="148589">
                  <a:moveTo>
                    <a:pt x="740410" y="36830"/>
                  </a:moveTo>
                  <a:lnTo>
                    <a:pt x="739127" y="30480"/>
                  </a:lnTo>
                  <a:lnTo>
                    <a:pt x="736600" y="24155"/>
                  </a:lnTo>
                  <a:lnTo>
                    <a:pt x="736600" y="30480"/>
                  </a:lnTo>
                  <a:lnTo>
                    <a:pt x="736600" y="36830"/>
                  </a:lnTo>
                  <a:lnTo>
                    <a:pt x="736600" y="144780"/>
                  </a:lnTo>
                  <a:lnTo>
                    <a:pt x="3810" y="144780"/>
                  </a:lnTo>
                  <a:lnTo>
                    <a:pt x="3810" y="36830"/>
                  </a:lnTo>
                  <a:lnTo>
                    <a:pt x="3810" y="30480"/>
                  </a:lnTo>
                  <a:lnTo>
                    <a:pt x="30480" y="5080"/>
                  </a:lnTo>
                  <a:lnTo>
                    <a:pt x="38087" y="5080"/>
                  </a:lnTo>
                  <a:lnTo>
                    <a:pt x="39370" y="5080"/>
                  </a:lnTo>
                  <a:lnTo>
                    <a:pt x="699770" y="5080"/>
                  </a:lnTo>
                  <a:lnTo>
                    <a:pt x="708660" y="5080"/>
                  </a:lnTo>
                  <a:lnTo>
                    <a:pt x="716280" y="6350"/>
                  </a:lnTo>
                  <a:lnTo>
                    <a:pt x="726427" y="13970"/>
                  </a:lnTo>
                  <a:lnTo>
                    <a:pt x="731520" y="19050"/>
                  </a:lnTo>
                  <a:lnTo>
                    <a:pt x="734060" y="25400"/>
                  </a:lnTo>
                  <a:lnTo>
                    <a:pt x="736600" y="30480"/>
                  </a:lnTo>
                  <a:lnTo>
                    <a:pt x="736600" y="24155"/>
                  </a:lnTo>
                  <a:lnTo>
                    <a:pt x="734060" y="17780"/>
                  </a:lnTo>
                  <a:lnTo>
                    <a:pt x="699770" y="0"/>
                  </a:lnTo>
                  <a:lnTo>
                    <a:pt x="39370" y="0"/>
                  </a:lnTo>
                  <a:lnTo>
                    <a:pt x="38087" y="0"/>
                  </a:lnTo>
                  <a:lnTo>
                    <a:pt x="38087" y="190"/>
                  </a:lnTo>
                  <a:lnTo>
                    <a:pt x="30480" y="1270"/>
                  </a:lnTo>
                  <a:lnTo>
                    <a:pt x="22860" y="3810"/>
                  </a:lnTo>
                  <a:lnTo>
                    <a:pt x="0" y="36830"/>
                  </a:lnTo>
                  <a:lnTo>
                    <a:pt x="0" y="147320"/>
                  </a:lnTo>
                  <a:lnTo>
                    <a:pt x="0" y="148590"/>
                  </a:lnTo>
                  <a:lnTo>
                    <a:pt x="740410" y="148590"/>
                  </a:lnTo>
                  <a:lnTo>
                    <a:pt x="740410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842010" y="2820669"/>
              <a:ext cx="854710" cy="40640"/>
            </a:xfrm>
            <a:custGeom>
              <a:avLst/>
              <a:gdLst/>
              <a:ahLst/>
              <a:cxnLst/>
              <a:rect l="l" t="t" r="r" b="b"/>
              <a:pathLst>
                <a:path w="854710" h="40639">
                  <a:moveTo>
                    <a:pt x="833120" y="0"/>
                  </a:moveTo>
                  <a:lnTo>
                    <a:pt x="21590" y="0"/>
                  </a:lnTo>
                  <a:lnTo>
                    <a:pt x="19050" y="5079"/>
                  </a:lnTo>
                  <a:lnTo>
                    <a:pt x="16509" y="8889"/>
                  </a:lnTo>
                  <a:lnTo>
                    <a:pt x="8890" y="19050"/>
                  </a:lnTo>
                  <a:lnTo>
                    <a:pt x="5080" y="22859"/>
                  </a:lnTo>
                  <a:lnTo>
                    <a:pt x="2540" y="26669"/>
                  </a:lnTo>
                  <a:lnTo>
                    <a:pt x="1270" y="30479"/>
                  </a:lnTo>
                  <a:lnTo>
                    <a:pt x="0" y="33019"/>
                  </a:lnTo>
                  <a:lnTo>
                    <a:pt x="1270" y="36829"/>
                  </a:lnTo>
                  <a:lnTo>
                    <a:pt x="2540" y="39369"/>
                  </a:lnTo>
                  <a:lnTo>
                    <a:pt x="5080" y="40639"/>
                  </a:lnTo>
                  <a:lnTo>
                    <a:pt x="850900" y="40639"/>
                  </a:lnTo>
                  <a:lnTo>
                    <a:pt x="854710" y="36829"/>
                  </a:lnTo>
                  <a:lnTo>
                    <a:pt x="854710" y="30479"/>
                  </a:lnTo>
                  <a:lnTo>
                    <a:pt x="849629" y="22859"/>
                  </a:lnTo>
                  <a:lnTo>
                    <a:pt x="845820" y="19050"/>
                  </a:lnTo>
                  <a:lnTo>
                    <a:pt x="838200" y="8889"/>
                  </a:lnTo>
                  <a:lnTo>
                    <a:pt x="835660" y="5079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866140" y="2659379"/>
              <a:ext cx="810260" cy="165100"/>
            </a:xfrm>
            <a:custGeom>
              <a:avLst/>
              <a:gdLst/>
              <a:ahLst/>
              <a:cxnLst/>
              <a:rect l="l" t="t" r="r" b="b"/>
              <a:pathLst>
                <a:path w="810260" h="165100">
                  <a:moveTo>
                    <a:pt x="730250" y="0"/>
                  </a:moveTo>
                  <a:lnTo>
                    <a:pt x="80009" y="0"/>
                  </a:lnTo>
                  <a:lnTo>
                    <a:pt x="77469" y="1270"/>
                  </a:lnTo>
                  <a:lnTo>
                    <a:pt x="74929" y="1270"/>
                  </a:lnTo>
                  <a:lnTo>
                    <a:pt x="72390" y="2540"/>
                  </a:lnTo>
                  <a:lnTo>
                    <a:pt x="69850" y="5080"/>
                  </a:lnTo>
                  <a:lnTo>
                    <a:pt x="67309" y="6350"/>
                  </a:lnTo>
                  <a:lnTo>
                    <a:pt x="64769" y="10160"/>
                  </a:lnTo>
                  <a:lnTo>
                    <a:pt x="60959" y="17780"/>
                  </a:lnTo>
                  <a:lnTo>
                    <a:pt x="53340" y="29210"/>
                  </a:lnTo>
                  <a:lnTo>
                    <a:pt x="44450" y="45720"/>
                  </a:lnTo>
                  <a:lnTo>
                    <a:pt x="24129" y="81280"/>
                  </a:lnTo>
                  <a:lnTo>
                    <a:pt x="15240" y="97790"/>
                  </a:lnTo>
                  <a:lnTo>
                    <a:pt x="7619" y="109220"/>
                  </a:lnTo>
                  <a:lnTo>
                    <a:pt x="3809" y="115570"/>
                  </a:lnTo>
                  <a:lnTo>
                    <a:pt x="1269" y="119380"/>
                  </a:lnTo>
                  <a:lnTo>
                    <a:pt x="1269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69" y="158750"/>
                  </a:lnTo>
                  <a:lnTo>
                    <a:pt x="2540" y="162560"/>
                  </a:lnTo>
                  <a:lnTo>
                    <a:pt x="7619" y="163830"/>
                  </a:lnTo>
                  <a:lnTo>
                    <a:pt x="13969" y="165100"/>
                  </a:lnTo>
                  <a:lnTo>
                    <a:pt x="796290" y="165100"/>
                  </a:lnTo>
                  <a:lnTo>
                    <a:pt x="802640" y="163830"/>
                  </a:lnTo>
                  <a:lnTo>
                    <a:pt x="807720" y="162560"/>
                  </a:lnTo>
                  <a:lnTo>
                    <a:pt x="810260" y="158750"/>
                  </a:lnTo>
                  <a:lnTo>
                    <a:pt x="810260" y="124460"/>
                  </a:lnTo>
                  <a:lnTo>
                    <a:pt x="808990" y="119380"/>
                  </a:lnTo>
                  <a:lnTo>
                    <a:pt x="806449" y="115570"/>
                  </a:lnTo>
                  <a:lnTo>
                    <a:pt x="802640" y="109220"/>
                  </a:lnTo>
                  <a:lnTo>
                    <a:pt x="795020" y="97790"/>
                  </a:lnTo>
                  <a:lnTo>
                    <a:pt x="786129" y="81280"/>
                  </a:lnTo>
                  <a:lnTo>
                    <a:pt x="765810" y="45720"/>
                  </a:lnTo>
                  <a:lnTo>
                    <a:pt x="756919" y="29210"/>
                  </a:lnTo>
                  <a:lnTo>
                    <a:pt x="749300" y="17780"/>
                  </a:lnTo>
                  <a:lnTo>
                    <a:pt x="745490" y="10160"/>
                  </a:lnTo>
                  <a:lnTo>
                    <a:pt x="742950" y="6350"/>
                  </a:lnTo>
                  <a:lnTo>
                    <a:pt x="740410" y="5080"/>
                  </a:lnTo>
                  <a:lnTo>
                    <a:pt x="737869" y="2540"/>
                  </a:lnTo>
                  <a:lnTo>
                    <a:pt x="735329" y="1270"/>
                  </a:lnTo>
                  <a:lnTo>
                    <a:pt x="732790" y="1270"/>
                  </a:lnTo>
                  <a:lnTo>
                    <a:pt x="730250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588769" y="2658109"/>
              <a:ext cx="88900" cy="1689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949960" y="2658109"/>
              <a:ext cx="640080" cy="3810"/>
            </a:xfrm>
            <a:custGeom>
              <a:avLst/>
              <a:gdLst/>
              <a:ahLst/>
              <a:cxnLst/>
              <a:rect l="l" t="t" r="r" b="b"/>
              <a:pathLst>
                <a:path w="640080" h="3810">
                  <a:moveTo>
                    <a:pt x="6400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640080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864870" y="2658109"/>
              <a:ext cx="87630" cy="16891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880110" y="2821939"/>
              <a:ext cx="783590" cy="5080"/>
            </a:xfrm>
            <a:custGeom>
              <a:avLst/>
              <a:gdLst/>
              <a:ahLst/>
              <a:cxnLst/>
              <a:rect l="l" t="t" r="r" b="b"/>
              <a:pathLst>
                <a:path w="783589" h="5080">
                  <a:moveTo>
                    <a:pt x="783590" y="1270"/>
                  </a:moveTo>
                  <a:lnTo>
                    <a:pt x="782942" y="1270"/>
                  </a:lnTo>
                  <a:lnTo>
                    <a:pt x="78294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2955" y="5080"/>
                  </a:lnTo>
                  <a:lnTo>
                    <a:pt x="782955" y="3810"/>
                  </a:lnTo>
                  <a:lnTo>
                    <a:pt x="783590" y="3810"/>
                  </a:lnTo>
                  <a:lnTo>
                    <a:pt x="7835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866140" y="2782569"/>
              <a:ext cx="810260" cy="41910"/>
            </a:xfrm>
            <a:custGeom>
              <a:avLst/>
              <a:gdLst/>
              <a:ahLst/>
              <a:cxnLst/>
              <a:rect l="l" t="t" r="r" b="b"/>
              <a:pathLst>
                <a:path w="810260" h="41910">
                  <a:moveTo>
                    <a:pt x="805179" y="0"/>
                  </a:moveTo>
                  <a:lnTo>
                    <a:pt x="6350" y="0"/>
                  </a:lnTo>
                  <a:lnTo>
                    <a:pt x="2540" y="1269"/>
                  </a:lnTo>
                  <a:lnTo>
                    <a:pt x="1269" y="3809"/>
                  </a:lnTo>
                  <a:lnTo>
                    <a:pt x="0" y="8889"/>
                  </a:lnTo>
                  <a:lnTo>
                    <a:pt x="0" y="30479"/>
                  </a:lnTo>
                  <a:lnTo>
                    <a:pt x="1269" y="35559"/>
                  </a:lnTo>
                  <a:lnTo>
                    <a:pt x="2540" y="39369"/>
                  </a:lnTo>
                  <a:lnTo>
                    <a:pt x="7619" y="40639"/>
                  </a:lnTo>
                  <a:lnTo>
                    <a:pt x="13969" y="41909"/>
                  </a:lnTo>
                  <a:lnTo>
                    <a:pt x="796290" y="41909"/>
                  </a:lnTo>
                  <a:lnTo>
                    <a:pt x="802640" y="40639"/>
                  </a:lnTo>
                  <a:lnTo>
                    <a:pt x="807720" y="39369"/>
                  </a:lnTo>
                  <a:lnTo>
                    <a:pt x="810260" y="35559"/>
                  </a:lnTo>
                  <a:lnTo>
                    <a:pt x="810260" y="3809"/>
                  </a:lnTo>
                  <a:lnTo>
                    <a:pt x="808990" y="1269"/>
                  </a:lnTo>
                  <a:lnTo>
                    <a:pt x="805179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864870" y="2780029"/>
              <a:ext cx="812800" cy="46990"/>
            </a:xfrm>
            <a:custGeom>
              <a:avLst/>
              <a:gdLst/>
              <a:ahLst/>
              <a:cxnLst/>
              <a:rect l="l" t="t" r="r" b="b"/>
              <a:pathLst>
                <a:path w="812800" h="46989">
                  <a:moveTo>
                    <a:pt x="812800" y="6350"/>
                  </a:moveTo>
                  <a:lnTo>
                    <a:pt x="811530" y="1270"/>
                  </a:lnTo>
                  <a:lnTo>
                    <a:pt x="810260" y="1270"/>
                  </a:lnTo>
                  <a:lnTo>
                    <a:pt x="810260" y="6350"/>
                  </a:lnTo>
                  <a:lnTo>
                    <a:pt x="808990" y="11430"/>
                  </a:lnTo>
                  <a:lnTo>
                    <a:pt x="808990" y="33020"/>
                  </a:lnTo>
                  <a:lnTo>
                    <a:pt x="808990" y="38100"/>
                  </a:lnTo>
                  <a:lnTo>
                    <a:pt x="807720" y="39370"/>
                  </a:lnTo>
                  <a:lnTo>
                    <a:pt x="803910" y="41910"/>
                  </a:lnTo>
                  <a:lnTo>
                    <a:pt x="798182" y="41910"/>
                  </a:lnTo>
                  <a:lnTo>
                    <a:pt x="79756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0100" y="5080"/>
                  </a:lnTo>
                  <a:lnTo>
                    <a:pt x="806450" y="3810"/>
                  </a:lnTo>
                  <a:lnTo>
                    <a:pt x="808990" y="5080"/>
                  </a:lnTo>
                  <a:lnTo>
                    <a:pt x="810260" y="6350"/>
                  </a:lnTo>
                  <a:lnTo>
                    <a:pt x="810260" y="1270"/>
                  </a:lnTo>
                  <a:lnTo>
                    <a:pt x="806450" y="1270"/>
                  </a:lnTo>
                  <a:lnTo>
                    <a:pt x="800100" y="0"/>
                  </a:lnTo>
                  <a:lnTo>
                    <a:pt x="13970" y="0"/>
                  </a:lnTo>
                  <a:lnTo>
                    <a:pt x="7620" y="1270"/>
                  </a:lnTo>
                  <a:lnTo>
                    <a:pt x="2540" y="2540"/>
                  </a:lnTo>
                  <a:lnTo>
                    <a:pt x="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0" y="39370"/>
                  </a:lnTo>
                  <a:lnTo>
                    <a:pt x="254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7560" y="46990"/>
                  </a:lnTo>
                  <a:lnTo>
                    <a:pt x="798195" y="46990"/>
                  </a:lnTo>
                  <a:lnTo>
                    <a:pt x="798195" y="46863"/>
                  </a:lnTo>
                  <a:lnTo>
                    <a:pt x="803910" y="45720"/>
                  </a:lnTo>
                  <a:lnTo>
                    <a:pt x="810260" y="43180"/>
                  </a:lnTo>
                  <a:lnTo>
                    <a:pt x="812800" y="39370"/>
                  </a:lnTo>
                  <a:lnTo>
                    <a:pt x="812800" y="33020"/>
                  </a:lnTo>
                  <a:lnTo>
                    <a:pt x="812800" y="11430"/>
                  </a:lnTo>
                  <a:lnTo>
                    <a:pt x="81280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899160" y="2666999"/>
              <a:ext cx="739140" cy="100330"/>
            </a:xfrm>
            <a:custGeom>
              <a:avLst/>
              <a:gdLst/>
              <a:ahLst/>
              <a:cxnLst/>
              <a:rect l="l" t="t" r="r" b="b"/>
              <a:pathLst>
                <a:path w="739139" h="100330">
                  <a:moveTo>
                    <a:pt x="688340" y="0"/>
                  </a:moveTo>
                  <a:lnTo>
                    <a:pt x="661670" y="0"/>
                  </a:lnTo>
                  <a:lnTo>
                    <a:pt x="659130" y="5079"/>
                  </a:lnTo>
                  <a:lnTo>
                    <a:pt x="656590" y="0"/>
                  </a:lnTo>
                  <a:lnTo>
                    <a:pt x="626110" y="0"/>
                  </a:lnTo>
                  <a:lnTo>
                    <a:pt x="622300" y="5079"/>
                  </a:lnTo>
                  <a:lnTo>
                    <a:pt x="619760" y="0"/>
                  </a:lnTo>
                  <a:lnTo>
                    <a:pt x="589280" y="0"/>
                  </a:lnTo>
                  <a:lnTo>
                    <a:pt x="586740" y="5079"/>
                  </a:lnTo>
                  <a:lnTo>
                    <a:pt x="584200" y="0"/>
                  </a:lnTo>
                  <a:lnTo>
                    <a:pt x="554990" y="0"/>
                  </a:lnTo>
                  <a:lnTo>
                    <a:pt x="551180" y="5079"/>
                  </a:lnTo>
                  <a:lnTo>
                    <a:pt x="506730" y="5079"/>
                  </a:lnTo>
                  <a:lnTo>
                    <a:pt x="504190" y="0"/>
                  </a:lnTo>
                  <a:lnTo>
                    <a:pt x="474980" y="0"/>
                  </a:lnTo>
                  <a:lnTo>
                    <a:pt x="471170" y="5079"/>
                  </a:lnTo>
                  <a:lnTo>
                    <a:pt x="468630" y="0"/>
                  </a:lnTo>
                  <a:lnTo>
                    <a:pt x="439420" y="0"/>
                  </a:lnTo>
                  <a:lnTo>
                    <a:pt x="435609" y="5079"/>
                  </a:lnTo>
                  <a:lnTo>
                    <a:pt x="431800" y="0"/>
                  </a:lnTo>
                  <a:lnTo>
                    <a:pt x="402590" y="0"/>
                  </a:lnTo>
                  <a:lnTo>
                    <a:pt x="400050" y="5079"/>
                  </a:lnTo>
                  <a:lnTo>
                    <a:pt x="396240" y="0"/>
                  </a:lnTo>
                  <a:lnTo>
                    <a:pt x="368300" y="0"/>
                  </a:lnTo>
                  <a:lnTo>
                    <a:pt x="364490" y="5079"/>
                  </a:lnTo>
                  <a:lnTo>
                    <a:pt x="360680" y="0"/>
                  </a:lnTo>
                  <a:lnTo>
                    <a:pt x="330200" y="0"/>
                  </a:lnTo>
                  <a:lnTo>
                    <a:pt x="327659" y="5079"/>
                  </a:lnTo>
                  <a:lnTo>
                    <a:pt x="325120" y="0"/>
                  </a:lnTo>
                  <a:lnTo>
                    <a:pt x="298450" y="0"/>
                  </a:lnTo>
                  <a:lnTo>
                    <a:pt x="294640" y="5079"/>
                  </a:lnTo>
                  <a:lnTo>
                    <a:pt x="290830" y="0"/>
                  </a:lnTo>
                  <a:lnTo>
                    <a:pt x="260350" y="0"/>
                  </a:lnTo>
                  <a:lnTo>
                    <a:pt x="257809" y="5079"/>
                  </a:lnTo>
                  <a:lnTo>
                    <a:pt x="255270" y="0"/>
                  </a:lnTo>
                  <a:lnTo>
                    <a:pt x="226059" y="0"/>
                  </a:lnTo>
                  <a:lnTo>
                    <a:pt x="223520" y="5079"/>
                  </a:lnTo>
                  <a:lnTo>
                    <a:pt x="220980" y="0"/>
                  </a:lnTo>
                  <a:lnTo>
                    <a:pt x="189230" y="0"/>
                  </a:lnTo>
                  <a:lnTo>
                    <a:pt x="186690" y="5079"/>
                  </a:lnTo>
                  <a:lnTo>
                    <a:pt x="184150" y="0"/>
                  </a:lnTo>
                  <a:lnTo>
                    <a:pt x="154940" y="0"/>
                  </a:lnTo>
                  <a:lnTo>
                    <a:pt x="151130" y="5079"/>
                  </a:lnTo>
                  <a:lnTo>
                    <a:pt x="147320" y="0"/>
                  </a:lnTo>
                  <a:lnTo>
                    <a:pt x="116840" y="0"/>
                  </a:lnTo>
                  <a:lnTo>
                    <a:pt x="114300" y="5079"/>
                  </a:lnTo>
                  <a:lnTo>
                    <a:pt x="110490" y="0"/>
                  </a:lnTo>
                  <a:lnTo>
                    <a:pt x="82550" y="0"/>
                  </a:lnTo>
                  <a:lnTo>
                    <a:pt x="80009" y="5079"/>
                  </a:lnTo>
                  <a:lnTo>
                    <a:pt x="76200" y="0"/>
                  </a:lnTo>
                  <a:lnTo>
                    <a:pt x="49530" y="0"/>
                  </a:lnTo>
                  <a:lnTo>
                    <a:pt x="44450" y="11429"/>
                  </a:lnTo>
                  <a:lnTo>
                    <a:pt x="41909" y="19050"/>
                  </a:lnTo>
                  <a:lnTo>
                    <a:pt x="39370" y="19050"/>
                  </a:lnTo>
                  <a:lnTo>
                    <a:pt x="33020" y="30479"/>
                  </a:lnTo>
                  <a:lnTo>
                    <a:pt x="31750" y="39370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0320" y="58420"/>
                  </a:lnTo>
                  <a:lnTo>
                    <a:pt x="17780" y="58420"/>
                  </a:lnTo>
                  <a:lnTo>
                    <a:pt x="11430" y="69850"/>
                  </a:lnTo>
                  <a:lnTo>
                    <a:pt x="10159" y="77470"/>
                  </a:lnTo>
                  <a:lnTo>
                    <a:pt x="7620" y="77470"/>
                  </a:lnTo>
                  <a:lnTo>
                    <a:pt x="1270" y="88900"/>
                  </a:lnTo>
                  <a:lnTo>
                    <a:pt x="0" y="100329"/>
                  </a:lnTo>
                  <a:lnTo>
                    <a:pt x="739140" y="100329"/>
                  </a:lnTo>
                  <a:lnTo>
                    <a:pt x="736600" y="88900"/>
                  </a:lnTo>
                  <a:lnTo>
                    <a:pt x="731520" y="77470"/>
                  </a:lnTo>
                  <a:lnTo>
                    <a:pt x="727710" y="78739"/>
                  </a:lnTo>
                  <a:lnTo>
                    <a:pt x="726440" y="69850"/>
                  </a:lnTo>
                  <a:lnTo>
                    <a:pt x="720090" y="58420"/>
                  </a:lnTo>
                  <a:lnTo>
                    <a:pt x="717550" y="58420"/>
                  </a:lnTo>
                  <a:lnTo>
                    <a:pt x="716280" y="50800"/>
                  </a:lnTo>
                  <a:lnTo>
                    <a:pt x="709930" y="38100"/>
                  </a:lnTo>
                  <a:lnTo>
                    <a:pt x="706120" y="39370"/>
                  </a:lnTo>
                  <a:lnTo>
                    <a:pt x="704850" y="30479"/>
                  </a:lnTo>
                  <a:lnTo>
                    <a:pt x="698500" y="19050"/>
                  </a:lnTo>
                  <a:lnTo>
                    <a:pt x="695960" y="20320"/>
                  </a:lnTo>
                  <a:lnTo>
                    <a:pt x="694690" y="11429"/>
                  </a:lnTo>
                  <a:lnTo>
                    <a:pt x="688340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897255" y="2665729"/>
              <a:ext cx="742315" cy="104139"/>
            </a:xfrm>
            <a:custGeom>
              <a:avLst/>
              <a:gdLst/>
              <a:ahLst/>
              <a:cxnLst/>
              <a:rect l="l" t="t" r="r" b="b"/>
              <a:pathLst>
                <a:path w="742314" h="104139">
                  <a:moveTo>
                    <a:pt x="742315" y="101600"/>
                  </a:moveTo>
                  <a:lnTo>
                    <a:pt x="742022" y="99060"/>
                  </a:lnTo>
                  <a:lnTo>
                    <a:pt x="741045" y="90170"/>
                  </a:lnTo>
                  <a:lnTo>
                    <a:pt x="741045" y="88900"/>
                  </a:lnTo>
                  <a:lnTo>
                    <a:pt x="734695" y="77470"/>
                  </a:lnTo>
                  <a:lnTo>
                    <a:pt x="730516" y="77470"/>
                  </a:lnTo>
                  <a:lnTo>
                    <a:pt x="729615" y="71120"/>
                  </a:lnTo>
                  <a:lnTo>
                    <a:pt x="729615" y="69850"/>
                  </a:lnTo>
                  <a:lnTo>
                    <a:pt x="723265" y="58420"/>
                  </a:lnTo>
                  <a:lnTo>
                    <a:pt x="721995" y="57150"/>
                  </a:lnTo>
                  <a:lnTo>
                    <a:pt x="720420" y="57937"/>
                  </a:lnTo>
                  <a:lnTo>
                    <a:pt x="719455" y="52070"/>
                  </a:lnTo>
                  <a:lnTo>
                    <a:pt x="719455" y="50800"/>
                  </a:lnTo>
                  <a:lnTo>
                    <a:pt x="713105" y="38100"/>
                  </a:lnTo>
                  <a:lnTo>
                    <a:pt x="712343" y="38608"/>
                  </a:lnTo>
                  <a:lnTo>
                    <a:pt x="711835" y="38100"/>
                  </a:lnTo>
                  <a:lnTo>
                    <a:pt x="710565" y="38100"/>
                  </a:lnTo>
                  <a:lnTo>
                    <a:pt x="709028" y="38874"/>
                  </a:lnTo>
                  <a:lnTo>
                    <a:pt x="708025" y="31750"/>
                  </a:lnTo>
                  <a:lnTo>
                    <a:pt x="702945" y="20320"/>
                  </a:lnTo>
                  <a:lnTo>
                    <a:pt x="701675" y="19050"/>
                  </a:lnTo>
                  <a:lnTo>
                    <a:pt x="700405" y="19050"/>
                  </a:lnTo>
                  <a:lnTo>
                    <a:pt x="698766" y="19050"/>
                  </a:lnTo>
                  <a:lnTo>
                    <a:pt x="697865" y="12700"/>
                  </a:lnTo>
                  <a:lnTo>
                    <a:pt x="692175" y="2463"/>
                  </a:lnTo>
                  <a:lnTo>
                    <a:pt x="692785" y="1270"/>
                  </a:lnTo>
                  <a:lnTo>
                    <a:pt x="691515" y="0"/>
                  </a:lnTo>
                  <a:lnTo>
                    <a:pt x="690245" y="0"/>
                  </a:lnTo>
                  <a:lnTo>
                    <a:pt x="664845" y="0"/>
                  </a:lnTo>
                  <a:lnTo>
                    <a:pt x="663575" y="0"/>
                  </a:lnTo>
                  <a:lnTo>
                    <a:pt x="662305" y="0"/>
                  </a:lnTo>
                  <a:lnTo>
                    <a:pt x="661035" y="2540"/>
                  </a:lnTo>
                  <a:lnTo>
                    <a:pt x="659765" y="0"/>
                  </a:lnTo>
                  <a:lnTo>
                    <a:pt x="629285" y="0"/>
                  </a:lnTo>
                  <a:lnTo>
                    <a:pt x="628015" y="0"/>
                  </a:lnTo>
                  <a:lnTo>
                    <a:pt x="626745" y="0"/>
                  </a:lnTo>
                  <a:lnTo>
                    <a:pt x="624840" y="2540"/>
                  </a:lnTo>
                  <a:lnTo>
                    <a:pt x="622935" y="0"/>
                  </a:lnTo>
                  <a:lnTo>
                    <a:pt x="592455" y="0"/>
                  </a:lnTo>
                  <a:lnTo>
                    <a:pt x="591185" y="0"/>
                  </a:lnTo>
                  <a:lnTo>
                    <a:pt x="589915" y="0"/>
                  </a:lnTo>
                  <a:lnTo>
                    <a:pt x="588645" y="2540"/>
                  </a:lnTo>
                  <a:lnTo>
                    <a:pt x="587375" y="0"/>
                  </a:lnTo>
                  <a:lnTo>
                    <a:pt x="556895" y="0"/>
                  </a:lnTo>
                  <a:lnTo>
                    <a:pt x="554355" y="0"/>
                  </a:lnTo>
                  <a:lnTo>
                    <a:pt x="552450" y="3810"/>
                  </a:lnTo>
                  <a:lnTo>
                    <a:pt x="551815" y="3810"/>
                  </a:lnTo>
                  <a:lnTo>
                    <a:pt x="550545" y="3810"/>
                  </a:lnTo>
                  <a:lnTo>
                    <a:pt x="509257" y="3810"/>
                  </a:lnTo>
                  <a:lnTo>
                    <a:pt x="507365" y="0"/>
                  </a:lnTo>
                  <a:lnTo>
                    <a:pt x="476885" y="0"/>
                  </a:lnTo>
                  <a:lnTo>
                    <a:pt x="474345" y="0"/>
                  </a:lnTo>
                  <a:lnTo>
                    <a:pt x="473075" y="2540"/>
                  </a:lnTo>
                  <a:lnTo>
                    <a:pt x="471805" y="0"/>
                  </a:lnTo>
                  <a:lnTo>
                    <a:pt x="441325" y="0"/>
                  </a:lnTo>
                  <a:lnTo>
                    <a:pt x="438785" y="0"/>
                  </a:lnTo>
                  <a:lnTo>
                    <a:pt x="437515" y="2540"/>
                  </a:lnTo>
                  <a:lnTo>
                    <a:pt x="436245" y="0"/>
                  </a:lnTo>
                  <a:lnTo>
                    <a:pt x="405765" y="0"/>
                  </a:lnTo>
                  <a:lnTo>
                    <a:pt x="404495" y="0"/>
                  </a:lnTo>
                  <a:lnTo>
                    <a:pt x="403225" y="0"/>
                  </a:lnTo>
                  <a:lnTo>
                    <a:pt x="401688" y="3060"/>
                  </a:lnTo>
                  <a:lnTo>
                    <a:pt x="400545" y="1524"/>
                  </a:lnTo>
                  <a:lnTo>
                    <a:pt x="400685" y="1270"/>
                  </a:lnTo>
                  <a:lnTo>
                    <a:pt x="399415" y="0"/>
                  </a:lnTo>
                  <a:lnTo>
                    <a:pt x="371475" y="0"/>
                  </a:lnTo>
                  <a:lnTo>
                    <a:pt x="370205" y="0"/>
                  </a:lnTo>
                  <a:lnTo>
                    <a:pt x="368935" y="0"/>
                  </a:lnTo>
                  <a:lnTo>
                    <a:pt x="366649" y="3048"/>
                  </a:lnTo>
                  <a:lnTo>
                    <a:pt x="365125" y="0"/>
                  </a:lnTo>
                  <a:lnTo>
                    <a:pt x="333375" y="0"/>
                  </a:lnTo>
                  <a:lnTo>
                    <a:pt x="332105" y="0"/>
                  </a:lnTo>
                  <a:lnTo>
                    <a:pt x="330835" y="0"/>
                  </a:lnTo>
                  <a:lnTo>
                    <a:pt x="329565" y="2540"/>
                  </a:lnTo>
                  <a:lnTo>
                    <a:pt x="328295" y="0"/>
                  </a:lnTo>
                  <a:lnTo>
                    <a:pt x="300355" y="0"/>
                  </a:lnTo>
                  <a:lnTo>
                    <a:pt x="297815" y="0"/>
                  </a:lnTo>
                  <a:lnTo>
                    <a:pt x="296545" y="2540"/>
                  </a:lnTo>
                  <a:lnTo>
                    <a:pt x="295275" y="0"/>
                  </a:lnTo>
                  <a:lnTo>
                    <a:pt x="263525" y="0"/>
                  </a:lnTo>
                  <a:lnTo>
                    <a:pt x="262255" y="0"/>
                  </a:lnTo>
                  <a:lnTo>
                    <a:pt x="260985" y="0"/>
                  </a:lnTo>
                  <a:lnTo>
                    <a:pt x="259969" y="2032"/>
                  </a:lnTo>
                  <a:lnTo>
                    <a:pt x="258445" y="0"/>
                  </a:lnTo>
                  <a:lnTo>
                    <a:pt x="229235" y="0"/>
                  </a:lnTo>
                  <a:lnTo>
                    <a:pt x="227965" y="0"/>
                  </a:lnTo>
                  <a:lnTo>
                    <a:pt x="226695" y="0"/>
                  </a:lnTo>
                  <a:lnTo>
                    <a:pt x="225425" y="2540"/>
                  </a:lnTo>
                  <a:lnTo>
                    <a:pt x="224155" y="0"/>
                  </a:lnTo>
                  <a:lnTo>
                    <a:pt x="192405" y="0"/>
                  </a:lnTo>
                  <a:lnTo>
                    <a:pt x="191135" y="0"/>
                  </a:lnTo>
                  <a:lnTo>
                    <a:pt x="189865" y="0"/>
                  </a:lnTo>
                  <a:lnTo>
                    <a:pt x="188595" y="2540"/>
                  </a:lnTo>
                  <a:lnTo>
                    <a:pt x="187325" y="0"/>
                  </a:lnTo>
                  <a:lnTo>
                    <a:pt x="158115" y="0"/>
                  </a:lnTo>
                  <a:lnTo>
                    <a:pt x="156845" y="0"/>
                  </a:lnTo>
                  <a:lnTo>
                    <a:pt x="155575" y="0"/>
                  </a:lnTo>
                  <a:lnTo>
                    <a:pt x="153022" y="3390"/>
                  </a:lnTo>
                  <a:lnTo>
                    <a:pt x="151625" y="1524"/>
                  </a:lnTo>
                  <a:lnTo>
                    <a:pt x="151765" y="1270"/>
                  </a:lnTo>
                  <a:lnTo>
                    <a:pt x="150495" y="0"/>
                  </a:lnTo>
                  <a:lnTo>
                    <a:pt x="118745" y="0"/>
                  </a:lnTo>
                  <a:lnTo>
                    <a:pt x="118745" y="3810"/>
                  </a:lnTo>
                  <a:lnTo>
                    <a:pt x="148907" y="3810"/>
                  </a:lnTo>
                  <a:lnTo>
                    <a:pt x="151765" y="7620"/>
                  </a:lnTo>
                  <a:lnTo>
                    <a:pt x="154305" y="7620"/>
                  </a:lnTo>
                  <a:lnTo>
                    <a:pt x="157162" y="3810"/>
                  </a:lnTo>
                  <a:lnTo>
                    <a:pt x="184467" y="3810"/>
                  </a:lnTo>
                  <a:lnTo>
                    <a:pt x="187325" y="7620"/>
                  </a:lnTo>
                  <a:lnTo>
                    <a:pt x="189865" y="7620"/>
                  </a:lnTo>
                  <a:lnTo>
                    <a:pt x="192722" y="3810"/>
                  </a:lnTo>
                  <a:lnTo>
                    <a:pt x="222250" y="3810"/>
                  </a:lnTo>
                  <a:lnTo>
                    <a:pt x="224155" y="7620"/>
                  </a:lnTo>
                  <a:lnTo>
                    <a:pt x="226695" y="7620"/>
                  </a:lnTo>
                  <a:lnTo>
                    <a:pt x="228600" y="3810"/>
                  </a:lnTo>
                  <a:lnTo>
                    <a:pt x="255587" y="3810"/>
                  </a:lnTo>
                  <a:lnTo>
                    <a:pt x="258445" y="7620"/>
                  </a:lnTo>
                  <a:lnTo>
                    <a:pt x="260985" y="7620"/>
                  </a:lnTo>
                  <a:lnTo>
                    <a:pt x="261493" y="7112"/>
                  </a:lnTo>
                  <a:lnTo>
                    <a:pt x="262255" y="7620"/>
                  </a:lnTo>
                  <a:lnTo>
                    <a:pt x="264160" y="3810"/>
                  </a:lnTo>
                  <a:lnTo>
                    <a:pt x="292417" y="3810"/>
                  </a:lnTo>
                  <a:lnTo>
                    <a:pt x="295275" y="7620"/>
                  </a:lnTo>
                  <a:lnTo>
                    <a:pt x="297815" y="7620"/>
                  </a:lnTo>
                  <a:lnTo>
                    <a:pt x="300672" y="3810"/>
                  </a:lnTo>
                  <a:lnTo>
                    <a:pt x="325437" y="3810"/>
                  </a:lnTo>
                  <a:lnTo>
                    <a:pt x="328295" y="7620"/>
                  </a:lnTo>
                  <a:lnTo>
                    <a:pt x="330835" y="7620"/>
                  </a:lnTo>
                  <a:lnTo>
                    <a:pt x="332740" y="3810"/>
                  </a:lnTo>
                  <a:lnTo>
                    <a:pt x="362267" y="3810"/>
                  </a:lnTo>
                  <a:lnTo>
                    <a:pt x="365125" y="7620"/>
                  </a:lnTo>
                  <a:lnTo>
                    <a:pt x="366395" y="7620"/>
                  </a:lnTo>
                  <a:lnTo>
                    <a:pt x="367665" y="6350"/>
                  </a:lnTo>
                  <a:lnTo>
                    <a:pt x="370205" y="3810"/>
                  </a:lnTo>
                  <a:lnTo>
                    <a:pt x="397827" y="3810"/>
                  </a:lnTo>
                  <a:lnTo>
                    <a:pt x="400685" y="7620"/>
                  </a:lnTo>
                  <a:lnTo>
                    <a:pt x="403225" y="7620"/>
                  </a:lnTo>
                  <a:lnTo>
                    <a:pt x="405130" y="3810"/>
                  </a:lnTo>
                  <a:lnTo>
                    <a:pt x="433387" y="3810"/>
                  </a:lnTo>
                  <a:lnTo>
                    <a:pt x="436245" y="7620"/>
                  </a:lnTo>
                  <a:lnTo>
                    <a:pt x="438785" y="7620"/>
                  </a:lnTo>
                  <a:lnTo>
                    <a:pt x="441642" y="3810"/>
                  </a:lnTo>
                  <a:lnTo>
                    <a:pt x="469900" y="3810"/>
                  </a:lnTo>
                  <a:lnTo>
                    <a:pt x="471805" y="7620"/>
                  </a:lnTo>
                  <a:lnTo>
                    <a:pt x="474345" y="7620"/>
                  </a:lnTo>
                  <a:lnTo>
                    <a:pt x="477202" y="3810"/>
                  </a:lnTo>
                  <a:lnTo>
                    <a:pt x="505460" y="3810"/>
                  </a:lnTo>
                  <a:lnTo>
                    <a:pt x="507365" y="7620"/>
                  </a:lnTo>
                  <a:lnTo>
                    <a:pt x="508635" y="7620"/>
                  </a:lnTo>
                  <a:lnTo>
                    <a:pt x="509905" y="7620"/>
                  </a:lnTo>
                  <a:lnTo>
                    <a:pt x="554355" y="7620"/>
                  </a:lnTo>
                  <a:lnTo>
                    <a:pt x="557212" y="3810"/>
                  </a:lnTo>
                  <a:lnTo>
                    <a:pt x="584517" y="3810"/>
                  </a:lnTo>
                  <a:lnTo>
                    <a:pt x="587375" y="7620"/>
                  </a:lnTo>
                  <a:lnTo>
                    <a:pt x="589915" y="7620"/>
                  </a:lnTo>
                  <a:lnTo>
                    <a:pt x="591820" y="3810"/>
                  </a:lnTo>
                  <a:lnTo>
                    <a:pt x="620077" y="3810"/>
                  </a:lnTo>
                  <a:lnTo>
                    <a:pt x="622935" y="7620"/>
                  </a:lnTo>
                  <a:lnTo>
                    <a:pt x="625475" y="7620"/>
                  </a:lnTo>
                  <a:lnTo>
                    <a:pt x="625983" y="7112"/>
                  </a:lnTo>
                  <a:lnTo>
                    <a:pt x="626745" y="7620"/>
                  </a:lnTo>
                  <a:lnTo>
                    <a:pt x="628650" y="3810"/>
                  </a:lnTo>
                  <a:lnTo>
                    <a:pt x="657860" y="3810"/>
                  </a:lnTo>
                  <a:lnTo>
                    <a:pt x="659765" y="7620"/>
                  </a:lnTo>
                  <a:lnTo>
                    <a:pt x="662305" y="7620"/>
                  </a:lnTo>
                  <a:lnTo>
                    <a:pt x="664210" y="3810"/>
                  </a:lnTo>
                  <a:lnTo>
                    <a:pt x="689673" y="3810"/>
                  </a:lnTo>
                  <a:lnTo>
                    <a:pt x="695325" y="13970"/>
                  </a:lnTo>
                  <a:lnTo>
                    <a:pt x="695325" y="15240"/>
                  </a:lnTo>
                  <a:lnTo>
                    <a:pt x="695680" y="15240"/>
                  </a:lnTo>
                  <a:lnTo>
                    <a:pt x="696595" y="21590"/>
                  </a:lnTo>
                  <a:lnTo>
                    <a:pt x="696595" y="22860"/>
                  </a:lnTo>
                  <a:lnTo>
                    <a:pt x="697865" y="22860"/>
                  </a:lnTo>
                  <a:lnTo>
                    <a:pt x="699135" y="22860"/>
                  </a:lnTo>
                  <a:lnTo>
                    <a:pt x="699833" y="22860"/>
                  </a:lnTo>
                  <a:lnTo>
                    <a:pt x="705485" y="33020"/>
                  </a:lnTo>
                  <a:lnTo>
                    <a:pt x="705688" y="33235"/>
                  </a:lnTo>
                  <a:lnTo>
                    <a:pt x="706755" y="40640"/>
                  </a:lnTo>
                  <a:lnTo>
                    <a:pt x="706755" y="41910"/>
                  </a:lnTo>
                  <a:lnTo>
                    <a:pt x="709295" y="41910"/>
                  </a:lnTo>
                  <a:lnTo>
                    <a:pt x="710057" y="41910"/>
                  </a:lnTo>
                  <a:lnTo>
                    <a:pt x="716915" y="53340"/>
                  </a:lnTo>
                  <a:lnTo>
                    <a:pt x="716915" y="59690"/>
                  </a:lnTo>
                  <a:lnTo>
                    <a:pt x="718185" y="60960"/>
                  </a:lnTo>
                  <a:lnTo>
                    <a:pt x="719455" y="60960"/>
                  </a:lnTo>
                  <a:lnTo>
                    <a:pt x="721423" y="60960"/>
                  </a:lnTo>
                  <a:lnTo>
                    <a:pt x="727075" y="71120"/>
                  </a:lnTo>
                  <a:lnTo>
                    <a:pt x="728345" y="80010"/>
                  </a:lnTo>
                  <a:lnTo>
                    <a:pt x="729615" y="81280"/>
                  </a:lnTo>
                  <a:lnTo>
                    <a:pt x="731862" y="80530"/>
                  </a:lnTo>
                  <a:lnTo>
                    <a:pt x="737222" y="90170"/>
                  </a:lnTo>
                  <a:lnTo>
                    <a:pt x="739203" y="99060"/>
                  </a:lnTo>
                  <a:lnTo>
                    <a:pt x="2540" y="99060"/>
                  </a:lnTo>
                  <a:lnTo>
                    <a:pt x="635" y="99060"/>
                  </a:lnTo>
                  <a:lnTo>
                    <a:pt x="635" y="10160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1045" y="104140"/>
                  </a:lnTo>
                  <a:lnTo>
                    <a:pt x="742315" y="102870"/>
                  </a:lnTo>
                  <a:lnTo>
                    <a:pt x="742315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897890" y="2665729"/>
              <a:ext cx="256540" cy="1016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924560" y="268477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80" h="44450">
                  <a:moveTo>
                    <a:pt x="147320" y="41910"/>
                  </a:moveTo>
                  <a:lnTo>
                    <a:pt x="146050" y="40640"/>
                  </a:ln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6050" y="44450"/>
                  </a:lnTo>
                  <a:lnTo>
                    <a:pt x="147320" y="41910"/>
                  </a:lnTo>
                  <a:close/>
                </a:path>
                <a:path w="322580" h="44450">
                  <a:moveTo>
                    <a:pt x="256540" y="19050"/>
                  </a:moveTo>
                  <a:lnTo>
                    <a:pt x="254000" y="19050"/>
                  </a:lnTo>
                  <a:lnTo>
                    <a:pt x="11430" y="20320"/>
                  </a:lnTo>
                  <a:lnTo>
                    <a:pt x="10160" y="21590"/>
                  </a:lnTo>
                  <a:lnTo>
                    <a:pt x="10160" y="24130"/>
                  </a:lnTo>
                  <a:lnTo>
                    <a:pt x="11430" y="25400"/>
                  </a:lnTo>
                  <a:lnTo>
                    <a:pt x="254000" y="22860"/>
                  </a:lnTo>
                  <a:lnTo>
                    <a:pt x="256540" y="22860"/>
                  </a:lnTo>
                  <a:lnTo>
                    <a:pt x="256540" y="19050"/>
                  </a:lnTo>
                  <a:close/>
                </a:path>
                <a:path w="322580" h="44450">
                  <a:moveTo>
                    <a:pt x="322580" y="2540"/>
                  </a:moveTo>
                  <a:lnTo>
                    <a:pt x="320040" y="0"/>
                  </a:lnTo>
                  <a:lnTo>
                    <a:pt x="16510" y="0"/>
                  </a:lnTo>
                  <a:lnTo>
                    <a:pt x="16510" y="3810"/>
                  </a:lnTo>
                  <a:lnTo>
                    <a:pt x="320040" y="5080"/>
                  </a:lnTo>
                  <a:lnTo>
                    <a:pt x="3225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602740" y="27571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555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60147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56845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56591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532890" y="27571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555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153162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34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4648" y="10160"/>
                  </a:lnTo>
                  <a:lnTo>
                    <a:pt x="5778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49860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49733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410969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40970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4445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37668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37414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34239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254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33985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97028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96901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93599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93345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901700" y="27571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899160" y="27546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1004570" y="2757169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401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36550" y="10159"/>
                  </a:lnTo>
                  <a:lnTo>
                    <a:pt x="33401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003300" y="2754629"/>
              <a:ext cx="339090" cy="15240"/>
            </a:xfrm>
            <a:custGeom>
              <a:avLst/>
              <a:gdLst/>
              <a:ahLst/>
              <a:cxnLst/>
              <a:rect l="l" t="t" r="r" b="b"/>
              <a:pathLst>
                <a:path w="339090" h="15239">
                  <a:moveTo>
                    <a:pt x="339090" y="12700"/>
                  </a:moveTo>
                  <a:lnTo>
                    <a:pt x="338455" y="10160"/>
                  </a:lnTo>
                  <a:lnTo>
                    <a:pt x="336550" y="2540"/>
                  </a:lnTo>
                  <a:lnTo>
                    <a:pt x="335915" y="2540"/>
                  </a:lnTo>
                  <a:lnTo>
                    <a:pt x="335915" y="1270"/>
                  </a:lnTo>
                  <a:lnTo>
                    <a:pt x="336550" y="2540"/>
                  </a:lnTo>
                  <a:lnTo>
                    <a:pt x="336550" y="1270"/>
                  </a:lnTo>
                  <a:lnTo>
                    <a:pt x="335915" y="635"/>
                  </a:lnTo>
                  <a:lnTo>
                    <a:pt x="335915" y="0"/>
                  </a:lnTo>
                  <a:lnTo>
                    <a:pt x="335280" y="0"/>
                  </a:lnTo>
                  <a:lnTo>
                    <a:pt x="335267" y="10160"/>
                  </a:lnTo>
                  <a:lnTo>
                    <a:pt x="4648" y="10160"/>
                  </a:lnTo>
                  <a:lnTo>
                    <a:pt x="5778" y="5080"/>
                  </a:lnTo>
                  <a:lnTo>
                    <a:pt x="333578" y="5080"/>
                  </a:lnTo>
                  <a:lnTo>
                    <a:pt x="335267" y="10160"/>
                  </a:lnTo>
                  <a:lnTo>
                    <a:pt x="335267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3810" y="13970"/>
                  </a:lnTo>
                  <a:lnTo>
                    <a:pt x="3378" y="13970"/>
                  </a:lnTo>
                  <a:lnTo>
                    <a:pt x="3378" y="13830"/>
                  </a:lnTo>
                  <a:lnTo>
                    <a:pt x="3810" y="13970"/>
                  </a:lnTo>
                  <a:lnTo>
                    <a:pt x="3810" y="2540"/>
                  </a:lnTo>
                  <a:lnTo>
                    <a:pt x="952" y="10160"/>
                  </a:lnTo>
                  <a:lnTo>
                    <a:pt x="939" y="13970"/>
                  </a:lnTo>
                  <a:lnTo>
                    <a:pt x="939" y="14579"/>
                  </a:lnTo>
                  <a:lnTo>
                    <a:pt x="635" y="13970"/>
                  </a:lnTo>
                  <a:lnTo>
                    <a:pt x="939" y="13970"/>
                  </a:lnTo>
                  <a:lnTo>
                    <a:pt x="939" y="10160"/>
                  </a:lnTo>
                  <a:lnTo>
                    <a:pt x="635" y="10160"/>
                  </a:lnTo>
                  <a:lnTo>
                    <a:pt x="635" y="1101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317" y="12814"/>
                  </a:lnTo>
                  <a:lnTo>
                    <a:pt x="317" y="13335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939" y="15240"/>
                  </a:lnTo>
                  <a:lnTo>
                    <a:pt x="1270" y="15240"/>
                  </a:lnTo>
                  <a:lnTo>
                    <a:pt x="337820" y="15240"/>
                  </a:lnTo>
                  <a:lnTo>
                    <a:pt x="339090" y="15240"/>
                  </a:lnTo>
                  <a:lnTo>
                    <a:pt x="33909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520190" y="1878329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10" h="463550">
                  <a:moveTo>
                    <a:pt x="181609" y="436880"/>
                  </a:moveTo>
                  <a:lnTo>
                    <a:pt x="125729" y="436880"/>
                  </a:lnTo>
                  <a:lnTo>
                    <a:pt x="128270" y="438150"/>
                  </a:lnTo>
                  <a:lnTo>
                    <a:pt x="137159" y="447040"/>
                  </a:lnTo>
                  <a:lnTo>
                    <a:pt x="139699" y="452120"/>
                  </a:lnTo>
                  <a:lnTo>
                    <a:pt x="144779" y="459740"/>
                  </a:lnTo>
                  <a:lnTo>
                    <a:pt x="146049" y="462280"/>
                  </a:lnTo>
                  <a:lnTo>
                    <a:pt x="146049" y="463550"/>
                  </a:lnTo>
                  <a:lnTo>
                    <a:pt x="148590" y="461010"/>
                  </a:lnTo>
                  <a:lnTo>
                    <a:pt x="153670" y="458470"/>
                  </a:lnTo>
                  <a:lnTo>
                    <a:pt x="157479" y="454660"/>
                  </a:lnTo>
                  <a:lnTo>
                    <a:pt x="162559" y="452120"/>
                  </a:lnTo>
                  <a:lnTo>
                    <a:pt x="166370" y="448310"/>
                  </a:lnTo>
                  <a:lnTo>
                    <a:pt x="170179" y="445770"/>
                  </a:lnTo>
                  <a:lnTo>
                    <a:pt x="175259" y="443230"/>
                  </a:lnTo>
                  <a:lnTo>
                    <a:pt x="181609" y="439420"/>
                  </a:lnTo>
                  <a:lnTo>
                    <a:pt x="181609" y="436880"/>
                  </a:lnTo>
                  <a:close/>
                </a:path>
                <a:path w="181610" h="463550">
                  <a:moveTo>
                    <a:pt x="52069" y="62230"/>
                  </a:moveTo>
                  <a:lnTo>
                    <a:pt x="48259" y="62230"/>
                  </a:lnTo>
                  <a:lnTo>
                    <a:pt x="48259" y="66040"/>
                  </a:lnTo>
                  <a:lnTo>
                    <a:pt x="49529" y="69850"/>
                  </a:lnTo>
                  <a:lnTo>
                    <a:pt x="49529" y="80010"/>
                  </a:lnTo>
                  <a:lnTo>
                    <a:pt x="52069" y="85090"/>
                  </a:lnTo>
                  <a:lnTo>
                    <a:pt x="55879" y="88900"/>
                  </a:lnTo>
                  <a:lnTo>
                    <a:pt x="60959" y="90170"/>
                  </a:lnTo>
                  <a:lnTo>
                    <a:pt x="55879" y="99060"/>
                  </a:lnTo>
                  <a:lnTo>
                    <a:pt x="48259" y="119380"/>
                  </a:lnTo>
                  <a:lnTo>
                    <a:pt x="45719" y="124460"/>
                  </a:lnTo>
                  <a:lnTo>
                    <a:pt x="45719" y="127000"/>
                  </a:lnTo>
                  <a:lnTo>
                    <a:pt x="43179" y="132080"/>
                  </a:lnTo>
                  <a:lnTo>
                    <a:pt x="41909" y="138430"/>
                  </a:lnTo>
                  <a:lnTo>
                    <a:pt x="36829" y="151130"/>
                  </a:lnTo>
                  <a:lnTo>
                    <a:pt x="30479" y="163830"/>
                  </a:lnTo>
                  <a:lnTo>
                    <a:pt x="30479" y="168910"/>
                  </a:lnTo>
                  <a:lnTo>
                    <a:pt x="27940" y="171450"/>
                  </a:lnTo>
                  <a:lnTo>
                    <a:pt x="30479" y="179070"/>
                  </a:lnTo>
                  <a:lnTo>
                    <a:pt x="33019" y="182880"/>
                  </a:lnTo>
                  <a:lnTo>
                    <a:pt x="36829" y="194310"/>
                  </a:lnTo>
                  <a:lnTo>
                    <a:pt x="38100" y="203200"/>
                  </a:lnTo>
                  <a:lnTo>
                    <a:pt x="39369" y="207010"/>
                  </a:lnTo>
                  <a:lnTo>
                    <a:pt x="38100" y="210820"/>
                  </a:lnTo>
                  <a:lnTo>
                    <a:pt x="34290" y="217170"/>
                  </a:lnTo>
                  <a:lnTo>
                    <a:pt x="31750" y="222250"/>
                  </a:lnTo>
                  <a:lnTo>
                    <a:pt x="29209" y="226060"/>
                  </a:lnTo>
                  <a:lnTo>
                    <a:pt x="26669" y="232410"/>
                  </a:lnTo>
                  <a:lnTo>
                    <a:pt x="22859" y="240030"/>
                  </a:lnTo>
                  <a:lnTo>
                    <a:pt x="17779" y="247650"/>
                  </a:lnTo>
                  <a:lnTo>
                    <a:pt x="15240" y="252730"/>
                  </a:lnTo>
                  <a:lnTo>
                    <a:pt x="13969" y="254000"/>
                  </a:lnTo>
                  <a:lnTo>
                    <a:pt x="12700" y="256540"/>
                  </a:lnTo>
                  <a:lnTo>
                    <a:pt x="10159" y="260350"/>
                  </a:lnTo>
                  <a:lnTo>
                    <a:pt x="6350" y="262890"/>
                  </a:lnTo>
                  <a:lnTo>
                    <a:pt x="3809" y="266700"/>
                  </a:lnTo>
                  <a:lnTo>
                    <a:pt x="1269" y="26924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3809" y="287020"/>
                  </a:lnTo>
                  <a:lnTo>
                    <a:pt x="6350" y="288290"/>
                  </a:lnTo>
                  <a:lnTo>
                    <a:pt x="8890" y="288290"/>
                  </a:lnTo>
                  <a:lnTo>
                    <a:pt x="11429" y="289560"/>
                  </a:lnTo>
                  <a:lnTo>
                    <a:pt x="17779" y="289560"/>
                  </a:lnTo>
                  <a:lnTo>
                    <a:pt x="25400" y="292100"/>
                  </a:lnTo>
                  <a:lnTo>
                    <a:pt x="30479" y="294640"/>
                  </a:lnTo>
                  <a:lnTo>
                    <a:pt x="34290" y="298450"/>
                  </a:lnTo>
                  <a:lnTo>
                    <a:pt x="34290" y="302260"/>
                  </a:lnTo>
                  <a:lnTo>
                    <a:pt x="35559" y="307340"/>
                  </a:lnTo>
                  <a:lnTo>
                    <a:pt x="35559" y="313690"/>
                  </a:lnTo>
                  <a:lnTo>
                    <a:pt x="34290" y="317500"/>
                  </a:lnTo>
                  <a:lnTo>
                    <a:pt x="30479" y="321310"/>
                  </a:lnTo>
                  <a:lnTo>
                    <a:pt x="27940" y="325120"/>
                  </a:lnTo>
                  <a:lnTo>
                    <a:pt x="26669" y="327660"/>
                  </a:lnTo>
                  <a:lnTo>
                    <a:pt x="26669" y="330200"/>
                  </a:lnTo>
                  <a:lnTo>
                    <a:pt x="27940" y="331470"/>
                  </a:lnTo>
                  <a:lnTo>
                    <a:pt x="30479" y="336550"/>
                  </a:lnTo>
                  <a:lnTo>
                    <a:pt x="40640" y="346710"/>
                  </a:lnTo>
                  <a:lnTo>
                    <a:pt x="41909" y="349250"/>
                  </a:lnTo>
                  <a:lnTo>
                    <a:pt x="41909" y="353060"/>
                  </a:lnTo>
                  <a:lnTo>
                    <a:pt x="39369" y="355600"/>
                  </a:lnTo>
                  <a:lnTo>
                    <a:pt x="36829" y="356870"/>
                  </a:lnTo>
                  <a:lnTo>
                    <a:pt x="34290" y="359410"/>
                  </a:lnTo>
                  <a:lnTo>
                    <a:pt x="33019" y="361950"/>
                  </a:lnTo>
                  <a:lnTo>
                    <a:pt x="33019" y="368300"/>
                  </a:lnTo>
                  <a:lnTo>
                    <a:pt x="34290" y="370840"/>
                  </a:lnTo>
                  <a:lnTo>
                    <a:pt x="36829" y="373380"/>
                  </a:lnTo>
                  <a:lnTo>
                    <a:pt x="40640" y="378460"/>
                  </a:lnTo>
                  <a:lnTo>
                    <a:pt x="44450" y="386080"/>
                  </a:lnTo>
                  <a:lnTo>
                    <a:pt x="44450" y="389890"/>
                  </a:lnTo>
                  <a:lnTo>
                    <a:pt x="43179" y="391160"/>
                  </a:lnTo>
                  <a:lnTo>
                    <a:pt x="43179" y="401320"/>
                  </a:lnTo>
                  <a:lnTo>
                    <a:pt x="63500" y="436880"/>
                  </a:lnTo>
                  <a:lnTo>
                    <a:pt x="72390" y="439420"/>
                  </a:lnTo>
                  <a:lnTo>
                    <a:pt x="80009" y="439420"/>
                  </a:lnTo>
                  <a:lnTo>
                    <a:pt x="95250" y="436880"/>
                  </a:lnTo>
                  <a:lnTo>
                    <a:pt x="181609" y="436880"/>
                  </a:lnTo>
                  <a:lnTo>
                    <a:pt x="181609" y="63500"/>
                  </a:lnTo>
                  <a:lnTo>
                    <a:pt x="55879" y="63500"/>
                  </a:lnTo>
                  <a:lnTo>
                    <a:pt x="52069" y="62230"/>
                  </a:lnTo>
                  <a:close/>
                </a:path>
                <a:path w="181610" h="463550">
                  <a:moveTo>
                    <a:pt x="181609" y="0"/>
                  </a:moveTo>
                  <a:lnTo>
                    <a:pt x="173990" y="0"/>
                  </a:lnTo>
                  <a:lnTo>
                    <a:pt x="171449" y="1270"/>
                  </a:lnTo>
                  <a:lnTo>
                    <a:pt x="167640" y="2540"/>
                  </a:lnTo>
                  <a:lnTo>
                    <a:pt x="160020" y="6350"/>
                  </a:lnTo>
                  <a:lnTo>
                    <a:pt x="156209" y="6350"/>
                  </a:lnTo>
                  <a:lnTo>
                    <a:pt x="152399" y="7620"/>
                  </a:lnTo>
                  <a:lnTo>
                    <a:pt x="148590" y="7620"/>
                  </a:lnTo>
                  <a:lnTo>
                    <a:pt x="140970" y="10160"/>
                  </a:lnTo>
                  <a:lnTo>
                    <a:pt x="135890" y="12700"/>
                  </a:lnTo>
                  <a:lnTo>
                    <a:pt x="132079" y="16510"/>
                  </a:lnTo>
                  <a:lnTo>
                    <a:pt x="126999" y="20320"/>
                  </a:lnTo>
                  <a:lnTo>
                    <a:pt x="115570" y="20320"/>
                  </a:lnTo>
                  <a:lnTo>
                    <a:pt x="106679" y="21590"/>
                  </a:lnTo>
                  <a:lnTo>
                    <a:pt x="93979" y="24130"/>
                  </a:lnTo>
                  <a:lnTo>
                    <a:pt x="88900" y="27940"/>
                  </a:lnTo>
                  <a:lnTo>
                    <a:pt x="85090" y="30480"/>
                  </a:lnTo>
                  <a:lnTo>
                    <a:pt x="81279" y="35560"/>
                  </a:lnTo>
                  <a:lnTo>
                    <a:pt x="76200" y="41910"/>
                  </a:lnTo>
                  <a:lnTo>
                    <a:pt x="73659" y="46990"/>
                  </a:lnTo>
                  <a:lnTo>
                    <a:pt x="77469" y="46990"/>
                  </a:lnTo>
                  <a:lnTo>
                    <a:pt x="78740" y="48260"/>
                  </a:lnTo>
                  <a:lnTo>
                    <a:pt x="78740" y="50800"/>
                  </a:lnTo>
                  <a:lnTo>
                    <a:pt x="77469" y="50800"/>
                  </a:lnTo>
                  <a:lnTo>
                    <a:pt x="74929" y="52070"/>
                  </a:lnTo>
                  <a:lnTo>
                    <a:pt x="71119" y="53340"/>
                  </a:lnTo>
                  <a:lnTo>
                    <a:pt x="64769" y="55880"/>
                  </a:lnTo>
                  <a:lnTo>
                    <a:pt x="62229" y="58420"/>
                  </a:lnTo>
                  <a:lnTo>
                    <a:pt x="59690" y="62230"/>
                  </a:lnTo>
                  <a:lnTo>
                    <a:pt x="55879" y="63500"/>
                  </a:lnTo>
                  <a:lnTo>
                    <a:pt x="181609" y="63500"/>
                  </a:lnTo>
                  <a:lnTo>
                    <a:pt x="181609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666240" y="1875789"/>
              <a:ext cx="38100" cy="467359"/>
            </a:xfrm>
            <a:custGeom>
              <a:avLst/>
              <a:gdLst/>
              <a:ahLst/>
              <a:cxnLst/>
              <a:rect l="l" t="t" r="r" b="b"/>
              <a:pathLst>
                <a:path w="38100" h="467360">
                  <a:moveTo>
                    <a:pt x="38100" y="2540"/>
                  </a:moveTo>
                  <a:lnTo>
                    <a:pt x="36830" y="1270"/>
                  </a:lnTo>
                  <a:lnTo>
                    <a:pt x="35560" y="0"/>
                  </a:lnTo>
                  <a:lnTo>
                    <a:pt x="33020" y="2540"/>
                  </a:lnTo>
                  <a:lnTo>
                    <a:pt x="33020" y="441960"/>
                  </a:lnTo>
                  <a:lnTo>
                    <a:pt x="27940" y="444500"/>
                  </a:lnTo>
                  <a:lnTo>
                    <a:pt x="24130" y="447040"/>
                  </a:lnTo>
                  <a:lnTo>
                    <a:pt x="19050" y="449580"/>
                  </a:lnTo>
                  <a:lnTo>
                    <a:pt x="13970" y="454660"/>
                  </a:lnTo>
                  <a:lnTo>
                    <a:pt x="11430" y="455930"/>
                  </a:lnTo>
                  <a:lnTo>
                    <a:pt x="10160" y="457200"/>
                  </a:lnTo>
                  <a:lnTo>
                    <a:pt x="7620" y="458470"/>
                  </a:lnTo>
                  <a:lnTo>
                    <a:pt x="6350" y="458470"/>
                  </a:lnTo>
                  <a:lnTo>
                    <a:pt x="5080" y="459740"/>
                  </a:lnTo>
                  <a:lnTo>
                    <a:pt x="1270" y="462280"/>
                  </a:lnTo>
                  <a:lnTo>
                    <a:pt x="0" y="463550"/>
                  </a:lnTo>
                  <a:lnTo>
                    <a:pt x="1270" y="467360"/>
                  </a:lnTo>
                  <a:lnTo>
                    <a:pt x="5080" y="463550"/>
                  </a:lnTo>
                  <a:lnTo>
                    <a:pt x="7620" y="462280"/>
                  </a:lnTo>
                  <a:lnTo>
                    <a:pt x="8890" y="462280"/>
                  </a:lnTo>
                  <a:lnTo>
                    <a:pt x="11430" y="461010"/>
                  </a:lnTo>
                  <a:lnTo>
                    <a:pt x="12700" y="458470"/>
                  </a:lnTo>
                  <a:lnTo>
                    <a:pt x="17780" y="455930"/>
                  </a:lnTo>
                  <a:lnTo>
                    <a:pt x="21590" y="453390"/>
                  </a:lnTo>
                  <a:lnTo>
                    <a:pt x="24130" y="450850"/>
                  </a:lnTo>
                  <a:lnTo>
                    <a:pt x="29210" y="447040"/>
                  </a:lnTo>
                  <a:lnTo>
                    <a:pt x="35560" y="443230"/>
                  </a:lnTo>
                  <a:lnTo>
                    <a:pt x="36830" y="443230"/>
                  </a:lnTo>
                  <a:lnTo>
                    <a:pt x="36830" y="442595"/>
                  </a:lnTo>
                  <a:lnTo>
                    <a:pt x="36830" y="441960"/>
                  </a:lnTo>
                  <a:lnTo>
                    <a:pt x="38100" y="441960"/>
                  </a:lnTo>
                  <a:lnTo>
                    <a:pt x="38100" y="3810"/>
                  </a:lnTo>
                  <a:lnTo>
                    <a:pt x="381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517650" y="1875789"/>
              <a:ext cx="184150" cy="46736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551940" y="194817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49" y="361950"/>
                  </a:moveTo>
                  <a:lnTo>
                    <a:pt x="87629" y="361950"/>
                  </a:lnTo>
                  <a:lnTo>
                    <a:pt x="92709" y="363220"/>
                  </a:lnTo>
                  <a:lnTo>
                    <a:pt x="114299" y="363220"/>
                  </a:lnTo>
                  <a:lnTo>
                    <a:pt x="115570" y="365760"/>
                  </a:lnTo>
                  <a:lnTo>
                    <a:pt x="116840" y="370840"/>
                  </a:lnTo>
                  <a:lnTo>
                    <a:pt x="120649" y="375920"/>
                  </a:lnTo>
                  <a:lnTo>
                    <a:pt x="126999" y="382270"/>
                  </a:lnTo>
                  <a:lnTo>
                    <a:pt x="129540" y="381000"/>
                  </a:lnTo>
                  <a:lnTo>
                    <a:pt x="132079" y="378460"/>
                  </a:lnTo>
                  <a:lnTo>
                    <a:pt x="135890" y="377190"/>
                  </a:lnTo>
                  <a:lnTo>
                    <a:pt x="138429" y="374650"/>
                  </a:lnTo>
                  <a:lnTo>
                    <a:pt x="140970" y="373380"/>
                  </a:lnTo>
                  <a:lnTo>
                    <a:pt x="143509" y="370840"/>
                  </a:lnTo>
                  <a:lnTo>
                    <a:pt x="144779" y="370840"/>
                  </a:lnTo>
                  <a:lnTo>
                    <a:pt x="146049" y="369570"/>
                  </a:lnTo>
                  <a:lnTo>
                    <a:pt x="146049" y="361950"/>
                  </a:lnTo>
                  <a:close/>
                </a:path>
                <a:path w="146050" h="382269">
                  <a:moveTo>
                    <a:pt x="5079" y="248920"/>
                  </a:moveTo>
                  <a:lnTo>
                    <a:pt x="3809" y="251460"/>
                  </a:lnTo>
                  <a:lnTo>
                    <a:pt x="2540" y="255270"/>
                  </a:lnTo>
                  <a:lnTo>
                    <a:pt x="2540" y="262890"/>
                  </a:lnTo>
                  <a:lnTo>
                    <a:pt x="0" y="262890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90" y="274320"/>
                  </a:lnTo>
                  <a:lnTo>
                    <a:pt x="10159" y="276860"/>
                  </a:lnTo>
                  <a:lnTo>
                    <a:pt x="11429" y="278130"/>
                  </a:lnTo>
                  <a:lnTo>
                    <a:pt x="11429" y="285750"/>
                  </a:lnTo>
                  <a:lnTo>
                    <a:pt x="10159" y="287020"/>
                  </a:lnTo>
                  <a:lnTo>
                    <a:pt x="5079" y="289560"/>
                  </a:lnTo>
                  <a:lnTo>
                    <a:pt x="5079" y="290830"/>
                  </a:lnTo>
                  <a:lnTo>
                    <a:pt x="2540" y="295910"/>
                  </a:lnTo>
                  <a:lnTo>
                    <a:pt x="2540" y="300990"/>
                  </a:lnTo>
                  <a:lnTo>
                    <a:pt x="5079" y="303530"/>
                  </a:lnTo>
                  <a:lnTo>
                    <a:pt x="8890" y="306070"/>
                  </a:lnTo>
                  <a:lnTo>
                    <a:pt x="11429" y="309880"/>
                  </a:lnTo>
                  <a:lnTo>
                    <a:pt x="12700" y="311150"/>
                  </a:lnTo>
                  <a:lnTo>
                    <a:pt x="13969" y="313690"/>
                  </a:lnTo>
                  <a:lnTo>
                    <a:pt x="16509" y="321310"/>
                  </a:lnTo>
                  <a:lnTo>
                    <a:pt x="16509" y="322580"/>
                  </a:lnTo>
                  <a:lnTo>
                    <a:pt x="15240" y="332740"/>
                  </a:lnTo>
                  <a:lnTo>
                    <a:pt x="16509" y="341630"/>
                  </a:lnTo>
                  <a:lnTo>
                    <a:pt x="38100" y="364490"/>
                  </a:lnTo>
                  <a:lnTo>
                    <a:pt x="46990" y="364490"/>
                  </a:lnTo>
                  <a:lnTo>
                    <a:pt x="54609" y="363220"/>
                  </a:lnTo>
                  <a:lnTo>
                    <a:pt x="68579" y="363220"/>
                  </a:lnTo>
                  <a:lnTo>
                    <a:pt x="76199" y="361950"/>
                  </a:lnTo>
                  <a:lnTo>
                    <a:pt x="146049" y="361950"/>
                  </a:lnTo>
                  <a:lnTo>
                    <a:pt x="146049" y="293370"/>
                  </a:lnTo>
                  <a:lnTo>
                    <a:pt x="13969" y="293370"/>
                  </a:lnTo>
                  <a:lnTo>
                    <a:pt x="11429" y="275590"/>
                  </a:lnTo>
                  <a:lnTo>
                    <a:pt x="8890" y="266700"/>
                  </a:lnTo>
                  <a:lnTo>
                    <a:pt x="6350" y="256540"/>
                  </a:lnTo>
                  <a:lnTo>
                    <a:pt x="5079" y="252730"/>
                  </a:lnTo>
                  <a:lnTo>
                    <a:pt x="5079" y="248920"/>
                  </a:lnTo>
                  <a:close/>
                </a:path>
                <a:path w="146050" h="382269">
                  <a:moveTo>
                    <a:pt x="107949" y="363220"/>
                  </a:moveTo>
                  <a:lnTo>
                    <a:pt x="95249" y="363220"/>
                  </a:lnTo>
                  <a:lnTo>
                    <a:pt x="97790" y="364490"/>
                  </a:lnTo>
                  <a:lnTo>
                    <a:pt x="105409" y="364490"/>
                  </a:lnTo>
                  <a:lnTo>
                    <a:pt x="107949" y="363220"/>
                  </a:lnTo>
                  <a:close/>
                </a:path>
                <a:path w="146050" h="382269">
                  <a:moveTo>
                    <a:pt x="67309" y="0"/>
                  </a:moveTo>
                  <a:lnTo>
                    <a:pt x="63500" y="1270"/>
                  </a:lnTo>
                  <a:lnTo>
                    <a:pt x="59690" y="3810"/>
                  </a:lnTo>
                  <a:lnTo>
                    <a:pt x="54609" y="6350"/>
                  </a:lnTo>
                  <a:lnTo>
                    <a:pt x="52069" y="8890"/>
                  </a:lnTo>
                  <a:lnTo>
                    <a:pt x="48259" y="11430"/>
                  </a:lnTo>
                  <a:lnTo>
                    <a:pt x="44450" y="15240"/>
                  </a:lnTo>
                  <a:lnTo>
                    <a:pt x="41909" y="19050"/>
                  </a:lnTo>
                  <a:lnTo>
                    <a:pt x="39369" y="25400"/>
                  </a:lnTo>
                  <a:lnTo>
                    <a:pt x="35559" y="38100"/>
                  </a:lnTo>
                  <a:lnTo>
                    <a:pt x="30479" y="52070"/>
                  </a:lnTo>
                  <a:lnTo>
                    <a:pt x="29209" y="63500"/>
                  </a:lnTo>
                  <a:lnTo>
                    <a:pt x="27940" y="72390"/>
                  </a:lnTo>
                  <a:lnTo>
                    <a:pt x="27940" y="80010"/>
                  </a:lnTo>
                  <a:lnTo>
                    <a:pt x="25400" y="87630"/>
                  </a:lnTo>
                  <a:lnTo>
                    <a:pt x="22859" y="91440"/>
                  </a:lnTo>
                  <a:lnTo>
                    <a:pt x="19050" y="99060"/>
                  </a:lnTo>
                  <a:lnTo>
                    <a:pt x="13969" y="106680"/>
                  </a:lnTo>
                  <a:lnTo>
                    <a:pt x="11429" y="113030"/>
                  </a:lnTo>
                  <a:lnTo>
                    <a:pt x="16509" y="123190"/>
                  </a:lnTo>
                  <a:lnTo>
                    <a:pt x="17779" y="129540"/>
                  </a:lnTo>
                  <a:lnTo>
                    <a:pt x="17779" y="132080"/>
                  </a:lnTo>
                  <a:lnTo>
                    <a:pt x="16509" y="134620"/>
                  </a:lnTo>
                  <a:lnTo>
                    <a:pt x="16509" y="137160"/>
                  </a:lnTo>
                  <a:lnTo>
                    <a:pt x="15240" y="137160"/>
                  </a:lnTo>
                  <a:lnTo>
                    <a:pt x="15240" y="138430"/>
                  </a:lnTo>
                  <a:lnTo>
                    <a:pt x="17779" y="143510"/>
                  </a:lnTo>
                  <a:lnTo>
                    <a:pt x="17779" y="152400"/>
                  </a:lnTo>
                  <a:lnTo>
                    <a:pt x="16509" y="160020"/>
                  </a:lnTo>
                  <a:lnTo>
                    <a:pt x="16509" y="166370"/>
                  </a:lnTo>
                  <a:lnTo>
                    <a:pt x="19050" y="167640"/>
                  </a:lnTo>
                  <a:lnTo>
                    <a:pt x="20319" y="167640"/>
                  </a:lnTo>
                  <a:lnTo>
                    <a:pt x="24129" y="171450"/>
                  </a:lnTo>
                  <a:lnTo>
                    <a:pt x="26669" y="176530"/>
                  </a:lnTo>
                  <a:lnTo>
                    <a:pt x="26669" y="182880"/>
                  </a:lnTo>
                  <a:lnTo>
                    <a:pt x="25400" y="187960"/>
                  </a:lnTo>
                  <a:lnTo>
                    <a:pt x="22859" y="191770"/>
                  </a:lnTo>
                  <a:lnTo>
                    <a:pt x="12700" y="212090"/>
                  </a:lnTo>
                  <a:lnTo>
                    <a:pt x="11429" y="218440"/>
                  </a:lnTo>
                  <a:lnTo>
                    <a:pt x="10159" y="226060"/>
                  </a:lnTo>
                  <a:lnTo>
                    <a:pt x="10159" y="233680"/>
                  </a:lnTo>
                  <a:lnTo>
                    <a:pt x="11429" y="246380"/>
                  </a:lnTo>
                  <a:lnTo>
                    <a:pt x="13969" y="281940"/>
                  </a:lnTo>
                  <a:lnTo>
                    <a:pt x="13969" y="293370"/>
                  </a:lnTo>
                  <a:lnTo>
                    <a:pt x="146049" y="293370"/>
                  </a:lnTo>
                  <a:lnTo>
                    <a:pt x="146049" y="190500"/>
                  </a:lnTo>
                  <a:lnTo>
                    <a:pt x="101599" y="190500"/>
                  </a:lnTo>
                  <a:lnTo>
                    <a:pt x="99059" y="189230"/>
                  </a:lnTo>
                  <a:lnTo>
                    <a:pt x="93979" y="185420"/>
                  </a:lnTo>
                  <a:lnTo>
                    <a:pt x="90170" y="180340"/>
                  </a:lnTo>
                  <a:lnTo>
                    <a:pt x="85090" y="175260"/>
                  </a:lnTo>
                  <a:lnTo>
                    <a:pt x="80009" y="166370"/>
                  </a:lnTo>
                  <a:lnTo>
                    <a:pt x="76199" y="156210"/>
                  </a:lnTo>
                  <a:lnTo>
                    <a:pt x="73659" y="144780"/>
                  </a:lnTo>
                  <a:lnTo>
                    <a:pt x="72390" y="138430"/>
                  </a:lnTo>
                  <a:lnTo>
                    <a:pt x="68579" y="128270"/>
                  </a:lnTo>
                  <a:lnTo>
                    <a:pt x="64769" y="115570"/>
                  </a:lnTo>
                  <a:lnTo>
                    <a:pt x="63500" y="104140"/>
                  </a:lnTo>
                  <a:lnTo>
                    <a:pt x="63500" y="82550"/>
                  </a:lnTo>
                  <a:lnTo>
                    <a:pt x="64769" y="74930"/>
                  </a:lnTo>
                  <a:lnTo>
                    <a:pt x="64769" y="71120"/>
                  </a:lnTo>
                  <a:lnTo>
                    <a:pt x="62229" y="67310"/>
                  </a:lnTo>
                  <a:lnTo>
                    <a:pt x="59690" y="59690"/>
                  </a:lnTo>
                  <a:lnTo>
                    <a:pt x="58419" y="52070"/>
                  </a:lnTo>
                  <a:lnTo>
                    <a:pt x="57150" y="45720"/>
                  </a:lnTo>
                  <a:lnTo>
                    <a:pt x="59690" y="40640"/>
                  </a:lnTo>
                  <a:lnTo>
                    <a:pt x="60959" y="36830"/>
                  </a:lnTo>
                  <a:lnTo>
                    <a:pt x="62229" y="31750"/>
                  </a:lnTo>
                  <a:lnTo>
                    <a:pt x="62229" y="24130"/>
                  </a:lnTo>
                  <a:lnTo>
                    <a:pt x="64769" y="6350"/>
                  </a:lnTo>
                  <a:lnTo>
                    <a:pt x="67309" y="0"/>
                  </a:lnTo>
                  <a:close/>
                </a:path>
                <a:path w="146050" h="382269">
                  <a:moveTo>
                    <a:pt x="133349" y="157480"/>
                  </a:moveTo>
                  <a:lnTo>
                    <a:pt x="123190" y="157480"/>
                  </a:lnTo>
                  <a:lnTo>
                    <a:pt x="118109" y="160020"/>
                  </a:lnTo>
                  <a:lnTo>
                    <a:pt x="115570" y="162560"/>
                  </a:lnTo>
                  <a:lnTo>
                    <a:pt x="113029" y="163830"/>
                  </a:lnTo>
                  <a:lnTo>
                    <a:pt x="109220" y="167640"/>
                  </a:lnTo>
                  <a:lnTo>
                    <a:pt x="106679" y="172720"/>
                  </a:lnTo>
                  <a:lnTo>
                    <a:pt x="106679" y="179070"/>
                  </a:lnTo>
                  <a:lnTo>
                    <a:pt x="101599" y="179070"/>
                  </a:lnTo>
                  <a:lnTo>
                    <a:pt x="102870" y="184150"/>
                  </a:lnTo>
                  <a:lnTo>
                    <a:pt x="102870" y="190500"/>
                  </a:lnTo>
                  <a:lnTo>
                    <a:pt x="146049" y="190500"/>
                  </a:lnTo>
                  <a:lnTo>
                    <a:pt x="146049" y="179070"/>
                  </a:lnTo>
                  <a:lnTo>
                    <a:pt x="106679" y="179070"/>
                  </a:lnTo>
                  <a:lnTo>
                    <a:pt x="100329" y="177800"/>
                  </a:lnTo>
                  <a:lnTo>
                    <a:pt x="146049" y="177800"/>
                  </a:lnTo>
                  <a:lnTo>
                    <a:pt x="146049" y="163830"/>
                  </a:lnTo>
                  <a:lnTo>
                    <a:pt x="143509" y="162560"/>
                  </a:lnTo>
                  <a:lnTo>
                    <a:pt x="140970" y="160020"/>
                  </a:lnTo>
                  <a:lnTo>
                    <a:pt x="138429" y="160020"/>
                  </a:lnTo>
                  <a:lnTo>
                    <a:pt x="133349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1150620" y="2317749"/>
              <a:ext cx="551180" cy="707390"/>
            </a:xfrm>
            <a:custGeom>
              <a:avLst/>
              <a:gdLst/>
              <a:ahLst/>
              <a:cxnLst/>
              <a:rect l="l" t="t" r="r" b="b"/>
              <a:pathLst>
                <a:path w="551180" h="707389">
                  <a:moveTo>
                    <a:pt x="551180" y="0"/>
                  </a:moveTo>
                  <a:lnTo>
                    <a:pt x="544830" y="3810"/>
                  </a:lnTo>
                  <a:lnTo>
                    <a:pt x="539750" y="6350"/>
                  </a:lnTo>
                  <a:lnTo>
                    <a:pt x="535940" y="8889"/>
                  </a:lnTo>
                  <a:lnTo>
                    <a:pt x="532130" y="12700"/>
                  </a:lnTo>
                  <a:lnTo>
                    <a:pt x="527050" y="15239"/>
                  </a:lnTo>
                  <a:lnTo>
                    <a:pt x="521969" y="20320"/>
                  </a:lnTo>
                  <a:lnTo>
                    <a:pt x="518160" y="21589"/>
                  </a:lnTo>
                  <a:lnTo>
                    <a:pt x="514350" y="25400"/>
                  </a:lnTo>
                  <a:lnTo>
                    <a:pt x="510540" y="27939"/>
                  </a:lnTo>
                  <a:lnTo>
                    <a:pt x="506730" y="31750"/>
                  </a:lnTo>
                  <a:lnTo>
                    <a:pt x="501650" y="39370"/>
                  </a:lnTo>
                  <a:lnTo>
                    <a:pt x="499110" y="41910"/>
                  </a:lnTo>
                  <a:lnTo>
                    <a:pt x="496569" y="43179"/>
                  </a:lnTo>
                  <a:lnTo>
                    <a:pt x="486410" y="45720"/>
                  </a:lnTo>
                  <a:lnTo>
                    <a:pt x="481330" y="48260"/>
                  </a:lnTo>
                  <a:lnTo>
                    <a:pt x="468630" y="53339"/>
                  </a:lnTo>
                  <a:lnTo>
                    <a:pt x="462280" y="54610"/>
                  </a:lnTo>
                  <a:lnTo>
                    <a:pt x="455930" y="58420"/>
                  </a:lnTo>
                  <a:lnTo>
                    <a:pt x="449580" y="60960"/>
                  </a:lnTo>
                  <a:lnTo>
                    <a:pt x="444500" y="63500"/>
                  </a:lnTo>
                  <a:lnTo>
                    <a:pt x="431800" y="68579"/>
                  </a:lnTo>
                  <a:lnTo>
                    <a:pt x="427990" y="72389"/>
                  </a:lnTo>
                  <a:lnTo>
                    <a:pt x="422910" y="74929"/>
                  </a:lnTo>
                  <a:lnTo>
                    <a:pt x="419100" y="77470"/>
                  </a:lnTo>
                  <a:lnTo>
                    <a:pt x="416560" y="80010"/>
                  </a:lnTo>
                  <a:lnTo>
                    <a:pt x="403860" y="90170"/>
                  </a:lnTo>
                  <a:lnTo>
                    <a:pt x="394970" y="95250"/>
                  </a:lnTo>
                  <a:lnTo>
                    <a:pt x="379730" y="105410"/>
                  </a:lnTo>
                  <a:lnTo>
                    <a:pt x="373380" y="109220"/>
                  </a:lnTo>
                  <a:lnTo>
                    <a:pt x="368300" y="113029"/>
                  </a:lnTo>
                  <a:lnTo>
                    <a:pt x="364490" y="115570"/>
                  </a:lnTo>
                  <a:lnTo>
                    <a:pt x="359410" y="125729"/>
                  </a:lnTo>
                  <a:lnTo>
                    <a:pt x="358140" y="129539"/>
                  </a:lnTo>
                  <a:lnTo>
                    <a:pt x="358140" y="130810"/>
                  </a:lnTo>
                  <a:lnTo>
                    <a:pt x="347980" y="143510"/>
                  </a:lnTo>
                  <a:lnTo>
                    <a:pt x="337820" y="158750"/>
                  </a:lnTo>
                  <a:lnTo>
                    <a:pt x="327660" y="175260"/>
                  </a:lnTo>
                  <a:lnTo>
                    <a:pt x="316230" y="190500"/>
                  </a:lnTo>
                  <a:lnTo>
                    <a:pt x="298450" y="219710"/>
                  </a:lnTo>
                  <a:lnTo>
                    <a:pt x="292100" y="231139"/>
                  </a:lnTo>
                  <a:lnTo>
                    <a:pt x="288290" y="238760"/>
                  </a:lnTo>
                  <a:lnTo>
                    <a:pt x="269240" y="292100"/>
                  </a:lnTo>
                  <a:lnTo>
                    <a:pt x="262890" y="308610"/>
                  </a:lnTo>
                  <a:lnTo>
                    <a:pt x="247650" y="353060"/>
                  </a:lnTo>
                  <a:lnTo>
                    <a:pt x="213360" y="414020"/>
                  </a:lnTo>
                  <a:lnTo>
                    <a:pt x="200660" y="431800"/>
                  </a:lnTo>
                  <a:lnTo>
                    <a:pt x="189230" y="449579"/>
                  </a:lnTo>
                  <a:lnTo>
                    <a:pt x="179070" y="467360"/>
                  </a:lnTo>
                  <a:lnTo>
                    <a:pt x="172720" y="482600"/>
                  </a:lnTo>
                  <a:lnTo>
                    <a:pt x="170180" y="496570"/>
                  </a:lnTo>
                  <a:lnTo>
                    <a:pt x="153670" y="501650"/>
                  </a:lnTo>
                  <a:lnTo>
                    <a:pt x="137160" y="508000"/>
                  </a:lnTo>
                  <a:lnTo>
                    <a:pt x="121920" y="513079"/>
                  </a:lnTo>
                  <a:lnTo>
                    <a:pt x="106680" y="520700"/>
                  </a:lnTo>
                  <a:lnTo>
                    <a:pt x="92710" y="527050"/>
                  </a:lnTo>
                  <a:lnTo>
                    <a:pt x="77470" y="533400"/>
                  </a:lnTo>
                  <a:lnTo>
                    <a:pt x="66040" y="541020"/>
                  </a:lnTo>
                  <a:lnTo>
                    <a:pt x="53340" y="549910"/>
                  </a:lnTo>
                  <a:lnTo>
                    <a:pt x="41910" y="558800"/>
                  </a:lnTo>
                  <a:lnTo>
                    <a:pt x="22860" y="577850"/>
                  </a:lnTo>
                  <a:lnTo>
                    <a:pt x="16510" y="589279"/>
                  </a:lnTo>
                  <a:lnTo>
                    <a:pt x="8890" y="600710"/>
                  </a:lnTo>
                  <a:lnTo>
                    <a:pt x="3810" y="614679"/>
                  </a:lnTo>
                  <a:lnTo>
                    <a:pt x="1270" y="628650"/>
                  </a:lnTo>
                  <a:lnTo>
                    <a:pt x="0" y="643889"/>
                  </a:lnTo>
                  <a:lnTo>
                    <a:pt x="5080" y="642620"/>
                  </a:lnTo>
                  <a:lnTo>
                    <a:pt x="19050" y="642620"/>
                  </a:lnTo>
                  <a:lnTo>
                    <a:pt x="21590" y="643889"/>
                  </a:lnTo>
                  <a:lnTo>
                    <a:pt x="22860" y="646429"/>
                  </a:lnTo>
                  <a:lnTo>
                    <a:pt x="25400" y="647700"/>
                  </a:lnTo>
                  <a:lnTo>
                    <a:pt x="30480" y="654050"/>
                  </a:lnTo>
                  <a:lnTo>
                    <a:pt x="36830" y="660400"/>
                  </a:lnTo>
                  <a:lnTo>
                    <a:pt x="41910" y="666750"/>
                  </a:lnTo>
                  <a:lnTo>
                    <a:pt x="46990" y="671829"/>
                  </a:lnTo>
                  <a:lnTo>
                    <a:pt x="52070" y="675639"/>
                  </a:lnTo>
                  <a:lnTo>
                    <a:pt x="62230" y="680720"/>
                  </a:lnTo>
                  <a:lnTo>
                    <a:pt x="69850" y="680720"/>
                  </a:lnTo>
                  <a:lnTo>
                    <a:pt x="74930" y="681989"/>
                  </a:lnTo>
                  <a:lnTo>
                    <a:pt x="81280" y="684529"/>
                  </a:lnTo>
                  <a:lnTo>
                    <a:pt x="88900" y="689610"/>
                  </a:lnTo>
                  <a:lnTo>
                    <a:pt x="120650" y="703579"/>
                  </a:lnTo>
                  <a:lnTo>
                    <a:pt x="133350" y="706120"/>
                  </a:lnTo>
                  <a:lnTo>
                    <a:pt x="148590" y="707389"/>
                  </a:lnTo>
                  <a:lnTo>
                    <a:pt x="190500" y="707389"/>
                  </a:lnTo>
                  <a:lnTo>
                    <a:pt x="205740" y="704850"/>
                  </a:lnTo>
                  <a:lnTo>
                    <a:pt x="212090" y="703579"/>
                  </a:lnTo>
                  <a:lnTo>
                    <a:pt x="218440" y="703579"/>
                  </a:lnTo>
                  <a:lnTo>
                    <a:pt x="224790" y="701039"/>
                  </a:lnTo>
                  <a:lnTo>
                    <a:pt x="229870" y="699770"/>
                  </a:lnTo>
                  <a:lnTo>
                    <a:pt x="240030" y="694689"/>
                  </a:lnTo>
                  <a:lnTo>
                    <a:pt x="243840" y="692150"/>
                  </a:lnTo>
                  <a:lnTo>
                    <a:pt x="251460" y="684529"/>
                  </a:lnTo>
                  <a:lnTo>
                    <a:pt x="254000" y="680720"/>
                  </a:lnTo>
                  <a:lnTo>
                    <a:pt x="256540" y="678179"/>
                  </a:lnTo>
                  <a:lnTo>
                    <a:pt x="257810" y="675639"/>
                  </a:lnTo>
                  <a:lnTo>
                    <a:pt x="260350" y="673100"/>
                  </a:lnTo>
                  <a:lnTo>
                    <a:pt x="261620" y="670560"/>
                  </a:lnTo>
                  <a:lnTo>
                    <a:pt x="264160" y="668020"/>
                  </a:lnTo>
                  <a:lnTo>
                    <a:pt x="269240" y="665479"/>
                  </a:lnTo>
                  <a:lnTo>
                    <a:pt x="276860" y="662939"/>
                  </a:lnTo>
                  <a:lnTo>
                    <a:pt x="283210" y="660400"/>
                  </a:lnTo>
                  <a:lnTo>
                    <a:pt x="290830" y="656589"/>
                  </a:lnTo>
                  <a:lnTo>
                    <a:pt x="297180" y="651510"/>
                  </a:lnTo>
                  <a:lnTo>
                    <a:pt x="303530" y="647700"/>
                  </a:lnTo>
                  <a:lnTo>
                    <a:pt x="313690" y="640079"/>
                  </a:lnTo>
                  <a:lnTo>
                    <a:pt x="316230" y="636270"/>
                  </a:lnTo>
                  <a:lnTo>
                    <a:pt x="323850" y="628650"/>
                  </a:lnTo>
                  <a:lnTo>
                    <a:pt x="332740" y="621029"/>
                  </a:lnTo>
                  <a:lnTo>
                    <a:pt x="340360" y="612139"/>
                  </a:lnTo>
                  <a:lnTo>
                    <a:pt x="358140" y="596900"/>
                  </a:lnTo>
                  <a:lnTo>
                    <a:pt x="367030" y="588010"/>
                  </a:lnTo>
                  <a:lnTo>
                    <a:pt x="408940" y="552450"/>
                  </a:lnTo>
                  <a:lnTo>
                    <a:pt x="415290" y="547370"/>
                  </a:lnTo>
                  <a:lnTo>
                    <a:pt x="421640" y="543560"/>
                  </a:lnTo>
                  <a:lnTo>
                    <a:pt x="426720" y="539750"/>
                  </a:lnTo>
                  <a:lnTo>
                    <a:pt x="430530" y="537210"/>
                  </a:lnTo>
                  <a:lnTo>
                    <a:pt x="431800" y="535939"/>
                  </a:lnTo>
                  <a:lnTo>
                    <a:pt x="427990" y="566420"/>
                  </a:lnTo>
                  <a:lnTo>
                    <a:pt x="425450" y="603250"/>
                  </a:lnTo>
                  <a:lnTo>
                    <a:pt x="426720" y="640079"/>
                  </a:lnTo>
                  <a:lnTo>
                    <a:pt x="430530" y="674370"/>
                  </a:lnTo>
                  <a:lnTo>
                    <a:pt x="551180" y="674370"/>
                  </a:lnTo>
                  <a:lnTo>
                    <a:pt x="55118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1148080" y="231520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69">
                  <a:moveTo>
                    <a:pt x="556260" y="2540"/>
                  </a:moveTo>
                  <a:lnTo>
                    <a:pt x="554977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30530" y="605790"/>
                  </a:lnTo>
                  <a:lnTo>
                    <a:pt x="433070" y="568960"/>
                  </a:lnTo>
                  <a:lnTo>
                    <a:pt x="436689" y="539940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403860" y="560070"/>
                  </a:lnTo>
                  <a:lnTo>
                    <a:pt x="394970" y="566420"/>
                  </a:lnTo>
                  <a:lnTo>
                    <a:pt x="38735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8770" y="637540"/>
                  </a:lnTo>
                  <a:lnTo>
                    <a:pt x="314960" y="641350"/>
                  </a:lnTo>
                  <a:lnTo>
                    <a:pt x="278130" y="66421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4160" y="67183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8920" y="689610"/>
                  </a:lnTo>
                  <a:lnTo>
                    <a:pt x="246380" y="693420"/>
                  </a:lnTo>
                  <a:lnTo>
                    <a:pt x="242570" y="69596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8280" y="70612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101600" y="694690"/>
                  </a:lnTo>
                  <a:lnTo>
                    <a:pt x="92710" y="690880"/>
                  </a:lnTo>
                  <a:lnTo>
                    <a:pt x="83820" y="685800"/>
                  </a:lnTo>
                  <a:lnTo>
                    <a:pt x="77470" y="683260"/>
                  </a:lnTo>
                  <a:lnTo>
                    <a:pt x="7239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44450" y="668020"/>
                  </a:lnTo>
                  <a:lnTo>
                    <a:pt x="4064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5400" y="645160"/>
                  </a:lnTo>
                  <a:lnTo>
                    <a:pt x="22860" y="643890"/>
                  </a:lnTo>
                  <a:lnTo>
                    <a:pt x="19050" y="643890"/>
                  </a:lnTo>
                  <a:lnTo>
                    <a:pt x="16510" y="642620"/>
                  </a:lnTo>
                  <a:lnTo>
                    <a:pt x="11430" y="642620"/>
                  </a:lnTo>
                  <a:lnTo>
                    <a:pt x="7620" y="643890"/>
                  </a:lnTo>
                  <a:lnTo>
                    <a:pt x="3937" y="644817"/>
                  </a:lnTo>
                  <a:lnTo>
                    <a:pt x="13970" y="604520"/>
                  </a:lnTo>
                  <a:lnTo>
                    <a:pt x="35560" y="571500"/>
                  </a:lnTo>
                  <a:lnTo>
                    <a:pt x="68580" y="546100"/>
                  </a:lnTo>
                  <a:lnTo>
                    <a:pt x="109220" y="524510"/>
                  </a:lnTo>
                  <a:lnTo>
                    <a:pt x="156210" y="50546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5260" y="499110"/>
                  </a:lnTo>
                  <a:lnTo>
                    <a:pt x="175514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38760" y="382270"/>
                  </a:lnTo>
                  <a:lnTo>
                    <a:pt x="246380" y="368300"/>
                  </a:lnTo>
                  <a:lnTo>
                    <a:pt x="256540" y="342900"/>
                  </a:lnTo>
                  <a:lnTo>
                    <a:pt x="261620" y="327660"/>
                  </a:lnTo>
                  <a:lnTo>
                    <a:pt x="267970" y="311150"/>
                  </a:lnTo>
                  <a:lnTo>
                    <a:pt x="273050" y="294640"/>
                  </a:lnTo>
                  <a:lnTo>
                    <a:pt x="279400" y="278130"/>
                  </a:lnTo>
                  <a:lnTo>
                    <a:pt x="292100" y="242570"/>
                  </a:lnTo>
                  <a:lnTo>
                    <a:pt x="295910" y="234950"/>
                  </a:lnTo>
                  <a:lnTo>
                    <a:pt x="302260" y="223520"/>
                  </a:lnTo>
                  <a:lnTo>
                    <a:pt x="311150" y="20955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63220" y="133350"/>
                  </a:lnTo>
                  <a:lnTo>
                    <a:pt x="363220" y="129540"/>
                  </a:lnTo>
                  <a:lnTo>
                    <a:pt x="365760" y="123190"/>
                  </a:lnTo>
                  <a:lnTo>
                    <a:pt x="368300" y="119380"/>
                  </a:lnTo>
                  <a:lnTo>
                    <a:pt x="370840" y="11684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90220" y="49530"/>
                  </a:lnTo>
                  <a:lnTo>
                    <a:pt x="494030" y="48260"/>
                  </a:lnTo>
                  <a:lnTo>
                    <a:pt x="499097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47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9590" y="16510"/>
                  </a:lnTo>
                  <a:lnTo>
                    <a:pt x="52832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797" y="29210"/>
                  </a:lnTo>
                  <a:lnTo>
                    <a:pt x="509270" y="3302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545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89890" y="10160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322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27660" y="176530"/>
                  </a:lnTo>
                  <a:lnTo>
                    <a:pt x="317500" y="191770"/>
                  </a:lnTo>
                  <a:lnTo>
                    <a:pt x="299720" y="220980"/>
                  </a:lnTo>
                  <a:lnTo>
                    <a:pt x="289560" y="241300"/>
                  </a:lnTo>
                  <a:lnTo>
                    <a:pt x="283210" y="259080"/>
                  </a:lnTo>
                  <a:lnTo>
                    <a:pt x="275590" y="276860"/>
                  </a:lnTo>
                  <a:lnTo>
                    <a:pt x="270510" y="293370"/>
                  </a:lnTo>
                  <a:lnTo>
                    <a:pt x="264160" y="309880"/>
                  </a:lnTo>
                  <a:lnTo>
                    <a:pt x="259080" y="326390"/>
                  </a:lnTo>
                  <a:lnTo>
                    <a:pt x="254000" y="341630"/>
                  </a:lnTo>
                  <a:lnTo>
                    <a:pt x="243840" y="367030"/>
                  </a:lnTo>
                  <a:lnTo>
                    <a:pt x="236220" y="381000"/>
                  </a:lnTo>
                  <a:lnTo>
                    <a:pt x="213360" y="415290"/>
                  </a:lnTo>
                  <a:lnTo>
                    <a:pt x="190500" y="450850"/>
                  </a:lnTo>
                  <a:lnTo>
                    <a:pt x="180340" y="469900"/>
                  </a:lnTo>
                  <a:lnTo>
                    <a:pt x="173990" y="485140"/>
                  </a:lnTo>
                  <a:lnTo>
                    <a:pt x="171843" y="496912"/>
                  </a:lnTo>
                  <a:lnTo>
                    <a:pt x="156210" y="502920"/>
                  </a:lnTo>
                  <a:lnTo>
                    <a:pt x="139700" y="508000"/>
                  </a:lnTo>
                  <a:lnTo>
                    <a:pt x="123190" y="514350"/>
                  </a:lnTo>
                  <a:lnTo>
                    <a:pt x="109220" y="520700"/>
                  </a:lnTo>
                  <a:lnTo>
                    <a:pt x="93980" y="527050"/>
                  </a:lnTo>
                  <a:lnTo>
                    <a:pt x="80010" y="534670"/>
                  </a:lnTo>
                  <a:lnTo>
                    <a:pt x="54610" y="549910"/>
                  </a:lnTo>
                  <a:lnTo>
                    <a:pt x="43180" y="558800"/>
                  </a:lnTo>
                  <a:lnTo>
                    <a:pt x="34290" y="568960"/>
                  </a:lnTo>
                  <a:lnTo>
                    <a:pt x="24130" y="579120"/>
                  </a:lnTo>
                  <a:lnTo>
                    <a:pt x="16510" y="590550"/>
                  </a:lnTo>
                  <a:lnTo>
                    <a:pt x="10160" y="603250"/>
                  </a:lnTo>
                  <a:lnTo>
                    <a:pt x="5080" y="615950"/>
                  </a:lnTo>
                  <a:lnTo>
                    <a:pt x="0" y="64643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7620" y="646430"/>
                  </a:lnTo>
                  <a:lnTo>
                    <a:pt x="19050" y="646430"/>
                  </a:lnTo>
                  <a:lnTo>
                    <a:pt x="21590" y="647700"/>
                  </a:lnTo>
                  <a:lnTo>
                    <a:pt x="22860" y="648970"/>
                  </a:lnTo>
                  <a:lnTo>
                    <a:pt x="25400" y="650240"/>
                  </a:lnTo>
                  <a:lnTo>
                    <a:pt x="26670" y="651510"/>
                  </a:lnTo>
                  <a:lnTo>
                    <a:pt x="33020" y="657860"/>
                  </a:lnTo>
                  <a:lnTo>
                    <a:pt x="43180" y="670560"/>
                  </a:lnTo>
                  <a:lnTo>
                    <a:pt x="48260" y="675640"/>
                  </a:lnTo>
                  <a:lnTo>
                    <a:pt x="53340" y="679450"/>
                  </a:lnTo>
                  <a:lnTo>
                    <a:pt x="59690" y="681990"/>
                  </a:lnTo>
                  <a:lnTo>
                    <a:pt x="64770" y="684530"/>
                  </a:lnTo>
                  <a:lnTo>
                    <a:pt x="7239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1440" y="693420"/>
                  </a:lnTo>
                  <a:lnTo>
                    <a:pt x="100330" y="698500"/>
                  </a:lnTo>
                  <a:lnTo>
                    <a:pt x="110490" y="702310"/>
                  </a:lnTo>
                  <a:lnTo>
                    <a:pt x="123190" y="707390"/>
                  </a:lnTo>
                  <a:lnTo>
                    <a:pt x="135890" y="709930"/>
                  </a:lnTo>
                  <a:lnTo>
                    <a:pt x="151130" y="712470"/>
                  </a:lnTo>
                  <a:lnTo>
                    <a:pt x="17780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828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60350" y="681990"/>
                  </a:lnTo>
                  <a:lnTo>
                    <a:pt x="261620" y="679450"/>
                  </a:lnTo>
                  <a:lnTo>
                    <a:pt x="264160" y="675640"/>
                  </a:lnTo>
                  <a:lnTo>
                    <a:pt x="269240" y="670560"/>
                  </a:lnTo>
                  <a:lnTo>
                    <a:pt x="273050" y="669290"/>
                  </a:lnTo>
                  <a:lnTo>
                    <a:pt x="279400" y="666750"/>
                  </a:lnTo>
                  <a:lnTo>
                    <a:pt x="287020" y="664210"/>
                  </a:lnTo>
                  <a:lnTo>
                    <a:pt x="293370" y="660400"/>
                  </a:lnTo>
                  <a:lnTo>
                    <a:pt x="300990" y="65659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25450" y="547370"/>
                  </a:lnTo>
                  <a:lnTo>
                    <a:pt x="430530" y="544830"/>
                  </a:lnTo>
                  <a:lnTo>
                    <a:pt x="432523" y="542836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7990" y="642620"/>
                  </a:lnTo>
                  <a:lnTo>
                    <a:pt x="430530" y="676910"/>
                  </a:lnTo>
                  <a:lnTo>
                    <a:pt x="431787" y="678180"/>
                  </a:lnTo>
                  <a:lnTo>
                    <a:pt x="433070" y="678180"/>
                  </a:lnTo>
                  <a:lnTo>
                    <a:pt x="43307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215390" y="2449829"/>
              <a:ext cx="389890" cy="530860"/>
            </a:xfrm>
            <a:custGeom>
              <a:avLst/>
              <a:gdLst/>
              <a:ahLst/>
              <a:cxnLst/>
              <a:rect l="l" t="t" r="r" b="b"/>
              <a:pathLst>
                <a:path w="389890" h="530860">
                  <a:moveTo>
                    <a:pt x="375919" y="0"/>
                  </a:moveTo>
                  <a:lnTo>
                    <a:pt x="374650" y="0"/>
                  </a:lnTo>
                  <a:lnTo>
                    <a:pt x="372109" y="2540"/>
                  </a:lnTo>
                  <a:lnTo>
                    <a:pt x="370840" y="7620"/>
                  </a:lnTo>
                  <a:lnTo>
                    <a:pt x="370840" y="21590"/>
                  </a:lnTo>
                  <a:lnTo>
                    <a:pt x="369569" y="30480"/>
                  </a:lnTo>
                  <a:lnTo>
                    <a:pt x="365759" y="38100"/>
                  </a:lnTo>
                  <a:lnTo>
                    <a:pt x="358140" y="52070"/>
                  </a:lnTo>
                  <a:lnTo>
                    <a:pt x="351790" y="68580"/>
                  </a:lnTo>
                  <a:lnTo>
                    <a:pt x="346709" y="87630"/>
                  </a:lnTo>
                  <a:lnTo>
                    <a:pt x="342900" y="106680"/>
                  </a:lnTo>
                  <a:lnTo>
                    <a:pt x="340359" y="125730"/>
                  </a:lnTo>
                  <a:lnTo>
                    <a:pt x="337819" y="142240"/>
                  </a:lnTo>
                  <a:lnTo>
                    <a:pt x="336550" y="153670"/>
                  </a:lnTo>
                  <a:lnTo>
                    <a:pt x="334009" y="160020"/>
                  </a:lnTo>
                  <a:lnTo>
                    <a:pt x="332740" y="157480"/>
                  </a:lnTo>
                  <a:lnTo>
                    <a:pt x="331469" y="156210"/>
                  </a:lnTo>
                  <a:lnTo>
                    <a:pt x="328929" y="158750"/>
                  </a:lnTo>
                  <a:lnTo>
                    <a:pt x="326390" y="162560"/>
                  </a:lnTo>
                  <a:lnTo>
                    <a:pt x="322579" y="166370"/>
                  </a:lnTo>
                  <a:lnTo>
                    <a:pt x="320040" y="172720"/>
                  </a:lnTo>
                  <a:lnTo>
                    <a:pt x="314959" y="177800"/>
                  </a:lnTo>
                  <a:lnTo>
                    <a:pt x="300990" y="195580"/>
                  </a:lnTo>
                  <a:lnTo>
                    <a:pt x="281940" y="214630"/>
                  </a:lnTo>
                  <a:lnTo>
                    <a:pt x="275590" y="219710"/>
                  </a:lnTo>
                  <a:lnTo>
                    <a:pt x="270509" y="226060"/>
                  </a:lnTo>
                  <a:lnTo>
                    <a:pt x="264159" y="231140"/>
                  </a:lnTo>
                  <a:lnTo>
                    <a:pt x="252729" y="242570"/>
                  </a:lnTo>
                  <a:lnTo>
                    <a:pt x="246379" y="246380"/>
                  </a:lnTo>
                  <a:lnTo>
                    <a:pt x="241300" y="250190"/>
                  </a:lnTo>
                  <a:lnTo>
                    <a:pt x="228600" y="257810"/>
                  </a:lnTo>
                  <a:lnTo>
                    <a:pt x="215900" y="266700"/>
                  </a:lnTo>
                  <a:lnTo>
                    <a:pt x="193040" y="281940"/>
                  </a:lnTo>
                  <a:lnTo>
                    <a:pt x="181609" y="288290"/>
                  </a:lnTo>
                  <a:lnTo>
                    <a:pt x="161290" y="300990"/>
                  </a:lnTo>
                  <a:lnTo>
                    <a:pt x="143509" y="313690"/>
                  </a:lnTo>
                  <a:lnTo>
                    <a:pt x="137159" y="320040"/>
                  </a:lnTo>
                  <a:lnTo>
                    <a:pt x="130809" y="325120"/>
                  </a:lnTo>
                  <a:lnTo>
                    <a:pt x="124459" y="331470"/>
                  </a:lnTo>
                  <a:lnTo>
                    <a:pt x="120650" y="337820"/>
                  </a:lnTo>
                  <a:lnTo>
                    <a:pt x="118109" y="345440"/>
                  </a:lnTo>
                  <a:lnTo>
                    <a:pt x="115569" y="351790"/>
                  </a:lnTo>
                  <a:lnTo>
                    <a:pt x="114300" y="359410"/>
                  </a:lnTo>
                  <a:lnTo>
                    <a:pt x="115569" y="370840"/>
                  </a:lnTo>
                  <a:lnTo>
                    <a:pt x="115569" y="397510"/>
                  </a:lnTo>
                  <a:lnTo>
                    <a:pt x="111759" y="410210"/>
                  </a:lnTo>
                  <a:lnTo>
                    <a:pt x="106679" y="421640"/>
                  </a:lnTo>
                  <a:lnTo>
                    <a:pt x="104140" y="429260"/>
                  </a:lnTo>
                  <a:lnTo>
                    <a:pt x="104140" y="440690"/>
                  </a:lnTo>
                  <a:lnTo>
                    <a:pt x="99059" y="425450"/>
                  </a:lnTo>
                  <a:lnTo>
                    <a:pt x="99059" y="416560"/>
                  </a:lnTo>
                  <a:lnTo>
                    <a:pt x="102869" y="407670"/>
                  </a:lnTo>
                  <a:lnTo>
                    <a:pt x="104140" y="403860"/>
                  </a:lnTo>
                  <a:lnTo>
                    <a:pt x="104140" y="398780"/>
                  </a:lnTo>
                  <a:lnTo>
                    <a:pt x="102869" y="394970"/>
                  </a:lnTo>
                  <a:lnTo>
                    <a:pt x="102869" y="392430"/>
                  </a:lnTo>
                  <a:lnTo>
                    <a:pt x="99059" y="397510"/>
                  </a:lnTo>
                  <a:lnTo>
                    <a:pt x="93979" y="407670"/>
                  </a:lnTo>
                  <a:lnTo>
                    <a:pt x="90169" y="411480"/>
                  </a:lnTo>
                  <a:lnTo>
                    <a:pt x="82550" y="422910"/>
                  </a:lnTo>
                  <a:lnTo>
                    <a:pt x="81279" y="426720"/>
                  </a:lnTo>
                  <a:lnTo>
                    <a:pt x="80009" y="419100"/>
                  </a:lnTo>
                  <a:lnTo>
                    <a:pt x="81279" y="410210"/>
                  </a:lnTo>
                  <a:lnTo>
                    <a:pt x="83819" y="398780"/>
                  </a:lnTo>
                  <a:lnTo>
                    <a:pt x="88900" y="388620"/>
                  </a:lnTo>
                  <a:lnTo>
                    <a:pt x="78740" y="394970"/>
                  </a:lnTo>
                  <a:lnTo>
                    <a:pt x="43179" y="438150"/>
                  </a:lnTo>
                  <a:lnTo>
                    <a:pt x="31750" y="471170"/>
                  </a:lnTo>
                  <a:lnTo>
                    <a:pt x="29209" y="461010"/>
                  </a:lnTo>
                  <a:lnTo>
                    <a:pt x="29209" y="450850"/>
                  </a:lnTo>
                  <a:lnTo>
                    <a:pt x="31750" y="438150"/>
                  </a:lnTo>
                  <a:lnTo>
                    <a:pt x="39369" y="415290"/>
                  </a:lnTo>
                  <a:lnTo>
                    <a:pt x="44450" y="403860"/>
                  </a:lnTo>
                  <a:lnTo>
                    <a:pt x="50800" y="394970"/>
                  </a:lnTo>
                  <a:lnTo>
                    <a:pt x="55879" y="388620"/>
                  </a:lnTo>
                  <a:lnTo>
                    <a:pt x="48259" y="393700"/>
                  </a:lnTo>
                  <a:lnTo>
                    <a:pt x="35559" y="406400"/>
                  </a:lnTo>
                  <a:lnTo>
                    <a:pt x="29209" y="414020"/>
                  </a:lnTo>
                  <a:lnTo>
                    <a:pt x="24129" y="421640"/>
                  </a:lnTo>
                  <a:lnTo>
                    <a:pt x="20319" y="429260"/>
                  </a:lnTo>
                  <a:lnTo>
                    <a:pt x="16509" y="435610"/>
                  </a:lnTo>
                  <a:lnTo>
                    <a:pt x="13969" y="441960"/>
                  </a:lnTo>
                  <a:lnTo>
                    <a:pt x="8890" y="468630"/>
                  </a:lnTo>
                  <a:lnTo>
                    <a:pt x="6350" y="480060"/>
                  </a:lnTo>
                  <a:lnTo>
                    <a:pt x="3809" y="487680"/>
                  </a:lnTo>
                  <a:lnTo>
                    <a:pt x="2540" y="494030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40"/>
                  </a:lnTo>
                  <a:lnTo>
                    <a:pt x="27940" y="530860"/>
                  </a:lnTo>
                  <a:lnTo>
                    <a:pt x="48259" y="530860"/>
                  </a:lnTo>
                  <a:lnTo>
                    <a:pt x="85090" y="508000"/>
                  </a:lnTo>
                  <a:lnTo>
                    <a:pt x="87629" y="504190"/>
                  </a:lnTo>
                  <a:lnTo>
                    <a:pt x="90169" y="501650"/>
                  </a:lnTo>
                  <a:lnTo>
                    <a:pt x="92709" y="500380"/>
                  </a:lnTo>
                  <a:lnTo>
                    <a:pt x="96519" y="501650"/>
                  </a:lnTo>
                  <a:lnTo>
                    <a:pt x="100329" y="504190"/>
                  </a:lnTo>
                  <a:lnTo>
                    <a:pt x="104140" y="502920"/>
                  </a:lnTo>
                  <a:lnTo>
                    <a:pt x="107950" y="499110"/>
                  </a:lnTo>
                  <a:lnTo>
                    <a:pt x="110490" y="497840"/>
                  </a:lnTo>
                  <a:lnTo>
                    <a:pt x="113029" y="495300"/>
                  </a:lnTo>
                  <a:lnTo>
                    <a:pt x="115569" y="494030"/>
                  </a:lnTo>
                  <a:lnTo>
                    <a:pt x="123190" y="491490"/>
                  </a:lnTo>
                  <a:lnTo>
                    <a:pt x="125729" y="490220"/>
                  </a:lnTo>
                  <a:lnTo>
                    <a:pt x="133350" y="487680"/>
                  </a:lnTo>
                  <a:lnTo>
                    <a:pt x="140969" y="480060"/>
                  </a:lnTo>
                  <a:lnTo>
                    <a:pt x="151129" y="464820"/>
                  </a:lnTo>
                  <a:lnTo>
                    <a:pt x="161290" y="454660"/>
                  </a:lnTo>
                  <a:lnTo>
                    <a:pt x="182879" y="438150"/>
                  </a:lnTo>
                  <a:lnTo>
                    <a:pt x="195579" y="430530"/>
                  </a:lnTo>
                  <a:lnTo>
                    <a:pt x="207009" y="420370"/>
                  </a:lnTo>
                  <a:lnTo>
                    <a:pt x="217169" y="412750"/>
                  </a:lnTo>
                  <a:lnTo>
                    <a:pt x="226059" y="405130"/>
                  </a:lnTo>
                  <a:lnTo>
                    <a:pt x="233679" y="396240"/>
                  </a:lnTo>
                  <a:lnTo>
                    <a:pt x="241300" y="386080"/>
                  </a:lnTo>
                  <a:lnTo>
                    <a:pt x="251459" y="374650"/>
                  </a:lnTo>
                  <a:lnTo>
                    <a:pt x="269240" y="349250"/>
                  </a:lnTo>
                  <a:lnTo>
                    <a:pt x="276859" y="337820"/>
                  </a:lnTo>
                  <a:lnTo>
                    <a:pt x="283209" y="327660"/>
                  </a:lnTo>
                  <a:lnTo>
                    <a:pt x="288290" y="320040"/>
                  </a:lnTo>
                  <a:lnTo>
                    <a:pt x="292100" y="313690"/>
                  </a:lnTo>
                  <a:lnTo>
                    <a:pt x="295909" y="309880"/>
                  </a:lnTo>
                  <a:lnTo>
                    <a:pt x="303529" y="307340"/>
                  </a:lnTo>
                  <a:lnTo>
                    <a:pt x="307340" y="308610"/>
                  </a:lnTo>
                  <a:lnTo>
                    <a:pt x="309879" y="309880"/>
                  </a:lnTo>
                  <a:lnTo>
                    <a:pt x="320040" y="320040"/>
                  </a:lnTo>
                  <a:lnTo>
                    <a:pt x="323850" y="321310"/>
                  </a:lnTo>
                  <a:lnTo>
                    <a:pt x="344169" y="280670"/>
                  </a:lnTo>
                  <a:lnTo>
                    <a:pt x="346709" y="271780"/>
                  </a:lnTo>
                  <a:lnTo>
                    <a:pt x="347979" y="262890"/>
                  </a:lnTo>
                  <a:lnTo>
                    <a:pt x="350519" y="254000"/>
                  </a:lnTo>
                  <a:lnTo>
                    <a:pt x="353059" y="247650"/>
                  </a:lnTo>
                  <a:lnTo>
                    <a:pt x="355600" y="242570"/>
                  </a:lnTo>
                  <a:lnTo>
                    <a:pt x="361950" y="223520"/>
                  </a:lnTo>
                  <a:lnTo>
                    <a:pt x="384809" y="156210"/>
                  </a:lnTo>
                  <a:lnTo>
                    <a:pt x="389890" y="120650"/>
                  </a:lnTo>
                  <a:lnTo>
                    <a:pt x="389890" y="101600"/>
                  </a:lnTo>
                  <a:lnTo>
                    <a:pt x="386079" y="49530"/>
                  </a:lnTo>
                  <a:lnTo>
                    <a:pt x="384809" y="40640"/>
                  </a:lnTo>
                  <a:lnTo>
                    <a:pt x="384809" y="36830"/>
                  </a:lnTo>
                  <a:lnTo>
                    <a:pt x="383540" y="33020"/>
                  </a:lnTo>
                  <a:lnTo>
                    <a:pt x="381000" y="31750"/>
                  </a:lnTo>
                  <a:lnTo>
                    <a:pt x="378459" y="31750"/>
                  </a:lnTo>
                  <a:lnTo>
                    <a:pt x="378459" y="21590"/>
                  </a:lnTo>
                  <a:lnTo>
                    <a:pt x="377190" y="13970"/>
                  </a:lnTo>
                  <a:lnTo>
                    <a:pt x="377190" y="7620"/>
                  </a:lnTo>
                  <a:lnTo>
                    <a:pt x="375919" y="2540"/>
                  </a:lnTo>
                  <a:lnTo>
                    <a:pt x="37591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1612900" y="2401569"/>
              <a:ext cx="86360" cy="18033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159510" y="249808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17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354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195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7820" y="271780"/>
                  </a:lnTo>
                  <a:lnTo>
                    <a:pt x="330200" y="28194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5019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90500" y="427990"/>
                  </a:lnTo>
                  <a:lnTo>
                    <a:pt x="187960" y="43180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3990" y="436880"/>
                  </a:lnTo>
                  <a:lnTo>
                    <a:pt x="170180" y="438150"/>
                  </a:lnTo>
                  <a:lnTo>
                    <a:pt x="16764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4940" y="448310"/>
                  </a:lnTo>
                  <a:lnTo>
                    <a:pt x="147320" y="444500"/>
                  </a:lnTo>
                  <a:lnTo>
                    <a:pt x="143510" y="4457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4610" y="454660"/>
                  </a:lnTo>
                  <a:lnTo>
                    <a:pt x="52070" y="448310"/>
                  </a:lnTo>
                  <a:lnTo>
                    <a:pt x="45720" y="441960"/>
                  </a:lnTo>
                  <a:lnTo>
                    <a:pt x="41910" y="440690"/>
                  </a:lnTo>
                  <a:lnTo>
                    <a:pt x="40640" y="430530"/>
                  </a:lnTo>
                  <a:lnTo>
                    <a:pt x="39370" y="422910"/>
                  </a:lnTo>
                  <a:lnTo>
                    <a:pt x="38100" y="417830"/>
                  </a:lnTo>
                  <a:lnTo>
                    <a:pt x="39370" y="414020"/>
                  </a:lnTo>
                  <a:lnTo>
                    <a:pt x="40640" y="407670"/>
                  </a:lnTo>
                  <a:lnTo>
                    <a:pt x="48260" y="394970"/>
                  </a:lnTo>
                  <a:lnTo>
                    <a:pt x="50800" y="388620"/>
                  </a:lnTo>
                  <a:lnTo>
                    <a:pt x="58420" y="378460"/>
                  </a:lnTo>
                  <a:lnTo>
                    <a:pt x="60960" y="374650"/>
                  </a:lnTo>
                  <a:lnTo>
                    <a:pt x="63500" y="372110"/>
                  </a:lnTo>
                  <a:lnTo>
                    <a:pt x="64770" y="369570"/>
                  </a:lnTo>
                  <a:lnTo>
                    <a:pt x="6477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5880" y="378460"/>
                  </a:lnTo>
                  <a:lnTo>
                    <a:pt x="50800" y="383540"/>
                  </a:lnTo>
                  <a:lnTo>
                    <a:pt x="24130" y="41910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7620" y="447040"/>
                  </a:lnTo>
                  <a:lnTo>
                    <a:pt x="5080" y="447040"/>
                  </a:lnTo>
                  <a:lnTo>
                    <a:pt x="1270" y="450850"/>
                  </a:lnTo>
                  <a:lnTo>
                    <a:pt x="0" y="454660"/>
                  </a:lnTo>
                  <a:lnTo>
                    <a:pt x="508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6670" y="47244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4770" y="494030"/>
                  </a:lnTo>
                  <a:lnTo>
                    <a:pt x="71120" y="496570"/>
                  </a:lnTo>
                  <a:lnTo>
                    <a:pt x="7874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1049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195580" y="516890"/>
                  </a:lnTo>
                  <a:lnTo>
                    <a:pt x="201930" y="515620"/>
                  </a:lnTo>
                  <a:lnTo>
                    <a:pt x="208280" y="515620"/>
                  </a:lnTo>
                  <a:lnTo>
                    <a:pt x="214630" y="513080"/>
                  </a:lnTo>
                  <a:lnTo>
                    <a:pt x="219710" y="511810"/>
                  </a:lnTo>
                  <a:lnTo>
                    <a:pt x="22987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50190" y="485140"/>
                  </a:lnTo>
                  <a:lnTo>
                    <a:pt x="27305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86080" y="375920"/>
                  </a:lnTo>
                  <a:lnTo>
                    <a:pt x="391160" y="37084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7500"/>
                  </a:lnTo>
                  <a:lnTo>
                    <a:pt x="421640" y="31369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1305560" y="2951479"/>
              <a:ext cx="54610" cy="64769"/>
            </a:xfrm>
            <a:custGeom>
              <a:avLst/>
              <a:gdLst/>
              <a:ahLst/>
              <a:cxnLst/>
              <a:rect l="l" t="t" r="r" b="b"/>
              <a:pathLst>
                <a:path w="54609" h="64769">
                  <a:moveTo>
                    <a:pt x="0" y="0"/>
                  </a:moveTo>
                  <a:lnTo>
                    <a:pt x="11430" y="45720"/>
                  </a:lnTo>
                  <a:lnTo>
                    <a:pt x="49530" y="64770"/>
                  </a:lnTo>
                  <a:lnTo>
                    <a:pt x="54609" y="63500"/>
                  </a:lnTo>
                  <a:lnTo>
                    <a:pt x="16509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143000" y="2700019"/>
              <a:ext cx="180340" cy="20320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521460" y="209549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40" y="0"/>
                  </a:moveTo>
                  <a:lnTo>
                    <a:pt x="40640" y="2539"/>
                  </a:lnTo>
                  <a:lnTo>
                    <a:pt x="38100" y="5079"/>
                  </a:lnTo>
                  <a:lnTo>
                    <a:pt x="33020" y="12700"/>
                  </a:lnTo>
                  <a:lnTo>
                    <a:pt x="30480" y="17779"/>
                  </a:lnTo>
                  <a:lnTo>
                    <a:pt x="29209" y="21589"/>
                  </a:lnTo>
                  <a:lnTo>
                    <a:pt x="26670" y="25400"/>
                  </a:lnTo>
                  <a:lnTo>
                    <a:pt x="25400" y="27939"/>
                  </a:lnTo>
                  <a:lnTo>
                    <a:pt x="22859" y="31750"/>
                  </a:lnTo>
                  <a:lnTo>
                    <a:pt x="19050" y="39370"/>
                  </a:lnTo>
                  <a:lnTo>
                    <a:pt x="15240" y="44450"/>
                  </a:lnTo>
                  <a:lnTo>
                    <a:pt x="12700" y="49529"/>
                  </a:lnTo>
                  <a:lnTo>
                    <a:pt x="10159" y="50800"/>
                  </a:lnTo>
                  <a:lnTo>
                    <a:pt x="6350" y="53339"/>
                  </a:lnTo>
                  <a:lnTo>
                    <a:pt x="1270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40" y="69850"/>
                  </a:lnTo>
                  <a:lnTo>
                    <a:pt x="5080" y="71120"/>
                  </a:lnTo>
                  <a:lnTo>
                    <a:pt x="7620" y="71120"/>
                  </a:lnTo>
                  <a:lnTo>
                    <a:pt x="10159" y="72389"/>
                  </a:lnTo>
                  <a:lnTo>
                    <a:pt x="16509" y="72389"/>
                  </a:lnTo>
                  <a:lnTo>
                    <a:pt x="24130" y="74929"/>
                  </a:lnTo>
                  <a:lnTo>
                    <a:pt x="29209" y="77470"/>
                  </a:lnTo>
                  <a:lnTo>
                    <a:pt x="33020" y="81279"/>
                  </a:lnTo>
                  <a:lnTo>
                    <a:pt x="31750" y="73660"/>
                  </a:lnTo>
                  <a:lnTo>
                    <a:pt x="31750" y="60960"/>
                  </a:lnTo>
                  <a:lnTo>
                    <a:pt x="33020" y="55879"/>
                  </a:lnTo>
                  <a:lnTo>
                    <a:pt x="34290" y="49529"/>
                  </a:lnTo>
                  <a:lnTo>
                    <a:pt x="38100" y="40639"/>
                  </a:lnTo>
                  <a:lnTo>
                    <a:pt x="41909" y="30479"/>
                  </a:lnTo>
                  <a:lnTo>
                    <a:pt x="44450" y="20320"/>
                  </a:lnTo>
                  <a:lnTo>
                    <a:pt x="44450" y="16510"/>
                  </a:lnTo>
                  <a:lnTo>
                    <a:pt x="43180" y="11429"/>
                  </a:lnTo>
                  <a:lnTo>
                    <a:pt x="41909" y="5079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565910" y="187578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30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67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3429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1750" y="52070"/>
                  </a:lnTo>
                  <a:lnTo>
                    <a:pt x="29210" y="5334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10160" y="92710"/>
                  </a:lnTo>
                  <a:lnTo>
                    <a:pt x="13538" y="93560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1750" y="86360"/>
                  </a:lnTo>
                  <a:lnTo>
                    <a:pt x="33020" y="8382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45720" y="97790"/>
                  </a:lnTo>
                  <a:lnTo>
                    <a:pt x="45720" y="172720"/>
                  </a:lnTo>
                  <a:lnTo>
                    <a:pt x="5080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17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67" y="251206"/>
                  </a:lnTo>
                  <a:lnTo>
                    <a:pt x="93967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50" y="234950"/>
                  </a:lnTo>
                  <a:lnTo>
                    <a:pt x="133350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1568450" y="1883409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09" y="57150"/>
                  </a:moveTo>
                  <a:lnTo>
                    <a:pt x="0" y="57150"/>
                  </a:lnTo>
                  <a:lnTo>
                    <a:pt x="0" y="60960"/>
                  </a:lnTo>
                  <a:lnTo>
                    <a:pt x="1269" y="64769"/>
                  </a:lnTo>
                  <a:lnTo>
                    <a:pt x="1269" y="68579"/>
                  </a:lnTo>
                  <a:lnTo>
                    <a:pt x="2540" y="71119"/>
                  </a:lnTo>
                  <a:lnTo>
                    <a:pt x="5080" y="72389"/>
                  </a:lnTo>
                  <a:lnTo>
                    <a:pt x="8890" y="74929"/>
                  </a:lnTo>
                  <a:lnTo>
                    <a:pt x="11430" y="76200"/>
                  </a:lnTo>
                  <a:lnTo>
                    <a:pt x="10159" y="67310"/>
                  </a:lnTo>
                  <a:lnTo>
                    <a:pt x="26669" y="67310"/>
                  </a:lnTo>
                  <a:lnTo>
                    <a:pt x="27940" y="66039"/>
                  </a:lnTo>
                  <a:lnTo>
                    <a:pt x="26669" y="64769"/>
                  </a:lnTo>
                  <a:lnTo>
                    <a:pt x="25400" y="62229"/>
                  </a:lnTo>
                  <a:lnTo>
                    <a:pt x="24130" y="60960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19" y="58419"/>
                  </a:lnTo>
                  <a:lnTo>
                    <a:pt x="3809" y="57150"/>
                  </a:lnTo>
                  <a:close/>
                </a:path>
                <a:path w="133350" h="76200">
                  <a:moveTo>
                    <a:pt x="26669" y="67310"/>
                  </a:moveTo>
                  <a:lnTo>
                    <a:pt x="12700" y="67310"/>
                  </a:lnTo>
                  <a:lnTo>
                    <a:pt x="13969" y="68579"/>
                  </a:lnTo>
                  <a:lnTo>
                    <a:pt x="24130" y="68579"/>
                  </a:lnTo>
                  <a:lnTo>
                    <a:pt x="26669" y="67310"/>
                  </a:lnTo>
                  <a:close/>
                </a:path>
                <a:path w="133350" h="76200">
                  <a:moveTo>
                    <a:pt x="116839" y="2539"/>
                  </a:moveTo>
                  <a:lnTo>
                    <a:pt x="100330" y="2539"/>
                  </a:lnTo>
                  <a:lnTo>
                    <a:pt x="92710" y="5079"/>
                  </a:lnTo>
                  <a:lnTo>
                    <a:pt x="87630" y="7619"/>
                  </a:lnTo>
                  <a:lnTo>
                    <a:pt x="83819" y="11429"/>
                  </a:lnTo>
                  <a:lnTo>
                    <a:pt x="78739" y="15239"/>
                  </a:lnTo>
                  <a:lnTo>
                    <a:pt x="67310" y="15239"/>
                  </a:lnTo>
                  <a:lnTo>
                    <a:pt x="58419" y="16510"/>
                  </a:lnTo>
                  <a:lnTo>
                    <a:pt x="45719" y="19050"/>
                  </a:lnTo>
                  <a:lnTo>
                    <a:pt x="40640" y="22860"/>
                  </a:lnTo>
                  <a:lnTo>
                    <a:pt x="36830" y="25400"/>
                  </a:lnTo>
                  <a:lnTo>
                    <a:pt x="33019" y="30479"/>
                  </a:lnTo>
                  <a:lnTo>
                    <a:pt x="27940" y="36829"/>
                  </a:lnTo>
                  <a:lnTo>
                    <a:pt x="25400" y="41910"/>
                  </a:lnTo>
                  <a:lnTo>
                    <a:pt x="29209" y="41910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09" y="45719"/>
                  </a:lnTo>
                  <a:lnTo>
                    <a:pt x="26669" y="46989"/>
                  </a:lnTo>
                  <a:lnTo>
                    <a:pt x="22859" y="48260"/>
                  </a:lnTo>
                  <a:lnTo>
                    <a:pt x="16509" y="50800"/>
                  </a:lnTo>
                  <a:lnTo>
                    <a:pt x="13969" y="53339"/>
                  </a:lnTo>
                  <a:lnTo>
                    <a:pt x="11430" y="57150"/>
                  </a:lnTo>
                  <a:lnTo>
                    <a:pt x="7619" y="58419"/>
                  </a:lnTo>
                  <a:lnTo>
                    <a:pt x="45720" y="58419"/>
                  </a:lnTo>
                  <a:lnTo>
                    <a:pt x="46990" y="57150"/>
                  </a:lnTo>
                  <a:lnTo>
                    <a:pt x="48259" y="54610"/>
                  </a:lnTo>
                  <a:lnTo>
                    <a:pt x="50800" y="53339"/>
                  </a:lnTo>
                  <a:lnTo>
                    <a:pt x="52069" y="52069"/>
                  </a:lnTo>
                  <a:lnTo>
                    <a:pt x="54609" y="50800"/>
                  </a:lnTo>
                  <a:lnTo>
                    <a:pt x="58419" y="49529"/>
                  </a:lnTo>
                  <a:lnTo>
                    <a:pt x="60960" y="48260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89" y="45719"/>
                  </a:lnTo>
                  <a:lnTo>
                    <a:pt x="55880" y="43179"/>
                  </a:lnTo>
                  <a:lnTo>
                    <a:pt x="52069" y="41910"/>
                  </a:lnTo>
                  <a:lnTo>
                    <a:pt x="49530" y="40639"/>
                  </a:lnTo>
                  <a:lnTo>
                    <a:pt x="52069" y="40639"/>
                  </a:lnTo>
                  <a:lnTo>
                    <a:pt x="55880" y="38100"/>
                  </a:lnTo>
                  <a:lnTo>
                    <a:pt x="33019" y="38100"/>
                  </a:lnTo>
                  <a:lnTo>
                    <a:pt x="34290" y="35560"/>
                  </a:lnTo>
                  <a:lnTo>
                    <a:pt x="35559" y="34289"/>
                  </a:lnTo>
                  <a:lnTo>
                    <a:pt x="38100" y="33019"/>
                  </a:lnTo>
                  <a:lnTo>
                    <a:pt x="40640" y="30479"/>
                  </a:lnTo>
                  <a:lnTo>
                    <a:pt x="45719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60" y="24129"/>
                  </a:lnTo>
                  <a:lnTo>
                    <a:pt x="60960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60" y="5079"/>
                  </a:lnTo>
                  <a:lnTo>
                    <a:pt x="121919" y="5079"/>
                  </a:lnTo>
                  <a:lnTo>
                    <a:pt x="116839" y="2539"/>
                  </a:lnTo>
                  <a:close/>
                </a:path>
                <a:path w="133350" h="76200">
                  <a:moveTo>
                    <a:pt x="59689" y="30479"/>
                  </a:moveTo>
                  <a:lnTo>
                    <a:pt x="50800" y="30479"/>
                  </a:lnTo>
                  <a:lnTo>
                    <a:pt x="48259" y="31750"/>
                  </a:lnTo>
                  <a:lnTo>
                    <a:pt x="44450" y="33019"/>
                  </a:lnTo>
                  <a:lnTo>
                    <a:pt x="41909" y="34289"/>
                  </a:lnTo>
                  <a:lnTo>
                    <a:pt x="39369" y="34289"/>
                  </a:lnTo>
                  <a:lnTo>
                    <a:pt x="35559" y="38100"/>
                  </a:lnTo>
                  <a:lnTo>
                    <a:pt x="63500" y="38100"/>
                  </a:lnTo>
                  <a:lnTo>
                    <a:pt x="66039" y="39369"/>
                  </a:lnTo>
                  <a:lnTo>
                    <a:pt x="69850" y="40639"/>
                  </a:lnTo>
                  <a:lnTo>
                    <a:pt x="71119" y="41910"/>
                  </a:lnTo>
                  <a:lnTo>
                    <a:pt x="69850" y="39369"/>
                  </a:lnTo>
                  <a:lnTo>
                    <a:pt x="68580" y="38100"/>
                  </a:lnTo>
                  <a:lnTo>
                    <a:pt x="67310" y="35560"/>
                  </a:lnTo>
                  <a:lnTo>
                    <a:pt x="64769" y="34289"/>
                  </a:lnTo>
                  <a:lnTo>
                    <a:pt x="62230" y="31750"/>
                  </a:lnTo>
                  <a:lnTo>
                    <a:pt x="59689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69" y="34289"/>
                  </a:lnTo>
                  <a:lnTo>
                    <a:pt x="90169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19" y="19050"/>
                  </a:moveTo>
                  <a:lnTo>
                    <a:pt x="85089" y="19050"/>
                  </a:lnTo>
                  <a:lnTo>
                    <a:pt x="88900" y="21589"/>
                  </a:lnTo>
                  <a:lnTo>
                    <a:pt x="92710" y="26669"/>
                  </a:lnTo>
                  <a:lnTo>
                    <a:pt x="96519" y="30479"/>
                  </a:lnTo>
                  <a:lnTo>
                    <a:pt x="97789" y="34289"/>
                  </a:lnTo>
                  <a:lnTo>
                    <a:pt x="101600" y="22860"/>
                  </a:lnTo>
                  <a:lnTo>
                    <a:pt x="101600" y="21589"/>
                  </a:lnTo>
                  <a:lnTo>
                    <a:pt x="116839" y="21589"/>
                  </a:lnTo>
                  <a:lnTo>
                    <a:pt x="118110" y="20319"/>
                  </a:lnTo>
                  <a:lnTo>
                    <a:pt x="121919" y="19050"/>
                  </a:lnTo>
                  <a:close/>
                </a:path>
                <a:path w="133350" h="76200">
                  <a:moveTo>
                    <a:pt x="85089" y="19050"/>
                  </a:moveTo>
                  <a:lnTo>
                    <a:pt x="67310" y="19050"/>
                  </a:lnTo>
                  <a:lnTo>
                    <a:pt x="71119" y="20319"/>
                  </a:lnTo>
                  <a:lnTo>
                    <a:pt x="78739" y="24129"/>
                  </a:lnTo>
                  <a:lnTo>
                    <a:pt x="81280" y="26669"/>
                  </a:lnTo>
                  <a:lnTo>
                    <a:pt x="85089" y="29210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89" y="19050"/>
                  </a:lnTo>
                  <a:close/>
                </a:path>
                <a:path w="133350" h="76200">
                  <a:moveTo>
                    <a:pt x="116839" y="21589"/>
                  </a:moveTo>
                  <a:lnTo>
                    <a:pt x="101600" y="21589"/>
                  </a:lnTo>
                  <a:lnTo>
                    <a:pt x="104139" y="22860"/>
                  </a:lnTo>
                  <a:lnTo>
                    <a:pt x="107950" y="26669"/>
                  </a:lnTo>
                  <a:lnTo>
                    <a:pt x="109219" y="29210"/>
                  </a:lnTo>
                  <a:lnTo>
                    <a:pt x="111760" y="25400"/>
                  </a:lnTo>
                  <a:lnTo>
                    <a:pt x="115569" y="22860"/>
                  </a:lnTo>
                  <a:lnTo>
                    <a:pt x="116839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19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19" y="19050"/>
                  </a:lnTo>
                  <a:lnTo>
                    <a:pt x="125730" y="20319"/>
                  </a:lnTo>
                  <a:lnTo>
                    <a:pt x="130810" y="22860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89" y="0"/>
                  </a:moveTo>
                  <a:lnTo>
                    <a:pt x="124460" y="2539"/>
                  </a:lnTo>
                  <a:lnTo>
                    <a:pt x="125730" y="3810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10"/>
                  </a:lnTo>
                  <a:lnTo>
                    <a:pt x="129539" y="2539"/>
                  </a:lnTo>
                  <a:lnTo>
                    <a:pt x="125730" y="1269"/>
                  </a:lnTo>
                  <a:lnTo>
                    <a:pt x="123189" y="0"/>
                  </a:lnTo>
                  <a:close/>
                </a:path>
                <a:path w="133350" h="76200">
                  <a:moveTo>
                    <a:pt x="111760" y="1269"/>
                  </a:moveTo>
                  <a:lnTo>
                    <a:pt x="107950" y="1269"/>
                  </a:lnTo>
                  <a:lnTo>
                    <a:pt x="104139" y="2539"/>
                  </a:lnTo>
                  <a:lnTo>
                    <a:pt x="114300" y="2539"/>
                  </a:lnTo>
                  <a:lnTo>
                    <a:pt x="111760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1565910" y="188213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30" h="78739">
                  <a:moveTo>
                    <a:pt x="87617" y="20320"/>
                  </a:moveTo>
                  <a:lnTo>
                    <a:pt x="86360" y="20320"/>
                  </a:lnTo>
                  <a:lnTo>
                    <a:pt x="86360" y="21590"/>
                  </a:lnTo>
                  <a:lnTo>
                    <a:pt x="87617" y="20320"/>
                  </a:lnTo>
                  <a:close/>
                </a:path>
                <a:path w="138430" h="78739">
                  <a:moveTo>
                    <a:pt x="88265" y="19685"/>
                  </a:moveTo>
                  <a:lnTo>
                    <a:pt x="87617" y="19050"/>
                  </a:lnTo>
                  <a:lnTo>
                    <a:pt x="87617" y="20320"/>
                  </a:lnTo>
                  <a:lnTo>
                    <a:pt x="88265" y="19685"/>
                  </a:lnTo>
                  <a:close/>
                </a:path>
                <a:path w="138430" h="78739">
                  <a:moveTo>
                    <a:pt x="138430" y="6350"/>
                  </a:moveTo>
                  <a:lnTo>
                    <a:pt x="137160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47" y="27952"/>
                  </a:lnTo>
                  <a:lnTo>
                    <a:pt x="110490" y="2540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8900" y="19050"/>
                  </a:lnTo>
                  <a:lnTo>
                    <a:pt x="88569" y="20002"/>
                  </a:lnTo>
                  <a:lnTo>
                    <a:pt x="88265" y="19685"/>
                  </a:lnTo>
                  <a:lnTo>
                    <a:pt x="86360" y="21590"/>
                  </a:lnTo>
                  <a:lnTo>
                    <a:pt x="87617" y="22860"/>
                  </a:lnTo>
                  <a:lnTo>
                    <a:pt x="88900" y="25400"/>
                  </a:lnTo>
                  <a:lnTo>
                    <a:pt x="90170" y="30492"/>
                  </a:lnTo>
                  <a:lnTo>
                    <a:pt x="88900" y="2921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67" y="17780"/>
                  </a:lnTo>
                  <a:lnTo>
                    <a:pt x="81267" y="16510"/>
                  </a:lnTo>
                  <a:lnTo>
                    <a:pt x="82550" y="16510"/>
                  </a:lnTo>
                  <a:lnTo>
                    <a:pt x="86360" y="13970"/>
                  </a:lnTo>
                  <a:lnTo>
                    <a:pt x="91440" y="11430"/>
                  </a:lnTo>
                  <a:lnTo>
                    <a:pt x="95250" y="889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67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67" y="13982"/>
                  </a:lnTo>
                  <a:lnTo>
                    <a:pt x="41910" y="2159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1750" y="45720"/>
                  </a:lnTo>
                  <a:lnTo>
                    <a:pt x="29210" y="4699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762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24" y="75996"/>
                  </a:lnTo>
                  <a:lnTo>
                    <a:pt x="14147" y="69850"/>
                  </a:lnTo>
                  <a:lnTo>
                    <a:pt x="15240" y="69850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67" y="48260"/>
                  </a:lnTo>
                  <a:lnTo>
                    <a:pt x="67310" y="46990"/>
                  </a:lnTo>
                  <a:lnTo>
                    <a:pt x="62217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67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17" y="43180"/>
                  </a:lnTo>
                  <a:lnTo>
                    <a:pt x="74917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985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17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080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575" y="67310"/>
                  </a:lnTo>
                  <a:lnTo>
                    <a:pt x="15240" y="67310"/>
                  </a:lnTo>
                  <a:lnTo>
                    <a:pt x="12700" y="66040"/>
                  </a:lnTo>
                  <a:lnTo>
                    <a:pt x="10160" y="68580"/>
                  </a:lnTo>
                  <a:lnTo>
                    <a:pt x="11493" y="73266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20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06" y="19900"/>
                  </a:lnTo>
                  <a:lnTo>
                    <a:pt x="62217" y="21590"/>
                  </a:lnTo>
                  <a:lnTo>
                    <a:pt x="62217" y="26670"/>
                  </a:lnTo>
                  <a:lnTo>
                    <a:pt x="62331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17" y="33020"/>
                  </a:lnTo>
                  <a:lnTo>
                    <a:pt x="66040" y="36830"/>
                  </a:lnTo>
                  <a:lnTo>
                    <a:pt x="68567" y="38100"/>
                  </a:lnTo>
                  <a:lnTo>
                    <a:pt x="69850" y="39370"/>
                  </a:lnTo>
                  <a:lnTo>
                    <a:pt x="69850" y="35560"/>
                  </a:lnTo>
                  <a:lnTo>
                    <a:pt x="68567" y="33020"/>
                  </a:lnTo>
                  <a:lnTo>
                    <a:pt x="66040" y="31750"/>
                  </a:lnTo>
                  <a:lnTo>
                    <a:pt x="62217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22"/>
                  </a:lnTo>
                  <a:lnTo>
                    <a:pt x="63500" y="30480"/>
                  </a:lnTo>
                  <a:lnTo>
                    <a:pt x="63906" y="30213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67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67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397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1148080" y="2719069"/>
              <a:ext cx="171450" cy="180340"/>
            </a:xfrm>
            <a:custGeom>
              <a:avLst/>
              <a:gdLst/>
              <a:ahLst/>
              <a:cxnLst/>
              <a:rect l="l" t="t" r="r" b="b"/>
              <a:pathLst>
                <a:path w="171450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6050" y="8890"/>
                  </a:lnTo>
                  <a:lnTo>
                    <a:pt x="142240" y="5080"/>
                  </a:lnTo>
                  <a:lnTo>
                    <a:pt x="139700" y="3810"/>
                  </a:lnTo>
                  <a:lnTo>
                    <a:pt x="135890" y="3810"/>
                  </a:lnTo>
                  <a:lnTo>
                    <a:pt x="133350" y="2540"/>
                  </a:lnTo>
                  <a:lnTo>
                    <a:pt x="13081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7620"/>
                  </a:lnTo>
                  <a:lnTo>
                    <a:pt x="124460" y="7620"/>
                  </a:lnTo>
                  <a:lnTo>
                    <a:pt x="125730" y="10160"/>
                  </a:lnTo>
                  <a:lnTo>
                    <a:pt x="133350" y="15240"/>
                  </a:lnTo>
                  <a:lnTo>
                    <a:pt x="137160" y="19050"/>
                  </a:lnTo>
                  <a:lnTo>
                    <a:pt x="138430" y="22860"/>
                  </a:lnTo>
                  <a:lnTo>
                    <a:pt x="138430" y="43180"/>
                  </a:lnTo>
                  <a:lnTo>
                    <a:pt x="139700" y="38100"/>
                  </a:lnTo>
                  <a:lnTo>
                    <a:pt x="14732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1450" h="180339">
                  <a:moveTo>
                    <a:pt x="171450" y="88900"/>
                  </a:moveTo>
                  <a:lnTo>
                    <a:pt x="166370" y="87630"/>
                  </a:lnTo>
                  <a:lnTo>
                    <a:pt x="154940" y="83820"/>
                  </a:lnTo>
                  <a:lnTo>
                    <a:pt x="147307" y="80010"/>
                  </a:lnTo>
                  <a:lnTo>
                    <a:pt x="148590" y="81280"/>
                  </a:lnTo>
                  <a:lnTo>
                    <a:pt x="149860" y="8509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3510" y="81280"/>
                  </a:lnTo>
                  <a:lnTo>
                    <a:pt x="13970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5890" y="57150"/>
                  </a:lnTo>
                  <a:lnTo>
                    <a:pt x="134620" y="52070"/>
                  </a:lnTo>
                  <a:lnTo>
                    <a:pt x="132080" y="45720"/>
                  </a:lnTo>
                  <a:lnTo>
                    <a:pt x="129540" y="40640"/>
                  </a:lnTo>
                  <a:lnTo>
                    <a:pt x="128270" y="36830"/>
                  </a:lnTo>
                  <a:lnTo>
                    <a:pt x="125730" y="33020"/>
                  </a:lnTo>
                  <a:lnTo>
                    <a:pt x="123190" y="27940"/>
                  </a:lnTo>
                  <a:lnTo>
                    <a:pt x="120650" y="2413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4140" y="16510"/>
                  </a:lnTo>
                  <a:lnTo>
                    <a:pt x="100330" y="17780"/>
                  </a:lnTo>
                  <a:lnTo>
                    <a:pt x="97790" y="19050"/>
                  </a:lnTo>
                  <a:lnTo>
                    <a:pt x="96520" y="19050"/>
                  </a:lnTo>
                  <a:lnTo>
                    <a:pt x="96520" y="16510"/>
                  </a:lnTo>
                  <a:lnTo>
                    <a:pt x="97777" y="15240"/>
                  </a:lnTo>
                  <a:lnTo>
                    <a:pt x="99060" y="13970"/>
                  </a:lnTo>
                  <a:lnTo>
                    <a:pt x="101600" y="12700"/>
                  </a:lnTo>
                  <a:lnTo>
                    <a:pt x="104140" y="12700"/>
                  </a:lnTo>
                  <a:lnTo>
                    <a:pt x="105410" y="11430"/>
                  </a:lnTo>
                  <a:lnTo>
                    <a:pt x="106680" y="11430"/>
                  </a:lnTo>
                  <a:lnTo>
                    <a:pt x="107950" y="7620"/>
                  </a:lnTo>
                  <a:lnTo>
                    <a:pt x="104140" y="3810"/>
                  </a:lnTo>
                  <a:lnTo>
                    <a:pt x="101600" y="0"/>
                  </a:lnTo>
                  <a:lnTo>
                    <a:pt x="97790" y="0"/>
                  </a:lnTo>
                  <a:lnTo>
                    <a:pt x="93980" y="2540"/>
                  </a:lnTo>
                  <a:lnTo>
                    <a:pt x="91440" y="7620"/>
                  </a:lnTo>
                  <a:lnTo>
                    <a:pt x="90170" y="13970"/>
                  </a:lnTo>
                  <a:lnTo>
                    <a:pt x="88900" y="15240"/>
                  </a:lnTo>
                  <a:lnTo>
                    <a:pt x="86360" y="15240"/>
                  </a:lnTo>
                  <a:lnTo>
                    <a:pt x="83820" y="12700"/>
                  </a:lnTo>
                  <a:lnTo>
                    <a:pt x="80010" y="11430"/>
                  </a:lnTo>
                  <a:lnTo>
                    <a:pt x="76200" y="7620"/>
                  </a:lnTo>
                  <a:lnTo>
                    <a:pt x="74930" y="7620"/>
                  </a:lnTo>
                  <a:lnTo>
                    <a:pt x="72390" y="6350"/>
                  </a:lnTo>
                  <a:lnTo>
                    <a:pt x="69850" y="6350"/>
                  </a:lnTo>
                  <a:lnTo>
                    <a:pt x="67310" y="5080"/>
                  </a:lnTo>
                  <a:lnTo>
                    <a:pt x="64770" y="6350"/>
                  </a:lnTo>
                  <a:lnTo>
                    <a:pt x="6223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4610" y="12700"/>
                  </a:lnTo>
                  <a:lnTo>
                    <a:pt x="53340" y="1524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0480" y="19050"/>
                  </a:lnTo>
                  <a:lnTo>
                    <a:pt x="27940" y="19050"/>
                  </a:lnTo>
                  <a:lnTo>
                    <a:pt x="26670" y="21590"/>
                  </a:lnTo>
                  <a:lnTo>
                    <a:pt x="24130" y="24130"/>
                  </a:lnTo>
                  <a:lnTo>
                    <a:pt x="30480" y="11430"/>
                  </a:lnTo>
                  <a:lnTo>
                    <a:pt x="16510" y="6350"/>
                  </a:lnTo>
                  <a:lnTo>
                    <a:pt x="20320" y="10160"/>
                  </a:lnTo>
                  <a:lnTo>
                    <a:pt x="19050" y="10160"/>
                  </a:lnTo>
                  <a:lnTo>
                    <a:pt x="19050" y="12700"/>
                  </a:lnTo>
                  <a:lnTo>
                    <a:pt x="16510" y="15240"/>
                  </a:lnTo>
                  <a:lnTo>
                    <a:pt x="16510" y="22860"/>
                  </a:lnTo>
                  <a:lnTo>
                    <a:pt x="17780" y="26670"/>
                  </a:lnTo>
                  <a:lnTo>
                    <a:pt x="16510" y="30480"/>
                  </a:lnTo>
                  <a:lnTo>
                    <a:pt x="15240" y="3302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5720"/>
                  </a:lnTo>
                  <a:lnTo>
                    <a:pt x="0" y="50800"/>
                  </a:lnTo>
                  <a:lnTo>
                    <a:pt x="0" y="60960"/>
                  </a:lnTo>
                  <a:lnTo>
                    <a:pt x="1270" y="66040"/>
                  </a:lnTo>
                  <a:lnTo>
                    <a:pt x="1270" y="64770"/>
                  </a:lnTo>
                  <a:lnTo>
                    <a:pt x="3810" y="74930"/>
                  </a:lnTo>
                  <a:lnTo>
                    <a:pt x="6350" y="88900"/>
                  </a:lnTo>
                  <a:lnTo>
                    <a:pt x="10160" y="101600"/>
                  </a:lnTo>
                  <a:lnTo>
                    <a:pt x="11430" y="114300"/>
                  </a:lnTo>
                  <a:lnTo>
                    <a:pt x="11430" y="128270"/>
                  </a:lnTo>
                  <a:lnTo>
                    <a:pt x="16510" y="163830"/>
                  </a:lnTo>
                  <a:lnTo>
                    <a:pt x="22860" y="180340"/>
                  </a:lnTo>
                  <a:lnTo>
                    <a:pt x="27940" y="172720"/>
                  </a:lnTo>
                  <a:lnTo>
                    <a:pt x="35560" y="16510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4770" y="139700"/>
                  </a:lnTo>
                  <a:lnTo>
                    <a:pt x="73660" y="134620"/>
                  </a:lnTo>
                  <a:lnTo>
                    <a:pt x="83820" y="129540"/>
                  </a:lnTo>
                  <a:lnTo>
                    <a:pt x="92710" y="124460"/>
                  </a:lnTo>
                  <a:lnTo>
                    <a:pt x="104140" y="119380"/>
                  </a:lnTo>
                  <a:lnTo>
                    <a:pt x="114300" y="115570"/>
                  </a:lnTo>
                  <a:lnTo>
                    <a:pt x="124460" y="110490"/>
                  </a:lnTo>
                  <a:lnTo>
                    <a:pt x="147320" y="102870"/>
                  </a:lnTo>
                  <a:lnTo>
                    <a:pt x="158750" y="97790"/>
                  </a:lnTo>
                  <a:lnTo>
                    <a:pt x="171450" y="93980"/>
                  </a:lnTo>
                  <a:lnTo>
                    <a:pt x="17145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1546860" y="204342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69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1529080" y="216153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16509" y="0"/>
                  </a:moveTo>
                  <a:lnTo>
                    <a:pt x="6350" y="0"/>
                  </a:lnTo>
                  <a:lnTo>
                    <a:pt x="3809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0159" y="5080"/>
                  </a:lnTo>
                  <a:lnTo>
                    <a:pt x="11429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80"/>
                  </a:lnTo>
                  <a:lnTo>
                    <a:pt x="20319" y="3810"/>
                  </a:lnTo>
                  <a:lnTo>
                    <a:pt x="17779" y="2539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526540" y="216026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69" h="8889">
                  <a:moveTo>
                    <a:pt x="26670" y="7620"/>
                  </a:moveTo>
                  <a:lnTo>
                    <a:pt x="25400" y="5080"/>
                  </a:ln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635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57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1663700" y="210819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89" h="97789">
                  <a:moveTo>
                    <a:pt x="2540" y="82550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50"/>
                  </a:lnTo>
                  <a:close/>
                </a:path>
                <a:path w="34289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89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1176020" y="208406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1840"/>
                  </a:moveTo>
                  <a:lnTo>
                    <a:pt x="40640" y="751840"/>
                  </a:lnTo>
                  <a:lnTo>
                    <a:pt x="38100" y="750570"/>
                  </a:lnTo>
                  <a:lnTo>
                    <a:pt x="3175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159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2700" y="755650"/>
                  </a:lnTo>
                  <a:lnTo>
                    <a:pt x="7620" y="758190"/>
                  </a:lnTo>
                  <a:lnTo>
                    <a:pt x="508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2000"/>
                  </a:lnTo>
                  <a:lnTo>
                    <a:pt x="127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778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4380"/>
                  </a:lnTo>
                  <a:lnTo>
                    <a:pt x="41910" y="75184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608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2540"/>
                  </a:lnTo>
                  <a:lnTo>
                    <a:pt x="383540" y="5080"/>
                  </a:lnTo>
                  <a:lnTo>
                    <a:pt x="383540" y="889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290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687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57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418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07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07" y="565150"/>
                  </a:lnTo>
                  <a:lnTo>
                    <a:pt x="462280" y="582930"/>
                  </a:lnTo>
                  <a:lnTo>
                    <a:pt x="459740" y="593090"/>
                  </a:lnTo>
                  <a:lnTo>
                    <a:pt x="455930" y="604520"/>
                  </a:lnTo>
                  <a:lnTo>
                    <a:pt x="452107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9740" y="605790"/>
                  </a:lnTo>
                  <a:lnTo>
                    <a:pt x="464807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50038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07" y="275590"/>
                  </a:lnTo>
                  <a:lnTo>
                    <a:pt x="483857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1521460" y="2073909"/>
              <a:ext cx="180340" cy="81280"/>
            </a:xfrm>
            <a:custGeom>
              <a:avLst/>
              <a:gdLst/>
              <a:ahLst/>
              <a:cxnLst/>
              <a:rect l="l" t="t" r="r" b="b"/>
              <a:pathLst>
                <a:path w="180339" h="81280">
                  <a:moveTo>
                    <a:pt x="35559" y="0"/>
                  </a:moveTo>
                  <a:lnTo>
                    <a:pt x="30480" y="0"/>
                  </a:lnTo>
                  <a:lnTo>
                    <a:pt x="24130" y="1269"/>
                  </a:lnTo>
                  <a:lnTo>
                    <a:pt x="13970" y="3810"/>
                  </a:lnTo>
                  <a:lnTo>
                    <a:pt x="10159" y="6350"/>
                  </a:lnTo>
                  <a:lnTo>
                    <a:pt x="6350" y="7619"/>
                  </a:lnTo>
                  <a:lnTo>
                    <a:pt x="3809" y="10160"/>
                  </a:lnTo>
                  <a:lnTo>
                    <a:pt x="2540" y="10160"/>
                  </a:lnTo>
                  <a:lnTo>
                    <a:pt x="1270" y="11429"/>
                  </a:lnTo>
                  <a:lnTo>
                    <a:pt x="0" y="11429"/>
                  </a:lnTo>
                  <a:lnTo>
                    <a:pt x="0" y="24129"/>
                  </a:lnTo>
                  <a:lnTo>
                    <a:pt x="3809" y="27939"/>
                  </a:lnTo>
                  <a:lnTo>
                    <a:pt x="6350" y="34289"/>
                  </a:lnTo>
                  <a:lnTo>
                    <a:pt x="7620" y="41910"/>
                  </a:lnTo>
                  <a:lnTo>
                    <a:pt x="10159" y="52069"/>
                  </a:lnTo>
                  <a:lnTo>
                    <a:pt x="13970" y="63500"/>
                  </a:lnTo>
                  <a:lnTo>
                    <a:pt x="16509" y="67310"/>
                  </a:lnTo>
                  <a:lnTo>
                    <a:pt x="17780" y="69850"/>
                  </a:lnTo>
                  <a:lnTo>
                    <a:pt x="20320" y="72389"/>
                  </a:lnTo>
                  <a:lnTo>
                    <a:pt x="22859" y="76200"/>
                  </a:lnTo>
                  <a:lnTo>
                    <a:pt x="30480" y="80010"/>
                  </a:lnTo>
                  <a:lnTo>
                    <a:pt x="31750" y="81279"/>
                  </a:lnTo>
                  <a:lnTo>
                    <a:pt x="31750" y="78739"/>
                  </a:lnTo>
                  <a:lnTo>
                    <a:pt x="33020" y="76200"/>
                  </a:lnTo>
                  <a:lnTo>
                    <a:pt x="33020" y="72389"/>
                  </a:lnTo>
                  <a:lnTo>
                    <a:pt x="35559" y="69850"/>
                  </a:lnTo>
                  <a:lnTo>
                    <a:pt x="27940" y="64769"/>
                  </a:lnTo>
                  <a:lnTo>
                    <a:pt x="24130" y="60960"/>
                  </a:lnTo>
                  <a:lnTo>
                    <a:pt x="21590" y="53339"/>
                  </a:lnTo>
                  <a:lnTo>
                    <a:pt x="16509" y="33019"/>
                  </a:lnTo>
                  <a:lnTo>
                    <a:pt x="15240" y="25400"/>
                  </a:lnTo>
                  <a:lnTo>
                    <a:pt x="31750" y="25400"/>
                  </a:lnTo>
                  <a:lnTo>
                    <a:pt x="43180" y="24129"/>
                  </a:lnTo>
                  <a:lnTo>
                    <a:pt x="55880" y="24129"/>
                  </a:lnTo>
                  <a:lnTo>
                    <a:pt x="69850" y="22860"/>
                  </a:lnTo>
                  <a:lnTo>
                    <a:pt x="99059" y="22860"/>
                  </a:lnTo>
                  <a:lnTo>
                    <a:pt x="114300" y="21589"/>
                  </a:lnTo>
                  <a:lnTo>
                    <a:pt x="129540" y="21589"/>
                  </a:lnTo>
                  <a:lnTo>
                    <a:pt x="142240" y="20319"/>
                  </a:lnTo>
                  <a:lnTo>
                    <a:pt x="165100" y="20319"/>
                  </a:lnTo>
                  <a:lnTo>
                    <a:pt x="172720" y="19050"/>
                  </a:lnTo>
                  <a:lnTo>
                    <a:pt x="180340" y="19050"/>
                  </a:lnTo>
                  <a:lnTo>
                    <a:pt x="180340" y="11429"/>
                  </a:lnTo>
                  <a:lnTo>
                    <a:pt x="12700" y="13969"/>
                  </a:lnTo>
                  <a:lnTo>
                    <a:pt x="13970" y="12700"/>
                  </a:lnTo>
                  <a:lnTo>
                    <a:pt x="19050" y="10160"/>
                  </a:lnTo>
                  <a:lnTo>
                    <a:pt x="22859" y="7619"/>
                  </a:lnTo>
                  <a:lnTo>
                    <a:pt x="25400" y="7619"/>
                  </a:lnTo>
                  <a:lnTo>
                    <a:pt x="30480" y="6350"/>
                  </a:lnTo>
                  <a:lnTo>
                    <a:pt x="33020" y="5079"/>
                  </a:lnTo>
                  <a:lnTo>
                    <a:pt x="36830" y="5079"/>
                  </a:lnTo>
                  <a:lnTo>
                    <a:pt x="35559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1518920" y="207136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19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6510" y="27940"/>
                  </a:lnTo>
                  <a:lnTo>
                    <a:pt x="17780" y="3556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7940" y="78740"/>
                  </a:lnTo>
                  <a:lnTo>
                    <a:pt x="2413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397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302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3020" y="6350"/>
                  </a:lnTo>
                  <a:lnTo>
                    <a:pt x="27940" y="7620"/>
                  </a:lnTo>
                  <a:lnTo>
                    <a:pt x="24130" y="8890"/>
                  </a:lnTo>
                  <a:lnTo>
                    <a:pt x="2159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47" y="11430"/>
                  </a:lnTo>
                  <a:lnTo>
                    <a:pt x="99047" y="13970"/>
                  </a:lnTo>
                  <a:lnTo>
                    <a:pt x="21590" y="13970"/>
                  </a:lnTo>
                  <a:lnTo>
                    <a:pt x="3302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3020" y="1270"/>
                  </a:lnTo>
                  <a:lnTo>
                    <a:pt x="26670" y="254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6350" y="10160"/>
                  </a:lnTo>
                  <a:lnTo>
                    <a:pt x="508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048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2921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810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5560" y="68580"/>
                  </a:lnTo>
                  <a:lnTo>
                    <a:pt x="31750" y="6604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667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1524000" y="208660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3970" y="36830"/>
                  </a:lnTo>
                  <a:lnTo>
                    <a:pt x="11430" y="3048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6510"/>
                  </a:lnTo>
                  <a:lnTo>
                    <a:pt x="7620" y="22860"/>
                  </a:lnTo>
                  <a:lnTo>
                    <a:pt x="11430" y="38100"/>
                  </a:lnTo>
                  <a:lnTo>
                    <a:pt x="1651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1390650" y="2439669"/>
              <a:ext cx="181610" cy="278130"/>
            </a:xfrm>
            <a:custGeom>
              <a:avLst/>
              <a:gdLst/>
              <a:ahLst/>
              <a:cxnLst/>
              <a:rect l="l" t="t" r="r" b="b"/>
              <a:pathLst>
                <a:path w="181609" h="278130">
                  <a:moveTo>
                    <a:pt x="181610" y="5080"/>
                  </a:moveTo>
                  <a:lnTo>
                    <a:pt x="180340" y="1270"/>
                  </a:lnTo>
                  <a:lnTo>
                    <a:pt x="175260" y="1270"/>
                  </a:lnTo>
                  <a:lnTo>
                    <a:pt x="168910" y="0"/>
                  </a:lnTo>
                  <a:lnTo>
                    <a:pt x="132080" y="13970"/>
                  </a:lnTo>
                  <a:lnTo>
                    <a:pt x="120650" y="27940"/>
                  </a:lnTo>
                  <a:lnTo>
                    <a:pt x="113030" y="39370"/>
                  </a:lnTo>
                  <a:lnTo>
                    <a:pt x="104140" y="54610"/>
                  </a:lnTo>
                  <a:lnTo>
                    <a:pt x="95250" y="71120"/>
                  </a:lnTo>
                  <a:lnTo>
                    <a:pt x="86360" y="86360"/>
                  </a:lnTo>
                  <a:lnTo>
                    <a:pt x="78740" y="100330"/>
                  </a:lnTo>
                  <a:lnTo>
                    <a:pt x="73660" y="111760"/>
                  </a:lnTo>
                  <a:lnTo>
                    <a:pt x="69850" y="119380"/>
                  </a:lnTo>
                  <a:lnTo>
                    <a:pt x="71120" y="121920"/>
                  </a:lnTo>
                  <a:lnTo>
                    <a:pt x="72072" y="122402"/>
                  </a:lnTo>
                  <a:lnTo>
                    <a:pt x="67310" y="129540"/>
                  </a:lnTo>
                  <a:lnTo>
                    <a:pt x="62230" y="138430"/>
                  </a:lnTo>
                  <a:lnTo>
                    <a:pt x="54610" y="161290"/>
                  </a:lnTo>
                  <a:lnTo>
                    <a:pt x="50800" y="173990"/>
                  </a:lnTo>
                  <a:lnTo>
                    <a:pt x="43180" y="196850"/>
                  </a:lnTo>
                  <a:lnTo>
                    <a:pt x="39370" y="207010"/>
                  </a:lnTo>
                  <a:lnTo>
                    <a:pt x="34290" y="218440"/>
                  </a:lnTo>
                  <a:lnTo>
                    <a:pt x="27940" y="228600"/>
                  </a:lnTo>
                  <a:lnTo>
                    <a:pt x="21590" y="240030"/>
                  </a:lnTo>
                  <a:lnTo>
                    <a:pt x="16510" y="250190"/>
                  </a:lnTo>
                  <a:lnTo>
                    <a:pt x="10160" y="260350"/>
                  </a:lnTo>
                  <a:lnTo>
                    <a:pt x="5080" y="267970"/>
                  </a:lnTo>
                  <a:lnTo>
                    <a:pt x="1270" y="274320"/>
                  </a:lnTo>
                  <a:lnTo>
                    <a:pt x="0" y="278130"/>
                  </a:lnTo>
                  <a:lnTo>
                    <a:pt x="7620" y="271780"/>
                  </a:lnTo>
                  <a:lnTo>
                    <a:pt x="17780" y="265430"/>
                  </a:lnTo>
                  <a:lnTo>
                    <a:pt x="39370" y="248920"/>
                  </a:lnTo>
                  <a:lnTo>
                    <a:pt x="50800" y="241300"/>
                  </a:lnTo>
                  <a:lnTo>
                    <a:pt x="62230" y="231140"/>
                  </a:lnTo>
                  <a:lnTo>
                    <a:pt x="106680" y="193040"/>
                  </a:lnTo>
                  <a:lnTo>
                    <a:pt x="138430" y="15748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39700" y="148590"/>
                  </a:lnTo>
                  <a:lnTo>
                    <a:pt x="134620" y="151130"/>
                  </a:lnTo>
                  <a:lnTo>
                    <a:pt x="133350" y="152400"/>
                  </a:lnTo>
                  <a:lnTo>
                    <a:pt x="128270" y="154940"/>
                  </a:lnTo>
                  <a:lnTo>
                    <a:pt x="135890" y="142240"/>
                  </a:lnTo>
                  <a:lnTo>
                    <a:pt x="139700" y="132080"/>
                  </a:lnTo>
                  <a:lnTo>
                    <a:pt x="139700" y="125730"/>
                  </a:lnTo>
                  <a:lnTo>
                    <a:pt x="138430" y="123190"/>
                  </a:lnTo>
                  <a:lnTo>
                    <a:pt x="135890" y="123190"/>
                  </a:lnTo>
                  <a:lnTo>
                    <a:pt x="133350" y="125730"/>
                  </a:lnTo>
                  <a:lnTo>
                    <a:pt x="130810" y="127000"/>
                  </a:lnTo>
                  <a:lnTo>
                    <a:pt x="123190" y="132080"/>
                  </a:lnTo>
                  <a:lnTo>
                    <a:pt x="109220" y="134620"/>
                  </a:lnTo>
                  <a:lnTo>
                    <a:pt x="99060" y="135890"/>
                  </a:lnTo>
                  <a:lnTo>
                    <a:pt x="93980" y="135890"/>
                  </a:lnTo>
                  <a:lnTo>
                    <a:pt x="90170" y="134620"/>
                  </a:lnTo>
                  <a:lnTo>
                    <a:pt x="86360" y="134620"/>
                  </a:lnTo>
                  <a:lnTo>
                    <a:pt x="82550" y="132080"/>
                  </a:lnTo>
                  <a:lnTo>
                    <a:pt x="78740" y="130810"/>
                  </a:lnTo>
                  <a:lnTo>
                    <a:pt x="73660" y="125730"/>
                  </a:lnTo>
                  <a:lnTo>
                    <a:pt x="72644" y="122682"/>
                  </a:lnTo>
                  <a:lnTo>
                    <a:pt x="73660" y="123190"/>
                  </a:lnTo>
                  <a:lnTo>
                    <a:pt x="74930" y="120650"/>
                  </a:lnTo>
                  <a:lnTo>
                    <a:pt x="82550" y="109220"/>
                  </a:lnTo>
                  <a:lnTo>
                    <a:pt x="96520" y="86360"/>
                  </a:lnTo>
                  <a:lnTo>
                    <a:pt x="111760" y="63500"/>
                  </a:lnTo>
                  <a:lnTo>
                    <a:pt x="118110" y="54610"/>
                  </a:lnTo>
                  <a:lnTo>
                    <a:pt x="121920" y="48260"/>
                  </a:lnTo>
                  <a:lnTo>
                    <a:pt x="124460" y="48260"/>
                  </a:lnTo>
                  <a:lnTo>
                    <a:pt x="127000" y="4699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6830"/>
                  </a:lnTo>
                  <a:lnTo>
                    <a:pt x="137160" y="33020"/>
                  </a:lnTo>
                  <a:lnTo>
                    <a:pt x="144780" y="21590"/>
                  </a:lnTo>
                  <a:lnTo>
                    <a:pt x="147320" y="19050"/>
                  </a:lnTo>
                  <a:lnTo>
                    <a:pt x="148590" y="16510"/>
                  </a:lnTo>
                  <a:lnTo>
                    <a:pt x="151130" y="12700"/>
                  </a:lnTo>
                  <a:lnTo>
                    <a:pt x="154940" y="10160"/>
                  </a:lnTo>
                  <a:lnTo>
                    <a:pt x="158750" y="8890"/>
                  </a:lnTo>
                  <a:lnTo>
                    <a:pt x="163830" y="7620"/>
                  </a:lnTo>
                  <a:lnTo>
                    <a:pt x="166370" y="7620"/>
                  </a:lnTo>
                  <a:lnTo>
                    <a:pt x="168910" y="10160"/>
                  </a:lnTo>
                  <a:lnTo>
                    <a:pt x="168910" y="15240"/>
                  </a:lnTo>
                  <a:lnTo>
                    <a:pt x="163830" y="24130"/>
                  </a:lnTo>
                  <a:lnTo>
                    <a:pt x="166370" y="21590"/>
                  </a:lnTo>
                  <a:lnTo>
                    <a:pt x="170180" y="19050"/>
                  </a:lnTo>
                  <a:lnTo>
                    <a:pt x="179070" y="10160"/>
                  </a:lnTo>
                  <a:lnTo>
                    <a:pt x="18161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1093470" y="2120899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1470"/>
                  </a:lnTo>
                  <a:lnTo>
                    <a:pt x="254000" y="331470"/>
                  </a:lnTo>
                  <a:lnTo>
                    <a:pt x="336550" y="24892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66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1093470" y="2120899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0" y="33147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8920"/>
                  </a:lnTo>
                  <a:lnTo>
                    <a:pt x="254000" y="331470"/>
                  </a:lnTo>
                  <a:lnTo>
                    <a:pt x="0" y="33147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1093470" y="212089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4000" y="825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E6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1093470" y="212089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0" y="82550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4000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1347470" y="2120899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82550" y="0"/>
                  </a:moveTo>
                  <a:lnTo>
                    <a:pt x="0" y="82550"/>
                  </a:lnTo>
                  <a:lnTo>
                    <a:pt x="0" y="331470"/>
                  </a:lnTo>
                  <a:lnTo>
                    <a:pt x="82550" y="248920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5656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1347470" y="2120899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0" y="33147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8920"/>
                  </a:lnTo>
                  <a:lnTo>
                    <a:pt x="0" y="33147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1139250" y="2109530"/>
              <a:ext cx="298329" cy="28689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1090930" y="2138679"/>
              <a:ext cx="325120" cy="316230"/>
            </a:xfrm>
            <a:custGeom>
              <a:avLst/>
              <a:gdLst/>
              <a:ahLst/>
              <a:cxnLst/>
              <a:rect l="l" t="t" r="r" b="b"/>
              <a:pathLst>
                <a:path w="325119" h="316230">
                  <a:moveTo>
                    <a:pt x="54609" y="63500"/>
                  </a:moveTo>
                  <a:lnTo>
                    <a:pt x="55879" y="316230"/>
                  </a:lnTo>
                </a:path>
                <a:path w="325119" h="316230">
                  <a:moveTo>
                    <a:pt x="109219" y="63500"/>
                  </a:moveTo>
                  <a:lnTo>
                    <a:pt x="109219" y="316230"/>
                  </a:lnTo>
                </a:path>
                <a:path w="325119" h="316230">
                  <a:moveTo>
                    <a:pt x="162559" y="63500"/>
                  </a:moveTo>
                  <a:lnTo>
                    <a:pt x="163829" y="316230"/>
                  </a:lnTo>
                </a:path>
                <a:path w="325119" h="316230">
                  <a:moveTo>
                    <a:pt x="215900" y="63500"/>
                  </a:moveTo>
                  <a:lnTo>
                    <a:pt x="217169" y="316230"/>
                  </a:lnTo>
                </a:path>
                <a:path w="325119" h="316230">
                  <a:moveTo>
                    <a:pt x="288289" y="43180"/>
                  </a:moveTo>
                  <a:lnTo>
                    <a:pt x="289559" y="295910"/>
                  </a:lnTo>
                </a:path>
                <a:path w="325119" h="316230">
                  <a:moveTo>
                    <a:pt x="306069" y="21590"/>
                  </a:moveTo>
                  <a:lnTo>
                    <a:pt x="307339" y="273050"/>
                  </a:lnTo>
                </a:path>
                <a:path w="325119" h="316230">
                  <a:moveTo>
                    <a:pt x="323850" y="0"/>
                  </a:moveTo>
                  <a:lnTo>
                    <a:pt x="325119" y="252730"/>
                  </a:lnTo>
                </a:path>
                <a:path w="325119" h="316230">
                  <a:moveTo>
                    <a:pt x="270509" y="128270"/>
                  </a:moveTo>
                  <a:lnTo>
                    <a:pt x="0" y="129540"/>
                  </a:lnTo>
                </a:path>
                <a:path w="325119" h="316230">
                  <a:moveTo>
                    <a:pt x="270509" y="190500"/>
                  </a:moveTo>
                  <a:lnTo>
                    <a:pt x="0" y="191770"/>
                  </a:lnTo>
                </a:path>
                <a:path w="325119" h="316230">
                  <a:moveTo>
                    <a:pt x="270509" y="254000"/>
                  </a:moveTo>
                  <a:lnTo>
                    <a:pt x="0" y="255270"/>
                  </a:lnTo>
                </a:path>
                <a:path w="325119" h="316230">
                  <a:moveTo>
                    <a:pt x="289559" y="43180"/>
                  </a:moveTo>
                  <a:lnTo>
                    <a:pt x="16509" y="44450"/>
                  </a:lnTo>
                </a:path>
                <a:path w="325119" h="316230">
                  <a:moveTo>
                    <a:pt x="307339" y="21590"/>
                  </a:moveTo>
                  <a:lnTo>
                    <a:pt x="35559" y="21590"/>
                  </a:lnTo>
                </a:path>
                <a:path w="325119" h="316230">
                  <a:moveTo>
                    <a:pt x="325119" y="0"/>
                  </a:moveTo>
                  <a:lnTo>
                    <a:pt x="53339" y="127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1245930" y="2151440"/>
              <a:ext cx="154819" cy="180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563880" y="4865369"/>
              <a:ext cx="1362710" cy="273050"/>
            </a:xfrm>
            <a:custGeom>
              <a:avLst/>
              <a:gdLst/>
              <a:ahLst/>
              <a:cxnLst/>
              <a:rect l="l" t="t" r="r" b="b"/>
              <a:pathLst>
                <a:path w="1362710" h="273050">
                  <a:moveTo>
                    <a:pt x="681990" y="0"/>
                  </a:moveTo>
                  <a:lnTo>
                    <a:pt x="607807" y="798"/>
                  </a:lnTo>
                  <a:lnTo>
                    <a:pt x="535907" y="3139"/>
                  </a:lnTo>
                  <a:lnTo>
                    <a:pt x="466709" y="6939"/>
                  </a:lnTo>
                  <a:lnTo>
                    <a:pt x="400634" y="12113"/>
                  </a:lnTo>
                  <a:lnTo>
                    <a:pt x="338102" y="18579"/>
                  </a:lnTo>
                  <a:lnTo>
                    <a:pt x="279532" y="26253"/>
                  </a:lnTo>
                  <a:lnTo>
                    <a:pt x="225344" y="35051"/>
                  </a:lnTo>
                  <a:lnTo>
                    <a:pt x="175958" y="44890"/>
                  </a:lnTo>
                  <a:lnTo>
                    <a:pt x="131795" y="55686"/>
                  </a:lnTo>
                  <a:lnTo>
                    <a:pt x="93274" y="67357"/>
                  </a:lnTo>
                  <a:lnTo>
                    <a:pt x="34838" y="92984"/>
                  </a:lnTo>
                  <a:lnTo>
                    <a:pt x="4010" y="121104"/>
                  </a:lnTo>
                  <a:lnTo>
                    <a:pt x="0" y="135889"/>
                  </a:lnTo>
                  <a:lnTo>
                    <a:pt x="4010" y="150913"/>
                  </a:lnTo>
                  <a:lnTo>
                    <a:pt x="34838" y="179415"/>
                  </a:lnTo>
                  <a:lnTo>
                    <a:pt x="93274" y="205316"/>
                  </a:lnTo>
                  <a:lnTo>
                    <a:pt x="131795" y="217088"/>
                  </a:lnTo>
                  <a:lnTo>
                    <a:pt x="175958" y="227966"/>
                  </a:lnTo>
                  <a:lnTo>
                    <a:pt x="225344" y="237869"/>
                  </a:lnTo>
                  <a:lnTo>
                    <a:pt x="279532" y="246715"/>
                  </a:lnTo>
                  <a:lnTo>
                    <a:pt x="338102" y="254423"/>
                  </a:lnTo>
                  <a:lnTo>
                    <a:pt x="400634" y="260912"/>
                  </a:lnTo>
                  <a:lnTo>
                    <a:pt x="466709" y="266100"/>
                  </a:lnTo>
                  <a:lnTo>
                    <a:pt x="535907" y="269907"/>
                  </a:lnTo>
                  <a:lnTo>
                    <a:pt x="607807" y="272250"/>
                  </a:lnTo>
                  <a:lnTo>
                    <a:pt x="681990" y="273049"/>
                  </a:lnTo>
                  <a:lnTo>
                    <a:pt x="756156" y="272250"/>
                  </a:lnTo>
                  <a:lnTo>
                    <a:pt x="828011" y="269907"/>
                  </a:lnTo>
                  <a:lnTo>
                    <a:pt x="897138" y="266100"/>
                  </a:lnTo>
                  <a:lnTo>
                    <a:pt x="963122" y="260912"/>
                  </a:lnTo>
                  <a:lnTo>
                    <a:pt x="1025548" y="254423"/>
                  </a:lnTo>
                  <a:lnTo>
                    <a:pt x="1084000" y="246715"/>
                  </a:lnTo>
                  <a:lnTo>
                    <a:pt x="1138064" y="237869"/>
                  </a:lnTo>
                  <a:lnTo>
                    <a:pt x="1187322" y="227966"/>
                  </a:lnTo>
                  <a:lnTo>
                    <a:pt x="1231361" y="217088"/>
                  </a:lnTo>
                  <a:lnTo>
                    <a:pt x="1269764" y="205316"/>
                  </a:lnTo>
                  <a:lnTo>
                    <a:pt x="1328003" y="179415"/>
                  </a:lnTo>
                  <a:lnTo>
                    <a:pt x="1358715" y="150913"/>
                  </a:lnTo>
                  <a:lnTo>
                    <a:pt x="1362709" y="135889"/>
                  </a:lnTo>
                  <a:lnTo>
                    <a:pt x="1358715" y="121104"/>
                  </a:lnTo>
                  <a:lnTo>
                    <a:pt x="1328003" y="92984"/>
                  </a:lnTo>
                  <a:lnTo>
                    <a:pt x="1269764" y="67357"/>
                  </a:lnTo>
                  <a:lnTo>
                    <a:pt x="1231361" y="55686"/>
                  </a:lnTo>
                  <a:lnTo>
                    <a:pt x="1187322" y="44890"/>
                  </a:lnTo>
                  <a:lnTo>
                    <a:pt x="1138064" y="35051"/>
                  </a:lnTo>
                  <a:lnTo>
                    <a:pt x="1084000" y="26253"/>
                  </a:lnTo>
                  <a:lnTo>
                    <a:pt x="1025548" y="18579"/>
                  </a:lnTo>
                  <a:lnTo>
                    <a:pt x="963122" y="12113"/>
                  </a:lnTo>
                  <a:lnTo>
                    <a:pt x="897138" y="6939"/>
                  </a:lnTo>
                  <a:lnTo>
                    <a:pt x="828011" y="3139"/>
                  </a:lnTo>
                  <a:lnTo>
                    <a:pt x="756156" y="798"/>
                  </a:lnTo>
                  <a:lnTo>
                    <a:pt x="681990" y="0"/>
                  </a:lnTo>
                  <a:close/>
                </a:path>
              </a:pathLst>
            </a:custGeom>
            <a:solidFill>
              <a:srgbClr val="00C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1154430" y="4530089"/>
              <a:ext cx="152400" cy="541020"/>
            </a:xfrm>
            <a:custGeom>
              <a:avLst/>
              <a:gdLst/>
              <a:ahLst/>
              <a:cxnLst/>
              <a:rect l="l" t="t" r="r" b="b"/>
              <a:pathLst>
                <a:path w="152400" h="541020">
                  <a:moveTo>
                    <a:pt x="152400" y="389890"/>
                  </a:moveTo>
                  <a:lnTo>
                    <a:pt x="102870" y="389483"/>
                  </a:lnTo>
                  <a:lnTo>
                    <a:pt x="102870" y="0"/>
                  </a:lnTo>
                  <a:lnTo>
                    <a:pt x="50800" y="0"/>
                  </a:lnTo>
                  <a:lnTo>
                    <a:pt x="50800" y="389051"/>
                  </a:lnTo>
                  <a:lnTo>
                    <a:pt x="0" y="388620"/>
                  </a:lnTo>
                  <a:lnTo>
                    <a:pt x="76200" y="541020"/>
                  </a:lnTo>
                  <a:lnTo>
                    <a:pt x="152400" y="3898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1141730" y="4395469"/>
              <a:ext cx="153670" cy="664210"/>
            </a:xfrm>
            <a:custGeom>
              <a:avLst/>
              <a:gdLst/>
              <a:ahLst/>
              <a:cxnLst/>
              <a:rect l="l" t="t" r="r" b="b"/>
              <a:pathLst>
                <a:path w="153669" h="664210">
                  <a:moveTo>
                    <a:pt x="153670" y="152400"/>
                  </a:moveTo>
                  <a:lnTo>
                    <a:pt x="77470" y="0"/>
                  </a:lnTo>
                  <a:lnTo>
                    <a:pt x="1270" y="152400"/>
                  </a:lnTo>
                  <a:lnTo>
                    <a:pt x="51968" y="152400"/>
                  </a:lnTo>
                  <a:lnTo>
                    <a:pt x="50888" y="510971"/>
                  </a:lnTo>
                  <a:lnTo>
                    <a:pt x="0" y="510540"/>
                  </a:lnTo>
                  <a:lnTo>
                    <a:pt x="76200" y="664210"/>
                  </a:lnTo>
                  <a:lnTo>
                    <a:pt x="152400" y="511810"/>
                  </a:lnTo>
                  <a:lnTo>
                    <a:pt x="101688" y="511390"/>
                  </a:lnTo>
                  <a:lnTo>
                    <a:pt x="102768" y="152400"/>
                  </a:lnTo>
                  <a:lnTo>
                    <a:pt x="153670" y="15240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0" name="object 110"/>
          <p:cNvGrpSpPr/>
          <p:nvPr/>
        </p:nvGrpSpPr>
        <p:grpSpPr>
          <a:xfrm>
            <a:off x="810320" y="5194360"/>
            <a:ext cx="905510" cy="421640"/>
            <a:chOff x="810320" y="5194360"/>
            <a:chExt cx="905510" cy="421640"/>
          </a:xfrm>
        </p:grpSpPr>
        <p:sp>
          <p:nvSpPr>
            <p:cNvPr id="111" name="object 111"/>
            <p:cNvSpPr/>
            <p:nvPr/>
          </p:nvSpPr>
          <p:spPr>
            <a:xfrm>
              <a:off x="1696720" y="5199380"/>
              <a:ext cx="13970" cy="77470"/>
            </a:xfrm>
            <a:custGeom>
              <a:avLst/>
              <a:gdLst/>
              <a:ahLst/>
              <a:cxnLst/>
              <a:rect l="l" t="t" r="r" b="b"/>
              <a:pathLst>
                <a:path w="13969" h="77470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13970" y="7747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168910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2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168148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3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1675130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5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16675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7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16598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8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165353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A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16459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B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163830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D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1631950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F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162433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0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16167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2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161035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4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16027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5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15951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7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158876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8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158115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A9E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15735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C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156717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D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15595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F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15519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1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15443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2A0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153796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4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153035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5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15227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7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151637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9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15087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AA2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15011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CA3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149478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EA3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14871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F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147955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1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1473200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3A4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14655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4A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14579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6A5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145160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7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14439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9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14363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BA6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143001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CA7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142240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EA7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14147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FA8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14071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1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140080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3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13931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4A9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13855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6A9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137921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8AA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137160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9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13639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B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135762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CAB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13500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EAB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13423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0AC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133603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1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13284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3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132080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5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1314450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6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13068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8A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12992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9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129285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B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12852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D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12776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E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127126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0B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1263650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2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12560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3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1242060" y="5199380"/>
              <a:ext cx="13970" cy="77470"/>
            </a:xfrm>
            <a:custGeom>
              <a:avLst/>
              <a:gdLst/>
              <a:ahLst/>
              <a:cxnLst/>
              <a:rect l="l" t="t" r="r" b="b"/>
              <a:pathLst>
                <a:path w="13969" h="77470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13970" y="7747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66B1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12344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8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12268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A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122046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B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121284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D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12052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F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119887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0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11912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2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11836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3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117728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5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11696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7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116204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8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115569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A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11480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CB6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11404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D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113410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F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11264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0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11188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2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111124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4B8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110489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5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10972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7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10896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9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108330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A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10756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CBA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10680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DBB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106171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FBB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105409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1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10464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2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104012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4BC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10325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6BD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102488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7BD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101853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9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10109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A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100329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CBE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99694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EBF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9893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FBF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9817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1C0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97535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3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9677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4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9601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6C1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95249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7C1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94614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9C2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9385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B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93090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C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92455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EC3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9169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0C3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90931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1C4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90296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3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89534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4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88772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6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88137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8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8737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9C6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8661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B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85978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D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85216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E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84454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0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838199" y="51993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1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83057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3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82295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C5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/>
            <p:cNvSpPr/>
            <p:nvPr/>
          </p:nvSpPr>
          <p:spPr>
            <a:xfrm>
              <a:off x="815339" y="51993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6C9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/>
            <p:cNvSpPr/>
            <p:nvPr/>
          </p:nvSpPr>
          <p:spPr>
            <a:xfrm>
              <a:off x="816609" y="520065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447040" y="74930"/>
                  </a:moveTo>
                  <a:lnTo>
                    <a:pt x="0" y="74930"/>
                  </a:lnTo>
                  <a:lnTo>
                    <a:pt x="0" y="0"/>
                  </a:lnTo>
                  <a:lnTo>
                    <a:pt x="892810" y="0"/>
                  </a:lnTo>
                  <a:lnTo>
                    <a:pt x="892810" y="74930"/>
                  </a:lnTo>
                  <a:lnTo>
                    <a:pt x="447040" y="749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/>
            <p:cNvSpPr/>
            <p:nvPr/>
          </p:nvSpPr>
          <p:spPr>
            <a:xfrm>
              <a:off x="816609" y="528320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892810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892810" y="7493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/>
            <p:cNvSpPr/>
            <p:nvPr/>
          </p:nvSpPr>
          <p:spPr>
            <a:xfrm>
              <a:off x="816609" y="528320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447040" y="74930"/>
                  </a:moveTo>
                  <a:lnTo>
                    <a:pt x="0" y="74930"/>
                  </a:lnTo>
                  <a:lnTo>
                    <a:pt x="0" y="0"/>
                  </a:lnTo>
                  <a:lnTo>
                    <a:pt x="892810" y="0"/>
                  </a:lnTo>
                  <a:lnTo>
                    <a:pt x="892810" y="74930"/>
                  </a:lnTo>
                  <a:lnTo>
                    <a:pt x="447040" y="749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/>
            <p:cNvSpPr/>
            <p:nvPr/>
          </p:nvSpPr>
          <p:spPr>
            <a:xfrm>
              <a:off x="816609" y="536575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892810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892810" y="7493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816609" y="536575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447040" y="74930"/>
                  </a:moveTo>
                  <a:lnTo>
                    <a:pt x="0" y="74930"/>
                  </a:lnTo>
                  <a:lnTo>
                    <a:pt x="0" y="0"/>
                  </a:lnTo>
                  <a:lnTo>
                    <a:pt x="892810" y="0"/>
                  </a:lnTo>
                  <a:lnTo>
                    <a:pt x="892810" y="74930"/>
                  </a:lnTo>
                  <a:lnTo>
                    <a:pt x="447040" y="749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/>
            <p:cNvSpPr/>
            <p:nvPr/>
          </p:nvSpPr>
          <p:spPr>
            <a:xfrm>
              <a:off x="816609" y="544957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892810" y="0"/>
                  </a:moveTo>
                  <a:lnTo>
                    <a:pt x="0" y="0"/>
                  </a:lnTo>
                  <a:lnTo>
                    <a:pt x="0" y="74929"/>
                  </a:lnTo>
                  <a:lnTo>
                    <a:pt x="892810" y="7492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/>
            <p:cNvSpPr/>
            <p:nvPr/>
          </p:nvSpPr>
          <p:spPr>
            <a:xfrm>
              <a:off x="816609" y="5449570"/>
              <a:ext cx="892810" cy="74930"/>
            </a:xfrm>
            <a:custGeom>
              <a:avLst/>
              <a:gdLst/>
              <a:ahLst/>
              <a:cxnLst/>
              <a:rect l="l" t="t" r="r" b="b"/>
              <a:pathLst>
                <a:path w="892810" h="74929">
                  <a:moveTo>
                    <a:pt x="447040" y="74929"/>
                  </a:moveTo>
                  <a:lnTo>
                    <a:pt x="0" y="74929"/>
                  </a:lnTo>
                  <a:lnTo>
                    <a:pt x="0" y="0"/>
                  </a:lnTo>
                  <a:lnTo>
                    <a:pt x="892810" y="0"/>
                  </a:lnTo>
                  <a:lnTo>
                    <a:pt x="892810" y="74929"/>
                  </a:lnTo>
                  <a:lnTo>
                    <a:pt x="447040" y="7492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/>
            <p:cNvSpPr/>
            <p:nvPr/>
          </p:nvSpPr>
          <p:spPr>
            <a:xfrm>
              <a:off x="816609" y="553085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89281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2810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/>
            <p:cNvSpPr/>
            <p:nvPr/>
          </p:nvSpPr>
          <p:spPr>
            <a:xfrm>
              <a:off x="816609" y="5279390"/>
              <a:ext cx="892810" cy="330200"/>
            </a:xfrm>
            <a:custGeom>
              <a:avLst/>
              <a:gdLst/>
              <a:ahLst/>
              <a:cxnLst/>
              <a:rect l="l" t="t" r="r" b="b"/>
              <a:pathLst>
                <a:path w="892810" h="330200">
                  <a:moveTo>
                    <a:pt x="447040" y="327660"/>
                  </a:moveTo>
                  <a:lnTo>
                    <a:pt x="0" y="327660"/>
                  </a:lnTo>
                  <a:lnTo>
                    <a:pt x="0" y="251460"/>
                  </a:lnTo>
                  <a:lnTo>
                    <a:pt x="892810" y="251460"/>
                  </a:lnTo>
                  <a:lnTo>
                    <a:pt x="892810" y="327660"/>
                  </a:lnTo>
                  <a:lnTo>
                    <a:pt x="447040" y="327660"/>
                  </a:lnTo>
                  <a:close/>
                </a:path>
                <a:path w="892810" h="330200">
                  <a:moveTo>
                    <a:pt x="55880" y="0"/>
                  </a:moveTo>
                  <a:lnTo>
                    <a:pt x="57150" y="330200"/>
                  </a:lnTo>
                </a:path>
                <a:path w="892810" h="330200">
                  <a:moveTo>
                    <a:pt x="115570" y="0"/>
                  </a:moveTo>
                  <a:lnTo>
                    <a:pt x="116840" y="330200"/>
                  </a:lnTo>
                </a:path>
                <a:path w="892810" h="330200">
                  <a:moveTo>
                    <a:pt x="236220" y="0"/>
                  </a:moveTo>
                  <a:lnTo>
                    <a:pt x="237490" y="330200"/>
                  </a:lnTo>
                </a:path>
                <a:path w="892810" h="330200">
                  <a:moveTo>
                    <a:pt x="535940" y="0"/>
                  </a:moveTo>
                  <a:lnTo>
                    <a:pt x="537210" y="330200"/>
                  </a:lnTo>
                </a:path>
                <a:path w="892810" h="330200">
                  <a:moveTo>
                    <a:pt x="657860" y="0"/>
                  </a:moveTo>
                  <a:lnTo>
                    <a:pt x="659130" y="330200"/>
                  </a:lnTo>
                </a:path>
                <a:path w="892810" h="330200">
                  <a:moveTo>
                    <a:pt x="838200" y="0"/>
                  </a:moveTo>
                  <a:lnTo>
                    <a:pt x="838200" y="3302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2" name="object 242"/>
          <p:cNvSpPr txBox="1"/>
          <p:nvPr/>
        </p:nvSpPr>
        <p:spPr>
          <a:xfrm>
            <a:off x="313690" y="5861050"/>
            <a:ext cx="18649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Times New Roman"/>
                <a:cs typeface="Times New Roman"/>
              </a:rPr>
              <a:t>Relational</a:t>
            </a:r>
            <a:r>
              <a:rPr dirty="0" sz="2400" spc="-45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DB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721359" y="1277620"/>
            <a:ext cx="1044575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307340" marR="5080" indent="-294640">
              <a:lnSpc>
                <a:spcPts val="2280"/>
              </a:lnSpc>
              <a:spcBef>
                <a:spcPts val="275"/>
              </a:spcBef>
            </a:pPr>
            <a:r>
              <a:rPr dirty="0" sz="2000" spc="-5" b="1">
                <a:latin typeface="Times New Roman"/>
                <a:cs typeface="Times New Roman"/>
              </a:rPr>
              <a:t>F</a:t>
            </a:r>
            <a:r>
              <a:rPr dirty="0" sz="2000" b="1">
                <a:latin typeface="Times New Roman"/>
                <a:cs typeface="Times New Roman"/>
              </a:rPr>
              <a:t>r</a:t>
            </a:r>
            <a:r>
              <a:rPr dirty="0" sz="2000" spc="10" b="1">
                <a:latin typeface="Times New Roman"/>
                <a:cs typeface="Times New Roman"/>
              </a:rPr>
              <a:t>o</a:t>
            </a:r>
            <a:r>
              <a:rPr dirty="0" sz="2000" spc="-5" b="1">
                <a:latin typeface="Times New Roman"/>
                <a:cs typeface="Times New Roman"/>
              </a:rPr>
              <a:t>n</a:t>
            </a:r>
            <a:r>
              <a:rPr dirty="0" sz="2000" spc="10" b="1">
                <a:latin typeface="Times New Roman"/>
                <a:cs typeface="Times New Roman"/>
              </a:rPr>
              <a:t>t</a:t>
            </a:r>
            <a:r>
              <a:rPr dirty="0" sz="2000" b="1">
                <a:latin typeface="Times New Roman"/>
                <a:cs typeface="Times New Roman"/>
              </a:rPr>
              <a:t>e</a:t>
            </a:r>
            <a:r>
              <a:rPr dirty="0" sz="2000" spc="-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d  Tool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332230" y="4518659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Times New Roman"/>
                <a:cs typeface="Times New Roman"/>
              </a:rPr>
              <a:t>S</a:t>
            </a:r>
            <a:r>
              <a:rPr dirty="0" sz="1800" b="1">
                <a:latin typeface="Times New Roman"/>
                <a:cs typeface="Times New Roman"/>
              </a:rPr>
              <a:t>QL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304289" y="2994659"/>
            <a:ext cx="915669" cy="560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105"/>
              </a:lnSpc>
              <a:spcBef>
                <a:spcPts val="100"/>
              </a:spcBef>
            </a:pPr>
            <a:r>
              <a:rPr dirty="0" sz="1800" spc="-5" b="1">
                <a:latin typeface="Times New Roman"/>
                <a:cs typeface="Times New Roman"/>
              </a:rPr>
              <a:t>MD-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105"/>
              </a:lnSpc>
            </a:pPr>
            <a:r>
              <a:rPr dirty="0" sz="1800" spc="-5" b="1">
                <a:latin typeface="Times New Roman"/>
                <a:cs typeface="Times New Roman"/>
              </a:rPr>
              <a:t>I</a:t>
            </a:r>
            <a:r>
              <a:rPr dirty="0" sz="1800" spc="-15" b="1">
                <a:latin typeface="Times New Roman"/>
                <a:cs typeface="Times New Roman"/>
              </a:rPr>
              <a:t>n</a:t>
            </a:r>
            <a:r>
              <a:rPr dirty="0" sz="1800" spc="10" b="1">
                <a:latin typeface="Times New Roman"/>
                <a:cs typeface="Times New Roman"/>
              </a:rPr>
              <a:t>t</a:t>
            </a:r>
            <a:r>
              <a:rPr dirty="0" sz="1800" b="1">
                <a:latin typeface="Times New Roman"/>
                <a:cs typeface="Times New Roman"/>
              </a:rPr>
              <a:t>erfa</a:t>
            </a:r>
            <a:r>
              <a:rPr dirty="0" sz="1800" spc="10" b="1">
                <a:latin typeface="Times New Roman"/>
                <a:cs typeface="Times New Roman"/>
              </a:rPr>
              <a:t>c</a:t>
            </a:r>
            <a:r>
              <a:rPr dirty="0" sz="1800" b="1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2766060" y="3633470"/>
            <a:ext cx="637540" cy="154940"/>
          </a:xfrm>
          <a:custGeom>
            <a:avLst/>
            <a:gdLst/>
            <a:ahLst/>
            <a:cxnLst/>
            <a:rect l="l" t="t" r="r" b="b"/>
            <a:pathLst>
              <a:path w="637539" h="154939">
                <a:moveTo>
                  <a:pt x="318769" y="0"/>
                </a:moveTo>
                <a:lnTo>
                  <a:pt x="245528" y="2091"/>
                </a:lnTo>
                <a:lnTo>
                  <a:pt x="178373" y="8027"/>
                </a:lnTo>
                <a:lnTo>
                  <a:pt x="119194" y="17294"/>
                </a:lnTo>
                <a:lnTo>
                  <a:pt x="69879" y="29384"/>
                </a:lnTo>
                <a:lnTo>
                  <a:pt x="32316" y="43783"/>
                </a:lnTo>
                <a:lnTo>
                  <a:pt x="0" y="77469"/>
                </a:lnTo>
                <a:lnTo>
                  <a:pt x="8393" y="95357"/>
                </a:lnTo>
                <a:lnTo>
                  <a:pt x="69879" y="126089"/>
                </a:lnTo>
                <a:lnTo>
                  <a:pt x="119194" y="138044"/>
                </a:lnTo>
                <a:lnTo>
                  <a:pt x="178373" y="147134"/>
                </a:lnTo>
                <a:lnTo>
                  <a:pt x="245528" y="152914"/>
                </a:lnTo>
                <a:lnTo>
                  <a:pt x="318769" y="154939"/>
                </a:lnTo>
                <a:lnTo>
                  <a:pt x="392011" y="152914"/>
                </a:lnTo>
                <a:lnTo>
                  <a:pt x="459166" y="147134"/>
                </a:lnTo>
                <a:lnTo>
                  <a:pt x="518345" y="138044"/>
                </a:lnTo>
                <a:lnTo>
                  <a:pt x="567660" y="126089"/>
                </a:lnTo>
                <a:lnTo>
                  <a:pt x="605223" y="111711"/>
                </a:lnTo>
                <a:lnTo>
                  <a:pt x="637539" y="77469"/>
                </a:lnTo>
                <a:lnTo>
                  <a:pt x="629146" y="59982"/>
                </a:lnTo>
                <a:lnTo>
                  <a:pt x="567660" y="29384"/>
                </a:lnTo>
                <a:lnTo>
                  <a:pt x="518345" y="17294"/>
                </a:lnTo>
                <a:lnTo>
                  <a:pt x="459166" y="8027"/>
                </a:lnTo>
                <a:lnTo>
                  <a:pt x="392011" y="2091"/>
                </a:lnTo>
                <a:lnTo>
                  <a:pt x="318769" y="0"/>
                </a:lnTo>
                <a:close/>
              </a:path>
            </a:pathLst>
          </a:custGeom>
          <a:solidFill>
            <a:srgbClr val="CCFF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 txBox="1"/>
          <p:nvPr/>
        </p:nvSpPr>
        <p:spPr>
          <a:xfrm>
            <a:off x="2538729" y="4168140"/>
            <a:ext cx="11811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Meta</a:t>
            </a:r>
            <a:r>
              <a:rPr dirty="0" sz="2000" spc="-55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2115820" y="3874769"/>
            <a:ext cx="514350" cy="154940"/>
          </a:xfrm>
          <a:custGeom>
            <a:avLst/>
            <a:gdLst/>
            <a:ahLst/>
            <a:cxnLst/>
            <a:rect l="l" t="t" r="r" b="b"/>
            <a:pathLst>
              <a:path w="514350" h="154939">
                <a:moveTo>
                  <a:pt x="514350" y="81280"/>
                </a:moveTo>
                <a:lnTo>
                  <a:pt x="363220" y="2540"/>
                </a:lnTo>
                <a:lnTo>
                  <a:pt x="362788" y="54178"/>
                </a:lnTo>
                <a:lnTo>
                  <a:pt x="152806" y="51244"/>
                </a:lnTo>
                <a:lnTo>
                  <a:pt x="153670" y="0"/>
                </a:lnTo>
                <a:lnTo>
                  <a:pt x="0" y="74930"/>
                </a:lnTo>
                <a:lnTo>
                  <a:pt x="151130" y="152400"/>
                </a:lnTo>
                <a:lnTo>
                  <a:pt x="151968" y="102031"/>
                </a:lnTo>
                <a:lnTo>
                  <a:pt x="362356" y="104990"/>
                </a:lnTo>
                <a:lnTo>
                  <a:pt x="361950" y="154940"/>
                </a:lnTo>
                <a:lnTo>
                  <a:pt x="514350" y="8128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  <p:transition spd="fast">
    <p:wipe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4987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ROLAP</a:t>
            </a:r>
            <a:r>
              <a:rPr dirty="0" sz="2800" spc="-80"/>
              <a:t> </a:t>
            </a:r>
            <a:r>
              <a:rPr dirty="0" sz="2800" spc="-5"/>
              <a:t>Server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52500" y="1024890"/>
            <a:ext cx="31007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Relational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OLAP</a:t>
            </a:r>
            <a:r>
              <a:rPr dirty="0" sz="2400" spc="-4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Server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0" y="4925059"/>
            <a:ext cx="2310130" cy="86106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wrap="square" lIns="0" tIns="64769" rIns="0" bIns="0" rtlCol="0" vert="horz">
            <a:spAutoFit/>
          </a:bodyPr>
          <a:lstStyle/>
          <a:p>
            <a:pPr marL="715010" marR="528955" indent="-177800">
              <a:lnSpc>
                <a:spcPct val="100000"/>
              </a:lnSpc>
              <a:spcBef>
                <a:spcPts val="509"/>
              </a:spcBef>
            </a:pP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al 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DBMS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0" y="3732529"/>
            <a:ext cx="2310765" cy="86233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wrap="square" lIns="0" tIns="55880" rIns="0" bIns="0" rtlCol="0" vert="horz">
            <a:spAutoFit/>
          </a:bodyPr>
          <a:lstStyle/>
          <a:p>
            <a:pPr marL="638810">
              <a:lnSpc>
                <a:spcPct val="100000"/>
              </a:lnSpc>
              <a:spcBef>
                <a:spcPts val="44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ROLAP</a:t>
            </a:r>
            <a:endParaRPr sz="2400">
              <a:latin typeface="Arial"/>
              <a:cs typeface="Arial"/>
            </a:endParaRPr>
          </a:p>
          <a:p>
            <a:pPr marL="731520">
              <a:lnSpc>
                <a:spcPct val="100000"/>
              </a:lnSpc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server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0" y="2515870"/>
            <a:ext cx="2310765" cy="86360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wrap="square" lIns="0" tIns="2489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6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tools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1389" y="3732529"/>
            <a:ext cx="2310130" cy="86233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wrap="square" lIns="0" tIns="259079" rIns="0" bIns="0" rtlCol="0" vert="horz">
            <a:spAutoFit/>
          </a:bodyPr>
          <a:lstStyle/>
          <a:p>
            <a:pPr marL="691515">
              <a:lnSpc>
                <a:spcPct val="100000"/>
              </a:lnSpc>
              <a:spcBef>
                <a:spcPts val="2039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utilities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08550" y="3384550"/>
            <a:ext cx="1270" cy="342900"/>
          </a:xfrm>
          <a:custGeom>
            <a:avLst/>
            <a:gdLst/>
            <a:ahLst/>
            <a:cxnLst/>
            <a:rect l="l" t="t" r="r" b="b"/>
            <a:pathLst>
              <a:path w="1270" h="342900">
                <a:moveTo>
                  <a:pt x="635" y="-28573"/>
                </a:moveTo>
                <a:lnTo>
                  <a:pt x="635" y="371473"/>
                </a:lnTo>
              </a:path>
            </a:pathLst>
          </a:custGeom>
          <a:ln w="58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70450" y="4650740"/>
            <a:ext cx="1270" cy="257810"/>
          </a:xfrm>
          <a:custGeom>
            <a:avLst/>
            <a:gdLst/>
            <a:ahLst/>
            <a:cxnLst/>
            <a:rect l="l" t="t" r="r" b="b"/>
            <a:pathLst>
              <a:path w="1270" h="257810">
                <a:moveTo>
                  <a:pt x="635" y="-28573"/>
                </a:moveTo>
                <a:lnTo>
                  <a:pt x="635" y="286383"/>
                </a:lnTo>
              </a:path>
            </a:pathLst>
          </a:custGeom>
          <a:ln w="58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88029" y="4099559"/>
            <a:ext cx="508000" cy="1270"/>
          </a:xfrm>
          <a:custGeom>
            <a:avLst/>
            <a:gdLst/>
            <a:ahLst/>
            <a:cxnLst/>
            <a:rect l="l" t="t" r="r" b="b"/>
            <a:pathLst>
              <a:path w="508000" h="1270">
                <a:moveTo>
                  <a:pt x="-28573" y="635"/>
                </a:moveTo>
                <a:lnTo>
                  <a:pt x="536573" y="635"/>
                </a:lnTo>
              </a:path>
            </a:pathLst>
          </a:custGeom>
          <a:ln w="584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89300" y="4212590"/>
            <a:ext cx="514350" cy="943610"/>
          </a:xfrm>
          <a:custGeom>
            <a:avLst/>
            <a:gdLst/>
            <a:ahLst/>
            <a:cxnLst/>
            <a:rect l="l" t="t" r="r" b="b"/>
            <a:pathLst>
              <a:path w="514350" h="943610">
                <a:moveTo>
                  <a:pt x="0" y="0"/>
                </a:moveTo>
                <a:lnTo>
                  <a:pt x="514350" y="943610"/>
                </a:lnTo>
              </a:path>
            </a:pathLst>
          </a:custGeom>
          <a:ln w="571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6563994" y="1839595"/>
          <a:ext cx="2202180" cy="781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0070"/>
                <a:gridCol w="588010"/>
                <a:gridCol w="588009"/>
                <a:gridCol w="453389"/>
              </a:tblGrid>
              <a:tr h="195262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50" b="1">
                          <a:latin typeface="Arial"/>
                          <a:cs typeface="Arial"/>
                        </a:rPr>
                        <a:t>sale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50" b="1">
                          <a:latin typeface="Arial"/>
                          <a:cs typeface="Arial"/>
                        </a:rPr>
                        <a:t>prodId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50" spc="10" b="1">
                          <a:latin typeface="Arial"/>
                          <a:cs typeface="Arial"/>
                        </a:rPr>
                        <a:t>date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50" spc="15" b="1">
                          <a:latin typeface="Arial"/>
                          <a:cs typeface="Arial"/>
                        </a:rPr>
                        <a:t>sum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4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60"/>
                        </a:lnSpc>
                        <a:spcBef>
                          <a:spcPts val="75"/>
                        </a:spcBef>
                      </a:pPr>
                      <a:r>
                        <a:rPr dirty="0" sz="1150" spc="-15">
                          <a:latin typeface="Arial"/>
                          <a:cs typeface="Arial"/>
                        </a:rPr>
                        <a:t>p1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75"/>
                        </a:spcBef>
                      </a:pPr>
                      <a:r>
                        <a:rPr dirty="0" sz="1150">
                          <a:latin typeface="Arial"/>
                          <a:cs typeface="Arial"/>
                        </a:rPr>
                        <a:t>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60"/>
                        </a:lnSpc>
                        <a:spcBef>
                          <a:spcPts val="75"/>
                        </a:spcBef>
                      </a:pPr>
                      <a:r>
                        <a:rPr dirty="0" sz="1150" spc="15">
                          <a:latin typeface="Arial"/>
                          <a:cs typeface="Arial"/>
                        </a:rPr>
                        <a:t>62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191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60"/>
                        </a:lnSpc>
                        <a:spcBef>
                          <a:spcPts val="50"/>
                        </a:spcBef>
                      </a:pPr>
                      <a:r>
                        <a:rPr dirty="0" sz="1150" spc="-15">
                          <a:latin typeface="Arial"/>
                          <a:cs typeface="Arial"/>
                        </a:rPr>
                        <a:t>p2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50"/>
                        </a:spcBef>
                      </a:pPr>
                      <a:r>
                        <a:rPr dirty="0" sz="1150">
                          <a:latin typeface="Arial"/>
                          <a:cs typeface="Arial"/>
                        </a:rPr>
                        <a:t>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60"/>
                        </a:lnSpc>
                        <a:spcBef>
                          <a:spcPts val="50"/>
                        </a:spcBef>
                      </a:pPr>
                      <a:r>
                        <a:rPr dirty="0" sz="1150" spc="15">
                          <a:latin typeface="Arial"/>
                          <a:cs typeface="Arial"/>
                        </a:rPr>
                        <a:t>19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191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55"/>
                        </a:lnSpc>
                        <a:spcBef>
                          <a:spcPts val="50"/>
                        </a:spcBef>
                      </a:pPr>
                      <a:r>
                        <a:rPr dirty="0" sz="1150" spc="-15">
                          <a:latin typeface="Arial"/>
                          <a:cs typeface="Arial"/>
                        </a:rPr>
                        <a:t>p1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5"/>
                        </a:lnSpc>
                        <a:spcBef>
                          <a:spcPts val="50"/>
                        </a:spcBef>
                      </a:pPr>
                      <a:r>
                        <a:rPr dirty="0" sz="1150">
                          <a:latin typeface="Arial"/>
                          <a:cs typeface="Arial"/>
                        </a:rPr>
                        <a:t>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55"/>
                        </a:lnSpc>
                        <a:spcBef>
                          <a:spcPts val="50"/>
                        </a:spcBef>
                      </a:pPr>
                      <a:r>
                        <a:rPr dirty="0" sz="1150" spc="15">
                          <a:latin typeface="Arial"/>
                          <a:cs typeface="Arial"/>
                        </a:rPr>
                        <a:t>48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6225540" y="3792220"/>
            <a:ext cx="25165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2275" algn="l"/>
              </a:tabLst>
            </a:pPr>
            <a:r>
              <a:rPr dirty="0" sz="1600">
                <a:solidFill>
                  <a:srgbClr val="983300"/>
                </a:solidFill>
                <a:latin typeface="Times New Roman"/>
                <a:cs typeface="Times New Roman"/>
              </a:rPr>
              <a:t> 	</a:t>
            </a:r>
            <a:r>
              <a:rPr dirty="0" sz="1600" spc="-5">
                <a:solidFill>
                  <a:srgbClr val="983300"/>
                </a:solidFill>
                <a:latin typeface="Arial"/>
                <a:cs typeface="Arial"/>
              </a:rPr>
              <a:t>Special indices,</a:t>
            </a:r>
            <a:r>
              <a:rPr dirty="0" sz="1600" spc="-35">
                <a:solidFill>
                  <a:srgbClr val="98330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983300"/>
                </a:solidFill>
                <a:latin typeface="Arial"/>
                <a:cs typeface="Arial"/>
              </a:rPr>
              <a:t>tuning;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35750" y="4085590"/>
            <a:ext cx="238506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983300"/>
                </a:solidFill>
                <a:latin typeface="Arial"/>
                <a:cs typeface="Arial"/>
              </a:rPr>
              <a:t>Schema </a:t>
            </a:r>
            <a:r>
              <a:rPr dirty="0" sz="1600">
                <a:solidFill>
                  <a:srgbClr val="983300"/>
                </a:solidFill>
                <a:latin typeface="Arial"/>
                <a:cs typeface="Arial"/>
              </a:rPr>
              <a:t>is</a:t>
            </a:r>
            <a:r>
              <a:rPr dirty="0" sz="1600" spc="-40">
                <a:solidFill>
                  <a:srgbClr val="98330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983300"/>
                </a:solidFill>
                <a:latin typeface="Arial"/>
                <a:cs typeface="Arial"/>
              </a:rPr>
              <a:t>“denormalized”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38240" y="3916045"/>
            <a:ext cx="461009" cy="0"/>
          </a:xfrm>
          <a:custGeom>
            <a:avLst/>
            <a:gdLst/>
            <a:ahLst/>
            <a:cxnLst/>
            <a:rect l="l" t="t" r="r" b="b"/>
            <a:pathLst>
              <a:path w="461009" h="0">
                <a:moveTo>
                  <a:pt x="0" y="0"/>
                </a:moveTo>
                <a:lnTo>
                  <a:pt x="461010" y="0"/>
                </a:lnTo>
              </a:path>
            </a:pathLst>
          </a:custGeom>
          <a:ln w="12700">
            <a:solidFill>
              <a:srgbClr val="9833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310" y="783590"/>
            <a:ext cx="7726680" cy="2540"/>
          </a:xfrm>
          <a:custGeom>
            <a:avLst/>
            <a:gdLst/>
            <a:ahLst/>
            <a:cxnLst/>
            <a:rect l="l" t="t" r="r" b="b"/>
            <a:pathLst>
              <a:path w="7726680" h="2540">
                <a:moveTo>
                  <a:pt x="7726680" y="0"/>
                </a:moveTo>
                <a:lnTo>
                  <a:pt x="0" y="2539"/>
                </a:lnTo>
              </a:path>
            </a:pathLst>
          </a:custGeom>
          <a:ln w="2839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91795" y="3251200"/>
            <a:ext cx="0" cy="363855"/>
          </a:xfrm>
          <a:custGeom>
            <a:avLst/>
            <a:gdLst/>
            <a:ahLst/>
            <a:cxnLst/>
            <a:rect l="l" t="t" r="r" b="b"/>
            <a:pathLst>
              <a:path w="0" h="363854">
                <a:moveTo>
                  <a:pt x="0" y="0"/>
                </a:moveTo>
                <a:lnTo>
                  <a:pt x="0" y="363446"/>
                </a:lnTo>
              </a:path>
            </a:pathLst>
          </a:custGeom>
          <a:ln w="29663">
            <a:solidFill>
              <a:srgbClr val="6E88F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280443" y="671603"/>
            <a:ext cx="221615" cy="2470785"/>
            <a:chOff x="280443" y="671603"/>
            <a:chExt cx="221615" cy="2470785"/>
          </a:xfrm>
        </p:grpSpPr>
        <p:sp>
          <p:nvSpPr>
            <p:cNvPr id="5" name="object 5"/>
            <p:cNvSpPr/>
            <p:nvPr/>
          </p:nvSpPr>
          <p:spPr>
            <a:xfrm>
              <a:off x="391794" y="675413"/>
              <a:ext cx="0" cy="2466975"/>
            </a:xfrm>
            <a:custGeom>
              <a:avLst/>
              <a:gdLst/>
              <a:ahLst/>
              <a:cxnLst/>
              <a:rect l="l" t="t" r="r" b="b"/>
              <a:pathLst>
                <a:path w="0" h="2466975">
                  <a:moveTo>
                    <a:pt x="0" y="0"/>
                  </a:moveTo>
                  <a:lnTo>
                    <a:pt x="0" y="2466566"/>
                  </a:lnTo>
                </a:path>
              </a:pathLst>
            </a:custGeom>
            <a:ln w="29663">
              <a:solidFill>
                <a:srgbClr val="6E88F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80443" y="671603"/>
              <a:ext cx="221433" cy="2227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0112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Client (Desktop)</a:t>
            </a:r>
            <a:r>
              <a:rPr dirty="0" sz="2800" spc="-75"/>
              <a:t> </a:t>
            </a:r>
            <a:r>
              <a:rPr dirty="0" sz="2800" spc="-10"/>
              <a:t>OLAP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3481070" y="1028700"/>
            <a:ext cx="4782185" cy="209677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21945" marR="30480" indent="-284480">
              <a:lnSpc>
                <a:spcPct val="101000"/>
              </a:lnSpc>
              <a:spcBef>
                <a:spcPts val="70"/>
              </a:spcBef>
              <a:buClr>
                <a:srgbClr val="000075"/>
              </a:buClr>
              <a:buSzPct val="75000"/>
              <a:buFont typeface="MS UI Gothic"/>
              <a:buChar char="●"/>
              <a:tabLst>
                <a:tab pos="32258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proprietary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structure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on the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client</a:t>
            </a:r>
            <a:endParaRPr sz="2400">
              <a:latin typeface="Tahoma"/>
              <a:cs typeface="Tahoma"/>
            </a:endParaRPr>
          </a:p>
          <a:p>
            <a:pPr marL="322580" indent="-284480">
              <a:lnSpc>
                <a:spcPct val="100000"/>
              </a:lnSpc>
              <a:spcBef>
                <a:spcPts val="620"/>
              </a:spcBef>
              <a:buClr>
                <a:srgbClr val="000075"/>
              </a:buClr>
              <a:buSzPct val="75000"/>
              <a:buFont typeface="MS UI Gothic"/>
              <a:buChar char="●"/>
              <a:tabLst>
                <a:tab pos="32258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 stored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as</a:t>
            </a:r>
            <a:r>
              <a:rPr dirty="0" sz="24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file</a:t>
            </a:r>
            <a:endParaRPr sz="2400">
              <a:latin typeface="Tahoma"/>
              <a:cs typeface="Tahoma"/>
            </a:endParaRPr>
          </a:p>
          <a:p>
            <a:pPr marL="322580" indent="-284480">
              <a:lnSpc>
                <a:spcPct val="100000"/>
              </a:lnSpc>
              <a:spcBef>
                <a:spcPts val="630"/>
              </a:spcBef>
              <a:buClr>
                <a:srgbClr val="000075"/>
              </a:buClr>
              <a:buSzPct val="75000"/>
              <a:buFont typeface="MS UI Gothic"/>
              <a:buChar char="●"/>
              <a:tabLst>
                <a:tab pos="32258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mostly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RAM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based architectures</a:t>
            </a:r>
            <a:endParaRPr sz="2400">
              <a:latin typeface="Tahoma"/>
              <a:cs typeface="Tahoma"/>
            </a:endParaRPr>
          </a:p>
          <a:p>
            <a:pPr marL="322580" indent="-284480">
              <a:lnSpc>
                <a:spcPct val="100000"/>
              </a:lnSpc>
              <a:spcBef>
                <a:spcPts val="630"/>
              </a:spcBef>
              <a:buClr>
                <a:srgbClr val="000075"/>
              </a:buClr>
              <a:buSzPct val="75000"/>
              <a:buFont typeface="MS UI Gothic"/>
              <a:buChar char="●"/>
              <a:tabLst>
                <a:tab pos="322580" algn="l"/>
              </a:tabLst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E.g.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Business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Objects,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Cognos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0950" y="3102609"/>
            <a:ext cx="13938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PowerPlay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6470" y="4027170"/>
            <a:ext cx="159385" cy="745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0075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dirty="0" sz="1800">
                <a:solidFill>
                  <a:srgbClr val="000075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0950" y="3915409"/>
            <a:ext cx="3704590" cy="914400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mobile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user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ease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of installation and</a:t>
            </a:r>
            <a:r>
              <a:rPr dirty="0" sz="2400" spc="-3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use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81070" y="4804410"/>
            <a:ext cx="3541395" cy="91694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30"/>
              </a:spcBef>
            </a:pPr>
            <a:r>
              <a:rPr dirty="0" baseline="10802" sz="2700">
                <a:solidFill>
                  <a:srgbClr val="000075"/>
                </a:solidFill>
                <a:latin typeface="Wingdings"/>
                <a:cs typeface="Wingdings"/>
              </a:rPr>
              <a:t></a:t>
            </a:r>
            <a:r>
              <a:rPr dirty="0" baseline="10802" sz="2700">
                <a:solidFill>
                  <a:srgbClr val="000075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r>
              <a:rPr dirty="0" sz="2400" spc="-26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volume</a:t>
            </a:r>
            <a:endParaRPr sz="24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dirty="0" baseline="10802" sz="2700">
                <a:solidFill>
                  <a:srgbClr val="000075"/>
                </a:solidFill>
                <a:latin typeface="Wingdings"/>
                <a:cs typeface="Wingdings"/>
              </a:rPr>
              <a:t></a:t>
            </a:r>
            <a:r>
              <a:rPr dirty="0" baseline="10802" sz="2700">
                <a:solidFill>
                  <a:srgbClr val="000075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no multiuser</a:t>
            </a:r>
            <a:r>
              <a:rPr dirty="0" sz="2400" spc="-34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capabilites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26390" y="2134870"/>
            <a:ext cx="1109980" cy="1151890"/>
            <a:chOff x="326390" y="2134870"/>
            <a:chExt cx="1109980" cy="1151890"/>
          </a:xfrm>
        </p:grpSpPr>
        <p:sp>
          <p:nvSpPr>
            <p:cNvPr id="16" name="object 16"/>
            <p:cNvSpPr/>
            <p:nvPr/>
          </p:nvSpPr>
          <p:spPr>
            <a:xfrm>
              <a:off x="328930" y="2882900"/>
              <a:ext cx="1104900" cy="259079"/>
            </a:xfrm>
            <a:custGeom>
              <a:avLst/>
              <a:gdLst/>
              <a:ahLst/>
              <a:cxnLst/>
              <a:rect l="l" t="t" r="r" b="b"/>
              <a:pathLst>
                <a:path w="1104900" h="259080">
                  <a:moveTo>
                    <a:pt x="1104900" y="0"/>
                  </a:moveTo>
                  <a:lnTo>
                    <a:pt x="138429" y="0"/>
                  </a:lnTo>
                  <a:lnTo>
                    <a:pt x="0" y="259079"/>
                  </a:lnTo>
                  <a:lnTo>
                    <a:pt x="1104900" y="259079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27660" y="2880359"/>
              <a:ext cx="1107440" cy="262890"/>
            </a:xfrm>
            <a:custGeom>
              <a:avLst/>
              <a:gdLst/>
              <a:ahLst/>
              <a:cxnLst/>
              <a:rect l="l" t="t" r="r" b="b"/>
              <a:pathLst>
                <a:path w="1107440" h="262889">
                  <a:moveTo>
                    <a:pt x="1107427" y="0"/>
                  </a:moveTo>
                  <a:lnTo>
                    <a:pt x="1106170" y="0"/>
                  </a:lnTo>
                  <a:lnTo>
                    <a:pt x="1104900" y="0"/>
                  </a:lnTo>
                  <a:lnTo>
                    <a:pt x="138430" y="0"/>
                  </a:lnTo>
                  <a:lnTo>
                    <a:pt x="138430" y="127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4900" y="261620"/>
                  </a:lnTo>
                  <a:lnTo>
                    <a:pt x="110490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3630" y="5080"/>
                  </a:lnTo>
                  <a:lnTo>
                    <a:pt x="1104900" y="5080"/>
                  </a:lnTo>
                  <a:lnTo>
                    <a:pt x="1106170" y="5080"/>
                  </a:lnTo>
                  <a:lnTo>
                    <a:pt x="1106170" y="3810"/>
                  </a:lnTo>
                  <a:lnTo>
                    <a:pt x="1106170" y="2540"/>
                  </a:lnTo>
                  <a:lnTo>
                    <a:pt x="1107427" y="2540"/>
                  </a:lnTo>
                  <a:lnTo>
                    <a:pt x="11074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28930" y="3141980"/>
              <a:ext cx="1104900" cy="109220"/>
            </a:xfrm>
            <a:custGeom>
              <a:avLst/>
              <a:gdLst/>
              <a:ahLst/>
              <a:cxnLst/>
              <a:rect l="l" t="t" r="r" b="b"/>
              <a:pathLst>
                <a:path w="1104900" h="109220">
                  <a:moveTo>
                    <a:pt x="1104900" y="0"/>
                  </a:moveTo>
                  <a:lnTo>
                    <a:pt x="0" y="0"/>
                  </a:lnTo>
                  <a:lnTo>
                    <a:pt x="0" y="109220"/>
                  </a:lnTo>
                  <a:lnTo>
                    <a:pt x="1104900" y="10922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26377" y="2882899"/>
              <a:ext cx="1110615" cy="370840"/>
            </a:xfrm>
            <a:custGeom>
              <a:avLst/>
              <a:gdLst/>
              <a:ahLst/>
              <a:cxnLst/>
              <a:rect l="l" t="t" r="r" b="b"/>
              <a:pathLst>
                <a:path w="1110615" h="370839">
                  <a:moveTo>
                    <a:pt x="1109992" y="0"/>
                  </a:moveTo>
                  <a:lnTo>
                    <a:pt x="1104912" y="0"/>
                  </a:lnTo>
                  <a:lnTo>
                    <a:pt x="1104912" y="256540"/>
                  </a:lnTo>
                  <a:lnTo>
                    <a:pt x="1104912" y="260350"/>
                  </a:lnTo>
                  <a:lnTo>
                    <a:pt x="1104912" y="365760"/>
                  </a:lnTo>
                  <a:lnTo>
                    <a:pt x="5092" y="365760"/>
                  </a:lnTo>
                  <a:lnTo>
                    <a:pt x="5092" y="260350"/>
                  </a:lnTo>
                  <a:lnTo>
                    <a:pt x="1104912" y="260350"/>
                  </a:lnTo>
                  <a:lnTo>
                    <a:pt x="1104912" y="256540"/>
                  </a:lnTo>
                  <a:lnTo>
                    <a:pt x="2552" y="256540"/>
                  </a:lnTo>
                  <a:lnTo>
                    <a:pt x="1282" y="256540"/>
                  </a:lnTo>
                  <a:lnTo>
                    <a:pt x="12" y="259080"/>
                  </a:lnTo>
                  <a:lnTo>
                    <a:pt x="0" y="368300"/>
                  </a:lnTo>
                  <a:lnTo>
                    <a:pt x="1282" y="368300"/>
                  </a:lnTo>
                  <a:lnTo>
                    <a:pt x="1282" y="370840"/>
                  </a:lnTo>
                  <a:lnTo>
                    <a:pt x="2552" y="370840"/>
                  </a:lnTo>
                  <a:lnTo>
                    <a:pt x="3810" y="370840"/>
                  </a:lnTo>
                  <a:lnTo>
                    <a:pt x="1108710" y="370840"/>
                  </a:lnTo>
                  <a:lnTo>
                    <a:pt x="1108710" y="368300"/>
                  </a:lnTo>
                  <a:lnTo>
                    <a:pt x="1109992" y="368300"/>
                  </a:lnTo>
                  <a:lnTo>
                    <a:pt x="11099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98500" y="2260599"/>
              <a:ext cx="704850" cy="537210"/>
            </a:xfrm>
            <a:custGeom>
              <a:avLst/>
              <a:gdLst/>
              <a:ahLst/>
              <a:cxnLst/>
              <a:rect l="l" t="t" r="r" b="b"/>
              <a:pathLst>
                <a:path w="704850" h="537210">
                  <a:moveTo>
                    <a:pt x="704850" y="13970"/>
                  </a:moveTo>
                  <a:lnTo>
                    <a:pt x="703580" y="10160"/>
                  </a:lnTo>
                  <a:lnTo>
                    <a:pt x="701040" y="5080"/>
                  </a:lnTo>
                  <a:lnTo>
                    <a:pt x="698500" y="3810"/>
                  </a:lnTo>
                  <a:lnTo>
                    <a:pt x="695960" y="1270"/>
                  </a:lnTo>
                  <a:lnTo>
                    <a:pt x="692150" y="1270"/>
                  </a:lnTo>
                  <a:lnTo>
                    <a:pt x="689610" y="0"/>
                  </a:lnTo>
                  <a:lnTo>
                    <a:pt x="685800" y="0"/>
                  </a:lnTo>
                  <a:lnTo>
                    <a:pt x="685800" y="33020"/>
                  </a:lnTo>
                  <a:lnTo>
                    <a:pt x="685800" y="496570"/>
                  </a:lnTo>
                  <a:lnTo>
                    <a:pt x="684530" y="500380"/>
                  </a:lnTo>
                  <a:lnTo>
                    <a:pt x="684530" y="504190"/>
                  </a:lnTo>
                  <a:lnTo>
                    <a:pt x="68326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1830" y="516890"/>
                  </a:lnTo>
                  <a:lnTo>
                    <a:pt x="31750" y="516890"/>
                  </a:lnTo>
                  <a:lnTo>
                    <a:pt x="2921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19050" y="500380"/>
                  </a:lnTo>
                  <a:lnTo>
                    <a:pt x="19050" y="33020"/>
                  </a:lnTo>
                  <a:lnTo>
                    <a:pt x="2032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4130" y="22860"/>
                  </a:lnTo>
                  <a:lnTo>
                    <a:pt x="26670" y="22860"/>
                  </a:lnTo>
                  <a:lnTo>
                    <a:pt x="29210" y="21590"/>
                  </a:lnTo>
                  <a:lnTo>
                    <a:pt x="674370" y="21590"/>
                  </a:lnTo>
                  <a:lnTo>
                    <a:pt x="678180" y="22860"/>
                  </a:lnTo>
                  <a:lnTo>
                    <a:pt x="679450" y="22860"/>
                  </a:lnTo>
                  <a:lnTo>
                    <a:pt x="681990" y="25400"/>
                  </a:lnTo>
                  <a:lnTo>
                    <a:pt x="683260" y="26670"/>
                  </a:lnTo>
                  <a:lnTo>
                    <a:pt x="684530" y="30480"/>
                  </a:lnTo>
                  <a:lnTo>
                    <a:pt x="685800" y="33020"/>
                  </a:lnTo>
                  <a:lnTo>
                    <a:pt x="68580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6350" y="3810"/>
                  </a:lnTo>
                  <a:lnTo>
                    <a:pt x="3810" y="5080"/>
                  </a:lnTo>
                  <a:lnTo>
                    <a:pt x="0" y="16510"/>
                  </a:lnTo>
                  <a:lnTo>
                    <a:pt x="0" y="515620"/>
                  </a:lnTo>
                  <a:lnTo>
                    <a:pt x="127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9610" y="537210"/>
                  </a:lnTo>
                  <a:lnTo>
                    <a:pt x="693420" y="535940"/>
                  </a:lnTo>
                  <a:lnTo>
                    <a:pt x="695960" y="533400"/>
                  </a:lnTo>
                  <a:lnTo>
                    <a:pt x="699770" y="530860"/>
                  </a:lnTo>
                  <a:lnTo>
                    <a:pt x="702310" y="527050"/>
                  </a:lnTo>
                  <a:lnTo>
                    <a:pt x="704850" y="519430"/>
                  </a:lnTo>
                  <a:lnTo>
                    <a:pt x="70485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17550" y="228218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19050" y="476250"/>
                  </a:lnTo>
                  <a:lnTo>
                    <a:pt x="17780" y="473710"/>
                  </a:lnTo>
                  <a:lnTo>
                    <a:pt x="15240" y="469900"/>
                  </a:lnTo>
                  <a:lnTo>
                    <a:pt x="13970" y="466090"/>
                  </a:lnTo>
                  <a:lnTo>
                    <a:pt x="13970" y="2794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032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016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127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8790"/>
                  </a:lnTo>
                  <a:lnTo>
                    <a:pt x="3810" y="490220"/>
                  </a:lnTo>
                  <a:lnTo>
                    <a:pt x="6350" y="491490"/>
                  </a:lnTo>
                  <a:lnTo>
                    <a:pt x="10160" y="494030"/>
                  </a:lnTo>
                  <a:lnTo>
                    <a:pt x="1270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31520" y="2296160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40" h="466089">
                  <a:moveTo>
                    <a:pt x="626110" y="0"/>
                  </a:moveTo>
                  <a:lnTo>
                    <a:pt x="12700" y="0"/>
                  </a:lnTo>
                  <a:lnTo>
                    <a:pt x="6350" y="1269"/>
                  </a:lnTo>
                  <a:lnTo>
                    <a:pt x="3809" y="3810"/>
                  </a:lnTo>
                  <a:lnTo>
                    <a:pt x="1270" y="8889"/>
                  </a:lnTo>
                  <a:lnTo>
                    <a:pt x="0" y="13969"/>
                  </a:lnTo>
                  <a:lnTo>
                    <a:pt x="0" y="452119"/>
                  </a:lnTo>
                  <a:lnTo>
                    <a:pt x="1270" y="454660"/>
                  </a:lnTo>
                  <a:lnTo>
                    <a:pt x="2539" y="458469"/>
                  </a:lnTo>
                  <a:lnTo>
                    <a:pt x="3809" y="461010"/>
                  </a:lnTo>
                  <a:lnTo>
                    <a:pt x="6350" y="463550"/>
                  </a:lnTo>
                  <a:lnTo>
                    <a:pt x="11429" y="466089"/>
                  </a:lnTo>
                  <a:lnTo>
                    <a:pt x="623570" y="466089"/>
                  </a:lnTo>
                  <a:lnTo>
                    <a:pt x="628649" y="464819"/>
                  </a:lnTo>
                  <a:lnTo>
                    <a:pt x="633730" y="461010"/>
                  </a:lnTo>
                  <a:lnTo>
                    <a:pt x="636270" y="454660"/>
                  </a:lnTo>
                  <a:lnTo>
                    <a:pt x="637540" y="449579"/>
                  </a:lnTo>
                  <a:lnTo>
                    <a:pt x="637540" y="8889"/>
                  </a:lnTo>
                  <a:lnTo>
                    <a:pt x="634999" y="3810"/>
                  </a:lnTo>
                  <a:lnTo>
                    <a:pt x="631190" y="1269"/>
                  </a:lnTo>
                  <a:lnTo>
                    <a:pt x="6261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97230" y="2259329"/>
              <a:ext cx="708660" cy="541020"/>
            </a:xfrm>
            <a:custGeom>
              <a:avLst/>
              <a:gdLst/>
              <a:ahLst/>
              <a:cxnLst/>
              <a:rect l="l" t="t" r="r" b="b"/>
              <a:pathLst>
                <a:path w="708660" h="541019">
                  <a:moveTo>
                    <a:pt x="674370" y="49530"/>
                  </a:moveTo>
                  <a:lnTo>
                    <a:pt x="674116" y="49530"/>
                  </a:lnTo>
                  <a:lnTo>
                    <a:pt x="673100" y="44450"/>
                  </a:lnTo>
                  <a:lnTo>
                    <a:pt x="669290" y="3937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080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1910" y="497840"/>
                  </a:lnTo>
                  <a:lnTo>
                    <a:pt x="39370" y="496570"/>
                  </a:lnTo>
                  <a:lnTo>
                    <a:pt x="35560" y="488950"/>
                  </a:lnTo>
                  <a:lnTo>
                    <a:pt x="35560" y="487680"/>
                  </a:lnTo>
                  <a:lnTo>
                    <a:pt x="35560" y="486410"/>
                  </a:lnTo>
                  <a:lnTo>
                    <a:pt x="35560" y="50800"/>
                  </a:lnTo>
                  <a:lnTo>
                    <a:pt x="36830" y="45720"/>
                  </a:lnTo>
                  <a:lnTo>
                    <a:pt x="3810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69290" y="45720"/>
                  </a:lnTo>
                  <a:lnTo>
                    <a:pt x="66929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402" y="35877"/>
                  </a:lnTo>
                  <a:lnTo>
                    <a:pt x="40640" y="36830"/>
                  </a:lnTo>
                  <a:lnTo>
                    <a:pt x="36830" y="39370"/>
                  </a:lnTo>
                  <a:lnTo>
                    <a:pt x="33020" y="44450"/>
                  </a:lnTo>
                  <a:lnTo>
                    <a:pt x="31750" y="50800"/>
                  </a:lnTo>
                  <a:lnTo>
                    <a:pt x="31750" y="486410"/>
                  </a:lnTo>
                  <a:lnTo>
                    <a:pt x="31750" y="487680"/>
                  </a:lnTo>
                  <a:lnTo>
                    <a:pt x="32385" y="487680"/>
                  </a:lnTo>
                  <a:lnTo>
                    <a:pt x="33020" y="488950"/>
                  </a:lnTo>
                  <a:lnTo>
                    <a:pt x="33020" y="492760"/>
                  </a:lnTo>
                  <a:lnTo>
                    <a:pt x="35560" y="496570"/>
                  </a:lnTo>
                  <a:lnTo>
                    <a:pt x="38100" y="499110"/>
                  </a:lnTo>
                  <a:lnTo>
                    <a:pt x="39370" y="501650"/>
                  </a:lnTo>
                  <a:lnTo>
                    <a:pt x="43180" y="502920"/>
                  </a:lnTo>
                  <a:lnTo>
                    <a:pt x="45720" y="504190"/>
                  </a:lnTo>
                  <a:lnTo>
                    <a:pt x="49530" y="505460"/>
                  </a:lnTo>
                  <a:lnTo>
                    <a:pt x="5080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30"/>
                  </a:lnTo>
                  <a:close/>
                </a:path>
                <a:path w="708660" h="541019">
                  <a:moveTo>
                    <a:pt x="688340" y="34290"/>
                  </a:moveTo>
                  <a:lnTo>
                    <a:pt x="687070" y="30480"/>
                  </a:lnTo>
                  <a:lnTo>
                    <a:pt x="685800" y="27940"/>
                  </a:lnTo>
                  <a:lnTo>
                    <a:pt x="684530" y="2413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69290" y="516890"/>
                  </a:lnTo>
                  <a:lnTo>
                    <a:pt x="38100" y="516890"/>
                  </a:lnTo>
                  <a:lnTo>
                    <a:pt x="36830" y="516890"/>
                  </a:lnTo>
                  <a:lnTo>
                    <a:pt x="33020" y="516890"/>
                  </a:lnTo>
                  <a:lnTo>
                    <a:pt x="30480" y="515620"/>
                  </a:lnTo>
                  <a:lnTo>
                    <a:pt x="27940" y="513080"/>
                  </a:lnTo>
                  <a:lnTo>
                    <a:pt x="26670" y="512445"/>
                  </a:lnTo>
                  <a:lnTo>
                    <a:pt x="26670" y="511810"/>
                  </a:lnTo>
                  <a:lnTo>
                    <a:pt x="24130" y="508000"/>
                  </a:lnTo>
                  <a:lnTo>
                    <a:pt x="22860" y="505460"/>
                  </a:lnTo>
                  <a:lnTo>
                    <a:pt x="21590" y="501650"/>
                  </a:lnTo>
                  <a:lnTo>
                    <a:pt x="21590" y="500380"/>
                  </a:lnTo>
                  <a:lnTo>
                    <a:pt x="21590" y="497840"/>
                  </a:lnTo>
                  <a:lnTo>
                    <a:pt x="24130" y="497840"/>
                  </a:lnTo>
                  <a:lnTo>
                    <a:pt x="24130" y="27940"/>
                  </a:lnTo>
                  <a:lnTo>
                    <a:pt x="25400" y="26670"/>
                  </a:lnTo>
                  <a:lnTo>
                    <a:pt x="30480" y="2413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3260" y="29210"/>
                  </a:lnTo>
                  <a:lnTo>
                    <a:pt x="684530" y="31750"/>
                  </a:lnTo>
                  <a:lnTo>
                    <a:pt x="684530" y="2540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30480" y="20320"/>
                  </a:lnTo>
                  <a:lnTo>
                    <a:pt x="26670" y="21590"/>
                  </a:lnTo>
                  <a:lnTo>
                    <a:pt x="24130" y="22860"/>
                  </a:lnTo>
                  <a:lnTo>
                    <a:pt x="21590" y="25400"/>
                  </a:lnTo>
                  <a:lnTo>
                    <a:pt x="17780" y="25400"/>
                  </a:lnTo>
                  <a:lnTo>
                    <a:pt x="17780" y="497840"/>
                  </a:lnTo>
                  <a:lnTo>
                    <a:pt x="18402" y="499706"/>
                  </a:lnTo>
                  <a:lnTo>
                    <a:pt x="18402" y="500380"/>
                  </a:lnTo>
                  <a:lnTo>
                    <a:pt x="18618" y="500380"/>
                  </a:lnTo>
                  <a:lnTo>
                    <a:pt x="19050" y="501650"/>
                  </a:lnTo>
                  <a:lnTo>
                    <a:pt x="19050" y="506730"/>
                  </a:lnTo>
                  <a:lnTo>
                    <a:pt x="21590" y="510540"/>
                  </a:lnTo>
                  <a:lnTo>
                    <a:pt x="22860" y="513080"/>
                  </a:lnTo>
                  <a:lnTo>
                    <a:pt x="2413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29210" y="518160"/>
                  </a:lnTo>
                  <a:lnTo>
                    <a:pt x="36830" y="520700"/>
                  </a:lnTo>
                  <a:lnTo>
                    <a:pt x="38100" y="520700"/>
                  </a:lnTo>
                  <a:lnTo>
                    <a:pt x="669290" y="520700"/>
                  </a:lnTo>
                  <a:lnTo>
                    <a:pt x="671830" y="520700"/>
                  </a:lnTo>
                  <a:lnTo>
                    <a:pt x="671830" y="519861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38100"/>
                  </a:lnTo>
                  <a:lnTo>
                    <a:pt x="688340" y="35560"/>
                  </a:lnTo>
                  <a:lnTo>
                    <a:pt x="688340" y="34290"/>
                  </a:lnTo>
                  <a:close/>
                </a:path>
                <a:path w="708660" h="541019">
                  <a:moveTo>
                    <a:pt x="708660" y="19050"/>
                  </a:moveTo>
                  <a:lnTo>
                    <a:pt x="704850" y="7620"/>
                  </a:ln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8340" y="0"/>
                  </a:lnTo>
                  <a:lnTo>
                    <a:pt x="16510" y="0"/>
                  </a:lnTo>
                  <a:lnTo>
                    <a:pt x="15240" y="0"/>
                  </a:lnTo>
                  <a:lnTo>
                    <a:pt x="15240" y="431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0" y="17780"/>
                  </a:lnTo>
                  <a:lnTo>
                    <a:pt x="1524" y="18288"/>
                  </a:lnTo>
                  <a:lnTo>
                    <a:pt x="2540" y="17780"/>
                  </a:lnTo>
                  <a:lnTo>
                    <a:pt x="3810" y="15240"/>
                  </a:lnTo>
                  <a:lnTo>
                    <a:pt x="5080" y="10160"/>
                  </a:lnTo>
                  <a:lnTo>
                    <a:pt x="6350" y="7620"/>
                  </a:lnTo>
                  <a:lnTo>
                    <a:pt x="7620" y="6350"/>
                  </a:lnTo>
                  <a:lnTo>
                    <a:pt x="12700" y="3810"/>
                  </a:lnTo>
                  <a:lnTo>
                    <a:pt x="15240" y="3810"/>
                  </a:lnTo>
                  <a:lnTo>
                    <a:pt x="16510" y="3810"/>
                  </a:lnTo>
                  <a:lnTo>
                    <a:pt x="68834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2310" y="8890"/>
                  </a:lnTo>
                  <a:lnTo>
                    <a:pt x="703580" y="12700"/>
                  </a:lnTo>
                  <a:lnTo>
                    <a:pt x="703580" y="1905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27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6350" y="52832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1524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0" y="520700"/>
                  </a:lnTo>
                  <a:lnTo>
                    <a:pt x="1270" y="525780"/>
                  </a:lnTo>
                  <a:lnTo>
                    <a:pt x="6350" y="533400"/>
                  </a:lnTo>
                  <a:lnTo>
                    <a:pt x="8890" y="53721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866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852170" y="2797810"/>
              <a:ext cx="388620" cy="35560"/>
            </a:xfrm>
            <a:custGeom>
              <a:avLst/>
              <a:gdLst/>
              <a:ahLst/>
              <a:cxnLst/>
              <a:rect l="l" t="t" r="r" b="b"/>
              <a:pathLst>
                <a:path w="388619" h="35560">
                  <a:moveTo>
                    <a:pt x="38862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2540" y="15239"/>
                  </a:lnTo>
                  <a:lnTo>
                    <a:pt x="2540" y="19050"/>
                  </a:lnTo>
                  <a:lnTo>
                    <a:pt x="3810" y="21589"/>
                  </a:lnTo>
                  <a:lnTo>
                    <a:pt x="5080" y="25400"/>
                  </a:lnTo>
                  <a:lnTo>
                    <a:pt x="10160" y="27939"/>
                  </a:lnTo>
                  <a:lnTo>
                    <a:pt x="10160" y="35560"/>
                  </a:lnTo>
                  <a:lnTo>
                    <a:pt x="378460" y="35560"/>
                  </a:lnTo>
                  <a:lnTo>
                    <a:pt x="378460" y="27939"/>
                  </a:lnTo>
                  <a:lnTo>
                    <a:pt x="383540" y="25400"/>
                  </a:lnTo>
                  <a:lnTo>
                    <a:pt x="386080" y="21589"/>
                  </a:lnTo>
                  <a:lnTo>
                    <a:pt x="386080" y="19050"/>
                  </a:lnTo>
                  <a:lnTo>
                    <a:pt x="387350" y="15239"/>
                  </a:lnTo>
                  <a:lnTo>
                    <a:pt x="387350" y="8889"/>
                  </a:lnTo>
                  <a:lnTo>
                    <a:pt x="388620" y="2539"/>
                  </a:lnTo>
                  <a:lnTo>
                    <a:pt x="388620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850900" y="2795269"/>
              <a:ext cx="391160" cy="40640"/>
            </a:xfrm>
            <a:custGeom>
              <a:avLst/>
              <a:gdLst/>
              <a:ahLst/>
              <a:cxnLst/>
              <a:rect l="l" t="t" r="r" b="b"/>
              <a:pathLst>
                <a:path w="391159" h="40639">
                  <a:moveTo>
                    <a:pt x="391160" y="1270"/>
                  </a:moveTo>
                  <a:lnTo>
                    <a:pt x="390512" y="1270"/>
                  </a:lnTo>
                  <a:lnTo>
                    <a:pt x="389890" y="1270"/>
                  </a:lnTo>
                  <a:lnTo>
                    <a:pt x="389890" y="0"/>
                  </a:lnTo>
                  <a:lnTo>
                    <a:pt x="388620" y="0"/>
                  </a:lnTo>
                  <a:lnTo>
                    <a:pt x="388620" y="5080"/>
                  </a:lnTo>
                  <a:lnTo>
                    <a:pt x="387350" y="1143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3540" y="26670"/>
                  </a:lnTo>
                  <a:lnTo>
                    <a:pt x="382270" y="27940"/>
                  </a:lnTo>
                  <a:lnTo>
                    <a:pt x="379730" y="27940"/>
                  </a:lnTo>
                  <a:lnTo>
                    <a:pt x="377825" y="29845"/>
                  </a:lnTo>
                  <a:lnTo>
                    <a:pt x="377190" y="2921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3970" y="35560"/>
                  </a:lnTo>
                  <a:lnTo>
                    <a:pt x="13970" y="31750"/>
                  </a:lnTo>
                  <a:lnTo>
                    <a:pt x="16510" y="33020"/>
                  </a:lnTo>
                  <a:lnTo>
                    <a:pt x="375920" y="33020"/>
                  </a:lnTo>
                  <a:lnTo>
                    <a:pt x="377190" y="31750"/>
                  </a:lnTo>
                  <a:lnTo>
                    <a:pt x="377190" y="29210"/>
                  </a:lnTo>
                  <a:lnTo>
                    <a:pt x="375920" y="27940"/>
                  </a:lnTo>
                  <a:lnTo>
                    <a:pt x="16510" y="27940"/>
                  </a:lnTo>
                  <a:lnTo>
                    <a:pt x="13970" y="29210"/>
                  </a:lnTo>
                  <a:lnTo>
                    <a:pt x="11430" y="27940"/>
                  </a:lnTo>
                  <a:lnTo>
                    <a:pt x="1016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5080" y="17780"/>
                  </a:lnTo>
                  <a:lnTo>
                    <a:pt x="3810" y="11430"/>
                  </a:lnTo>
                  <a:lnTo>
                    <a:pt x="3810" y="5080"/>
                  </a:lnTo>
                  <a:lnTo>
                    <a:pt x="388620" y="5080"/>
                  </a:lnTo>
                  <a:lnTo>
                    <a:pt x="388620" y="0"/>
                  </a:lnTo>
                  <a:lnTo>
                    <a:pt x="1270" y="0"/>
                  </a:lnTo>
                  <a:lnTo>
                    <a:pt x="635" y="0"/>
                  </a:lnTo>
                  <a:lnTo>
                    <a:pt x="635" y="635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635" y="1270"/>
                  </a:lnTo>
                  <a:lnTo>
                    <a:pt x="635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17780"/>
                  </a:lnTo>
                  <a:lnTo>
                    <a:pt x="254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8890" y="30480"/>
                  </a:lnTo>
                  <a:lnTo>
                    <a:pt x="10160" y="31750"/>
                  </a:lnTo>
                  <a:lnTo>
                    <a:pt x="10160" y="38100"/>
                  </a:lnTo>
                  <a:lnTo>
                    <a:pt x="10160" y="39370"/>
                  </a:lnTo>
                  <a:lnTo>
                    <a:pt x="11430" y="40640"/>
                  </a:lnTo>
                  <a:lnTo>
                    <a:pt x="381000" y="40640"/>
                  </a:lnTo>
                  <a:lnTo>
                    <a:pt x="381000" y="38100"/>
                  </a:lnTo>
                  <a:lnTo>
                    <a:pt x="382270" y="38100"/>
                  </a:lnTo>
                  <a:lnTo>
                    <a:pt x="382270" y="33020"/>
                  </a:lnTo>
                  <a:lnTo>
                    <a:pt x="382270" y="30480"/>
                  </a:lnTo>
                  <a:lnTo>
                    <a:pt x="386080" y="29210"/>
                  </a:lnTo>
                  <a:lnTo>
                    <a:pt x="388620" y="25400"/>
                  </a:lnTo>
                  <a:lnTo>
                    <a:pt x="389890" y="21590"/>
                  </a:lnTo>
                  <a:lnTo>
                    <a:pt x="389890" y="11430"/>
                  </a:lnTo>
                  <a:lnTo>
                    <a:pt x="391160" y="5080"/>
                  </a:lnTo>
                  <a:lnTo>
                    <a:pt x="389890" y="5080"/>
                  </a:lnTo>
                  <a:lnTo>
                    <a:pt x="389890" y="2540"/>
                  </a:lnTo>
                  <a:lnTo>
                    <a:pt x="391160" y="2540"/>
                  </a:lnTo>
                  <a:lnTo>
                    <a:pt x="391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54050" y="2833370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90" y="0"/>
                  </a:moveTo>
                  <a:lnTo>
                    <a:pt x="29209" y="0"/>
                  </a:lnTo>
                  <a:lnTo>
                    <a:pt x="21590" y="2539"/>
                  </a:lnTo>
                  <a:lnTo>
                    <a:pt x="15240" y="6350"/>
                  </a:lnTo>
                  <a:lnTo>
                    <a:pt x="10159" y="10159"/>
                  </a:lnTo>
                  <a:lnTo>
                    <a:pt x="5079" y="15239"/>
                  </a:lnTo>
                  <a:lnTo>
                    <a:pt x="0" y="27939"/>
                  </a:lnTo>
                  <a:lnTo>
                    <a:pt x="0" y="144779"/>
                  </a:lnTo>
                  <a:lnTo>
                    <a:pt x="736600" y="144779"/>
                  </a:lnTo>
                  <a:lnTo>
                    <a:pt x="736600" y="27939"/>
                  </a:lnTo>
                  <a:lnTo>
                    <a:pt x="707390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51510" y="2830829"/>
              <a:ext cx="741680" cy="148590"/>
            </a:xfrm>
            <a:custGeom>
              <a:avLst/>
              <a:gdLst/>
              <a:ahLst/>
              <a:cxnLst/>
              <a:rect l="l" t="t" r="r" b="b"/>
              <a:pathLst>
                <a:path w="741680" h="148589">
                  <a:moveTo>
                    <a:pt x="741680" y="36830"/>
                  </a:moveTo>
                  <a:lnTo>
                    <a:pt x="740410" y="30480"/>
                  </a:lnTo>
                  <a:lnTo>
                    <a:pt x="736600" y="20955"/>
                  </a:lnTo>
                  <a:lnTo>
                    <a:pt x="736600" y="30480"/>
                  </a:lnTo>
                  <a:lnTo>
                    <a:pt x="736600" y="36830"/>
                  </a:lnTo>
                  <a:lnTo>
                    <a:pt x="736600" y="144780"/>
                  </a:lnTo>
                  <a:lnTo>
                    <a:pt x="3810" y="144780"/>
                  </a:lnTo>
                  <a:lnTo>
                    <a:pt x="3810" y="36830"/>
                  </a:lnTo>
                  <a:lnTo>
                    <a:pt x="3810" y="30480"/>
                  </a:lnTo>
                  <a:lnTo>
                    <a:pt x="6350" y="25400"/>
                  </a:lnTo>
                  <a:lnTo>
                    <a:pt x="8890" y="19050"/>
                  </a:lnTo>
                  <a:lnTo>
                    <a:pt x="12700" y="13970"/>
                  </a:lnTo>
                  <a:lnTo>
                    <a:pt x="19050" y="10160"/>
                  </a:lnTo>
                  <a:lnTo>
                    <a:pt x="24130" y="6350"/>
                  </a:lnTo>
                  <a:lnTo>
                    <a:pt x="31750" y="5080"/>
                  </a:lnTo>
                  <a:lnTo>
                    <a:pt x="38735" y="5080"/>
                  </a:lnTo>
                  <a:lnTo>
                    <a:pt x="39370" y="5080"/>
                  </a:lnTo>
                  <a:lnTo>
                    <a:pt x="701040" y="5080"/>
                  </a:lnTo>
                  <a:lnTo>
                    <a:pt x="709930" y="5080"/>
                  </a:lnTo>
                  <a:lnTo>
                    <a:pt x="717550" y="6350"/>
                  </a:lnTo>
                  <a:lnTo>
                    <a:pt x="727710" y="13970"/>
                  </a:lnTo>
                  <a:lnTo>
                    <a:pt x="732790" y="19050"/>
                  </a:lnTo>
                  <a:lnTo>
                    <a:pt x="735330" y="25400"/>
                  </a:lnTo>
                  <a:lnTo>
                    <a:pt x="736600" y="30480"/>
                  </a:lnTo>
                  <a:lnTo>
                    <a:pt x="736600" y="20955"/>
                  </a:lnTo>
                  <a:lnTo>
                    <a:pt x="701040" y="0"/>
                  </a:lnTo>
                  <a:lnTo>
                    <a:pt x="39370" y="0"/>
                  </a:lnTo>
                  <a:lnTo>
                    <a:pt x="38722" y="0"/>
                  </a:lnTo>
                  <a:lnTo>
                    <a:pt x="31750" y="1270"/>
                  </a:lnTo>
                  <a:lnTo>
                    <a:pt x="22860" y="3810"/>
                  </a:lnTo>
                  <a:lnTo>
                    <a:pt x="0" y="36830"/>
                  </a:lnTo>
                  <a:lnTo>
                    <a:pt x="0" y="148590"/>
                  </a:lnTo>
                  <a:lnTo>
                    <a:pt x="2540" y="148590"/>
                  </a:lnTo>
                  <a:lnTo>
                    <a:pt x="3810" y="148590"/>
                  </a:lnTo>
                  <a:lnTo>
                    <a:pt x="739140" y="148590"/>
                  </a:lnTo>
                  <a:lnTo>
                    <a:pt x="740410" y="148590"/>
                  </a:lnTo>
                  <a:lnTo>
                    <a:pt x="741680" y="147320"/>
                  </a:lnTo>
                  <a:lnTo>
                    <a:pt x="740410" y="147955"/>
                  </a:lnTo>
                  <a:lnTo>
                    <a:pt x="740410" y="147320"/>
                  </a:lnTo>
                  <a:lnTo>
                    <a:pt x="741680" y="147320"/>
                  </a:lnTo>
                  <a:lnTo>
                    <a:pt x="741680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72770" y="3079750"/>
              <a:ext cx="855980" cy="40640"/>
            </a:xfrm>
            <a:custGeom>
              <a:avLst/>
              <a:gdLst/>
              <a:ahLst/>
              <a:cxnLst/>
              <a:rect l="l" t="t" r="r" b="b"/>
              <a:pathLst>
                <a:path w="855980" h="40639">
                  <a:moveTo>
                    <a:pt x="834389" y="0"/>
                  </a:moveTo>
                  <a:lnTo>
                    <a:pt x="21589" y="0"/>
                  </a:lnTo>
                  <a:lnTo>
                    <a:pt x="19050" y="5079"/>
                  </a:lnTo>
                  <a:lnTo>
                    <a:pt x="16509" y="8889"/>
                  </a:lnTo>
                  <a:lnTo>
                    <a:pt x="12700" y="13970"/>
                  </a:lnTo>
                  <a:lnTo>
                    <a:pt x="10159" y="19050"/>
                  </a:lnTo>
                  <a:lnTo>
                    <a:pt x="5079" y="22860"/>
                  </a:lnTo>
                  <a:lnTo>
                    <a:pt x="2539" y="26670"/>
                  </a:lnTo>
                  <a:lnTo>
                    <a:pt x="1270" y="30479"/>
                  </a:lnTo>
                  <a:lnTo>
                    <a:pt x="0" y="33020"/>
                  </a:lnTo>
                  <a:lnTo>
                    <a:pt x="1270" y="36829"/>
                  </a:lnTo>
                  <a:lnTo>
                    <a:pt x="2539" y="39370"/>
                  </a:lnTo>
                  <a:lnTo>
                    <a:pt x="5079" y="40639"/>
                  </a:lnTo>
                  <a:lnTo>
                    <a:pt x="852169" y="40639"/>
                  </a:lnTo>
                  <a:lnTo>
                    <a:pt x="855980" y="36829"/>
                  </a:lnTo>
                  <a:lnTo>
                    <a:pt x="855980" y="30479"/>
                  </a:lnTo>
                  <a:lnTo>
                    <a:pt x="850900" y="22860"/>
                  </a:lnTo>
                  <a:lnTo>
                    <a:pt x="847089" y="19050"/>
                  </a:lnTo>
                  <a:lnTo>
                    <a:pt x="839469" y="8889"/>
                  </a:lnTo>
                  <a:lnTo>
                    <a:pt x="836930" y="5079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96900" y="2918460"/>
              <a:ext cx="811530" cy="165100"/>
            </a:xfrm>
            <a:custGeom>
              <a:avLst/>
              <a:gdLst/>
              <a:ahLst/>
              <a:cxnLst/>
              <a:rect l="l" t="t" r="r" b="b"/>
              <a:pathLst>
                <a:path w="811530" h="165100">
                  <a:moveTo>
                    <a:pt x="731519" y="0"/>
                  </a:moveTo>
                  <a:lnTo>
                    <a:pt x="81279" y="0"/>
                  </a:lnTo>
                  <a:lnTo>
                    <a:pt x="77470" y="1269"/>
                  </a:lnTo>
                  <a:lnTo>
                    <a:pt x="74929" y="1269"/>
                  </a:lnTo>
                  <a:lnTo>
                    <a:pt x="72390" y="2539"/>
                  </a:lnTo>
                  <a:lnTo>
                    <a:pt x="69850" y="5079"/>
                  </a:lnTo>
                  <a:lnTo>
                    <a:pt x="67309" y="6350"/>
                  </a:lnTo>
                  <a:lnTo>
                    <a:pt x="64770" y="10160"/>
                  </a:lnTo>
                  <a:lnTo>
                    <a:pt x="60959" y="17779"/>
                  </a:lnTo>
                  <a:lnTo>
                    <a:pt x="54609" y="29210"/>
                  </a:lnTo>
                  <a:lnTo>
                    <a:pt x="44450" y="45719"/>
                  </a:lnTo>
                  <a:lnTo>
                    <a:pt x="24129" y="81279"/>
                  </a:lnTo>
                  <a:lnTo>
                    <a:pt x="15240" y="97789"/>
                  </a:lnTo>
                  <a:lnTo>
                    <a:pt x="7620" y="109219"/>
                  </a:lnTo>
                  <a:lnTo>
                    <a:pt x="5079" y="115569"/>
                  </a:lnTo>
                  <a:lnTo>
                    <a:pt x="2540" y="119379"/>
                  </a:lnTo>
                  <a:lnTo>
                    <a:pt x="1270" y="124460"/>
                  </a:lnTo>
                  <a:lnTo>
                    <a:pt x="0" y="128269"/>
                  </a:lnTo>
                  <a:lnTo>
                    <a:pt x="0" y="153669"/>
                  </a:lnTo>
                  <a:lnTo>
                    <a:pt x="1270" y="158750"/>
                  </a:lnTo>
                  <a:lnTo>
                    <a:pt x="2540" y="162560"/>
                  </a:lnTo>
                  <a:lnTo>
                    <a:pt x="7620" y="163829"/>
                  </a:lnTo>
                  <a:lnTo>
                    <a:pt x="13970" y="165100"/>
                  </a:lnTo>
                  <a:lnTo>
                    <a:pt x="797560" y="165100"/>
                  </a:lnTo>
                  <a:lnTo>
                    <a:pt x="803910" y="163829"/>
                  </a:lnTo>
                  <a:lnTo>
                    <a:pt x="808990" y="162560"/>
                  </a:lnTo>
                  <a:lnTo>
                    <a:pt x="810260" y="158750"/>
                  </a:lnTo>
                  <a:lnTo>
                    <a:pt x="811530" y="153669"/>
                  </a:lnTo>
                  <a:lnTo>
                    <a:pt x="811530" y="128269"/>
                  </a:lnTo>
                  <a:lnTo>
                    <a:pt x="810260" y="124460"/>
                  </a:lnTo>
                  <a:lnTo>
                    <a:pt x="810260" y="119379"/>
                  </a:lnTo>
                  <a:lnTo>
                    <a:pt x="807719" y="115569"/>
                  </a:lnTo>
                  <a:lnTo>
                    <a:pt x="803910" y="109219"/>
                  </a:lnTo>
                  <a:lnTo>
                    <a:pt x="796290" y="97789"/>
                  </a:lnTo>
                  <a:lnTo>
                    <a:pt x="787400" y="81279"/>
                  </a:lnTo>
                  <a:lnTo>
                    <a:pt x="767080" y="45719"/>
                  </a:lnTo>
                  <a:lnTo>
                    <a:pt x="758190" y="29210"/>
                  </a:lnTo>
                  <a:lnTo>
                    <a:pt x="750569" y="17779"/>
                  </a:lnTo>
                  <a:lnTo>
                    <a:pt x="746760" y="10160"/>
                  </a:lnTo>
                  <a:lnTo>
                    <a:pt x="744219" y="6350"/>
                  </a:lnTo>
                  <a:lnTo>
                    <a:pt x="741680" y="5079"/>
                  </a:lnTo>
                  <a:lnTo>
                    <a:pt x="739140" y="2539"/>
                  </a:lnTo>
                  <a:lnTo>
                    <a:pt x="736600" y="1269"/>
                  </a:lnTo>
                  <a:lnTo>
                    <a:pt x="734060" y="1269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320800" y="2917190"/>
              <a:ext cx="88900" cy="16891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80720" y="2917190"/>
              <a:ext cx="641350" cy="3810"/>
            </a:xfrm>
            <a:custGeom>
              <a:avLst/>
              <a:gdLst/>
              <a:ahLst/>
              <a:cxnLst/>
              <a:rect l="l" t="t" r="r" b="b"/>
              <a:pathLst>
                <a:path w="641350" h="3810">
                  <a:moveTo>
                    <a:pt x="641349" y="0"/>
                  </a:moveTo>
                  <a:lnTo>
                    <a:pt x="1270" y="0"/>
                  </a:lnTo>
                  <a:lnTo>
                    <a:pt x="0" y="1270"/>
                  </a:lnTo>
                  <a:lnTo>
                    <a:pt x="1270" y="3810"/>
                  </a:lnTo>
                  <a:lnTo>
                    <a:pt x="641349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95630" y="2917190"/>
              <a:ext cx="87629" cy="1689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10870" y="3081019"/>
              <a:ext cx="784860" cy="5080"/>
            </a:xfrm>
            <a:custGeom>
              <a:avLst/>
              <a:gdLst/>
              <a:ahLst/>
              <a:cxnLst/>
              <a:rect l="l" t="t" r="r" b="b"/>
              <a:pathLst>
                <a:path w="784860" h="5080">
                  <a:moveTo>
                    <a:pt x="784860" y="1270"/>
                  </a:moveTo>
                  <a:lnTo>
                    <a:pt x="784212" y="1270"/>
                  </a:lnTo>
                  <a:lnTo>
                    <a:pt x="78421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4225" y="5080"/>
                  </a:lnTo>
                  <a:lnTo>
                    <a:pt x="784225" y="3810"/>
                  </a:lnTo>
                  <a:lnTo>
                    <a:pt x="784860" y="3810"/>
                  </a:lnTo>
                  <a:lnTo>
                    <a:pt x="7848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596900" y="3041650"/>
              <a:ext cx="811530" cy="41910"/>
            </a:xfrm>
            <a:custGeom>
              <a:avLst/>
              <a:gdLst/>
              <a:ahLst/>
              <a:cxnLst/>
              <a:rect l="l" t="t" r="r" b="b"/>
              <a:pathLst>
                <a:path w="811530" h="41910">
                  <a:moveTo>
                    <a:pt x="806450" y="0"/>
                  </a:moveTo>
                  <a:lnTo>
                    <a:pt x="7620" y="0"/>
                  </a:lnTo>
                  <a:lnTo>
                    <a:pt x="2540" y="1270"/>
                  </a:lnTo>
                  <a:lnTo>
                    <a:pt x="1270" y="3810"/>
                  </a:lnTo>
                  <a:lnTo>
                    <a:pt x="0" y="8889"/>
                  </a:lnTo>
                  <a:lnTo>
                    <a:pt x="0" y="30479"/>
                  </a:lnTo>
                  <a:lnTo>
                    <a:pt x="1270" y="35560"/>
                  </a:lnTo>
                  <a:lnTo>
                    <a:pt x="2540" y="39370"/>
                  </a:lnTo>
                  <a:lnTo>
                    <a:pt x="7620" y="40639"/>
                  </a:lnTo>
                  <a:lnTo>
                    <a:pt x="13970" y="41910"/>
                  </a:lnTo>
                  <a:lnTo>
                    <a:pt x="797560" y="41910"/>
                  </a:lnTo>
                  <a:lnTo>
                    <a:pt x="803910" y="40639"/>
                  </a:lnTo>
                  <a:lnTo>
                    <a:pt x="808990" y="39370"/>
                  </a:lnTo>
                  <a:lnTo>
                    <a:pt x="810260" y="35560"/>
                  </a:lnTo>
                  <a:lnTo>
                    <a:pt x="811530" y="30479"/>
                  </a:lnTo>
                  <a:lnTo>
                    <a:pt x="811530" y="3810"/>
                  </a:lnTo>
                  <a:lnTo>
                    <a:pt x="810260" y="127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95630" y="3039109"/>
              <a:ext cx="814069" cy="46990"/>
            </a:xfrm>
            <a:custGeom>
              <a:avLst/>
              <a:gdLst/>
              <a:ahLst/>
              <a:cxnLst/>
              <a:rect l="l" t="t" r="r" b="b"/>
              <a:pathLst>
                <a:path w="814069" h="46989">
                  <a:moveTo>
                    <a:pt x="814070" y="6350"/>
                  </a:moveTo>
                  <a:lnTo>
                    <a:pt x="811530" y="1270"/>
                  </a:lnTo>
                  <a:lnTo>
                    <a:pt x="811530" y="6350"/>
                  </a:lnTo>
                  <a:lnTo>
                    <a:pt x="810260" y="11430"/>
                  </a:lnTo>
                  <a:lnTo>
                    <a:pt x="810260" y="33020"/>
                  </a:lnTo>
                  <a:lnTo>
                    <a:pt x="810260" y="38100"/>
                  </a:lnTo>
                  <a:lnTo>
                    <a:pt x="808990" y="39370"/>
                  </a:lnTo>
                  <a:lnTo>
                    <a:pt x="805180" y="41910"/>
                  </a:lnTo>
                  <a:lnTo>
                    <a:pt x="799452" y="41910"/>
                  </a:lnTo>
                  <a:lnTo>
                    <a:pt x="79883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1370" y="5080"/>
                  </a:lnTo>
                  <a:lnTo>
                    <a:pt x="807720" y="3810"/>
                  </a:lnTo>
                  <a:lnTo>
                    <a:pt x="810260" y="5080"/>
                  </a:lnTo>
                  <a:lnTo>
                    <a:pt x="811530" y="6350"/>
                  </a:lnTo>
                  <a:lnTo>
                    <a:pt x="811530" y="1270"/>
                  </a:lnTo>
                  <a:lnTo>
                    <a:pt x="807720" y="1270"/>
                  </a:lnTo>
                  <a:lnTo>
                    <a:pt x="801370" y="0"/>
                  </a:lnTo>
                  <a:lnTo>
                    <a:pt x="13970" y="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1270" y="39370"/>
                  </a:lnTo>
                  <a:lnTo>
                    <a:pt x="381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8830" y="46990"/>
                  </a:lnTo>
                  <a:lnTo>
                    <a:pt x="799465" y="46990"/>
                  </a:lnTo>
                  <a:lnTo>
                    <a:pt x="799465" y="46863"/>
                  </a:lnTo>
                  <a:lnTo>
                    <a:pt x="805180" y="45720"/>
                  </a:lnTo>
                  <a:lnTo>
                    <a:pt x="811530" y="43180"/>
                  </a:lnTo>
                  <a:lnTo>
                    <a:pt x="814070" y="39370"/>
                  </a:lnTo>
                  <a:lnTo>
                    <a:pt x="814070" y="33020"/>
                  </a:lnTo>
                  <a:lnTo>
                    <a:pt x="814070" y="11430"/>
                  </a:lnTo>
                  <a:lnTo>
                    <a:pt x="81407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29920" y="2926080"/>
              <a:ext cx="740410" cy="100330"/>
            </a:xfrm>
            <a:custGeom>
              <a:avLst/>
              <a:gdLst/>
              <a:ahLst/>
              <a:cxnLst/>
              <a:rect l="l" t="t" r="r" b="b"/>
              <a:pathLst>
                <a:path w="740410" h="100330">
                  <a:moveTo>
                    <a:pt x="689610" y="0"/>
                  </a:moveTo>
                  <a:lnTo>
                    <a:pt x="662940" y="0"/>
                  </a:lnTo>
                  <a:lnTo>
                    <a:pt x="660399" y="5080"/>
                  </a:lnTo>
                  <a:lnTo>
                    <a:pt x="657860" y="0"/>
                  </a:lnTo>
                  <a:lnTo>
                    <a:pt x="627380" y="0"/>
                  </a:lnTo>
                  <a:lnTo>
                    <a:pt x="623570" y="5080"/>
                  </a:lnTo>
                  <a:lnTo>
                    <a:pt x="619760" y="0"/>
                  </a:lnTo>
                  <a:lnTo>
                    <a:pt x="590549" y="0"/>
                  </a:lnTo>
                  <a:lnTo>
                    <a:pt x="588010" y="5080"/>
                  </a:lnTo>
                  <a:lnTo>
                    <a:pt x="584199" y="0"/>
                  </a:lnTo>
                  <a:lnTo>
                    <a:pt x="554990" y="0"/>
                  </a:lnTo>
                  <a:lnTo>
                    <a:pt x="552449" y="5080"/>
                  </a:lnTo>
                  <a:lnTo>
                    <a:pt x="507999" y="5080"/>
                  </a:lnTo>
                  <a:lnTo>
                    <a:pt x="505460" y="0"/>
                  </a:lnTo>
                  <a:lnTo>
                    <a:pt x="474980" y="0"/>
                  </a:lnTo>
                  <a:lnTo>
                    <a:pt x="472439" y="5080"/>
                  </a:lnTo>
                  <a:lnTo>
                    <a:pt x="468630" y="0"/>
                  </a:lnTo>
                  <a:lnTo>
                    <a:pt x="439420" y="0"/>
                  </a:lnTo>
                  <a:lnTo>
                    <a:pt x="435610" y="5080"/>
                  </a:lnTo>
                  <a:lnTo>
                    <a:pt x="433070" y="0"/>
                  </a:lnTo>
                  <a:lnTo>
                    <a:pt x="403860" y="0"/>
                  </a:lnTo>
                  <a:lnTo>
                    <a:pt x="400049" y="5080"/>
                  </a:lnTo>
                  <a:lnTo>
                    <a:pt x="397510" y="0"/>
                  </a:lnTo>
                  <a:lnTo>
                    <a:pt x="368299" y="0"/>
                  </a:lnTo>
                  <a:lnTo>
                    <a:pt x="364489" y="5080"/>
                  </a:lnTo>
                  <a:lnTo>
                    <a:pt x="361949" y="0"/>
                  </a:lnTo>
                  <a:lnTo>
                    <a:pt x="331470" y="0"/>
                  </a:lnTo>
                  <a:lnTo>
                    <a:pt x="327660" y="5080"/>
                  </a:lnTo>
                  <a:lnTo>
                    <a:pt x="325120" y="0"/>
                  </a:lnTo>
                  <a:lnTo>
                    <a:pt x="298449" y="0"/>
                  </a:lnTo>
                  <a:lnTo>
                    <a:pt x="294639" y="5080"/>
                  </a:lnTo>
                  <a:lnTo>
                    <a:pt x="292099" y="0"/>
                  </a:lnTo>
                  <a:lnTo>
                    <a:pt x="261620" y="0"/>
                  </a:lnTo>
                  <a:lnTo>
                    <a:pt x="259079" y="5080"/>
                  </a:lnTo>
                  <a:lnTo>
                    <a:pt x="255270" y="0"/>
                  </a:lnTo>
                  <a:lnTo>
                    <a:pt x="226060" y="0"/>
                  </a:lnTo>
                  <a:lnTo>
                    <a:pt x="223520" y="5080"/>
                  </a:lnTo>
                  <a:lnTo>
                    <a:pt x="220979" y="0"/>
                  </a:lnTo>
                  <a:lnTo>
                    <a:pt x="190499" y="0"/>
                  </a:lnTo>
                  <a:lnTo>
                    <a:pt x="186689" y="5080"/>
                  </a:lnTo>
                  <a:lnTo>
                    <a:pt x="184149" y="0"/>
                  </a:lnTo>
                  <a:lnTo>
                    <a:pt x="156209" y="0"/>
                  </a:lnTo>
                  <a:lnTo>
                    <a:pt x="151129" y="5080"/>
                  </a:lnTo>
                  <a:lnTo>
                    <a:pt x="148589" y="0"/>
                  </a:lnTo>
                  <a:lnTo>
                    <a:pt x="116839" y="0"/>
                  </a:lnTo>
                  <a:lnTo>
                    <a:pt x="114300" y="5080"/>
                  </a:lnTo>
                  <a:lnTo>
                    <a:pt x="110489" y="0"/>
                  </a:lnTo>
                  <a:lnTo>
                    <a:pt x="83820" y="0"/>
                  </a:lnTo>
                  <a:lnTo>
                    <a:pt x="80009" y="508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44450" y="11430"/>
                  </a:lnTo>
                  <a:lnTo>
                    <a:pt x="43179" y="19050"/>
                  </a:lnTo>
                  <a:lnTo>
                    <a:pt x="39370" y="19050"/>
                  </a:lnTo>
                  <a:lnTo>
                    <a:pt x="34289" y="30480"/>
                  </a:lnTo>
                  <a:lnTo>
                    <a:pt x="31750" y="39370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1589" y="58420"/>
                  </a:lnTo>
                  <a:lnTo>
                    <a:pt x="19050" y="58420"/>
                  </a:lnTo>
                  <a:lnTo>
                    <a:pt x="12700" y="69850"/>
                  </a:lnTo>
                  <a:lnTo>
                    <a:pt x="10159" y="77470"/>
                  </a:lnTo>
                  <a:lnTo>
                    <a:pt x="7620" y="77470"/>
                  </a:lnTo>
                  <a:lnTo>
                    <a:pt x="1270" y="88900"/>
                  </a:lnTo>
                  <a:lnTo>
                    <a:pt x="0" y="100330"/>
                  </a:lnTo>
                  <a:lnTo>
                    <a:pt x="740410" y="100330"/>
                  </a:lnTo>
                  <a:lnTo>
                    <a:pt x="737870" y="88900"/>
                  </a:lnTo>
                  <a:lnTo>
                    <a:pt x="732790" y="77470"/>
                  </a:lnTo>
                  <a:lnTo>
                    <a:pt x="728980" y="78740"/>
                  </a:lnTo>
                  <a:lnTo>
                    <a:pt x="727710" y="69850"/>
                  </a:lnTo>
                  <a:lnTo>
                    <a:pt x="721360" y="58420"/>
                  </a:lnTo>
                  <a:lnTo>
                    <a:pt x="717549" y="58420"/>
                  </a:lnTo>
                  <a:lnTo>
                    <a:pt x="717549" y="50800"/>
                  </a:lnTo>
                  <a:lnTo>
                    <a:pt x="711199" y="38100"/>
                  </a:lnTo>
                  <a:lnTo>
                    <a:pt x="707390" y="39370"/>
                  </a:lnTo>
                  <a:lnTo>
                    <a:pt x="706120" y="30480"/>
                  </a:lnTo>
                  <a:lnTo>
                    <a:pt x="699770" y="19050"/>
                  </a:lnTo>
                  <a:lnTo>
                    <a:pt x="697230" y="20320"/>
                  </a:lnTo>
                  <a:lnTo>
                    <a:pt x="695960" y="11430"/>
                  </a:lnTo>
                  <a:lnTo>
                    <a:pt x="689610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27380" y="2924809"/>
              <a:ext cx="744220" cy="104139"/>
            </a:xfrm>
            <a:custGeom>
              <a:avLst/>
              <a:gdLst/>
              <a:ahLst/>
              <a:cxnLst/>
              <a:rect l="l" t="t" r="r" b="b"/>
              <a:pathLst>
                <a:path w="744219" h="104139">
                  <a:moveTo>
                    <a:pt x="744220" y="101600"/>
                  </a:moveTo>
                  <a:lnTo>
                    <a:pt x="743648" y="99060"/>
                  </a:lnTo>
                  <a:lnTo>
                    <a:pt x="741680" y="90170"/>
                  </a:lnTo>
                  <a:lnTo>
                    <a:pt x="741680" y="88900"/>
                  </a:lnTo>
                  <a:lnTo>
                    <a:pt x="736600" y="77470"/>
                  </a:lnTo>
                  <a:lnTo>
                    <a:pt x="732421" y="77470"/>
                  </a:lnTo>
                  <a:lnTo>
                    <a:pt x="731520" y="71120"/>
                  </a:lnTo>
                  <a:lnTo>
                    <a:pt x="731520" y="69850"/>
                  </a:lnTo>
                  <a:lnTo>
                    <a:pt x="725170" y="58420"/>
                  </a:lnTo>
                  <a:lnTo>
                    <a:pt x="723900" y="57150"/>
                  </a:lnTo>
                  <a:lnTo>
                    <a:pt x="722287" y="57696"/>
                  </a:lnTo>
                  <a:lnTo>
                    <a:pt x="721360" y="52070"/>
                  </a:lnTo>
                  <a:lnTo>
                    <a:pt x="721360" y="50800"/>
                  </a:lnTo>
                  <a:lnTo>
                    <a:pt x="715010" y="38100"/>
                  </a:lnTo>
                  <a:lnTo>
                    <a:pt x="714248" y="38608"/>
                  </a:lnTo>
                  <a:lnTo>
                    <a:pt x="713740" y="38100"/>
                  </a:lnTo>
                  <a:lnTo>
                    <a:pt x="712470" y="38100"/>
                  </a:lnTo>
                  <a:lnTo>
                    <a:pt x="710933" y="38874"/>
                  </a:lnTo>
                  <a:lnTo>
                    <a:pt x="709930" y="31750"/>
                  </a:lnTo>
                  <a:lnTo>
                    <a:pt x="703580" y="20320"/>
                  </a:lnTo>
                  <a:lnTo>
                    <a:pt x="703580" y="19050"/>
                  </a:lnTo>
                  <a:lnTo>
                    <a:pt x="702310" y="19050"/>
                  </a:lnTo>
                  <a:lnTo>
                    <a:pt x="700671" y="19050"/>
                  </a:lnTo>
                  <a:lnTo>
                    <a:pt x="699770" y="12700"/>
                  </a:lnTo>
                  <a:lnTo>
                    <a:pt x="694080" y="2476"/>
                  </a:lnTo>
                  <a:lnTo>
                    <a:pt x="694690" y="1270"/>
                  </a:lnTo>
                  <a:lnTo>
                    <a:pt x="693420" y="0"/>
                  </a:lnTo>
                  <a:lnTo>
                    <a:pt x="692150" y="0"/>
                  </a:lnTo>
                  <a:lnTo>
                    <a:pt x="665480" y="0"/>
                  </a:lnTo>
                  <a:lnTo>
                    <a:pt x="662940" y="0"/>
                  </a:lnTo>
                  <a:lnTo>
                    <a:pt x="662305" y="1270"/>
                  </a:lnTo>
                  <a:lnTo>
                    <a:pt x="661670" y="0"/>
                  </a:lnTo>
                  <a:lnTo>
                    <a:pt x="631190" y="0"/>
                  </a:lnTo>
                  <a:lnTo>
                    <a:pt x="629920" y="0"/>
                  </a:lnTo>
                  <a:lnTo>
                    <a:pt x="628650" y="0"/>
                  </a:lnTo>
                  <a:lnTo>
                    <a:pt x="626364" y="3048"/>
                  </a:lnTo>
                  <a:lnTo>
                    <a:pt x="624840" y="0"/>
                  </a:lnTo>
                  <a:lnTo>
                    <a:pt x="594360" y="0"/>
                  </a:lnTo>
                  <a:lnTo>
                    <a:pt x="593090" y="0"/>
                  </a:lnTo>
                  <a:lnTo>
                    <a:pt x="591820" y="0"/>
                  </a:lnTo>
                  <a:lnTo>
                    <a:pt x="590550" y="2540"/>
                  </a:lnTo>
                  <a:lnTo>
                    <a:pt x="589280" y="0"/>
                  </a:lnTo>
                  <a:lnTo>
                    <a:pt x="558800" y="0"/>
                  </a:lnTo>
                  <a:lnTo>
                    <a:pt x="557530" y="0"/>
                  </a:lnTo>
                  <a:lnTo>
                    <a:pt x="556260" y="0"/>
                  </a:lnTo>
                  <a:lnTo>
                    <a:pt x="553402" y="3810"/>
                  </a:lnTo>
                  <a:lnTo>
                    <a:pt x="511175" y="3810"/>
                  </a:lnTo>
                  <a:lnTo>
                    <a:pt x="509270" y="0"/>
                  </a:lnTo>
                  <a:lnTo>
                    <a:pt x="478790" y="0"/>
                  </a:lnTo>
                  <a:lnTo>
                    <a:pt x="477520" y="0"/>
                  </a:lnTo>
                  <a:lnTo>
                    <a:pt x="476250" y="0"/>
                  </a:lnTo>
                  <a:lnTo>
                    <a:pt x="474980" y="2540"/>
                  </a:lnTo>
                  <a:lnTo>
                    <a:pt x="473710" y="0"/>
                  </a:lnTo>
                  <a:lnTo>
                    <a:pt x="443230" y="0"/>
                  </a:lnTo>
                  <a:lnTo>
                    <a:pt x="441960" y="0"/>
                  </a:lnTo>
                  <a:lnTo>
                    <a:pt x="440690" y="0"/>
                  </a:lnTo>
                  <a:lnTo>
                    <a:pt x="438785" y="2540"/>
                  </a:lnTo>
                  <a:lnTo>
                    <a:pt x="438023" y="1524"/>
                  </a:lnTo>
                  <a:lnTo>
                    <a:pt x="438150" y="1270"/>
                  </a:lnTo>
                  <a:lnTo>
                    <a:pt x="436880" y="0"/>
                  </a:lnTo>
                  <a:lnTo>
                    <a:pt x="407670" y="0"/>
                  </a:lnTo>
                  <a:lnTo>
                    <a:pt x="406400" y="0"/>
                  </a:lnTo>
                  <a:lnTo>
                    <a:pt x="405130" y="0"/>
                  </a:lnTo>
                  <a:lnTo>
                    <a:pt x="403225" y="2540"/>
                  </a:lnTo>
                  <a:lnTo>
                    <a:pt x="401320" y="0"/>
                  </a:lnTo>
                  <a:lnTo>
                    <a:pt x="372110" y="0"/>
                  </a:lnTo>
                  <a:lnTo>
                    <a:pt x="370840" y="0"/>
                  </a:lnTo>
                  <a:lnTo>
                    <a:pt x="367792" y="4064"/>
                  </a:lnTo>
                  <a:lnTo>
                    <a:pt x="366712" y="1905"/>
                  </a:lnTo>
                  <a:lnTo>
                    <a:pt x="367030" y="1270"/>
                  </a:lnTo>
                  <a:lnTo>
                    <a:pt x="365760" y="0"/>
                  </a:lnTo>
                  <a:lnTo>
                    <a:pt x="335280" y="0"/>
                  </a:lnTo>
                  <a:lnTo>
                    <a:pt x="334010" y="0"/>
                  </a:lnTo>
                  <a:lnTo>
                    <a:pt x="332740" y="0"/>
                  </a:lnTo>
                  <a:lnTo>
                    <a:pt x="330835" y="2540"/>
                  </a:lnTo>
                  <a:lnTo>
                    <a:pt x="330073" y="1524"/>
                  </a:lnTo>
                  <a:lnTo>
                    <a:pt x="330200" y="1270"/>
                  </a:lnTo>
                  <a:lnTo>
                    <a:pt x="328930" y="0"/>
                  </a:lnTo>
                  <a:lnTo>
                    <a:pt x="302260" y="0"/>
                  </a:lnTo>
                  <a:lnTo>
                    <a:pt x="300990" y="0"/>
                  </a:lnTo>
                  <a:lnTo>
                    <a:pt x="299720" y="0"/>
                  </a:lnTo>
                  <a:lnTo>
                    <a:pt x="297815" y="2540"/>
                  </a:lnTo>
                  <a:lnTo>
                    <a:pt x="297053" y="1524"/>
                  </a:lnTo>
                  <a:lnTo>
                    <a:pt x="297180" y="1270"/>
                  </a:lnTo>
                  <a:lnTo>
                    <a:pt x="295910" y="0"/>
                  </a:lnTo>
                  <a:lnTo>
                    <a:pt x="265430" y="0"/>
                  </a:lnTo>
                  <a:lnTo>
                    <a:pt x="264160" y="0"/>
                  </a:lnTo>
                  <a:lnTo>
                    <a:pt x="262890" y="0"/>
                  </a:lnTo>
                  <a:lnTo>
                    <a:pt x="261366" y="3048"/>
                  </a:lnTo>
                  <a:lnTo>
                    <a:pt x="260223" y="1524"/>
                  </a:lnTo>
                  <a:lnTo>
                    <a:pt x="260350" y="1270"/>
                  </a:lnTo>
                  <a:lnTo>
                    <a:pt x="259080" y="0"/>
                  </a:lnTo>
                  <a:lnTo>
                    <a:pt x="229870" y="0"/>
                  </a:lnTo>
                  <a:lnTo>
                    <a:pt x="228600" y="0"/>
                  </a:lnTo>
                  <a:lnTo>
                    <a:pt x="227330" y="0"/>
                  </a:lnTo>
                  <a:lnTo>
                    <a:pt x="226060" y="2540"/>
                  </a:lnTo>
                  <a:lnTo>
                    <a:pt x="225742" y="1905"/>
                  </a:lnTo>
                  <a:lnTo>
                    <a:pt x="226060" y="1270"/>
                  </a:lnTo>
                  <a:lnTo>
                    <a:pt x="224790" y="0"/>
                  </a:lnTo>
                  <a:lnTo>
                    <a:pt x="194310" y="0"/>
                  </a:lnTo>
                  <a:lnTo>
                    <a:pt x="193027" y="0"/>
                  </a:lnTo>
                  <a:lnTo>
                    <a:pt x="191770" y="0"/>
                  </a:lnTo>
                  <a:lnTo>
                    <a:pt x="189865" y="2540"/>
                  </a:lnTo>
                  <a:lnTo>
                    <a:pt x="189103" y="1524"/>
                  </a:lnTo>
                  <a:lnTo>
                    <a:pt x="189230" y="1270"/>
                  </a:lnTo>
                  <a:lnTo>
                    <a:pt x="187960" y="0"/>
                  </a:lnTo>
                  <a:lnTo>
                    <a:pt x="158750" y="0"/>
                  </a:lnTo>
                  <a:lnTo>
                    <a:pt x="157480" y="0"/>
                  </a:lnTo>
                  <a:lnTo>
                    <a:pt x="154940" y="3390"/>
                  </a:lnTo>
                  <a:lnTo>
                    <a:pt x="152400" y="0"/>
                  </a:lnTo>
                  <a:lnTo>
                    <a:pt x="119380" y="0"/>
                  </a:lnTo>
                  <a:lnTo>
                    <a:pt x="119380" y="3810"/>
                  </a:lnTo>
                  <a:lnTo>
                    <a:pt x="149542" y="3810"/>
                  </a:lnTo>
                  <a:lnTo>
                    <a:pt x="152400" y="7620"/>
                  </a:lnTo>
                  <a:lnTo>
                    <a:pt x="154940" y="7620"/>
                  </a:lnTo>
                  <a:lnTo>
                    <a:pt x="156210" y="6350"/>
                  </a:lnTo>
                  <a:lnTo>
                    <a:pt x="156210" y="5930"/>
                  </a:lnTo>
                  <a:lnTo>
                    <a:pt x="158750" y="2540"/>
                  </a:lnTo>
                  <a:lnTo>
                    <a:pt x="158750" y="3810"/>
                  </a:lnTo>
                  <a:lnTo>
                    <a:pt x="186055" y="3810"/>
                  </a:lnTo>
                  <a:lnTo>
                    <a:pt x="187960" y="7620"/>
                  </a:lnTo>
                  <a:lnTo>
                    <a:pt x="190500" y="7620"/>
                  </a:lnTo>
                  <a:lnTo>
                    <a:pt x="191008" y="7112"/>
                  </a:lnTo>
                  <a:lnTo>
                    <a:pt x="191770" y="7620"/>
                  </a:lnTo>
                  <a:lnTo>
                    <a:pt x="193662" y="3810"/>
                  </a:lnTo>
                  <a:lnTo>
                    <a:pt x="222885" y="3810"/>
                  </a:lnTo>
                  <a:lnTo>
                    <a:pt x="224790" y="7620"/>
                  </a:lnTo>
                  <a:lnTo>
                    <a:pt x="227330" y="7620"/>
                  </a:lnTo>
                  <a:lnTo>
                    <a:pt x="229222" y="3810"/>
                  </a:lnTo>
                  <a:lnTo>
                    <a:pt x="257492" y="3810"/>
                  </a:lnTo>
                  <a:lnTo>
                    <a:pt x="260350" y="7620"/>
                  </a:lnTo>
                  <a:lnTo>
                    <a:pt x="262890" y="7620"/>
                  </a:lnTo>
                  <a:lnTo>
                    <a:pt x="264782" y="3810"/>
                  </a:lnTo>
                  <a:lnTo>
                    <a:pt x="294005" y="3810"/>
                  </a:lnTo>
                  <a:lnTo>
                    <a:pt x="295910" y="7620"/>
                  </a:lnTo>
                  <a:lnTo>
                    <a:pt x="298450" y="7620"/>
                  </a:lnTo>
                  <a:lnTo>
                    <a:pt x="298958" y="7112"/>
                  </a:lnTo>
                  <a:lnTo>
                    <a:pt x="299720" y="7620"/>
                  </a:lnTo>
                  <a:lnTo>
                    <a:pt x="301612" y="3810"/>
                  </a:lnTo>
                  <a:lnTo>
                    <a:pt x="327025" y="3810"/>
                  </a:lnTo>
                  <a:lnTo>
                    <a:pt x="328930" y="7620"/>
                  </a:lnTo>
                  <a:lnTo>
                    <a:pt x="331470" y="7620"/>
                  </a:lnTo>
                  <a:lnTo>
                    <a:pt x="331978" y="7112"/>
                  </a:lnTo>
                  <a:lnTo>
                    <a:pt x="332740" y="7620"/>
                  </a:lnTo>
                  <a:lnTo>
                    <a:pt x="334632" y="3810"/>
                  </a:lnTo>
                  <a:lnTo>
                    <a:pt x="363855" y="3810"/>
                  </a:lnTo>
                  <a:lnTo>
                    <a:pt x="365760" y="7620"/>
                  </a:lnTo>
                  <a:lnTo>
                    <a:pt x="368300" y="7620"/>
                  </a:lnTo>
                  <a:lnTo>
                    <a:pt x="371144" y="3810"/>
                  </a:lnTo>
                  <a:lnTo>
                    <a:pt x="398462" y="3810"/>
                  </a:lnTo>
                  <a:lnTo>
                    <a:pt x="401320" y="7620"/>
                  </a:lnTo>
                  <a:lnTo>
                    <a:pt x="403860" y="7620"/>
                  </a:lnTo>
                  <a:lnTo>
                    <a:pt x="404368" y="7112"/>
                  </a:lnTo>
                  <a:lnTo>
                    <a:pt x="405130" y="7620"/>
                  </a:lnTo>
                  <a:lnTo>
                    <a:pt x="407022" y="3810"/>
                  </a:lnTo>
                  <a:lnTo>
                    <a:pt x="434975" y="3810"/>
                  </a:lnTo>
                  <a:lnTo>
                    <a:pt x="436880" y="7620"/>
                  </a:lnTo>
                  <a:lnTo>
                    <a:pt x="439420" y="7620"/>
                  </a:lnTo>
                  <a:lnTo>
                    <a:pt x="439928" y="7112"/>
                  </a:lnTo>
                  <a:lnTo>
                    <a:pt x="440690" y="7620"/>
                  </a:lnTo>
                  <a:lnTo>
                    <a:pt x="442582" y="3810"/>
                  </a:lnTo>
                  <a:lnTo>
                    <a:pt x="470852" y="3810"/>
                  </a:lnTo>
                  <a:lnTo>
                    <a:pt x="473710" y="7620"/>
                  </a:lnTo>
                  <a:lnTo>
                    <a:pt x="476250" y="7620"/>
                  </a:lnTo>
                  <a:lnTo>
                    <a:pt x="478142" y="3810"/>
                  </a:lnTo>
                  <a:lnTo>
                    <a:pt x="506412" y="3810"/>
                  </a:lnTo>
                  <a:lnTo>
                    <a:pt x="509270" y="7620"/>
                  </a:lnTo>
                  <a:lnTo>
                    <a:pt x="510540" y="7620"/>
                  </a:lnTo>
                  <a:lnTo>
                    <a:pt x="556260" y="7620"/>
                  </a:lnTo>
                  <a:lnTo>
                    <a:pt x="559104" y="3810"/>
                  </a:lnTo>
                  <a:lnTo>
                    <a:pt x="586422" y="3810"/>
                  </a:lnTo>
                  <a:lnTo>
                    <a:pt x="589280" y="7620"/>
                  </a:lnTo>
                  <a:lnTo>
                    <a:pt x="591820" y="7620"/>
                  </a:lnTo>
                  <a:lnTo>
                    <a:pt x="593712" y="3810"/>
                  </a:lnTo>
                  <a:lnTo>
                    <a:pt x="621982" y="3810"/>
                  </a:lnTo>
                  <a:lnTo>
                    <a:pt x="624840" y="7620"/>
                  </a:lnTo>
                  <a:lnTo>
                    <a:pt x="627380" y="7620"/>
                  </a:lnTo>
                  <a:lnTo>
                    <a:pt x="630224" y="3810"/>
                  </a:lnTo>
                  <a:lnTo>
                    <a:pt x="658495" y="3810"/>
                  </a:lnTo>
                  <a:lnTo>
                    <a:pt x="660400" y="7620"/>
                  </a:lnTo>
                  <a:lnTo>
                    <a:pt x="662940" y="7620"/>
                  </a:lnTo>
                  <a:lnTo>
                    <a:pt x="663448" y="7112"/>
                  </a:lnTo>
                  <a:lnTo>
                    <a:pt x="664210" y="7620"/>
                  </a:lnTo>
                  <a:lnTo>
                    <a:pt x="666115" y="3810"/>
                  </a:lnTo>
                  <a:lnTo>
                    <a:pt x="691438" y="3810"/>
                  </a:lnTo>
                  <a:lnTo>
                    <a:pt x="695960" y="13970"/>
                  </a:lnTo>
                  <a:lnTo>
                    <a:pt x="696468" y="14478"/>
                  </a:lnTo>
                  <a:lnTo>
                    <a:pt x="698500" y="21590"/>
                  </a:lnTo>
                  <a:lnTo>
                    <a:pt x="698500" y="22860"/>
                  </a:lnTo>
                  <a:lnTo>
                    <a:pt x="699770" y="22860"/>
                  </a:lnTo>
                  <a:lnTo>
                    <a:pt x="701040" y="22860"/>
                  </a:lnTo>
                  <a:lnTo>
                    <a:pt x="701738" y="22860"/>
                  </a:lnTo>
                  <a:lnTo>
                    <a:pt x="707390" y="33020"/>
                  </a:lnTo>
                  <a:lnTo>
                    <a:pt x="707593" y="33235"/>
                  </a:lnTo>
                  <a:lnTo>
                    <a:pt x="708660" y="40640"/>
                  </a:lnTo>
                  <a:lnTo>
                    <a:pt x="708660" y="41910"/>
                  </a:lnTo>
                  <a:lnTo>
                    <a:pt x="711200" y="41910"/>
                  </a:lnTo>
                  <a:lnTo>
                    <a:pt x="711835" y="41910"/>
                  </a:lnTo>
                  <a:lnTo>
                    <a:pt x="717550" y="53340"/>
                  </a:lnTo>
                  <a:lnTo>
                    <a:pt x="717753" y="53340"/>
                  </a:lnTo>
                  <a:lnTo>
                    <a:pt x="718820" y="59690"/>
                  </a:lnTo>
                  <a:lnTo>
                    <a:pt x="720090" y="60960"/>
                  </a:lnTo>
                  <a:lnTo>
                    <a:pt x="721360" y="60960"/>
                  </a:lnTo>
                  <a:lnTo>
                    <a:pt x="723328" y="60960"/>
                  </a:lnTo>
                  <a:lnTo>
                    <a:pt x="728980" y="71120"/>
                  </a:lnTo>
                  <a:lnTo>
                    <a:pt x="730250" y="80010"/>
                  </a:lnTo>
                  <a:lnTo>
                    <a:pt x="731520" y="81280"/>
                  </a:lnTo>
                  <a:lnTo>
                    <a:pt x="733780" y="80530"/>
                  </a:lnTo>
                  <a:lnTo>
                    <a:pt x="739140" y="90170"/>
                  </a:lnTo>
                  <a:lnTo>
                    <a:pt x="741108" y="99060"/>
                  </a:lnTo>
                  <a:lnTo>
                    <a:pt x="2540" y="99060"/>
                  </a:lnTo>
                  <a:lnTo>
                    <a:pt x="0" y="101600"/>
                  </a:lnTo>
                  <a:lnTo>
                    <a:pt x="1270" y="104140"/>
                  </a:lnTo>
                  <a:lnTo>
                    <a:pt x="2540" y="104140"/>
                  </a:lnTo>
                  <a:lnTo>
                    <a:pt x="742950" y="104140"/>
                  </a:lnTo>
                  <a:lnTo>
                    <a:pt x="744220" y="102870"/>
                  </a:lnTo>
                  <a:lnTo>
                    <a:pt x="744220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628650" y="2924810"/>
              <a:ext cx="256540" cy="1016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655320" y="294385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80" h="44450">
                  <a:moveTo>
                    <a:pt x="147320" y="40640"/>
                  </a:move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7320" y="44450"/>
                  </a:lnTo>
                  <a:lnTo>
                    <a:pt x="147320" y="40640"/>
                  </a:lnTo>
                  <a:close/>
                </a:path>
                <a:path w="322580" h="44450">
                  <a:moveTo>
                    <a:pt x="257810" y="20320"/>
                  </a:moveTo>
                  <a:lnTo>
                    <a:pt x="256540" y="19050"/>
                  </a:lnTo>
                  <a:lnTo>
                    <a:pt x="255270" y="19050"/>
                  </a:lnTo>
                  <a:lnTo>
                    <a:pt x="12700" y="20320"/>
                  </a:lnTo>
                  <a:lnTo>
                    <a:pt x="10160" y="22860"/>
                  </a:lnTo>
                  <a:lnTo>
                    <a:pt x="12700" y="25400"/>
                  </a:lnTo>
                  <a:lnTo>
                    <a:pt x="255270" y="22860"/>
                  </a:lnTo>
                  <a:lnTo>
                    <a:pt x="256540" y="22860"/>
                  </a:lnTo>
                  <a:lnTo>
                    <a:pt x="257810" y="20320"/>
                  </a:lnTo>
                  <a:close/>
                </a:path>
                <a:path w="322580" h="44450">
                  <a:moveTo>
                    <a:pt x="322580" y="1270"/>
                  </a:moveTo>
                  <a:lnTo>
                    <a:pt x="321310" y="0"/>
                  </a:lnTo>
                  <a:lnTo>
                    <a:pt x="17780" y="0"/>
                  </a:lnTo>
                  <a:lnTo>
                    <a:pt x="17780" y="3810"/>
                  </a:lnTo>
                  <a:lnTo>
                    <a:pt x="321310" y="5080"/>
                  </a:lnTo>
                  <a:lnTo>
                    <a:pt x="322580" y="3810"/>
                  </a:lnTo>
                  <a:lnTo>
                    <a:pt x="322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334770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33350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300479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29794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264920" y="30162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26365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230629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22809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143000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114046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108709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10617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073150" y="30162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8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07188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4648" y="10160"/>
                  </a:lnTo>
                  <a:lnTo>
                    <a:pt x="5778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702310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69977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858" y="838"/>
                  </a:lnTo>
                  <a:lnTo>
                    <a:pt x="33858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1597" y="5080"/>
                  </a:lnTo>
                  <a:lnTo>
                    <a:pt x="33858" y="10160"/>
                  </a:lnTo>
                  <a:lnTo>
                    <a:pt x="33858" y="838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666750" y="30162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66548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632460" y="30162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29920" y="30137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736600" y="3016250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2740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36550" y="10160"/>
                  </a:lnTo>
                  <a:lnTo>
                    <a:pt x="33274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734682" y="3013709"/>
              <a:ext cx="340360" cy="15240"/>
            </a:xfrm>
            <a:custGeom>
              <a:avLst/>
              <a:gdLst/>
              <a:ahLst/>
              <a:cxnLst/>
              <a:rect l="l" t="t" r="r" b="b"/>
              <a:pathLst>
                <a:path w="340359" h="15239">
                  <a:moveTo>
                    <a:pt x="339737" y="12700"/>
                  </a:moveTo>
                  <a:lnTo>
                    <a:pt x="338785" y="10160"/>
                  </a:lnTo>
                  <a:lnTo>
                    <a:pt x="335927" y="2540"/>
                  </a:lnTo>
                  <a:lnTo>
                    <a:pt x="335915" y="10160"/>
                  </a:lnTo>
                  <a:lnTo>
                    <a:pt x="4445" y="10160"/>
                  </a:lnTo>
                  <a:lnTo>
                    <a:pt x="6146" y="5080"/>
                  </a:lnTo>
                  <a:lnTo>
                    <a:pt x="334022" y="5080"/>
                  </a:lnTo>
                  <a:lnTo>
                    <a:pt x="334225" y="5080"/>
                  </a:lnTo>
                  <a:lnTo>
                    <a:pt x="335915" y="10160"/>
                  </a:lnTo>
                  <a:lnTo>
                    <a:pt x="335915" y="2540"/>
                  </a:lnTo>
                  <a:lnTo>
                    <a:pt x="335915" y="0"/>
                  </a:lnTo>
                  <a:lnTo>
                    <a:pt x="335280" y="0"/>
                  </a:lnTo>
                  <a:lnTo>
                    <a:pt x="5727" y="0"/>
                  </a:lnTo>
                  <a:lnTo>
                    <a:pt x="5727" y="1270"/>
                  </a:lnTo>
                  <a:lnTo>
                    <a:pt x="4457" y="1270"/>
                  </a:lnTo>
                  <a:lnTo>
                    <a:pt x="3187" y="2540"/>
                  </a:lnTo>
                  <a:lnTo>
                    <a:pt x="3187" y="13970"/>
                  </a:lnTo>
                  <a:lnTo>
                    <a:pt x="2971" y="13970"/>
                  </a:lnTo>
                  <a:lnTo>
                    <a:pt x="3187" y="13970"/>
                  </a:lnTo>
                  <a:lnTo>
                    <a:pt x="3187" y="2540"/>
                  </a:lnTo>
                  <a:lnTo>
                    <a:pt x="1282" y="10160"/>
                  </a:lnTo>
                  <a:lnTo>
                    <a:pt x="647" y="10160"/>
                  </a:lnTo>
                  <a:lnTo>
                    <a:pt x="647" y="1270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1270" y="13970"/>
                  </a:lnTo>
                  <a:lnTo>
                    <a:pt x="1587" y="13970"/>
                  </a:lnTo>
                  <a:lnTo>
                    <a:pt x="1587" y="15240"/>
                  </a:lnTo>
                  <a:lnTo>
                    <a:pt x="338467" y="15240"/>
                  </a:lnTo>
                  <a:lnTo>
                    <a:pt x="339737" y="13970"/>
                  </a:lnTo>
                  <a:lnTo>
                    <a:pt x="339737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252220" y="2137410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09" h="463550">
                  <a:moveTo>
                    <a:pt x="181610" y="436879"/>
                  </a:moveTo>
                  <a:lnTo>
                    <a:pt x="125730" y="436879"/>
                  </a:lnTo>
                  <a:lnTo>
                    <a:pt x="128270" y="438150"/>
                  </a:lnTo>
                  <a:lnTo>
                    <a:pt x="133350" y="443229"/>
                  </a:lnTo>
                  <a:lnTo>
                    <a:pt x="135890" y="447039"/>
                  </a:lnTo>
                  <a:lnTo>
                    <a:pt x="139700" y="452119"/>
                  </a:lnTo>
                  <a:lnTo>
                    <a:pt x="144780" y="459739"/>
                  </a:lnTo>
                  <a:lnTo>
                    <a:pt x="146050" y="462279"/>
                  </a:lnTo>
                  <a:lnTo>
                    <a:pt x="146050" y="463550"/>
                  </a:lnTo>
                  <a:lnTo>
                    <a:pt x="148590" y="461010"/>
                  </a:lnTo>
                  <a:lnTo>
                    <a:pt x="153670" y="458469"/>
                  </a:lnTo>
                  <a:lnTo>
                    <a:pt x="157480" y="454660"/>
                  </a:lnTo>
                  <a:lnTo>
                    <a:pt x="162560" y="452119"/>
                  </a:lnTo>
                  <a:lnTo>
                    <a:pt x="166370" y="448310"/>
                  </a:lnTo>
                  <a:lnTo>
                    <a:pt x="170180" y="445769"/>
                  </a:lnTo>
                  <a:lnTo>
                    <a:pt x="175260" y="443229"/>
                  </a:lnTo>
                  <a:lnTo>
                    <a:pt x="181610" y="439419"/>
                  </a:lnTo>
                  <a:lnTo>
                    <a:pt x="181610" y="436879"/>
                  </a:lnTo>
                  <a:close/>
                </a:path>
                <a:path w="181609" h="463550">
                  <a:moveTo>
                    <a:pt x="52070" y="62229"/>
                  </a:moveTo>
                  <a:lnTo>
                    <a:pt x="48260" y="62229"/>
                  </a:lnTo>
                  <a:lnTo>
                    <a:pt x="48260" y="66039"/>
                  </a:lnTo>
                  <a:lnTo>
                    <a:pt x="49530" y="69850"/>
                  </a:lnTo>
                  <a:lnTo>
                    <a:pt x="49530" y="80010"/>
                  </a:lnTo>
                  <a:lnTo>
                    <a:pt x="52070" y="85089"/>
                  </a:lnTo>
                  <a:lnTo>
                    <a:pt x="55880" y="88900"/>
                  </a:lnTo>
                  <a:lnTo>
                    <a:pt x="60960" y="90169"/>
                  </a:lnTo>
                  <a:lnTo>
                    <a:pt x="55880" y="99060"/>
                  </a:lnTo>
                  <a:lnTo>
                    <a:pt x="48260" y="119379"/>
                  </a:lnTo>
                  <a:lnTo>
                    <a:pt x="45720" y="124460"/>
                  </a:lnTo>
                  <a:lnTo>
                    <a:pt x="45720" y="127000"/>
                  </a:lnTo>
                  <a:lnTo>
                    <a:pt x="43180" y="132079"/>
                  </a:lnTo>
                  <a:lnTo>
                    <a:pt x="35560" y="151129"/>
                  </a:lnTo>
                  <a:lnTo>
                    <a:pt x="33020" y="156210"/>
                  </a:lnTo>
                  <a:lnTo>
                    <a:pt x="31750" y="161289"/>
                  </a:lnTo>
                  <a:lnTo>
                    <a:pt x="30480" y="163829"/>
                  </a:lnTo>
                  <a:lnTo>
                    <a:pt x="30480" y="168910"/>
                  </a:lnTo>
                  <a:lnTo>
                    <a:pt x="27940" y="171450"/>
                  </a:lnTo>
                  <a:lnTo>
                    <a:pt x="30480" y="179069"/>
                  </a:lnTo>
                  <a:lnTo>
                    <a:pt x="33020" y="182879"/>
                  </a:lnTo>
                  <a:lnTo>
                    <a:pt x="34290" y="186689"/>
                  </a:lnTo>
                  <a:lnTo>
                    <a:pt x="35560" y="194310"/>
                  </a:lnTo>
                  <a:lnTo>
                    <a:pt x="38100" y="203200"/>
                  </a:lnTo>
                  <a:lnTo>
                    <a:pt x="39370" y="207010"/>
                  </a:lnTo>
                  <a:lnTo>
                    <a:pt x="38100" y="210819"/>
                  </a:lnTo>
                  <a:lnTo>
                    <a:pt x="34290" y="217169"/>
                  </a:lnTo>
                  <a:lnTo>
                    <a:pt x="30480" y="222250"/>
                  </a:lnTo>
                  <a:lnTo>
                    <a:pt x="29210" y="226060"/>
                  </a:lnTo>
                  <a:lnTo>
                    <a:pt x="26670" y="232410"/>
                  </a:lnTo>
                  <a:lnTo>
                    <a:pt x="21590" y="240029"/>
                  </a:lnTo>
                  <a:lnTo>
                    <a:pt x="15240" y="252729"/>
                  </a:lnTo>
                  <a:lnTo>
                    <a:pt x="11430" y="256539"/>
                  </a:lnTo>
                  <a:lnTo>
                    <a:pt x="10160" y="260350"/>
                  </a:lnTo>
                  <a:lnTo>
                    <a:pt x="6350" y="262889"/>
                  </a:lnTo>
                  <a:lnTo>
                    <a:pt x="3810" y="266700"/>
                  </a:lnTo>
                  <a:lnTo>
                    <a:pt x="1270" y="269239"/>
                  </a:lnTo>
                  <a:lnTo>
                    <a:pt x="0" y="271779"/>
                  </a:lnTo>
                  <a:lnTo>
                    <a:pt x="0" y="279400"/>
                  </a:lnTo>
                  <a:lnTo>
                    <a:pt x="2540" y="283210"/>
                  </a:lnTo>
                  <a:lnTo>
                    <a:pt x="3810" y="287019"/>
                  </a:lnTo>
                  <a:lnTo>
                    <a:pt x="6350" y="288289"/>
                  </a:lnTo>
                  <a:lnTo>
                    <a:pt x="8890" y="288289"/>
                  </a:lnTo>
                  <a:lnTo>
                    <a:pt x="11430" y="289560"/>
                  </a:lnTo>
                  <a:lnTo>
                    <a:pt x="17780" y="289560"/>
                  </a:lnTo>
                  <a:lnTo>
                    <a:pt x="21590" y="290829"/>
                  </a:lnTo>
                  <a:lnTo>
                    <a:pt x="24130" y="292100"/>
                  </a:lnTo>
                  <a:lnTo>
                    <a:pt x="27940" y="293369"/>
                  </a:lnTo>
                  <a:lnTo>
                    <a:pt x="30480" y="294639"/>
                  </a:lnTo>
                  <a:lnTo>
                    <a:pt x="33020" y="297179"/>
                  </a:lnTo>
                  <a:lnTo>
                    <a:pt x="33020" y="298450"/>
                  </a:lnTo>
                  <a:lnTo>
                    <a:pt x="34290" y="302260"/>
                  </a:lnTo>
                  <a:lnTo>
                    <a:pt x="35560" y="307339"/>
                  </a:lnTo>
                  <a:lnTo>
                    <a:pt x="35560" y="313689"/>
                  </a:lnTo>
                  <a:lnTo>
                    <a:pt x="27940" y="325119"/>
                  </a:lnTo>
                  <a:lnTo>
                    <a:pt x="26670" y="327660"/>
                  </a:lnTo>
                  <a:lnTo>
                    <a:pt x="26670" y="330200"/>
                  </a:lnTo>
                  <a:lnTo>
                    <a:pt x="27940" y="331469"/>
                  </a:lnTo>
                  <a:lnTo>
                    <a:pt x="30480" y="336550"/>
                  </a:lnTo>
                  <a:lnTo>
                    <a:pt x="40640" y="346710"/>
                  </a:lnTo>
                  <a:lnTo>
                    <a:pt x="41910" y="349250"/>
                  </a:lnTo>
                  <a:lnTo>
                    <a:pt x="41910" y="353060"/>
                  </a:lnTo>
                  <a:lnTo>
                    <a:pt x="39370" y="355600"/>
                  </a:lnTo>
                  <a:lnTo>
                    <a:pt x="36830" y="356869"/>
                  </a:lnTo>
                  <a:lnTo>
                    <a:pt x="34290" y="359410"/>
                  </a:lnTo>
                  <a:lnTo>
                    <a:pt x="33020" y="361950"/>
                  </a:lnTo>
                  <a:lnTo>
                    <a:pt x="33020" y="368300"/>
                  </a:lnTo>
                  <a:lnTo>
                    <a:pt x="34290" y="370839"/>
                  </a:lnTo>
                  <a:lnTo>
                    <a:pt x="36830" y="373379"/>
                  </a:lnTo>
                  <a:lnTo>
                    <a:pt x="40640" y="378460"/>
                  </a:lnTo>
                  <a:lnTo>
                    <a:pt x="44450" y="386079"/>
                  </a:lnTo>
                  <a:lnTo>
                    <a:pt x="44450" y="389889"/>
                  </a:lnTo>
                  <a:lnTo>
                    <a:pt x="43180" y="391160"/>
                  </a:lnTo>
                  <a:lnTo>
                    <a:pt x="43180" y="401319"/>
                  </a:lnTo>
                  <a:lnTo>
                    <a:pt x="63500" y="436879"/>
                  </a:lnTo>
                  <a:lnTo>
                    <a:pt x="71120" y="439419"/>
                  </a:lnTo>
                  <a:lnTo>
                    <a:pt x="80010" y="439419"/>
                  </a:lnTo>
                  <a:lnTo>
                    <a:pt x="95250" y="436879"/>
                  </a:lnTo>
                  <a:lnTo>
                    <a:pt x="181610" y="436879"/>
                  </a:lnTo>
                  <a:lnTo>
                    <a:pt x="181610" y="63500"/>
                  </a:lnTo>
                  <a:lnTo>
                    <a:pt x="55880" y="63500"/>
                  </a:lnTo>
                  <a:lnTo>
                    <a:pt x="52070" y="62229"/>
                  </a:lnTo>
                  <a:close/>
                </a:path>
                <a:path w="181609" h="463550">
                  <a:moveTo>
                    <a:pt x="181610" y="0"/>
                  </a:moveTo>
                  <a:lnTo>
                    <a:pt x="173990" y="0"/>
                  </a:lnTo>
                  <a:lnTo>
                    <a:pt x="171450" y="1269"/>
                  </a:lnTo>
                  <a:lnTo>
                    <a:pt x="167640" y="2539"/>
                  </a:lnTo>
                  <a:lnTo>
                    <a:pt x="160020" y="6350"/>
                  </a:lnTo>
                  <a:lnTo>
                    <a:pt x="154940" y="6350"/>
                  </a:lnTo>
                  <a:lnTo>
                    <a:pt x="152400" y="7619"/>
                  </a:lnTo>
                  <a:lnTo>
                    <a:pt x="148590" y="7619"/>
                  </a:lnTo>
                  <a:lnTo>
                    <a:pt x="140970" y="10160"/>
                  </a:lnTo>
                  <a:lnTo>
                    <a:pt x="135890" y="12700"/>
                  </a:lnTo>
                  <a:lnTo>
                    <a:pt x="132080" y="16510"/>
                  </a:lnTo>
                  <a:lnTo>
                    <a:pt x="127000" y="20319"/>
                  </a:lnTo>
                  <a:lnTo>
                    <a:pt x="115570" y="20319"/>
                  </a:lnTo>
                  <a:lnTo>
                    <a:pt x="106680" y="21589"/>
                  </a:lnTo>
                  <a:lnTo>
                    <a:pt x="93980" y="24129"/>
                  </a:lnTo>
                  <a:lnTo>
                    <a:pt x="88900" y="27939"/>
                  </a:lnTo>
                  <a:lnTo>
                    <a:pt x="85090" y="30479"/>
                  </a:lnTo>
                  <a:lnTo>
                    <a:pt x="81280" y="35560"/>
                  </a:lnTo>
                  <a:lnTo>
                    <a:pt x="76200" y="41910"/>
                  </a:lnTo>
                  <a:lnTo>
                    <a:pt x="73660" y="46989"/>
                  </a:lnTo>
                  <a:lnTo>
                    <a:pt x="77470" y="46989"/>
                  </a:lnTo>
                  <a:lnTo>
                    <a:pt x="78740" y="48260"/>
                  </a:lnTo>
                  <a:lnTo>
                    <a:pt x="78740" y="50800"/>
                  </a:lnTo>
                  <a:lnTo>
                    <a:pt x="77470" y="50800"/>
                  </a:lnTo>
                  <a:lnTo>
                    <a:pt x="74930" y="52069"/>
                  </a:lnTo>
                  <a:lnTo>
                    <a:pt x="71120" y="53339"/>
                  </a:lnTo>
                  <a:lnTo>
                    <a:pt x="64770" y="55879"/>
                  </a:lnTo>
                  <a:lnTo>
                    <a:pt x="62230" y="58419"/>
                  </a:lnTo>
                  <a:lnTo>
                    <a:pt x="59690" y="62229"/>
                  </a:lnTo>
                  <a:lnTo>
                    <a:pt x="55880" y="63500"/>
                  </a:lnTo>
                  <a:lnTo>
                    <a:pt x="181610" y="63500"/>
                  </a:lnTo>
                  <a:lnTo>
                    <a:pt x="181610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398270" y="2134869"/>
              <a:ext cx="38100" cy="467359"/>
            </a:xfrm>
            <a:custGeom>
              <a:avLst/>
              <a:gdLst/>
              <a:ahLst/>
              <a:cxnLst/>
              <a:rect l="l" t="t" r="r" b="b"/>
              <a:pathLst>
                <a:path w="38100" h="467360">
                  <a:moveTo>
                    <a:pt x="38100" y="2540"/>
                  </a:moveTo>
                  <a:lnTo>
                    <a:pt x="36817" y="1270"/>
                  </a:lnTo>
                  <a:lnTo>
                    <a:pt x="35560" y="0"/>
                  </a:lnTo>
                  <a:lnTo>
                    <a:pt x="33020" y="2540"/>
                  </a:lnTo>
                  <a:lnTo>
                    <a:pt x="33020" y="441960"/>
                  </a:lnTo>
                  <a:lnTo>
                    <a:pt x="27940" y="444500"/>
                  </a:lnTo>
                  <a:lnTo>
                    <a:pt x="24130" y="447040"/>
                  </a:lnTo>
                  <a:lnTo>
                    <a:pt x="19050" y="449580"/>
                  </a:lnTo>
                  <a:lnTo>
                    <a:pt x="13970" y="454660"/>
                  </a:lnTo>
                  <a:lnTo>
                    <a:pt x="8890" y="457200"/>
                  </a:lnTo>
                  <a:lnTo>
                    <a:pt x="7620" y="458470"/>
                  </a:lnTo>
                  <a:lnTo>
                    <a:pt x="6350" y="458470"/>
                  </a:lnTo>
                  <a:lnTo>
                    <a:pt x="5080" y="459740"/>
                  </a:lnTo>
                  <a:lnTo>
                    <a:pt x="1270" y="462280"/>
                  </a:lnTo>
                  <a:lnTo>
                    <a:pt x="0" y="463550"/>
                  </a:lnTo>
                  <a:lnTo>
                    <a:pt x="1270" y="467360"/>
                  </a:lnTo>
                  <a:lnTo>
                    <a:pt x="5080" y="463550"/>
                  </a:lnTo>
                  <a:lnTo>
                    <a:pt x="7620" y="462280"/>
                  </a:lnTo>
                  <a:lnTo>
                    <a:pt x="8890" y="462280"/>
                  </a:lnTo>
                  <a:lnTo>
                    <a:pt x="11430" y="461010"/>
                  </a:lnTo>
                  <a:lnTo>
                    <a:pt x="12700" y="458470"/>
                  </a:lnTo>
                  <a:lnTo>
                    <a:pt x="17780" y="455930"/>
                  </a:lnTo>
                  <a:lnTo>
                    <a:pt x="21590" y="453390"/>
                  </a:lnTo>
                  <a:lnTo>
                    <a:pt x="24130" y="450850"/>
                  </a:lnTo>
                  <a:lnTo>
                    <a:pt x="29210" y="447040"/>
                  </a:lnTo>
                  <a:lnTo>
                    <a:pt x="35560" y="443230"/>
                  </a:lnTo>
                  <a:lnTo>
                    <a:pt x="36830" y="443230"/>
                  </a:lnTo>
                  <a:lnTo>
                    <a:pt x="36830" y="442595"/>
                  </a:lnTo>
                  <a:lnTo>
                    <a:pt x="36830" y="441960"/>
                  </a:lnTo>
                  <a:lnTo>
                    <a:pt x="38100" y="441960"/>
                  </a:lnTo>
                  <a:lnTo>
                    <a:pt x="38100" y="3810"/>
                  </a:lnTo>
                  <a:lnTo>
                    <a:pt x="381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249679" y="2134870"/>
              <a:ext cx="184150" cy="46735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283970" y="2207260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30" y="361950"/>
                  </a:lnTo>
                  <a:lnTo>
                    <a:pt x="92710" y="363219"/>
                  </a:lnTo>
                  <a:lnTo>
                    <a:pt x="114300" y="363219"/>
                  </a:lnTo>
                  <a:lnTo>
                    <a:pt x="115570" y="365760"/>
                  </a:lnTo>
                  <a:lnTo>
                    <a:pt x="116840" y="370839"/>
                  </a:lnTo>
                  <a:lnTo>
                    <a:pt x="120650" y="375919"/>
                  </a:lnTo>
                  <a:lnTo>
                    <a:pt x="127000" y="382269"/>
                  </a:lnTo>
                  <a:lnTo>
                    <a:pt x="129540" y="381000"/>
                  </a:lnTo>
                  <a:lnTo>
                    <a:pt x="132080" y="378460"/>
                  </a:lnTo>
                  <a:lnTo>
                    <a:pt x="135890" y="377189"/>
                  </a:lnTo>
                  <a:lnTo>
                    <a:pt x="138430" y="374650"/>
                  </a:lnTo>
                  <a:lnTo>
                    <a:pt x="140970" y="373379"/>
                  </a:lnTo>
                  <a:lnTo>
                    <a:pt x="143510" y="370839"/>
                  </a:lnTo>
                  <a:lnTo>
                    <a:pt x="144780" y="370839"/>
                  </a:lnTo>
                  <a:lnTo>
                    <a:pt x="146050" y="369569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80" y="251460"/>
                  </a:moveTo>
                  <a:lnTo>
                    <a:pt x="3810" y="251460"/>
                  </a:lnTo>
                  <a:lnTo>
                    <a:pt x="2540" y="255269"/>
                  </a:lnTo>
                  <a:lnTo>
                    <a:pt x="2540" y="259079"/>
                  </a:lnTo>
                  <a:lnTo>
                    <a:pt x="1270" y="262889"/>
                  </a:lnTo>
                  <a:lnTo>
                    <a:pt x="0" y="262889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90" y="274319"/>
                  </a:lnTo>
                  <a:lnTo>
                    <a:pt x="10160" y="276860"/>
                  </a:lnTo>
                  <a:lnTo>
                    <a:pt x="11430" y="278129"/>
                  </a:lnTo>
                  <a:lnTo>
                    <a:pt x="11430" y="285750"/>
                  </a:lnTo>
                  <a:lnTo>
                    <a:pt x="10160" y="287019"/>
                  </a:lnTo>
                  <a:lnTo>
                    <a:pt x="5080" y="289560"/>
                  </a:lnTo>
                  <a:lnTo>
                    <a:pt x="3810" y="290829"/>
                  </a:lnTo>
                  <a:lnTo>
                    <a:pt x="3810" y="293369"/>
                  </a:lnTo>
                  <a:lnTo>
                    <a:pt x="1270" y="298450"/>
                  </a:lnTo>
                  <a:lnTo>
                    <a:pt x="2540" y="300989"/>
                  </a:lnTo>
                  <a:lnTo>
                    <a:pt x="5080" y="303529"/>
                  </a:lnTo>
                  <a:lnTo>
                    <a:pt x="8890" y="306069"/>
                  </a:lnTo>
                  <a:lnTo>
                    <a:pt x="11430" y="309879"/>
                  </a:lnTo>
                  <a:lnTo>
                    <a:pt x="12700" y="311150"/>
                  </a:lnTo>
                  <a:lnTo>
                    <a:pt x="13970" y="313689"/>
                  </a:lnTo>
                  <a:lnTo>
                    <a:pt x="16510" y="321310"/>
                  </a:lnTo>
                  <a:lnTo>
                    <a:pt x="16510" y="322579"/>
                  </a:lnTo>
                  <a:lnTo>
                    <a:pt x="15240" y="332739"/>
                  </a:lnTo>
                  <a:lnTo>
                    <a:pt x="16510" y="341629"/>
                  </a:lnTo>
                  <a:lnTo>
                    <a:pt x="17780" y="349250"/>
                  </a:lnTo>
                  <a:lnTo>
                    <a:pt x="20320" y="355600"/>
                  </a:lnTo>
                  <a:lnTo>
                    <a:pt x="30480" y="363219"/>
                  </a:lnTo>
                  <a:lnTo>
                    <a:pt x="38100" y="364489"/>
                  </a:lnTo>
                  <a:lnTo>
                    <a:pt x="46990" y="364489"/>
                  </a:lnTo>
                  <a:lnTo>
                    <a:pt x="54610" y="363219"/>
                  </a:lnTo>
                  <a:lnTo>
                    <a:pt x="68580" y="363219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69"/>
                  </a:lnTo>
                  <a:lnTo>
                    <a:pt x="13970" y="293369"/>
                  </a:lnTo>
                  <a:lnTo>
                    <a:pt x="11430" y="275589"/>
                  </a:lnTo>
                  <a:lnTo>
                    <a:pt x="8890" y="266700"/>
                  </a:lnTo>
                  <a:lnTo>
                    <a:pt x="6350" y="256539"/>
                  </a:lnTo>
                  <a:lnTo>
                    <a:pt x="5080" y="252729"/>
                  </a:lnTo>
                  <a:lnTo>
                    <a:pt x="5080" y="251460"/>
                  </a:lnTo>
                  <a:close/>
                </a:path>
                <a:path w="146050" h="382269">
                  <a:moveTo>
                    <a:pt x="107950" y="363219"/>
                  </a:moveTo>
                  <a:lnTo>
                    <a:pt x="95250" y="363219"/>
                  </a:lnTo>
                  <a:lnTo>
                    <a:pt x="97790" y="364489"/>
                  </a:lnTo>
                  <a:lnTo>
                    <a:pt x="105410" y="364489"/>
                  </a:lnTo>
                  <a:lnTo>
                    <a:pt x="107950" y="363219"/>
                  </a:lnTo>
                  <a:close/>
                </a:path>
                <a:path w="146050" h="382269">
                  <a:moveTo>
                    <a:pt x="67310" y="0"/>
                  </a:moveTo>
                  <a:lnTo>
                    <a:pt x="63500" y="1269"/>
                  </a:lnTo>
                  <a:lnTo>
                    <a:pt x="59690" y="3810"/>
                  </a:lnTo>
                  <a:lnTo>
                    <a:pt x="54610" y="6350"/>
                  </a:lnTo>
                  <a:lnTo>
                    <a:pt x="52070" y="8889"/>
                  </a:lnTo>
                  <a:lnTo>
                    <a:pt x="46990" y="11429"/>
                  </a:lnTo>
                  <a:lnTo>
                    <a:pt x="41910" y="19050"/>
                  </a:lnTo>
                  <a:lnTo>
                    <a:pt x="39370" y="25400"/>
                  </a:lnTo>
                  <a:lnTo>
                    <a:pt x="35560" y="38100"/>
                  </a:lnTo>
                  <a:lnTo>
                    <a:pt x="30480" y="52069"/>
                  </a:lnTo>
                  <a:lnTo>
                    <a:pt x="27940" y="63500"/>
                  </a:lnTo>
                  <a:lnTo>
                    <a:pt x="27940" y="80010"/>
                  </a:lnTo>
                  <a:lnTo>
                    <a:pt x="25400" y="87629"/>
                  </a:lnTo>
                  <a:lnTo>
                    <a:pt x="22860" y="91439"/>
                  </a:lnTo>
                  <a:lnTo>
                    <a:pt x="19050" y="99060"/>
                  </a:lnTo>
                  <a:lnTo>
                    <a:pt x="13970" y="106679"/>
                  </a:lnTo>
                  <a:lnTo>
                    <a:pt x="11430" y="113029"/>
                  </a:lnTo>
                  <a:lnTo>
                    <a:pt x="16510" y="123189"/>
                  </a:lnTo>
                  <a:lnTo>
                    <a:pt x="17780" y="129539"/>
                  </a:lnTo>
                  <a:lnTo>
                    <a:pt x="17780" y="132079"/>
                  </a:lnTo>
                  <a:lnTo>
                    <a:pt x="16510" y="134619"/>
                  </a:lnTo>
                  <a:lnTo>
                    <a:pt x="16510" y="137160"/>
                  </a:lnTo>
                  <a:lnTo>
                    <a:pt x="15240" y="137160"/>
                  </a:lnTo>
                  <a:lnTo>
                    <a:pt x="15240" y="138429"/>
                  </a:lnTo>
                  <a:lnTo>
                    <a:pt x="17780" y="143510"/>
                  </a:lnTo>
                  <a:lnTo>
                    <a:pt x="17780" y="152400"/>
                  </a:lnTo>
                  <a:lnTo>
                    <a:pt x="16510" y="160019"/>
                  </a:lnTo>
                  <a:lnTo>
                    <a:pt x="16510" y="166369"/>
                  </a:lnTo>
                  <a:lnTo>
                    <a:pt x="19050" y="167639"/>
                  </a:lnTo>
                  <a:lnTo>
                    <a:pt x="20320" y="167639"/>
                  </a:lnTo>
                  <a:lnTo>
                    <a:pt x="24130" y="171450"/>
                  </a:lnTo>
                  <a:lnTo>
                    <a:pt x="26670" y="176529"/>
                  </a:lnTo>
                  <a:lnTo>
                    <a:pt x="26670" y="182879"/>
                  </a:lnTo>
                  <a:lnTo>
                    <a:pt x="25400" y="187960"/>
                  </a:lnTo>
                  <a:lnTo>
                    <a:pt x="22860" y="191769"/>
                  </a:lnTo>
                  <a:lnTo>
                    <a:pt x="12700" y="212089"/>
                  </a:lnTo>
                  <a:lnTo>
                    <a:pt x="11430" y="218439"/>
                  </a:lnTo>
                  <a:lnTo>
                    <a:pt x="10160" y="226060"/>
                  </a:lnTo>
                  <a:lnTo>
                    <a:pt x="10160" y="233679"/>
                  </a:lnTo>
                  <a:lnTo>
                    <a:pt x="11430" y="246379"/>
                  </a:lnTo>
                  <a:lnTo>
                    <a:pt x="13970" y="281939"/>
                  </a:lnTo>
                  <a:lnTo>
                    <a:pt x="13970" y="293369"/>
                  </a:lnTo>
                  <a:lnTo>
                    <a:pt x="146050" y="293369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60" y="189229"/>
                  </a:lnTo>
                  <a:lnTo>
                    <a:pt x="93980" y="185419"/>
                  </a:lnTo>
                  <a:lnTo>
                    <a:pt x="90170" y="180339"/>
                  </a:lnTo>
                  <a:lnTo>
                    <a:pt x="85090" y="175260"/>
                  </a:lnTo>
                  <a:lnTo>
                    <a:pt x="80010" y="166369"/>
                  </a:lnTo>
                  <a:lnTo>
                    <a:pt x="76200" y="156210"/>
                  </a:lnTo>
                  <a:lnTo>
                    <a:pt x="73660" y="144779"/>
                  </a:lnTo>
                  <a:lnTo>
                    <a:pt x="72390" y="138429"/>
                  </a:lnTo>
                  <a:lnTo>
                    <a:pt x="68580" y="128269"/>
                  </a:lnTo>
                  <a:lnTo>
                    <a:pt x="64770" y="115569"/>
                  </a:lnTo>
                  <a:lnTo>
                    <a:pt x="63500" y="104139"/>
                  </a:lnTo>
                  <a:lnTo>
                    <a:pt x="63500" y="71119"/>
                  </a:lnTo>
                  <a:lnTo>
                    <a:pt x="59690" y="59689"/>
                  </a:lnTo>
                  <a:lnTo>
                    <a:pt x="58420" y="52069"/>
                  </a:lnTo>
                  <a:lnTo>
                    <a:pt x="57150" y="45719"/>
                  </a:lnTo>
                  <a:lnTo>
                    <a:pt x="59690" y="40639"/>
                  </a:lnTo>
                  <a:lnTo>
                    <a:pt x="60960" y="36829"/>
                  </a:lnTo>
                  <a:lnTo>
                    <a:pt x="62230" y="31750"/>
                  </a:lnTo>
                  <a:lnTo>
                    <a:pt x="62230" y="24129"/>
                  </a:lnTo>
                  <a:lnTo>
                    <a:pt x="64770" y="6350"/>
                  </a:lnTo>
                  <a:lnTo>
                    <a:pt x="67310" y="0"/>
                  </a:lnTo>
                  <a:close/>
                </a:path>
                <a:path w="146050" h="382269">
                  <a:moveTo>
                    <a:pt x="133350" y="157479"/>
                  </a:moveTo>
                  <a:lnTo>
                    <a:pt x="123190" y="157479"/>
                  </a:lnTo>
                  <a:lnTo>
                    <a:pt x="118110" y="160019"/>
                  </a:lnTo>
                  <a:lnTo>
                    <a:pt x="115570" y="162560"/>
                  </a:lnTo>
                  <a:lnTo>
                    <a:pt x="113030" y="163829"/>
                  </a:lnTo>
                  <a:lnTo>
                    <a:pt x="109220" y="167639"/>
                  </a:lnTo>
                  <a:lnTo>
                    <a:pt x="106680" y="172719"/>
                  </a:lnTo>
                  <a:lnTo>
                    <a:pt x="106680" y="179069"/>
                  </a:lnTo>
                  <a:lnTo>
                    <a:pt x="101600" y="179069"/>
                  </a:lnTo>
                  <a:lnTo>
                    <a:pt x="101600" y="184150"/>
                  </a:lnTo>
                  <a:lnTo>
                    <a:pt x="102870" y="187960"/>
                  </a:lnTo>
                  <a:lnTo>
                    <a:pt x="102870" y="190500"/>
                  </a:lnTo>
                  <a:lnTo>
                    <a:pt x="146050" y="190500"/>
                  </a:lnTo>
                  <a:lnTo>
                    <a:pt x="146050" y="179069"/>
                  </a:lnTo>
                  <a:lnTo>
                    <a:pt x="106680" y="179069"/>
                  </a:lnTo>
                  <a:lnTo>
                    <a:pt x="100330" y="177800"/>
                  </a:lnTo>
                  <a:lnTo>
                    <a:pt x="146050" y="177800"/>
                  </a:lnTo>
                  <a:lnTo>
                    <a:pt x="146050" y="163829"/>
                  </a:lnTo>
                  <a:lnTo>
                    <a:pt x="143510" y="162560"/>
                  </a:lnTo>
                  <a:lnTo>
                    <a:pt x="140970" y="160019"/>
                  </a:lnTo>
                  <a:lnTo>
                    <a:pt x="138430" y="160019"/>
                  </a:lnTo>
                  <a:lnTo>
                    <a:pt x="133350" y="157479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881380" y="2576830"/>
              <a:ext cx="552450" cy="707390"/>
            </a:xfrm>
            <a:custGeom>
              <a:avLst/>
              <a:gdLst/>
              <a:ahLst/>
              <a:cxnLst/>
              <a:rect l="l" t="t" r="r" b="b"/>
              <a:pathLst>
                <a:path w="552450" h="707389">
                  <a:moveTo>
                    <a:pt x="552450" y="0"/>
                  </a:moveTo>
                  <a:lnTo>
                    <a:pt x="546100" y="3810"/>
                  </a:lnTo>
                  <a:lnTo>
                    <a:pt x="541019" y="6350"/>
                  </a:lnTo>
                  <a:lnTo>
                    <a:pt x="537210" y="8890"/>
                  </a:lnTo>
                  <a:lnTo>
                    <a:pt x="533400" y="12700"/>
                  </a:lnTo>
                  <a:lnTo>
                    <a:pt x="528319" y="15240"/>
                  </a:lnTo>
                  <a:lnTo>
                    <a:pt x="523239" y="20320"/>
                  </a:lnTo>
                  <a:lnTo>
                    <a:pt x="519429" y="21590"/>
                  </a:lnTo>
                  <a:lnTo>
                    <a:pt x="515619" y="25400"/>
                  </a:lnTo>
                  <a:lnTo>
                    <a:pt x="511809" y="27940"/>
                  </a:lnTo>
                  <a:lnTo>
                    <a:pt x="504189" y="35560"/>
                  </a:lnTo>
                  <a:lnTo>
                    <a:pt x="502919" y="39370"/>
                  </a:lnTo>
                  <a:lnTo>
                    <a:pt x="500379" y="41910"/>
                  </a:lnTo>
                  <a:lnTo>
                    <a:pt x="497839" y="43180"/>
                  </a:lnTo>
                  <a:lnTo>
                    <a:pt x="487679" y="45720"/>
                  </a:lnTo>
                  <a:lnTo>
                    <a:pt x="482600" y="48260"/>
                  </a:lnTo>
                  <a:lnTo>
                    <a:pt x="469900" y="53340"/>
                  </a:lnTo>
                  <a:lnTo>
                    <a:pt x="463550" y="54610"/>
                  </a:lnTo>
                  <a:lnTo>
                    <a:pt x="457200" y="58420"/>
                  </a:lnTo>
                  <a:lnTo>
                    <a:pt x="444500" y="63500"/>
                  </a:lnTo>
                  <a:lnTo>
                    <a:pt x="439419" y="66040"/>
                  </a:lnTo>
                  <a:lnTo>
                    <a:pt x="433069" y="68580"/>
                  </a:lnTo>
                  <a:lnTo>
                    <a:pt x="427989" y="72390"/>
                  </a:lnTo>
                  <a:lnTo>
                    <a:pt x="420369" y="77470"/>
                  </a:lnTo>
                  <a:lnTo>
                    <a:pt x="417829" y="80010"/>
                  </a:lnTo>
                  <a:lnTo>
                    <a:pt x="411479" y="85090"/>
                  </a:lnTo>
                  <a:lnTo>
                    <a:pt x="381000" y="105410"/>
                  </a:lnTo>
                  <a:lnTo>
                    <a:pt x="368300" y="113030"/>
                  </a:lnTo>
                  <a:lnTo>
                    <a:pt x="365759" y="115570"/>
                  </a:lnTo>
                  <a:lnTo>
                    <a:pt x="360679" y="125730"/>
                  </a:lnTo>
                  <a:lnTo>
                    <a:pt x="359409" y="129540"/>
                  </a:lnTo>
                  <a:lnTo>
                    <a:pt x="359409" y="130810"/>
                  </a:lnTo>
                  <a:lnTo>
                    <a:pt x="349250" y="143510"/>
                  </a:lnTo>
                  <a:lnTo>
                    <a:pt x="339089" y="158750"/>
                  </a:lnTo>
                  <a:lnTo>
                    <a:pt x="327659" y="175260"/>
                  </a:lnTo>
                  <a:lnTo>
                    <a:pt x="317500" y="190500"/>
                  </a:lnTo>
                  <a:lnTo>
                    <a:pt x="293369" y="231140"/>
                  </a:lnTo>
                  <a:lnTo>
                    <a:pt x="275589" y="274320"/>
                  </a:lnTo>
                  <a:lnTo>
                    <a:pt x="270509" y="292100"/>
                  </a:lnTo>
                  <a:lnTo>
                    <a:pt x="264159" y="308610"/>
                  </a:lnTo>
                  <a:lnTo>
                    <a:pt x="248919" y="353060"/>
                  </a:lnTo>
                  <a:lnTo>
                    <a:pt x="224789" y="394970"/>
                  </a:lnTo>
                  <a:lnTo>
                    <a:pt x="213359" y="414020"/>
                  </a:lnTo>
                  <a:lnTo>
                    <a:pt x="189229" y="449580"/>
                  </a:lnTo>
                  <a:lnTo>
                    <a:pt x="171450" y="496570"/>
                  </a:lnTo>
                  <a:lnTo>
                    <a:pt x="154939" y="501650"/>
                  </a:lnTo>
                  <a:lnTo>
                    <a:pt x="138429" y="508000"/>
                  </a:lnTo>
                  <a:lnTo>
                    <a:pt x="121919" y="513080"/>
                  </a:lnTo>
                  <a:lnTo>
                    <a:pt x="107950" y="520700"/>
                  </a:lnTo>
                  <a:lnTo>
                    <a:pt x="66039" y="541020"/>
                  </a:lnTo>
                  <a:lnTo>
                    <a:pt x="33019" y="567690"/>
                  </a:lnTo>
                  <a:lnTo>
                    <a:pt x="10159" y="600710"/>
                  </a:lnTo>
                  <a:lnTo>
                    <a:pt x="0" y="643890"/>
                  </a:lnTo>
                  <a:lnTo>
                    <a:pt x="5079" y="642620"/>
                  </a:lnTo>
                  <a:lnTo>
                    <a:pt x="20319" y="642620"/>
                  </a:lnTo>
                  <a:lnTo>
                    <a:pt x="31750" y="654050"/>
                  </a:lnTo>
                  <a:lnTo>
                    <a:pt x="41909" y="666750"/>
                  </a:lnTo>
                  <a:lnTo>
                    <a:pt x="46989" y="671830"/>
                  </a:lnTo>
                  <a:lnTo>
                    <a:pt x="52069" y="675640"/>
                  </a:lnTo>
                  <a:lnTo>
                    <a:pt x="57150" y="678180"/>
                  </a:lnTo>
                  <a:lnTo>
                    <a:pt x="63500" y="680720"/>
                  </a:lnTo>
                  <a:lnTo>
                    <a:pt x="69850" y="680720"/>
                  </a:lnTo>
                  <a:lnTo>
                    <a:pt x="74929" y="681990"/>
                  </a:lnTo>
                  <a:lnTo>
                    <a:pt x="81279" y="684530"/>
                  </a:lnTo>
                  <a:lnTo>
                    <a:pt x="90169" y="689610"/>
                  </a:lnTo>
                  <a:lnTo>
                    <a:pt x="99059" y="693420"/>
                  </a:lnTo>
                  <a:lnTo>
                    <a:pt x="109219" y="698500"/>
                  </a:lnTo>
                  <a:lnTo>
                    <a:pt x="121919" y="703580"/>
                  </a:lnTo>
                  <a:lnTo>
                    <a:pt x="134619" y="706120"/>
                  </a:lnTo>
                  <a:lnTo>
                    <a:pt x="149859" y="707390"/>
                  </a:lnTo>
                  <a:lnTo>
                    <a:pt x="191769" y="707390"/>
                  </a:lnTo>
                  <a:lnTo>
                    <a:pt x="213359" y="703580"/>
                  </a:lnTo>
                  <a:lnTo>
                    <a:pt x="219709" y="703580"/>
                  </a:lnTo>
                  <a:lnTo>
                    <a:pt x="224789" y="701040"/>
                  </a:lnTo>
                  <a:lnTo>
                    <a:pt x="231139" y="699770"/>
                  </a:lnTo>
                  <a:lnTo>
                    <a:pt x="241300" y="694690"/>
                  </a:lnTo>
                  <a:lnTo>
                    <a:pt x="245109" y="692150"/>
                  </a:lnTo>
                  <a:lnTo>
                    <a:pt x="252729" y="684530"/>
                  </a:lnTo>
                  <a:lnTo>
                    <a:pt x="255269" y="680720"/>
                  </a:lnTo>
                  <a:lnTo>
                    <a:pt x="256539" y="678180"/>
                  </a:lnTo>
                  <a:lnTo>
                    <a:pt x="259079" y="675640"/>
                  </a:lnTo>
                  <a:lnTo>
                    <a:pt x="260350" y="673100"/>
                  </a:lnTo>
                  <a:lnTo>
                    <a:pt x="265429" y="668020"/>
                  </a:lnTo>
                  <a:lnTo>
                    <a:pt x="270509" y="665480"/>
                  </a:lnTo>
                  <a:lnTo>
                    <a:pt x="278129" y="662940"/>
                  </a:lnTo>
                  <a:lnTo>
                    <a:pt x="284479" y="660400"/>
                  </a:lnTo>
                  <a:lnTo>
                    <a:pt x="292100" y="656590"/>
                  </a:lnTo>
                  <a:lnTo>
                    <a:pt x="303529" y="647700"/>
                  </a:lnTo>
                  <a:lnTo>
                    <a:pt x="309879" y="643890"/>
                  </a:lnTo>
                  <a:lnTo>
                    <a:pt x="341629" y="612140"/>
                  </a:lnTo>
                  <a:lnTo>
                    <a:pt x="359409" y="596900"/>
                  </a:lnTo>
                  <a:lnTo>
                    <a:pt x="368300" y="588010"/>
                  </a:lnTo>
                  <a:lnTo>
                    <a:pt x="410209" y="552450"/>
                  </a:lnTo>
                  <a:lnTo>
                    <a:pt x="416559" y="547370"/>
                  </a:lnTo>
                  <a:lnTo>
                    <a:pt x="422909" y="543560"/>
                  </a:lnTo>
                  <a:lnTo>
                    <a:pt x="427989" y="539750"/>
                  </a:lnTo>
                  <a:lnTo>
                    <a:pt x="430529" y="537210"/>
                  </a:lnTo>
                  <a:lnTo>
                    <a:pt x="433069" y="535940"/>
                  </a:lnTo>
                  <a:lnTo>
                    <a:pt x="429259" y="566420"/>
                  </a:lnTo>
                  <a:lnTo>
                    <a:pt x="426719" y="603250"/>
                  </a:lnTo>
                  <a:lnTo>
                    <a:pt x="427989" y="640080"/>
                  </a:lnTo>
                  <a:lnTo>
                    <a:pt x="430529" y="674370"/>
                  </a:lnTo>
                  <a:lnTo>
                    <a:pt x="552450" y="674370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880110" y="257428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70">
                  <a:moveTo>
                    <a:pt x="556260" y="2540"/>
                  </a:moveTo>
                  <a:lnTo>
                    <a:pt x="554990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29260" y="605790"/>
                  </a:lnTo>
                  <a:lnTo>
                    <a:pt x="431800" y="568960"/>
                  </a:lnTo>
                  <a:lnTo>
                    <a:pt x="436626" y="540004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394970" y="566420"/>
                  </a:lnTo>
                  <a:lnTo>
                    <a:pt x="38608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7500" y="637540"/>
                  </a:lnTo>
                  <a:lnTo>
                    <a:pt x="314960" y="641350"/>
                  </a:lnTo>
                  <a:lnTo>
                    <a:pt x="304800" y="648970"/>
                  </a:lnTo>
                  <a:lnTo>
                    <a:pt x="285750" y="660400"/>
                  </a:lnTo>
                  <a:lnTo>
                    <a:pt x="278130" y="664210"/>
                  </a:lnTo>
                  <a:lnTo>
                    <a:pt x="271780" y="66675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2890" y="671830"/>
                  </a:lnTo>
                  <a:lnTo>
                    <a:pt x="261620" y="67437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5110" y="693420"/>
                  </a:lnTo>
                  <a:lnTo>
                    <a:pt x="237490" y="69850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91440" y="690880"/>
                  </a:lnTo>
                  <a:lnTo>
                    <a:pt x="83820" y="685800"/>
                  </a:lnTo>
                  <a:lnTo>
                    <a:pt x="7112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53340" y="675640"/>
                  </a:lnTo>
                  <a:lnTo>
                    <a:pt x="49530" y="671830"/>
                  </a:lnTo>
                  <a:lnTo>
                    <a:pt x="44450" y="668020"/>
                  </a:lnTo>
                  <a:lnTo>
                    <a:pt x="3937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1590" y="643890"/>
                  </a:lnTo>
                  <a:lnTo>
                    <a:pt x="19050" y="643890"/>
                  </a:lnTo>
                  <a:lnTo>
                    <a:pt x="15240" y="642620"/>
                  </a:lnTo>
                  <a:lnTo>
                    <a:pt x="11430" y="642620"/>
                  </a:lnTo>
                  <a:lnTo>
                    <a:pt x="2806" y="644779"/>
                  </a:lnTo>
                  <a:lnTo>
                    <a:pt x="5080" y="631190"/>
                  </a:lnTo>
                  <a:lnTo>
                    <a:pt x="19050" y="593090"/>
                  </a:lnTo>
                  <a:lnTo>
                    <a:pt x="44450" y="562610"/>
                  </a:lnTo>
                  <a:lnTo>
                    <a:pt x="68580" y="546100"/>
                  </a:lnTo>
                  <a:lnTo>
                    <a:pt x="80010" y="538480"/>
                  </a:lnTo>
                  <a:lnTo>
                    <a:pt x="139700" y="51181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3990" y="499110"/>
                  </a:lnTo>
                  <a:lnTo>
                    <a:pt x="193040" y="45339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56540" y="342900"/>
                  </a:lnTo>
                  <a:lnTo>
                    <a:pt x="266700" y="311150"/>
                  </a:lnTo>
                  <a:lnTo>
                    <a:pt x="279400" y="278130"/>
                  </a:lnTo>
                  <a:lnTo>
                    <a:pt x="295910" y="234950"/>
                  </a:lnTo>
                  <a:lnTo>
                    <a:pt x="320040" y="19431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59740" y="62230"/>
                  </a:lnTo>
                  <a:lnTo>
                    <a:pt x="464820" y="5969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83870" y="52070"/>
                  </a:lnTo>
                  <a:lnTo>
                    <a:pt x="488950" y="4953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60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418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1000" y="10668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195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17500" y="191770"/>
                  </a:lnTo>
                  <a:lnTo>
                    <a:pt x="289560" y="241300"/>
                  </a:lnTo>
                  <a:lnTo>
                    <a:pt x="275590" y="276860"/>
                  </a:lnTo>
                  <a:lnTo>
                    <a:pt x="269240" y="293370"/>
                  </a:lnTo>
                  <a:lnTo>
                    <a:pt x="259080" y="326390"/>
                  </a:lnTo>
                  <a:lnTo>
                    <a:pt x="242570" y="367030"/>
                  </a:lnTo>
                  <a:lnTo>
                    <a:pt x="236220" y="381000"/>
                  </a:lnTo>
                  <a:lnTo>
                    <a:pt x="224790" y="396240"/>
                  </a:lnTo>
                  <a:lnTo>
                    <a:pt x="213360" y="415290"/>
                  </a:lnTo>
                  <a:lnTo>
                    <a:pt x="189230" y="450850"/>
                  </a:lnTo>
                  <a:lnTo>
                    <a:pt x="170802" y="496824"/>
                  </a:lnTo>
                  <a:lnTo>
                    <a:pt x="154940" y="502920"/>
                  </a:lnTo>
                  <a:lnTo>
                    <a:pt x="107950" y="520700"/>
                  </a:lnTo>
                  <a:lnTo>
                    <a:pt x="66040" y="542290"/>
                  </a:lnTo>
                  <a:lnTo>
                    <a:pt x="33020" y="568960"/>
                  </a:lnTo>
                  <a:lnTo>
                    <a:pt x="10160" y="603250"/>
                  </a:lnTo>
                  <a:lnTo>
                    <a:pt x="0" y="646430"/>
                  </a:lnTo>
                  <a:lnTo>
                    <a:pt x="0" y="64770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2540" y="647382"/>
                  </a:lnTo>
                  <a:lnTo>
                    <a:pt x="6350" y="646430"/>
                  </a:lnTo>
                  <a:lnTo>
                    <a:pt x="19050" y="646430"/>
                  </a:lnTo>
                  <a:lnTo>
                    <a:pt x="20320" y="647700"/>
                  </a:lnTo>
                  <a:lnTo>
                    <a:pt x="22860" y="648970"/>
                  </a:lnTo>
                  <a:lnTo>
                    <a:pt x="25400" y="651510"/>
                  </a:lnTo>
                  <a:lnTo>
                    <a:pt x="31750" y="657860"/>
                  </a:lnTo>
                  <a:lnTo>
                    <a:pt x="41910" y="670560"/>
                  </a:lnTo>
                  <a:lnTo>
                    <a:pt x="7112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0170" y="693420"/>
                  </a:lnTo>
                  <a:lnTo>
                    <a:pt x="99060" y="698500"/>
                  </a:lnTo>
                  <a:lnTo>
                    <a:pt x="110490" y="702310"/>
                  </a:lnTo>
                  <a:lnTo>
                    <a:pt x="121920" y="707390"/>
                  </a:lnTo>
                  <a:lnTo>
                    <a:pt x="151130" y="712470"/>
                  </a:lnTo>
                  <a:lnTo>
                    <a:pt x="17653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701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59080" y="681990"/>
                  </a:lnTo>
                  <a:lnTo>
                    <a:pt x="261620" y="679450"/>
                  </a:lnTo>
                  <a:lnTo>
                    <a:pt x="262890" y="675640"/>
                  </a:lnTo>
                  <a:lnTo>
                    <a:pt x="265430" y="674370"/>
                  </a:lnTo>
                  <a:lnTo>
                    <a:pt x="266700" y="671830"/>
                  </a:lnTo>
                  <a:lnTo>
                    <a:pt x="271780" y="669290"/>
                  </a:lnTo>
                  <a:lnTo>
                    <a:pt x="279400" y="666750"/>
                  </a:lnTo>
                  <a:lnTo>
                    <a:pt x="285750" y="664210"/>
                  </a:lnTo>
                  <a:lnTo>
                    <a:pt x="293370" y="660400"/>
                  </a:lnTo>
                  <a:lnTo>
                    <a:pt x="306070" y="65278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19100" y="552450"/>
                  </a:lnTo>
                  <a:lnTo>
                    <a:pt x="424180" y="547370"/>
                  </a:lnTo>
                  <a:lnTo>
                    <a:pt x="429260" y="544830"/>
                  </a:lnTo>
                  <a:lnTo>
                    <a:pt x="432549" y="542645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672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1800" y="679450"/>
                  </a:lnTo>
                  <a:lnTo>
                    <a:pt x="554977" y="679450"/>
                  </a:lnTo>
                  <a:lnTo>
                    <a:pt x="554977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946150" y="2708910"/>
              <a:ext cx="391160" cy="530860"/>
            </a:xfrm>
            <a:custGeom>
              <a:avLst/>
              <a:gdLst/>
              <a:ahLst/>
              <a:cxnLst/>
              <a:rect l="l" t="t" r="r" b="b"/>
              <a:pathLst>
                <a:path w="391159" h="530860">
                  <a:moveTo>
                    <a:pt x="377190" y="0"/>
                  </a:moveTo>
                  <a:lnTo>
                    <a:pt x="375919" y="0"/>
                  </a:lnTo>
                  <a:lnTo>
                    <a:pt x="373380" y="2539"/>
                  </a:lnTo>
                  <a:lnTo>
                    <a:pt x="372109" y="7619"/>
                  </a:lnTo>
                  <a:lnTo>
                    <a:pt x="372109" y="21589"/>
                  </a:lnTo>
                  <a:lnTo>
                    <a:pt x="370840" y="30479"/>
                  </a:lnTo>
                  <a:lnTo>
                    <a:pt x="353059" y="68579"/>
                  </a:lnTo>
                  <a:lnTo>
                    <a:pt x="344169" y="106679"/>
                  </a:lnTo>
                  <a:lnTo>
                    <a:pt x="341630" y="125729"/>
                  </a:lnTo>
                  <a:lnTo>
                    <a:pt x="339090" y="142239"/>
                  </a:lnTo>
                  <a:lnTo>
                    <a:pt x="335280" y="160019"/>
                  </a:lnTo>
                  <a:lnTo>
                    <a:pt x="334009" y="157479"/>
                  </a:lnTo>
                  <a:lnTo>
                    <a:pt x="332740" y="156210"/>
                  </a:lnTo>
                  <a:lnTo>
                    <a:pt x="330200" y="158750"/>
                  </a:lnTo>
                  <a:lnTo>
                    <a:pt x="327659" y="162560"/>
                  </a:lnTo>
                  <a:lnTo>
                    <a:pt x="323850" y="166369"/>
                  </a:lnTo>
                  <a:lnTo>
                    <a:pt x="320040" y="172719"/>
                  </a:lnTo>
                  <a:lnTo>
                    <a:pt x="312419" y="182879"/>
                  </a:lnTo>
                  <a:lnTo>
                    <a:pt x="307340" y="189229"/>
                  </a:lnTo>
                  <a:lnTo>
                    <a:pt x="300990" y="195579"/>
                  </a:lnTo>
                  <a:lnTo>
                    <a:pt x="295909" y="201929"/>
                  </a:lnTo>
                  <a:lnTo>
                    <a:pt x="283209" y="214629"/>
                  </a:lnTo>
                  <a:lnTo>
                    <a:pt x="276859" y="219710"/>
                  </a:lnTo>
                  <a:lnTo>
                    <a:pt x="254000" y="242569"/>
                  </a:lnTo>
                  <a:lnTo>
                    <a:pt x="247650" y="246379"/>
                  </a:lnTo>
                  <a:lnTo>
                    <a:pt x="242569" y="250189"/>
                  </a:lnTo>
                  <a:lnTo>
                    <a:pt x="229869" y="257810"/>
                  </a:lnTo>
                  <a:lnTo>
                    <a:pt x="217169" y="266700"/>
                  </a:lnTo>
                  <a:lnTo>
                    <a:pt x="205740" y="274319"/>
                  </a:lnTo>
                  <a:lnTo>
                    <a:pt x="162559" y="300989"/>
                  </a:lnTo>
                  <a:lnTo>
                    <a:pt x="144780" y="313689"/>
                  </a:lnTo>
                  <a:lnTo>
                    <a:pt x="138430" y="320039"/>
                  </a:lnTo>
                  <a:lnTo>
                    <a:pt x="132080" y="325119"/>
                  </a:lnTo>
                  <a:lnTo>
                    <a:pt x="125730" y="331469"/>
                  </a:lnTo>
                  <a:lnTo>
                    <a:pt x="121919" y="337819"/>
                  </a:lnTo>
                  <a:lnTo>
                    <a:pt x="118109" y="345439"/>
                  </a:lnTo>
                  <a:lnTo>
                    <a:pt x="115569" y="359410"/>
                  </a:lnTo>
                  <a:lnTo>
                    <a:pt x="115569" y="370839"/>
                  </a:lnTo>
                  <a:lnTo>
                    <a:pt x="116840" y="383539"/>
                  </a:lnTo>
                  <a:lnTo>
                    <a:pt x="115569" y="397510"/>
                  </a:lnTo>
                  <a:lnTo>
                    <a:pt x="111759" y="410210"/>
                  </a:lnTo>
                  <a:lnTo>
                    <a:pt x="105409" y="429260"/>
                  </a:lnTo>
                  <a:lnTo>
                    <a:pt x="105409" y="440689"/>
                  </a:lnTo>
                  <a:lnTo>
                    <a:pt x="101600" y="433069"/>
                  </a:lnTo>
                  <a:lnTo>
                    <a:pt x="100330" y="425450"/>
                  </a:lnTo>
                  <a:lnTo>
                    <a:pt x="100330" y="416560"/>
                  </a:lnTo>
                  <a:lnTo>
                    <a:pt x="104140" y="407669"/>
                  </a:lnTo>
                  <a:lnTo>
                    <a:pt x="105409" y="403860"/>
                  </a:lnTo>
                  <a:lnTo>
                    <a:pt x="104140" y="398779"/>
                  </a:lnTo>
                  <a:lnTo>
                    <a:pt x="104140" y="394969"/>
                  </a:lnTo>
                  <a:lnTo>
                    <a:pt x="102869" y="392429"/>
                  </a:lnTo>
                  <a:lnTo>
                    <a:pt x="97790" y="402589"/>
                  </a:lnTo>
                  <a:lnTo>
                    <a:pt x="93980" y="407669"/>
                  </a:lnTo>
                  <a:lnTo>
                    <a:pt x="81280" y="426719"/>
                  </a:lnTo>
                  <a:lnTo>
                    <a:pt x="81280" y="410210"/>
                  </a:lnTo>
                  <a:lnTo>
                    <a:pt x="85090" y="398779"/>
                  </a:lnTo>
                  <a:lnTo>
                    <a:pt x="88900" y="388619"/>
                  </a:lnTo>
                  <a:lnTo>
                    <a:pt x="78740" y="394969"/>
                  </a:lnTo>
                  <a:lnTo>
                    <a:pt x="50800" y="426719"/>
                  </a:lnTo>
                  <a:lnTo>
                    <a:pt x="31750" y="471169"/>
                  </a:lnTo>
                  <a:lnTo>
                    <a:pt x="30480" y="461010"/>
                  </a:lnTo>
                  <a:lnTo>
                    <a:pt x="30480" y="450850"/>
                  </a:lnTo>
                  <a:lnTo>
                    <a:pt x="33019" y="438150"/>
                  </a:lnTo>
                  <a:lnTo>
                    <a:pt x="35559" y="426719"/>
                  </a:lnTo>
                  <a:lnTo>
                    <a:pt x="45719" y="403860"/>
                  </a:lnTo>
                  <a:lnTo>
                    <a:pt x="50800" y="394969"/>
                  </a:lnTo>
                  <a:lnTo>
                    <a:pt x="57150" y="388619"/>
                  </a:lnTo>
                  <a:lnTo>
                    <a:pt x="49530" y="393700"/>
                  </a:lnTo>
                  <a:lnTo>
                    <a:pt x="36830" y="406400"/>
                  </a:lnTo>
                  <a:lnTo>
                    <a:pt x="30480" y="414019"/>
                  </a:lnTo>
                  <a:lnTo>
                    <a:pt x="25400" y="421639"/>
                  </a:lnTo>
                  <a:lnTo>
                    <a:pt x="21590" y="429260"/>
                  </a:lnTo>
                  <a:lnTo>
                    <a:pt x="17780" y="435610"/>
                  </a:lnTo>
                  <a:lnTo>
                    <a:pt x="15240" y="441960"/>
                  </a:lnTo>
                  <a:lnTo>
                    <a:pt x="11430" y="455929"/>
                  </a:lnTo>
                  <a:lnTo>
                    <a:pt x="8890" y="468629"/>
                  </a:lnTo>
                  <a:lnTo>
                    <a:pt x="6350" y="480060"/>
                  </a:lnTo>
                  <a:lnTo>
                    <a:pt x="3809" y="494029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39"/>
                  </a:lnTo>
                  <a:lnTo>
                    <a:pt x="3809" y="518160"/>
                  </a:lnTo>
                  <a:lnTo>
                    <a:pt x="8890" y="523239"/>
                  </a:lnTo>
                  <a:lnTo>
                    <a:pt x="13969" y="527050"/>
                  </a:lnTo>
                  <a:lnTo>
                    <a:pt x="21590" y="529589"/>
                  </a:lnTo>
                  <a:lnTo>
                    <a:pt x="27940" y="530860"/>
                  </a:lnTo>
                  <a:lnTo>
                    <a:pt x="49530" y="530860"/>
                  </a:lnTo>
                  <a:lnTo>
                    <a:pt x="55880" y="529589"/>
                  </a:lnTo>
                  <a:lnTo>
                    <a:pt x="62230" y="527050"/>
                  </a:lnTo>
                  <a:lnTo>
                    <a:pt x="69850" y="523239"/>
                  </a:lnTo>
                  <a:lnTo>
                    <a:pt x="74930" y="518160"/>
                  </a:lnTo>
                  <a:lnTo>
                    <a:pt x="81280" y="513079"/>
                  </a:lnTo>
                  <a:lnTo>
                    <a:pt x="85090" y="508000"/>
                  </a:lnTo>
                  <a:lnTo>
                    <a:pt x="88900" y="504189"/>
                  </a:lnTo>
                  <a:lnTo>
                    <a:pt x="90169" y="501650"/>
                  </a:lnTo>
                  <a:lnTo>
                    <a:pt x="93980" y="500379"/>
                  </a:lnTo>
                  <a:lnTo>
                    <a:pt x="97790" y="501650"/>
                  </a:lnTo>
                  <a:lnTo>
                    <a:pt x="100330" y="504189"/>
                  </a:lnTo>
                  <a:lnTo>
                    <a:pt x="104140" y="502919"/>
                  </a:lnTo>
                  <a:lnTo>
                    <a:pt x="106680" y="501650"/>
                  </a:lnTo>
                  <a:lnTo>
                    <a:pt x="107950" y="499110"/>
                  </a:lnTo>
                  <a:lnTo>
                    <a:pt x="110490" y="497839"/>
                  </a:lnTo>
                  <a:lnTo>
                    <a:pt x="114300" y="495300"/>
                  </a:lnTo>
                  <a:lnTo>
                    <a:pt x="116840" y="494029"/>
                  </a:lnTo>
                  <a:lnTo>
                    <a:pt x="120650" y="492760"/>
                  </a:lnTo>
                  <a:lnTo>
                    <a:pt x="123190" y="491489"/>
                  </a:lnTo>
                  <a:lnTo>
                    <a:pt x="134619" y="487679"/>
                  </a:lnTo>
                  <a:lnTo>
                    <a:pt x="138430" y="483869"/>
                  </a:lnTo>
                  <a:lnTo>
                    <a:pt x="140969" y="480060"/>
                  </a:lnTo>
                  <a:lnTo>
                    <a:pt x="144780" y="476250"/>
                  </a:lnTo>
                  <a:lnTo>
                    <a:pt x="149859" y="468629"/>
                  </a:lnTo>
                  <a:lnTo>
                    <a:pt x="151130" y="464819"/>
                  </a:lnTo>
                  <a:lnTo>
                    <a:pt x="154940" y="461010"/>
                  </a:lnTo>
                  <a:lnTo>
                    <a:pt x="162559" y="454660"/>
                  </a:lnTo>
                  <a:lnTo>
                    <a:pt x="184150" y="438150"/>
                  </a:lnTo>
                  <a:lnTo>
                    <a:pt x="196850" y="430529"/>
                  </a:lnTo>
                  <a:lnTo>
                    <a:pt x="208280" y="420369"/>
                  </a:lnTo>
                  <a:lnTo>
                    <a:pt x="218440" y="412750"/>
                  </a:lnTo>
                  <a:lnTo>
                    <a:pt x="227330" y="405129"/>
                  </a:lnTo>
                  <a:lnTo>
                    <a:pt x="233680" y="396239"/>
                  </a:lnTo>
                  <a:lnTo>
                    <a:pt x="242569" y="386079"/>
                  </a:lnTo>
                  <a:lnTo>
                    <a:pt x="251459" y="374650"/>
                  </a:lnTo>
                  <a:lnTo>
                    <a:pt x="260350" y="361950"/>
                  </a:lnTo>
                  <a:lnTo>
                    <a:pt x="270509" y="349250"/>
                  </a:lnTo>
                  <a:lnTo>
                    <a:pt x="278130" y="337819"/>
                  </a:lnTo>
                  <a:lnTo>
                    <a:pt x="284480" y="327660"/>
                  </a:lnTo>
                  <a:lnTo>
                    <a:pt x="289559" y="320039"/>
                  </a:lnTo>
                  <a:lnTo>
                    <a:pt x="292100" y="313689"/>
                  </a:lnTo>
                  <a:lnTo>
                    <a:pt x="295909" y="309879"/>
                  </a:lnTo>
                  <a:lnTo>
                    <a:pt x="300990" y="308610"/>
                  </a:lnTo>
                  <a:lnTo>
                    <a:pt x="304800" y="307339"/>
                  </a:lnTo>
                  <a:lnTo>
                    <a:pt x="308609" y="308610"/>
                  </a:lnTo>
                  <a:lnTo>
                    <a:pt x="311150" y="309879"/>
                  </a:lnTo>
                  <a:lnTo>
                    <a:pt x="316230" y="314960"/>
                  </a:lnTo>
                  <a:lnTo>
                    <a:pt x="317500" y="317500"/>
                  </a:lnTo>
                  <a:lnTo>
                    <a:pt x="321309" y="320039"/>
                  </a:lnTo>
                  <a:lnTo>
                    <a:pt x="341630" y="302260"/>
                  </a:lnTo>
                  <a:lnTo>
                    <a:pt x="341630" y="295910"/>
                  </a:lnTo>
                  <a:lnTo>
                    <a:pt x="344169" y="288289"/>
                  </a:lnTo>
                  <a:lnTo>
                    <a:pt x="345440" y="280669"/>
                  </a:lnTo>
                  <a:lnTo>
                    <a:pt x="347980" y="271779"/>
                  </a:lnTo>
                  <a:lnTo>
                    <a:pt x="349250" y="262889"/>
                  </a:lnTo>
                  <a:lnTo>
                    <a:pt x="351790" y="254000"/>
                  </a:lnTo>
                  <a:lnTo>
                    <a:pt x="354330" y="247650"/>
                  </a:lnTo>
                  <a:lnTo>
                    <a:pt x="356869" y="242569"/>
                  </a:lnTo>
                  <a:lnTo>
                    <a:pt x="363219" y="223519"/>
                  </a:lnTo>
                  <a:lnTo>
                    <a:pt x="381000" y="172719"/>
                  </a:lnTo>
                  <a:lnTo>
                    <a:pt x="391159" y="120650"/>
                  </a:lnTo>
                  <a:lnTo>
                    <a:pt x="391159" y="101600"/>
                  </a:lnTo>
                  <a:lnTo>
                    <a:pt x="387350" y="49529"/>
                  </a:lnTo>
                  <a:lnTo>
                    <a:pt x="386080" y="40639"/>
                  </a:lnTo>
                  <a:lnTo>
                    <a:pt x="384809" y="36829"/>
                  </a:lnTo>
                  <a:lnTo>
                    <a:pt x="384809" y="33019"/>
                  </a:lnTo>
                  <a:lnTo>
                    <a:pt x="382269" y="31750"/>
                  </a:lnTo>
                  <a:lnTo>
                    <a:pt x="379730" y="31750"/>
                  </a:lnTo>
                  <a:lnTo>
                    <a:pt x="379730" y="21589"/>
                  </a:lnTo>
                  <a:lnTo>
                    <a:pt x="377190" y="7619"/>
                  </a:lnTo>
                  <a:lnTo>
                    <a:pt x="377190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344929" y="2660650"/>
              <a:ext cx="86359" cy="18033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891540" y="275716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29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227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068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6550" y="27178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4892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2720" y="436880"/>
                  </a:lnTo>
                  <a:lnTo>
                    <a:pt x="170180" y="438150"/>
                  </a:lnTo>
                  <a:lnTo>
                    <a:pt x="16637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7480" y="447040"/>
                  </a:lnTo>
                  <a:lnTo>
                    <a:pt x="153670" y="448310"/>
                  </a:lnTo>
                  <a:lnTo>
                    <a:pt x="149860" y="445770"/>
                  </a:lnTo>
                  <a:lnTo>
                    <a:pt x="146050" y="444500"/>
                  </a:lnTo>
                  <a:lnTo>
                    <a:pt x="143510" y="445770"/>
                  </a:lnTo>
                  <a:lnTo>
                    <a:pt x="140970" y="448310"/>
                  </a:lnTo>
                  <a:lnTo>
                    <a:pt x="138430" y="452120"/>
                  </a:lnTo>
                  <a:lnTo>
                    <a:pt x="128270" y="462280"/>
                  </a:lnTo>
                  <a:lnTo>
                    <a:pt x="121920" y="467360"/>
                  </a:lnTo>
                  <a:lnTo>
                    <a:pt x="115570" y="4711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2070" y="448310"/>
                  </a:lnTo>
                  <a:lnTo>
                    <a:pt x="48260" y="444500"/>
                  </a:lnTo>
                  <a:lnTo>
                    <a:pt x="44450" y="441960"/>
                  </a:lnTo>
                  <a:lnTo>
                    <a:pt x="41910" y="440690"/>
                  </a:lnTo>
                  <a:lnTo>
                    <a:pt x="39370" y="430530"/>
                  </a:lnTo>
                  <a:lnTo>
                    <a:pt x="38100" y="422910"/>
                  </a:lnTo>
                  <a:lnTo>
                    <a:pt x="38100" y="414020"/>
                  </a:lnTo>
                  <a:lnTo>
                    <a:pt x="43180" y="401320"/>
                  </a:lnTo>
                  <a:lnTo>
                    <a:pt x="50800" y="388620"/>
                  </a:lnTo>
                  <a:lnTo>
                    <a:pt x="54610" y="383540"/>
                  </a:lnTo>
                  <a:lnTo>
                    <a:pt x="57150" y="378460"/>
                  </a:lnTo>
                  <a:lnTo>
                    <a:pt x="60960" y="374650"/>
                  </a:lnTo>
                  <a:lnTo>
                    <a:pt x="62230" y="372110"/>
                  </a:lnTo>
                  <a:lnTo>
                    <a:pt x="64770" y="369570"/>
                  </a:lnTo>
                  <a:lnTo>
                    <a:pt x="6350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4610" y="378460"/>
                  </a:lnTo>
                  <a:lnTo>
                    <a:pt x="50800" y="383540"/>
                  </a:lnTo>
                  <a:lnTo>
                    <a:pt x="44450" y="389890"/>
                  </a:lnTo>
                  <a:lnTo>
                    <a:pt x="39370" y="397510"/>
                  </a:lnTo>
                  <a:lnTo>
                    <a:pt x="33020" y="405130"/>
                  </a:lnTo>
                  <a:lnTo>
                    <a:pt x="27940" y="412750"/>
                  </a:lnTo>
                  <a:lnTo>
                    <a:pt x="22860" y="419100"/>
                  </a:lnTo>
                  <a:lnTo>
                    <a:pt x="21590" y="42418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6350" y="447040"/>
                  </a:lnTo>
                  <a:lnTo>
                    <a:pt x="5080" y="447040"/>
                  </a:lnTo>
                  <a:lnTo>
                    <a:pt x="2540" y="44958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381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0320" y="46609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3500" y="494030"/>
                  </a:lnTo>
                  <a:lnTo>
                    <a:pt x="69850" y="496570"/>
                  </a:lnTo>
                  <a:lnTo>
                    <a:pt x="7747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0922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200660" y="515620"/>
                  </a:lnTo>
                  <a:lnTo>
                    <a:pt x="207010" y="515620"/>
                  </a:lnTo>
                  <a:lnTo>
                    <a:pt x="213360" y="513080"/>
                  </a:lnTo>
                  <a:lnTo>
                    <a:pt x="219710" y="511810"/>
                  </a:lnTo>
                  <a:lnTo>
                    <a:pt x="224790" y="509270"/>
                  </a:lnTo>
                  <a:lnTo>
                    <a:pt x="22860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47650" y="487680"/>
                  </a:lnTo>
                  <a:lnTo>
                    <a:pt x="248920" y="485140"/>
                  </a:lnTo>
                  <a:lnTo>
                    <a:pt x="251460" y="482600"/>
                  </a:lnTo>
                  <a:lnTo>
                    <a:pt x="252730" y="480060"/>
                  </a:lnTo>
                  <a:lnTo>
                    <a:pt x="257810" y="477520"/>
                  </a:lnTo>
                  <a:lnTo>
                    <a:pt x="265430" y="474980"/>
                  </a:lnTo>
                  <a:lnTo>
                    <a:pt x="27178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3690"/>
                  </a:lnTo>
                  <a:lnTo>
                    <a:pt x="422910" y="30861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29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1036320" y="3210560"/>
              <a:ext cx="55880" cy="64769"/>
            </a:xfrm>
            <a:custGeom>
              <a:avLst/>
              <a:gdLst/>
              <a:ahLst/>
              <a:cxnLst/>
              <a:rect l="l" t="t" r="r" b="b"/>
              <a:pathLst>
                <a:path w="55880" h="64770">
                  <a:moveTo>
                    <a:pt x="0" y="0"/>
                  </a:moveTo>
                  <a:lnTo>
                    <a:pt x="12700" y="45719"/>
                  </a:lnTo>
                  <a:lnTo>
                    <a:pt x="50800" y="64769"/>
                  </a:lnTo>
                  <a:lnTo>
                    <a:pt x="55880" y="63500"/>
                  </a:lnTo>
                  <a:lnTo>
                    <a:pt x="17780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873759" y="2959100"/>
              <a:ext cx="181609" cy="20320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253490" y="2354580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40" y="0"/>
                  </a:moveTo>
                  <a:lnTo>
                    <a:pt x="38100" y="5080"/>
                  </a:lnTo>
                  <a:lnTo>
                    <a:pt x="33019" y="12700"/>
                  </a:lnTo>
                  <a:lnTo>
                    <a:pt x="30479" y="17780"/>
                  </a:lnTo>
                  <a:lnTo>
                    <a:pt x="29209" y="21590"/>
                  </a:lnTo>
                  <a:lnTo>
                    <a:pt x="26669" y="25400"/>
                  </a:lnTo>
                  <a:lnTo>
                    <a:pt x="25400" y="27940"/>
                  </a:lnTo>
                  <a:lnTo>
                    <a:pt x="22859" y="31750"/>
                  </a:lnTo>
                  <a:lnTo>
                    <a:pt x="19050" y="39370"/>
                  </a:lnTo>
                  <a:lnTo>
                    <a:pt x="15240" y="44450"/>
                  </a:lnTo>
                  <a:lnTo>
                    <a:pt x="12700" y="49530"/>
                  </a:lnTo>
                  <a:lnTo>
                    <a:pt x="10159" y="50800"/>
                  </a:lnTo>
                  <a:lnTo>
                    <a:pt x="6350" y="53340"/>
                  </a:lnTo>
                  <a:lnTo>
                    <a:pt x="1269" y="55880"/>
                  </a:lnTo>
                  <a:lnTo>
                    <a:pt x="0" y="57150"/>
                  </a:lnTo>
                  <a:lnTo>
                    <a:pt x="0" y="62230"/>
                  </a:lnTo>
                  <a:lnTo>
                    <a:pt x="2540" y="69850"/>
                  </a:lnTo>
                  <a:lnTo>
                    <a:pt x="5079" y="71120"/>
                  </a:lnTo>
                  <a:lnTo>
                    <a:pt x="7619" y="71120"/>
                  </a:lnTo>
                  <a:lnTo>
                    <a:pt x="10159" y="72390"/>
                  </a:lnTo>
                  <a:lnTo>
                    <a:pt x="16509" y="72390"/>
                  </a:lnTo>
                  <a:lnTo>
                    <a:pt x="20319" y="73660"/>
                  </a:lnTo>
                  <a:lnTo>
                    <a:pt x="22859" y="74930"/>
                  </a:lnTo>
                  <a:lnTo>
                    <a:pt x="26669" y="76200"/>
                  </a:lnTo>
                  <a:lnTo>
                    <a:pt x="29209" y="77470"/>
                  </a:lnTo>
                  <a:lnTo>
                    <a:pt x="31750" y="80010"/>
                  </a:lnTo>
                  <a:lnTo>
                    <a:pt x="31750" y="81280"/>
                  </a:lnTo>
                  <a:lnTo>
                    <a:pt x="31750" y="55880"/>
                  </a:lnTo>
                  <a:lnTo>
                    <a:pt x="38100" y="40640"/>
                  </a:lnTo>
                  <a:lnTo>
                    <a:pt x="41909" y="30480"/>
                  </a:lnTo>
                  <a:lnTo>
                    <a:pt x="44450" y="20320"/>
                  </a:lnTo>
                  <a:lnTo>
                    <a:pt x="44450" y="16510"/>
                  </a:lnTo>
                  <a:lnTo>
                    <a:pt x="43179" y="11430"/>
                  </a:lnTo>
                  <a:lnTo>
                    <a:pt x="41909" y="5080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297940" y="213486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30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60960" y="22860"/>
                  </a:lnTo>
                  <a:lnTo>
                    <a:pt x="54610" y="24130"/>
                  </a:lnTo>
                  <a:lnTo>
                    <a:pt x="46990" y="25400"/>
                  </a:lnTo>
                  <a:lnTo>
                    <a:pt x="41910" y="27940"/>
                  </a:lnTo>
                  <a:lnTo>
                    <a:pt x="3302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0480" y="5207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8890" y="92710"/>
                  </a:lnTo>
                  <a:lnTo>
                    <a:pt x="13652" y="93662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17" y="91440"/>
                  </a:lnTo>
                  <a:lnTo>
                    <a:pt x="29210" y="88900"/>
                  </a:lnTo>
                  <a:lnTo>
                    <a:pt x="30480" y="8636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50800" y="97790"/>
                  </a:lnTo>
                  <a:lnTo>
                    <a:pt x="45707" y="97802"/>
                  </a:lnTo>
                  <a:lnTo>
                    <a:pt x="45707" y="172720"/>
                  </a:lnTo>
                  <a:lnTo>
                    <a:pt x="4953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37" y="234937"/>
                  </a:lnTo>
                  <a:lnTo>
                    <a:pt x="133337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300479" y="2142490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09" y="57150"/>
                  </a:moveTo>
                  <a:lnTo>
                    <a:pt x="0" y="57150"/>
                  </a:lnTo>
                  <a:lnTo>
                    <a:pt x="0" y="60960"/>
                  </a:lnTo>
                  <a:lnTo>
                    <a:pt x="1269" y="64770"/>
                  </a:lnTo>
                  <a:lnTo>
                    <a:pt x="1269" y="68580"/>
                  </a:lnTo>
                  <a:lnTo>
                    <a:pt x="2539" y="71120"/>
                  </a:lnTo>
                  <a:lnTo>
                    <a:pt x="5079" y="72389"/>
                  </a:lnTo>
                  <a:lnTo>
                    <a:pt x="8889" y="74930"/>
                  </a:lnTo>
                  <a:lnTo>
                    <a:pt x="11429" y="76200"/>
                  </a:lnTo>
                  <a:lnTo>
                    <a:pt x="8889" y="67310"/>
                  </a:lnTo>
                  <a:lnTo>
                    <a:pt x="26669" y="67310"/>
                  </a:lnTo>
                  <a:lnTo>
                    <a:pt x="27939" y="66039"/>
                  </a:lnTo>
                  <a:lnTo>
                    <a:pt x="26669" y="64770"/>
                  </a:lnTo>
                  <a:lnTo>
                    <a:pt x="25400" y="62230"/>
                  </a:lnTo>
                  <a:lnTo>
                    <a:pt x="24129" y="60960"/>
                  </a:lnTo>
                  <a:lnTo>
                    <a:pt x="24129" y="59689"/>
                  </a:lnTo>
                  <a:lnTo>
                    <a:pt x="44450" y="59689"/>
                  </a:lnTo>
                  <a:lnTo>
                    <a:pt x="45719" y="58420"/>
                  </a:lnTo>
                  <a:lnTo>
                    <a:pt x="7619" y="58420"/>
                  </a:lnTo>
                  <a:lnTo>
                    <a:pt x="3809" y="57150"/>
                  </a:lnTo>
                  <a:close/>
                </a:path>
                <a:path w="133350" h="76200">
                  <a:moveTo>
                    <a:pt x="26669" y="67310"/>
                  </a:moveTo>
                  <a:lnTo>
                    <a:pt x="11429" y="67310"/>
                  </a:lnTo>
                  <a:lnTo>
                    <a:pt x="13969" y="68580"/>
                  </a:lnTo>
                  <a:lnTo>
                    <a:pt x="24129" y="68580"/>
                  </a:lnTo>
                  <a:lnTo>
                    <a:pt x="26669" y="67310"/>
                  </a:lnTo>
                  <a:close/>
                </a:path>
                <a:path w="133350" h="76200">
                  <a:moveTo>
                    <a:pt x="116839" y="2539"/>
                  </a:moveTo>
                  <a:lnTo>
                    <a:pt x="100329" y="2539"/>
                  </a:lnTo>
                  <a:lnTo>
                    <a:pt x="92709" y="5080"/>
                  </a:lnTo>
                  <a:lnTo>
                    <a:pt x="87629" y="7620"/>
                  </a:lnTo>
                  <a:lnTo>
                    <a:pt x="83819" y="11430"/>
                  </a:lnTo>
                  <a:lnTo>
                    <a:pt x="78739" y="15239"/>
                  </a:lnTo>
                  <a:lnTo>
                    <a:pt x="67309" y="15239"/>
                  </a:lnTo>
                  <a:lnTo>
                    <a:pt x="58419" y="16510"/>
                  </a:lnTo>
                  <a:lnTo>
                    <a:pt x="45719" y="19050"/>
                  </a:lnTo>
                  <a:lnTo>
                    <a:pt x="40639" y="22860"/>
                  </a:lnTo>
                  <a:lnTo>
                    <a:pt x="36829" y="25400"/>
                  </a:lnTo>
                  <a:lnTo>
                    <a:pt x="33019" y="30480"/>
                  </a:lnTo>
                  <a:lnTo>
                    <a:pt x="27939" y="36830"/>
                  </a:lnTo>
                  <a:lnTo>
                    <a:pt x="25400" y="41910"/>
                  </a:lnTo>
                  <a:lnTo>
                    <a:pt x="29209" y="41910"/>
                  </a:lnTo>
                  <a:lnTo>
                    <a:pt x="30479" y="43180"/>
                  </a:lnTo>
                  <a:lnTo>
                    <a:pt x="30479" y="45720"/>
                  </a:lnTo>
                  <a:lnTo>
                    <a:pt x="29209" y="45720"/>
                  </a:lnTo>
                  <a:lnTo>
                    <a:pt x="26669" y="46989"/>
                  </a:lnTo>
                  <a:lnTo>
                    <a:pt x="22859" y="48260"/>
                  </a:lnTo>
                  <a:lnTo>
                    <a:pt x="16509" y="50800"/>
                  </a:lnTo>
                  <a:lnTo>
                    <a:pt x="13969" y="53339"/>
                  </a:lnTo>
                  <a:lnTo>
                    <a:pt x="11429" y="57150"/>
                  </a:lnTo>
                  <a:lnTo>
                    <a:pt x="7619" y="58420"/>
                  </a:lnTo>
                  <a:lnTo>
                    <a:pt x="45719" y="58420"/>
                  </a:lnTo>
                  <a:lnTo>
                    <a:pt x="46989" y="57150"/>
                  </a:lnTo>
                  <a:lnTo>
                    <a:pt x="46989" y="54610"/>
                  </a:lnTo>
                  <a:lnTo>
                    <a:pt x="48259" y="54610"/>
                  </a:lnTo>
                  <a:lnTo>
                    <a:pt x="49529" y="53339"/>
                  </a:lnTo>
                  <a:lnTo>
                    <a:pt x="54609" y="50800"/>
                  </a:lnTo>
                  <a:lnTo>
                    <a:pt x="58419" y="49530"/>
                  </a:lnTo>
                  <a:lnTo>
                    <a:pt x="60959" y="48260"/>
                  </a:lnTo>
                  <a:lnTo>
                    <a:pt x="62229" y="46989"/>
                  </a:lnTo>
                  <a:lnTo>
                    <a:pt x="63500" y="46989"/>
                  </a:lnTo>
                  <a:lnTo>
                    <a:pt x="59689" y="45720"/>
                  </a:lnTo>
                  <a:lnTo>
                    <a:pt x="55879" y="43180"/>
                  </a:lnTo>
                  <a:lnTo>
                    <a:pt x="52069" y="41910"/>
                  </a:lnTo>
                  <a:lnTo>
                    <a:pt x="49529" y="40639"/>
                  </a:lnTo>
                  <a:lnTo>
                    <a:pt x="52069" y="40639"/>
                  </a:lnTo>
                  <a:lnTo>
                    <a:pt x="55879" y="38100"/>
                  </a:lnTo>
                  <a:lnTo>
                    <a:pt x="33019" y="38100"/>
                  </a:lnTo>
                  <a:lnTo>
                    <a:pt x="34289" y="35560"/>
                  </a:lnTo>
                  <a:lnTo>
                    <a:pt x="35559" y="34289"/>
                  </a:lnTo>
                  <a:lnTo>
                    <a:pt x="38100" y="33020"/>
                  </a:lnTo>
                  <a:lnTo>
                    <a:pt x="40639" y="30480"/>
                  </a:lnTo>
                  <a:lnTo>
                    <a:pt x="45719" y="27939"/>
                  </a:lnTo>
                  <a:lnTo>
                    <a:pt x="49529" y="26670"/>
                  </a:lnTo>
                  <a:lnTo>
                    <a:pt x="61806" y="26670"/>
                  </a:lnTo>
                  <a:lnTo>
                    <a:pt x="60959" y="24130"/>
                  </a:lnTo>
                  <a:lnTo>
                    <a:pt x="60959" y="21589"/>
                  </a:lnTo>
                  <a:lnTo>
                    <a:pt x="62229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29" y="6350"/>
                  </a:lnTo>
                  <a:lnTo>
                    <a:pt x="124459" y="5080"/>
                  </a:lnTo>
                  <a:lnTo>
                    <a:pt x="121919" y="5080"/>
                  </a:lnTo>
                  <a:lnTo>
                    <a:pt x="116839" y="2539"/>
                  </a:lnTo>
                  <a:close/>
                </a:path>
                <a:path w="133350" h="76200">
                  <a:moveTo>
                    <a:pt x="59689" y="30480"/>
                  </a:moveTo>
                  <a:lnTo>
                    <a:pt x="50800" y="30480"/>
                  </a:lnTo>
                  <a:lnTo>
                    <a:pt x="46989" y="31750"/>
                  </a:lnTo>
                  <a:lnTo>
                    <a:pt x="41909" y="34289"/>
                  </a:lnTo>
                  <a:lnTo>
                    <a:pt x="39369" y="34289"/>
                  </a:lnTo>
                  <a:lnTo>
                    <a:pt x="35559" y="38100"/>
                  </a:lnTo>
                  <a:lnTo>
                    <a:pt x="63500" y="38100"/>
                  </a:lnTo>
                  <a:lnTo>
                    <a:pt x="71119" y="41910"/>
                  </a:lnTo>
                  <a:lnTo>
                    <a:pt x="69850" y="39370"/>
                  </a:lnTo>
                  <a:lnTo>
                    <a:pt x="62229" y="31750"/>
                  </a:lnTo>
                  <a:lnTo>
                    <a:pt x="59689" y="30480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69" y="34289"/>
                  </a:lnTo>
                  <a:lnTo>
                    <a:pt x="90169" y="33020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19" y="19050"/>
                  </a:moveTo>
                  <a:lnTo>
                    <a:pt x="85089" y="19050"/>
                  </a:lnTo>
                  <a:lnTo>
                    <a:pt x="88900" y="21589"/>
                  </a:lnTo>
                  <a:lnTo>
                    <a:pt x="92709" y="26670"/>
                  </a:lnTo>
                  <a:lnTo>
                    <a:pt x="96519" y="30480"/>
                  </a:lnTo>
                  <a:lnTo>
                    <a:pt x="97789" y="34289"/>
                  </a:lnTo>
                  <a:lnTo>
                    <a:pt x="101600" y="22860"/>
                  </a:lnTo>
                  <a:lnTo>
                    <a:pt x="101600" y="21589"/>
                  </a:lnTo>
                  <a:lnTo>
                    <a:pt x="116840" y="21589"/>
                  </a:lnTo>
                  <a:lnTo>
                    <a:pt x="118109" y="20320"/>
                  </a:lnTo>
                  <a:lnTo>
                    <a:pt x="121919" y="19050"/>
                  </a:lnTo>
                  <a:close/>
                </a:path>
                <a:path w="133350" h="76200">
                  <a:moveTo>
                    <a:pt x="85089" y="19050"/>
                  </a:moveTo>
                  <a:lnTo>
                    <a:pt x="67309" y="19050"/>
                  </a:lnTo>
                  <a:lnTo>
                    <a:pt x="71119" y="20320"/>
                  </a:lnTo>
                  <a:lnTo>
                    <a:pt x="78739" y="24130"/>
                  </a:lnTo>
                  <a:lnTo>
                    <a:pt x="81279" y="26670"/>
                  </a:lnTo>
                  <a:lnTo>
                    <a:pt x="85089" y="29210"/>
                  </a:lnTo>
                  <a:lnTo>
                    <a:pt x="87629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29" y="24130"/>
                  </a:lnTo>
                  <a:lnTo>
                    <a:pt x="85089" y="19050"/>
                  </a:lnTo>
                  <a:close/>
                </a:path>
                <a:path w="133350" h="76200">
                  <a:moveTo>
                    <a:pt x="116840" y="21589"/>
                  </a:moveTo>
                  <a:lnTo>
                    <a:pt x="101600" y="21589"/>
                  </a:lnTo>
                  <a:lnTo>
                    <a:pt x="104139" y="22860"/>
                  </a:lnTo>
                  <a:lnTo>
                    <a:pt x="107950" y="26670"/>
                  </a:lnTo>
                  <a:lnTo>
                    <a:pt x="109219" y="29210"/>
                  </a:lnTo>
                  <a:lnTo>
                    <a:pt x="111759" y="25400"/>
                  </a:lnTo>
                  <a:lnTo>
                    <a:pt x="115569" y="22860"/>
                  </a:lnTo>
                  <a:lnTo>
                    <a:pt x="116840" y="21589"/>
                  </a:lnTo>
                  <a:close/>
                </a:path>
                <a:path w="133350" h="76200">
                  <a:moveTo>
                    <a:pt x="61806" y="26670"/>
                  </a:moveTo>
                  <a:lnTo>
                    <a:pt x="58419" y="26670"/>
                  </a:lnTo>
                  <a:lnTo>
                    <a:pt x="62229" y="27939"/>
                  </a:lnTo>
                  <a:lnTo>
                    <a:pt x="61806" y="26670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19" y="19050"/>
                  </a:lnTo>
                  <a:lnTo>
                    <a:pt x="125729" y="20320"/>
                  </a:lnTo>
                  <a:lnTo>
                    <a:pt x="130809" y="22860"/>
                  </a:lnTo>
                  <a:lnTo>
                    <a:pt x="132079" y="24130"/>
                  </a:lnTo>
                  <a:lnTo>
                    <a:pt x="133350" y="24130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89" y="0"/>
                  </a:moveTo>
                  <a:lnTo>
                    <a:pt x="124459" y="2539"/>
                  </a:lnTo>
                  <a:lnTo>
                    <a:pt x="125729" y="3810"/>
                  </a:lnTo>
                  <a:lnTo>
                    <a:pt x="125729" y="6350"/>
                  </a:lnTo>
                  <a:lnTo>
                    <a:pt x="133350" y="6350"/>
                  </a:lnTo>
                  <a:lnTo>
                    <a:pt x="133350" y="5080"/>
                  </a:lnTo>
                  <a:lnTo>
                    <a:pt x="132079" y="3810"/>
                  </a:lnTo>
                  <a:lnTo>
                    <a:pt x="129539" y="2539"/>
                  </a:lnTo>
                  <a:lnTo>
                    <a:pt x="125729" y="1270"/>
                  </a:lnTo>
                  <a:lnTo>
                    <a:pt x="123189" y="0"/>
                  </a:lnTo>
                  <a:close/>
                </a:path>
                <a:path w="133350" h="76200">
                  <a:moveTo>
                    <a:pt x="111759" y="1270"/>
                  </a:moveTo>
                  <a:lnTo>
                    <a:pt x="106679" y="1270"/>
                  </a:lnTo>
                  <a:lnTo>
                    <a:pt x="104139" y="2539"/>
                  </a:lnTo>
                  <a:lnTo>
                    <a:pt x="114300" y="2539"/>
                  </a:lnTo>
                  <a:lnTo>
                    <a:pt x="111759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297940" y="214121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30" h="78739">
                  <a:moveTo>
                    <a:pt x="138430" y="6350"/>
                  </a:moveTo>
                  <a:lnTo>
                    <a:pt x="137160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995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7630" y="25400"/>
                  </a:lnTo>
                  <a:lnTo>
                    <a:pt x="90170" y="30480"/>
                  </a:lnTo>
                  <a:lnTo>
                    <a:pt x="90297" y="30988"/>
                  </a:lnTo>
                  <a:lnTo>
                    <a:pt x="87630" y="29210"/>
                  </a:lnTo>
                  <a:lnTo>
                    <a:pt x="85090" y="2667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0480" y="4572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635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397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36" y="76073"/>
                  </a:lnTo>
                  <a:lnTo>
                    <a:pt x="14160" y="69951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49530" y="4191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2070" y="53340"/>
                  </a:lnTo>
                  <a:lnTo>
                    <a:pt x="4953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359" y="66890"/>
                  </a:lnTo>
                  <a:lnTo>
                    <a:pt x="27940" y="67310"/>
                  </a:lnTo>
                  <a:lnTo>
                    <a:pt x="13970" y="67310"/>
                  </a:lnTo>
                  <a:lnTo>
                    <a:pt x="12700" y="66040"/>
                  </a:lnTo>
                  <a:lnTo>
                    <a:pt x="11430" y="66040"/>
                  </a:lnTo>
                  <a:lnTo>
                    <a:pt x="11430" y="67310"/>
                  </a:lnTo>
                  <a:lnTo>
                    <a:pt x="10160" y="68580"/>
                  </a:lnTo>
                  <a:lnTo>
                    <a:pt x="11645" y="73812"/>
                  </a:lnTo>
                  <a:lnTo>
                    <a:pt x="11430" y="73660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20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47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47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45720" y="36830"/>
                  </a:lnTo>
                  <a:lnTo>
                    <a:pt x="46990" y="35560"/>
                  </a:lnTo>
                  <a:lnTo>
                    <a:pt x="50800" y="3429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397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878840" y="2978149"/>
              <a:ext cx="172720" cy="180340"/>
            </a:xfrm>
            <a:custGeom>
              <a:avLst/>
              <a:gdLst/>
              <a:ahLst/>
              <a:cxnLst/>
              <a:rect l="l" t="t" r="r" b="b"/>
              <a:pathLst>
                <a:path w="172719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3510" y="5080"/>
                  </a:lnTo>
                  <a:lnTo>
                    <a:pt x="139700" y="3810"/>
                  </a:lnTo>
                  <a:lnTo>
                    <a:pt x="137160" y="3810"/>
                  </a:lnTo>
                  <a:lnTo>
                    <a:pt x="134620" y="2540"/>
                  </a:lnTo>
                  <a:lnTo>
                    <a:pt x="13208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6350"/>
                  </a:lnTo>
                  <a:lnTo>
                    <a:pt x="124460" y="7620"/>
                  </a:lnTo>
                  <a:lnTo>
                    <a:pt x="125730" y="7620"/>
                  </a:lnTo>
                  <a:lnTo>
                    <a:pt x="127000" y="10160"/>
                  </a:lnTo>
                  <a:lnTo>
                    <a:pt x="129540" y="12700"/>
                  </a:lnTo>
                  <a:lnTo>
                    <a:pt x="134620" y="15240"/>
                  </a:lnTo>
                  <a:lnTo>
                    <a:pt x="137160" y="19050"/>
                  </a:lnTo>
                  <a:lnTo>
                    <a:pt x="139700" y="26670"/>
                  </a:lnTo>
                  <a:lnTo>
                    <a:pt x="139700" y="43180"/>
                  </a:lnTo>
                  <a:lnTo>
                    <a:pt x="140970" y="38100"/>
                  </a:lnTo>
                  <a:lnTo>
                    <a:pt x="14859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2719" h="180339">
                  <a:moveTo>
                    <a:pt x="172720" y="88900"/>
                  </a:moveTo>
                  <a:lnTo>
                    <a:pt x="167640" y="87630"/>
                  </a:lnTo>
                  <a:lnTo>
                    <a:pt x="152400" y="82550"/>
                  </a:lnTo>
                  <a:lnTo>
                    <a:pt x="149860" y="81280"/>
                  </a:lnTo>
                  <a:lnTo>
                    <a:pt x="147320" y="78740"/>
                  </a:lnTo>
                  <a:lnTo>
                    <a:pt x="148590" y="81280"/>
                  </a:lnTo>
                  <a:lnTo>
                    <a:pt x="151130" y="85090"/>
                  </a:lnTo>
                  <a:lnTo>
                    <a:pt x="152400" y="8763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4780" y="81280"/>
                  </a:lnTo>
                  <a:lnTo>
                    <a:pt x="143510" y="78740"/>
                  </a:lnTo>
                  <a:lnTo>
                    <a:pt x="140970" y="76200"/>
                  </a:lnTo>
                  <a:lnTo>
                    <a:pt x="14097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7160" y="57150"/>
                  </a:lnTo>
                  <a:lnTo>
                    <a:pt x="134620" y="52070"/>
                  </a:lnTo>
                  <a:lnTo>
                    <a:pt x="132080" y="45720"/>
                  </a:lnTo>
                  <a:lnTo>
                    <a:pt x="130810" y="40640"/>
                  </a:lnTo>
                  <a:lnTo>
                    <a:pt x="129540" y="36830"/>
                  </a:lnTo>
                  <a:lnTo>
                    <a:pt x="127000" y="33020"/>
                  </a:lnTo>
                  <a:lnTo>
                    <a:pt x="124460" y="27940"/>
                  </a:lnTo>
                  <a:lnTo>
                    <a:pt x="121920" y="24130"/>
                  </a:lnTo>
                  <a:lnTo>
                    <a:pt x="119380" y="2159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0330" y="17780"/>
                  </a:lnTo>
                  <a:lnTo>
                    <a:pt x="99060" y="19050"/>
                  </a:lnTo>
                  <a:lnTo>
                    <a:pt x="97790" y="19050"/>
                  </a:lnTo>
                  <a:lnTo>
                    <a:pt x="97790" y="16510"/>
                  </a:lnTo>
                  <a:lnTo>
                    <a:pt x="99060" y="15240"/>
                  </a:lnTo>
                  <a:lnTo>
                    <a:pt x="100330" y="13970"/>
                  </a:lnTo>
                  <a:lnTo>
                    <a:pt x="102870" y="12700"/>
                  </a:lnTo>
                  <a:lnTo>
                    <a:pt x="104140" y="12700"/>
                  </a:lnTo>
                  <a:lnTo>
                    <a:pt x="106680" y="11430"/>
                  </a:lnTo>
                  <a:lnTo>
                    <a:pt x="109220" y="7620"/>
                  </a:lnTo>
                  <a:lnTo>
                    <a:pt x="101600" y="0"/>
                  </a:lnTo>
                  <a:lnTo>
                    <a:pt x="99060" y="0"/>
                  </a:lnTo>
                  <a:lnTo>
                    <a:pt x="93980" y="2540"/>
                  </a:lnTo>
                  <a:lnTo>
                    <a:pt x="92710" y="7620"/>
                  </a:lnTo>
                  <a:lnTo>
                    <a:pt x="91440" y="13970"/>
                  </a:lnTo>
                  <a:lnTo>
                    <a:pt x="88900" y="15240"/>
                  </a:lnTo>
                  <a:lnTo>
                    <a:pt x="87630" y="15240"/>
                  </a:lnTo>
                  <a:lnTo>
                    <a:pt x="83820" y="12700"/>
                  </a:lnTo>
                  <a:lnTo>
                    <a:pt x="81280" y="11430"/>
                  </a:lnTo>
                  <a:lnTo>
                    <a:pt x="77470" y="7620"/>
                  </a:lnTo>
                  <a:lnTo>
                    <a:pt x="74930" y="7620"/>
                  </a:lnTo>
                  <a:lnTo>
                    <a:pt x="73660" y="6350"/>
                  </a:lnTo>
                  <a:lnTo>
                    <a:pt x="71120" y="6350"/>
                  </a:lnTo>
                  <a:lnTo>
                    <a:pt x="68580" y="5080"/>
                  </a:lnTo>
                  <a:lnTo>
                    <a:pt x="66040" y="6350"/>
                  </a:lnTo>
                  <a:lnTo>
                    <a:pt x="6350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7150" y="10160"/>
                  </a:lnTo>
                  <a:lnTo>
                    <a:pt x="55880" y="1270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5560" y="16510"/>
                  </a:lnTo>
                  <a:lnTo>
                    <a:pt x="34290" y="17780"/>
                  </a:lnTo>
                  <a:lnTo>
                    <a:pt x="31750" y="19050"/>
                  </a:lnTo>
                  <a:lnTo>
                    <a:pt x="29210" y="19050"/>
                  </a:lnTo>
                  <a:lnTo>
                    <a:pt x="24130" y="24130"/>
                  </a:lnTo>
                  <a:lnTo>
                    <a:pt x="31750" y="11430"/>
                  </a:lnTo>
                  <a:lnTo>
                    <a:pt x="17780" y="6350"/>
                  </a:lnTo>
                  <a:lnTo>
                    <a:pt x="19050" y="8890"/>
                  </a:lnTo>
                  <a:lnTo>
                    <a:pt x="20320" y="10160"/>
                  </a:lnTo>
                  <a:lnTo>
                    <a:pt x="16510" y="17780"/>
                  </a:lnTo>
                  <a:lnTo>
                    <a:pt x="16510" y="20320"/>
                  </a:lnTo>
                  <a:lnTo>
                    <a:pt x="17780" y="22860"/>
                  </a:lnTo>
                  <a:lnTo>
                    <a:pt x="17780" y="30480"/>
                  </a:lnTo>
                  <a:lnTo>
                    <a:pt x="16510" y="33020"/>
                  </a:lnTo>
                  <a:lnTo>
                    <a:pt x="12700" y="3556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5720"/>
                  </a:lnTo>
                  <a:lnTo>
                    <a:pt x="0" y="50800"/>
                  </a:lnTo>
                  <a:lnTo>
                    <a:pt x="0" y="55880"/>
                  </a:lnTo>
                  <a:lnTo>
                    <a:pt x="1270" y="60960"/>
                  </a:lnTo>
                  <a:lnTo>
                    <a:pt x="1270" y="64770"/>
                  </a:lnTo>
                  <a:lnTo>
                    <a:pt x="5080" y="74930"/>
                  </a:lnTo>
                  <a:lnTo>
                    <a:pt x="7620" y="88900"/>
                  </a:lnTo>
                  <a:lnTo>
                    <a:pt x="12700" y="114300"/>
                  </a:lnTo>
                  <a:lnTo>
                    <a:pt x="12788" y="129540"/>
                  </a:lnTo>
                  <a:lnTo>
                    <a:pt x="13970" y="146050"/>
                  </a:lnTo>
                  <a:lnTo>
                    <a:pt x="17780" y="163830"/>
                  </a:lnTo>
                  <a:lnTo>
                    <a:pt x="24130" y="180340"/>
                  </a:lnTo>
                  <a:lnTo>
                    <a:pt x="29210" y="17272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6040" y="139700"/>
                  </a:lnTo>
                  <a:lnTo>
                    <a:pt x="83820" y="129540"/>
                  </a:lnTo>
                  <a:lnTo>
                    <a:pt x="104140" y="119380"/>
                  </a:lnTo>
                  <a:lnTo>
                    <a:pt x="115570" y="115570"/>
                  </a:lnTo>
                  <a:lnTo>
                    <a:pt x="125730" y="110490"/>
                  </a:lnTo>
                  <a:lnTo>
                    <a:pt x="148590" y="102870"/>
                  </a:lnTo>
                  <a:lnTo>
                    <a:pt x="160020" y="97790"/>
                  </a:lnTo>
                  <a:lnTo>
                    <a:pt x="171450" y="93980"/>
                  </a:lnTo>
                  <a:lnTo>
                    <a:pt x="171450" y="90170"/>
                  </a:lnTo>
                  <a:lnTo>
                    <a:pt x="17272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1278890" y="230250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69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1261109" y="2420620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16509" y="0"/>
                  </a:moveTo>
                  <a:lnTo>
                    <a:pt x="6350" y="0"/>
                  </a:lnTo>
                  <a:lnTo>
                    <a:pt x="3809" y="1269"/>
                  </a:lnTo>
                  <a:lnTo>
                    <a:pt x="2540" y="1269"/>
                  </a:lnTo>
                  <a:lnTo>
                    <a:pt x="0" y="3809"/>
                  </a:lnTo>
                  <a:lnTo>
                    <a:pt x="0" y="5079"/>
                  </a:lnTo>
                  <a:lnTo>
                    <a:pt x="10159" y="5079"/>
                  </a:lnTo>
                  <a:lnTo>
                    <a:pt x="10159" y="3809"/>
                  </a:lnTo>
                  <a:lnTo>
                    <a:pt x="12700" y="3809"/>
                  </a:lnTo>
                  <a:lnTo>
                    <a:pt x="20320" y="6350"/>
                  </a:lnTo>
                  <a:lnTo>
                    <a:pt x="21590" y="6350"/>
                  </a:lnTo>
                  <a:lnTo>
                    <a:pt x="21590" y="5079"/>
                  </a:lnTo>
                  <a:lnTo>
                    <a:pt x="20320" y="3809"/>
                  </a:lnTo>
                  <a:lnTo>
                    <a:pt x="17780" y="2539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1258570" y="241934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69" h="8889">
                  <a:moveTo>
                    <a:pt x="26670" y="7620"/>
                  </a:moveTo>
                  <a:lnTo>
                    <a:pt x="25400" y="5080"/>
                  </a:ln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508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57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1395730" y="236727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90" h="97789">
                  <a:moveTo>
                    <a:pt x="2540" y="82562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62"/>
                  </a:lnTo>
                  <a:close/>
                </a:path>
                <a:path w="34290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334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90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908050" y="234314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3110"/>
                  </a:moveTo>
                  <a:lnTo>
                    <a:pt x="40640" y="751840"/>
                  </a:lnTo>
                  <a:lnTo>
                    <a:pt x="3683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032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1430" y="755650"/>
                  </a:lnTo>
                  <a:lnTo>
                    <a:pt x="6350" y="758190"/>
                  </a:lnTo>
                  <a:lnTo>
                    <a:pt x="381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651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311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481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508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9250" y="349250"/>
                  </a:lnTo>
                  <a:lnTo>
                    <a:pt x="34163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560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3550" y="574040"/>
                  </a:lnTo>
                  <a:lnTo>
                    <a:pt x="461010" y="582930"/>
                  </a:lnTo>
                  <a:lnTo>
                    <a:pt x="45847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8470" y="605790"/>
                  </a:lnTo>
                  <a:lnTo>
                    <a:pt x="462280" y="59436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1252220" y="2332990"/>
              <a:ext cx="181610" cy="81280"/>
            </a:xfrm>
            <a:custGeom>
              <a:avLst/>
              <a:gdLst/>
              <a:ahLst/>
              <a:cxnLst/>
              <a:rect l="l" t="t" r="r" b="b"/>
              <a:pathLst>
                <a:path w="181609" h="81280">
                  <a:moveTo>
                    <a:pt x="36830" y="0"/>
                  </a:moveTo>
                  <a:lnTo>
                    <a:pt x="30480" y="0"/>
                  </a:lnTo>
                  <a:lnTo>
                    <a:pt x="15240" y="3810"/>
                  </a:lnTo>
                  <a:lnTo>
                    <a:pt x="11430" y="6350"/>
                  </a:lnTo>
                  <a:lnTo>
                    <a:pt x="7620" y="7620"/>
                  </a:lnTo>
                  <a:lnTo>
                    <a:pt x="5080" y="10160"/>
                  </a:lnTo>
                  <a:lnTo>
                    <a:pt x="3810" y="10160"/>
                  </a:lnTo>
                  <a:lnTo>
                    <a:pt x="2540" y="11430"/>
                  </a:lnTo>
                  <a:lnTo>
                    <a:pt x="1270" y="11430"/>
                  </a:lnTo>
                  <a:lnTo>
                    <a:pt x="0" y="13970"/>
                  </a:lnTo>
                  <a:lnTo>
                    <a:pt x="0" y="21589"/>
                  </a:lnTo>
                  <a:lnTo>
                    <a:pt x="1270" y="24130"/>
                  </a:lnTo>
                  <a:lnTo>
                    <a:pt x="5080" y="27939"/>
                  </a:lnTo>
                  <a:lnTo>
                    <a:pt x="7620" y="34289"/>
                  </a:lnTo>
                  <a:lnTo>
                    <a:pt x="8890" y="41910"/>
                  </a:lnTo>
                  <a:lnTo>
                    <a:pt x="11430" y="52070"/>
                  </a:lnTo>
                  <a:lnTo>
                    <a:pt x="16510" y="67310"/>
                  </a:lnTo>
                  <a:lnTo>
                    <a:pt x="21590" y="72389"/>
                  </a:lnTo>
                  <a:lnTo>
                    <a:pt x="24130" y="76200"/>
                  </a:lnTo>
                  <a:lnTo>
                    <a:pt x="29210" y="78739"/>
                  </a:lnTo>
                  <a:lnTo>
                    <a:pt x="30480" y="80010"/>
                  </a:lnTo>
                  <a:lnTo>
                    <a:pt x="33020" y="81280"/>
                  </a:lnTo>
                  <a:lnTo>
                    <a:pt x="33020" y="76200"/>
                  </a:lnTo>
                  <a:lnTo>
                    <a:pt x="34290" y="72389"/>
                  </a:lnTo>
                  <a:lnTo>
                    <a:pt x="35560" y="69850"/>
                  </a:lnTo>
                  <a:lnTo>
                    <a:pt x="33020" y="67310"/>
                  </a:lnTo>
                  <a:lnTo>
                    <a:pt x="29210" y="64770"/>
                  </a:lnTo>
                  <a:lnTo>
                    <a:pt x="26670" y="62230"/>
                  </a:lnTo>
                  <a:lnTo>
                    <a:pt x="24130" y="60960"/>
                  </a:lnTo>
                  <a:lnTo>
                    <a:pt x="21590" y="53339"/>
                  </a:lnTo>
                  <a:lnTo>
                    <a:pt x="19050" y="43180"/>
                  </a:lnTo>
                  <a:lnTo>
                    <a:pt x="17780" y="33020"/>
                  </a:lnTo>
                  <a:lnTo>
                    <a:pt x="16510" y="25400"/>
                  </a:lnTo>
                  <a:lnTo>
                    <a:pt x="33020" y="25400"/>
                  </a:lnTo>
                  <a:lnTo>
                    <a:pt x="44450" y="24130"/>
                  </a:lnTo>
                  <a:lnTo>
                    <a:pt x="57150" y="24130"/>
                  </a:lnTo>
                  <a:lnTo>
                    <a:pt x="71120" y="22860"/>
                  </a:lnTo>
                  <a:lnTo>
                    <a:pt x="100330" y="22860"/>
                  </a:lnTo>
                  <a:lnTo>
                    <a:pt x="115570" y="21589"/>
                  </a:lnTo>
                  <a:lnTo>
                    <a:pt x="130810" y="21589"/>
                  </a:lnTo>
                  <a:lnTo>
                    <a:pt x="143510" y="20320"/>
                  </a:lnTo>
                  <a:lnTo>
                    <a:pt x="166370" y="20320"/>
                  </a:lnTo>
                  <a:lnTo>
                    <a:pt x="173990" y="19050"/>
                  </a:lnTo>
                  <a:lnTo>
                    <a:pt x="181610" y="19050"/>
                  </a:lnTo>
                  <a:lnTo>
                    <a:pt x="181610" y="11430"/>
                  </a:lnTo>
                  <a:lnTo>
                    <a:pt x="13970" y="13970"/>
                  </a:lnTo>
                  <a:lnTo>
                    <a:pt x="16510" y="11430"/>
                  </a:lnTo>
                  <a:lnTo>
                    <a:pt x="20320" y="10160"/>
                  </a:lnTo>
                  <a:lnTo>
                    <a:pt x="24130" y="7620"/>
                  </a:lnTo>
                  <a:lnTo>
                    <a:pt x="26670" y="7620"/>
                  </a:lnTo>
                  <a:lnTo>
                    <a:pt x="34290" y="5080"/>
                  </a:lnTo>
                  <a:lnTo>
                    <a:pt x="38100" y="5080"/>
                  </a:lnTo>
                  <a:lnTo>
                    <a:pt x="36830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1250950" y="233044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19" h="86360">
                  <a:moveTo>
                    <a:pt x="41910" y="8890"/>
                  </a:moveTo>
                  <a:lnTo>
                    <a:pt x="40640" y="6350"/>
                  </a:lnTo>
                  <a:lnTo>
                    <a:pt x="39370" y="8890"/>
                  </a:lnTo>
                  <a:lnTo>
                    <a:pt x="41910" y="8890"/>
                  </a:lnTo>
                  <a:close/>
                </a:path>
                <a:path w="185419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524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3500"/>
                  </a:lnTo>
                  <a:lnTo>
                    <a:pt x="30480" y="6985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286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270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175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1750" y="6350"/>
                  </a:lnTo>
                  <a:lnTo>
                    <a:pt x="2032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47" y="16510"/>
                  </a:lnTo>
                  <a:lnTo>
                    <a:pt x="140957" y="16510"/>
                  </a:lnTo>
                  <a:lnTo>
                    <a:pt x="140957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60" y="11430"/>
                  </a:lnTo>
                  <a:lnTo>
                    <a:pt x="99060" y="13970"/>
                  </a:lnTo>
                  <a:lnTo>
                    <a:pt x="21590" y="13970"/>
                  </a:lnTo>
                  <a:lnTo>
                    <a:pt x="29210" y="11430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39992" y="762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1750" y="127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381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2921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683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4290" y="6858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1256030" y="234568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2700" y="3683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5240"/>
                  </a:lnTo>
                  <a:lnTo>
                    <a:pt x="7620" y="27940"/>
                  </a:lnTo>
                  <a:lnTo>
                    <a:pt x="10160" y="33020"/>
                  </a:lnTo>
                  <a:lnTo>
                    <a:pt x="12700" y="43180"/>
                  </a:lnTo>
                  <a:lnTo>
                    <a:pt x="1524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1121410" y="2698749"/>
              <a:ext cx="182880" cy="278130"/>
            </a:xfrm>
            <a:custGeom>
              <a:avLst/>
              <a:gdLst/>
              <a:ahLst/>
              <a:cxnLst/>
              <a:rect l="l" t="t" r="r" b="b"/>
              <a:pathLst>
                <a:path w="182880" h="278130">
                  <a:moveTo>
                    <a:pt x="182880" y="5080"/>
                  </a:moveTo>
                  <a:lnTo>
                    <a:pt x="181610" y="1270"/>
                  </a:lnTo>
                  <a:lnTo>
                    <a:pt x="176530" y="1270"/>
                  </a:lnTo>
                  <a:lnTo>
                    <a:pt x="168910" y="0"/>
                  </a:lnTo>
                  <a:lnTo>
                    <a:pt x="133350" y="13970"/>
                  </a:lnTo>
                  <a:lnTo>
                    <a:pt x="114300" y="39370"/>
                  </a:lnTo>
                  <a:lnTo>
                    <a:pt x="105410" y="54610"/>
                  </a:lnTo>
                  <a:lnTo>
                    <a:pt x="96520" y="71120"/>
                  </a:lnTo>
                  <a:lnTo>
                    <a:pt x="87630" y="86360"/>
                  </a:lnTo>
                  <a:lnTo>
                    <a:pt x="73660" y="111760"/>
                  </a:lnTo>
                  <a:lnTo>
                    <a:pt x="71120" y="116840"/>
                  </a:lnTo>
                  <a:lnTo>
                    <a:pt x="71120" y="119380"/>
                  </a:lnTo>
                  <a:lnTo>
                    <a:pt x="72390" y="121920"/>
                  </a:lnTo>
                  <a:lnTo>
                    <a:pt x="73152" y="122682"/>
                  </a:lnTo>
                  <a:lnTo>
                    <a:pt x="68580" y="129540"/>
                  </a:lnTo>
                  <a:lnTo>
                    <a:pt x="63500" y="138430"/>
                  </a:lnTo>
                  <a:lnTo>
                    <a:pt x="58420" y="149860"/>
                  </a:lnTo>
                  <a:lnTo>
                    <a:pt x="55880" y="161290"/>
                  </a:lnTo>
                  <a:lnTo>
                    <a:pt x="52070" y="173990"/>
                  </a:lnTo>
                  <a:lnTo>
                    <a:pt x="44450" y="196850"/>
                  </a:lnTo>
                  <a:lnTo>
                    <a:pt x="40640" y="207010"/>
                  </a:lnTo>
                  <a:lnTo>
                    <a:pt x="35560" y="218440"/>
                  </a:lnTo>
                  <a:lnTo>
                    <a:pt x="29210" y="228600"/>
                  </a:lnTo>
                  <a:lnTo>
                    <a:pt x="22860" y="240030"/>
                  </a:lnTo>
                  <a:lnTo>
                    <a:pt x="16510" y="250190"/>
                  </a:lnTo>
                  <a:lnTo>
                    <a:pt x="11430" y="260350"/>
                  </a:lnTo>
                  <a:lnTo>
                    <a:pt x="6350" y="267970"/>
                  </a:lnTo>
                  <a:lnTo>
                    <a:pt x="2540" y="274320"/>
                  </a:lnTo>
                  <a:lnTo>
                    <a:pt x="0" y="278130"/>
                  </a:lnTo>
                  <a:lnTo>
                    <a:pt x="8890" y="271780"/>
                  </a:lnTo>
                  <a:lnTo>
                    <a:pt x="19050" y="265430"/>
                  </a:lnTo>
                  <a:lnTo>
                    <a:pt x="29210" y="257810"/>
                  </a:lnTo>
                  <a:lnTo>
                    <a:pt x="39370" y="248920"/>
                  </a:lnTo>
                  <a:lnTo>
                    <a:pt x="52070" y="241300"/>
                  </a:lnTo>
                  <a:lnTo>
                    <a:pt x="63500" y="231140"/>
                  </a:lnTo>
                  <a:lnTo>
                    <a:pt x="74930" y="222250"/>
                  </a:lnTo>
                  <a:lnTo>
                    <a:pt x="85090" y="212090"/>
                  </a:lnTo>
                  <a:lnTo>
                    <a:pt x="96520" y="203200"/>
                  </a:lnTo>
                  <a:lnTo>
                    <a:pt x="106680" y="193040"/>
                  </a:lnTo>
                  <a:lnTo>
                    <a:pt x="116840" y="184150"/>
                  </a:lnTo>
                  <a:lnTo>
                    <a:pt x="133350" y="165100"/>
                  </a:lnTo>
                  <a:lnTo>
                    <a:pt x="139700" y="157480"/>
                  </a:lnTo>
                  <a:lnTo>
                    <a:pt x="144780" y="14859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42240" y="146050"/>
                  </a:lnTo>
                  <a:lnTo>
                    <a:pt x="140970" y="148590"/>
                  </a:lnTo>
                  <a:lnTo>
                    <a:pt x="133350" y="152400"/>
                  </a:lnTo>
                  <a:lnTo>
                    <a:pt x="132080" y="153670"/>
                  </a:lnTo>
                  <a:lnTo>
                    <a:pt x="129540" y="154940"/>
                  </a:lnTo>
                  <a:lnTo>
                    <a:pt x="137160" y="142240"/>
                  </a:lnTo>
                  <a:lnTo>
                    <a:pt x="140970" y="132080"/>
                  </a:lnTo>
                  <a:lnTo>
                    <a:pt x="140970" y="125730"/>
                  </a:lnTo>
                  <a:lnTo>
                    <a:pt x="139700" y="123190"/>
                  </a:lnTo>
                  <a:lnTo>
                    <a:pt x="137160" y="123190"/>
                  </a:lnTo>
                  <a:lnTo>
                    <a:pt x="134620" y="125730"/>
                  </a:lnTo>
                  <a:lnTo>
                    <a:pt x="132080" y="127000"/>
                  </a:lnTo>
                  <a:lnTo>
                    <a:pt x="124460" y="132080"/>
                  </a:lnTo>
                  <a:lnTo>
                    <a:pt x="110490" y="134620"/>
                  </a:lnTo>
                  <a:lnTo>
                    <a:pt x="100330" y="135890"/>
                  </a:lnTo>
                  <a:lnTo>
                    <a:pt x="95250" y="135890"/>
                  </a:lnTo>
                  <a:lnTo>
                    <a:pt x="91440" y="134620"/>
                  </a:lnTo>
                  <a:lnTo>
                    <a:pt x="87630" y="134620"/>
                  </a:lnTo>
                  <a:lnTo>
                    <a:pt x="83820" y="132080"/>
                  </a:lnTo>
                  <a:lnTo>
                    <a:pt x="80010" y="130810"/>
                  </a:lnTo>
                  <a:lnTo>
                    <a:pt x="74930" y="125730"/>
                  </a:lnTo>
                  <a:lnTo>
                    <a:pt x="73977" y="122872"/>
                  </a:lnTo>
                  <a:lnTo>
                    <a:pt x="76200" y="120650"/>
                  </a:lnTo>
                  <a:lnTo>
                    <a:pt x="78740" y="116840"/>
                  </a:lnTo>
                  <a:lnTo>
                    <a:pt x="82550" y="109220"/>
                  </a:lnTo>
                  <a:lnTo>
                    <a:pt x="90170" y="99060"/>
                  </a:lnTo>
                  <a:lnTo>
                    <a:pt x="97790" y="86360"/>
                  </a:lnTo>
                  <a:lnTo>
                    <a:pt x="113030" y="63500"/>
                  </a:lnTo>
                  <a:lnTo>
                    <a:pt x="119380" y="54610"/>
                  </a:lnTo>
                  <a:lnTo>
                    <a:pt x="123190" y="48260"/>
                  </a:lnTo>
                  <a:lnTo>
                    <a:pt x="125730" y="4826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9370"/>
                  </a:lnTo>
                  <a:lnTo>
                    <a:pt x="137160" y="36830"/>
                  </a:lnTo>
                  <a:lnTo>
                    <a:pt x="138430" y="33020"/>
                  </a:lnTo>
                  <a:lnTo>
                    <a:pt x="146050" y="21590"/>
                  </a:lnTo>
                  <a:lnTo>
                    <a:pt x="147320" y="19050"/>
                  </a:lnTo>
                  <a:lnTo>
                    <a:pt x="149860" y="1651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60020" y="8890"/>
                  </a:lnTo>
                  <a:lnTo>
                    <a:pt x="163830" y="7620"/>
                  </a:lnTo>
                  <a:lnTo>
                    <a:pt x="167640" y="7620"/>
                  </a:lnTo>
                  <a:lnTo>
                    <a:pt x="170180" y="10160"/>
                  </a:lnTo>
                  <a:lnTo>
                    <a:pt x="168910" y="15240"/>
                  </a:lnTo>
                  <a:lnTo>
                    <a:pt x="165100" y="24130"/>
                  </a:lnTo>
                  <a:lnTo>
                    <a:pt x="167640" y="21590"/>
                  </a:lnTo>
                  <a:lnTo>
                    <a:pt x="171450" y="19050"/>
                  </a:lnTo>
                  <a:lnTo>
                    <a:pt x="180340" y="10160"/>
                  </a:lnTo>
                  <a:lnTo>
                    <a:pt x="18288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825500" y="2378710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1469"/>
                  </a:lnTo>
                  <a:lnTo>
                    <a:pt x="252730" y="331469"/>
                  </a:lnTo>
                  <a:lnTo>
                    <a:pt x="336550" y="248919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3398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825500" y="2378710"/>
              <a:ext cx="336550" cy="331470"/>
            </a:xfrm>
            <a:custGeom>
              <a:avLst/>
              <a:gdLst/>
              <a:ahLst/>
              <a:cxnLst/>
              <a:rect l="l" t="t" r="r" b="b"/>
              <a:pathLst>
                <a:path w="336550" h="331469">
                  <a:moveTo>
                    <a:pt x="0" y="331469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8919"/>
                  </a:lnTo>
                  <a:lnTo>
                    <a:pt x="252730" y="33146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825500" y="2378710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2730" y="825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36A66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825500" y="2378710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0" y="82550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2730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1078230" y="2378710"/>
              <a:ext cx="83820" cy="331470"/>
            </a:xfrm>
            <a:custGeom>
              <a:avLst/>
              <a:gdLst/>
              <a:ahLst/>
              <a:cxnLst/>
              <a:rect l="l" t="t" r="r" b="b"/>
              <a:pathLst>
                <a:path w="83819" h="331469">
                  <a:moveTo>
                    <a:pt x="83819" y="0"/>
                  </a:moveTo>
                  <a:lnTo>
                    <a:pt x="0" y="82550"/>
                  </a:lnTo>
                  <a:lnTo>
                    <a:pt x="0" y="331469"/>
                  </a:lnTo>
                  <a:lnTo>
                    <a:pt x="83819" y="248919"/>
                  </a:lnTo>
                  <a:lnTo>
                    <a:pt x="83819" y="0"/>
                  </a:lnTo>
                  <a:close/>
                </a:path>
              </a:pathLst>
            </a:custGeom>
            <a:solidFill>
              <a:srgbClr val="2A825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1078230" y="2378710"/>
              <a:ext cx="83820" cy="331470"/>
            </a:xfrm>
            <a:custGeom>
              <a:avLst/>
              <a:gdLst/>
              <a:ahLst/>
              <a:cxnLst/>
              <a:rect l="l" t="t" r="r" b="b"/>
              <a:pathLst>
                <a:path w="83819" h="331469">
                  <a:moveTo>
                    <a:pt x="0" y="331469"/>
                  </a:moveTo>
                  <a:lnTo>
                    <a:pt x="0" y="82550"/>
                  </a:lnTo>
                  <a:lnTo>
                    <a:pt x="83819" y="0"/>
                  </a:lnTo>
                  <a:lnTo>
                    <a:pt x="83819" y="24891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871280" y="2367340"/>
              <a:ext cx="298329" cy="34537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821690" y="2396490"/>
              <a:ext cx="325120" cy="316230"/>
            </a:xfrm>
            <a:custGeom>
              <a:avLst/>
              <a:gdLst/>
              <a:ahLst/>
              <a:cxnLst/>
              <a:rect l="l" t="t" r="r" b="b"/>
              <a:pathLst>
                <a:path w="325119" h="316230">
                  <a:moveTo>
                    <a:pt x="109219" y="63500"/>
                  </a:moveTo>
                  <a:lnTo>
                    <a:pt x="110490" y="316230"/>
                  </a:lnTo>
                </a:path>
                <a:path w="325119" h="316230">
                  <a:moveTo>
                    <a:pt x="162559" y="63500"/>
                  </a:moveTo>
                  <a:lnTo>
                    <a:pt x="163829" y="316230"/>
                  </a:lnTo>
                </a:path>
                <a:path w="325119" h="316230">
                  <a:moveTo>
                    <a:pt x="217169" y="63500"/>
                  </a:moveTo>
                  <a:lnTo>
                    <a:pt x="218440" y="316230"/>
                  </a:lnTo>
                </a:path>
                <a:path w="325119" h="316230">
                  <a:moveTo>
                    <a:pt x="289559" y="41910"/>
                  </a:moveTo>
                  <a:lnTo>
                    <a:pt x="290829" y="294639"/>
                  </a:lnTo>
                </a:path>
                <a:path w="325119" h="316230">
                  <a:moveTo>
                    <a:pt x="307340" y="21589"/>
                  </a:moveTo>
                  <a:lnTo>
                    <a:pt x="308609" y="274320"/>
                  </a:lnTo>
                </a:path>
                <a:path w="325119" h="316230">
                  <a:moveTo>
                    <a:pt x="325119" y="0"/>
                  </a:moveTo>
                  <a:lnTo>
                    <a:pt x="325119" y="252730"/>
                  </a:lnTo>
                </a:path>
                <a:path w="325119" h="316230">
                  <a:moveTo>
                    <a:pt x="271779" y="127000"/>
                  </a:moveTo>
                  <a:lnTo>
                    <a:pt x="0" y="128270"/>
                  </a:lnTo>
                </a:path>
                <a:path w="325119" h="316230">
                  <a:moveTo>
                    <a:pt x="271779" y="189230"/>
                  </a:moveTo>
                  <a:lnTo>
                    <a:pt x="0" y="190500"/>
                  </a:lnTo>
                </a:path>
                <a:path w="325119" h="316230">
                  <a:moveTo>
                    <a:pt x="271779" y="254000"/>
                  </a:moveTo>
                  <a:lnTo>
                    <a:pt x="0" y="255270"/>
                  </a:lnTo>
                </a:path>
                <a:path w="325119" h="316230">
                  <a:moveTo>
                    <a:pt x="290829" y="41910"/>
                  </a:moveTo>
                  <a:lnTo>
                    <a:pt x="16509" y="43180"/>
                  </a:lnTo>
                </a:path>
                <a:path w="325119" h="316230">
                  <a:moveTo>
                    <a:pt x="307340" y="21589"/>
                  </a:moveTo>
                  <a:lnTo>
                    <a:pt x="35559" y="22860"/>
                  </a:lnTo>
                </a:path>
                <a:path w="325119" h="316230">
                  <a:moveTo>
                    <a:pt x="325119" y="0"/>
                  </a:moveTo>
                  <a:lnTo>
                    <a:pt x="53340" y="127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976690" y="2410520"/>
              <a:ext cx="156089" cy="180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6" name="object 96"/>
          <p:cNvGrpSpPr/>
          <p:nvPr/>
        </p:nvGrpSpPr>
        <p:grpSpPr>
          <a:xfrm>
            <a:off x="1668840" y="2307650"/>
            <a:ext cx="668020" cy="704850"/>
            <a:chOff x="1668840" y="2307650"/>
            <a:chExt cx="668020" cy="704850"/>
          </a:xfrm>
        </p:grpSpPr>
        <p:sp>
          <p:nvSpPr>
            <p:cNvPr id="97" name="object 97"/>
            <p:cNvSpPr/>
            <p:nvPr/>
          </p:nvSpPr>
          <p:spPr>
            <a:xfrm>
              <a:off x="1675130" y="2321559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30">
                  <a:moveTo>
                    <a:pt x="650239" y="0"/>
                  </a:moveTo>
                  <a:lnTo>
                    <a:pt x="162559" y="0"/>
                  </a:lnTo>
                  <a:lnTo>
                    <a:pt x="0" y="162560"/>
                  </a:lnTo>
                  <a:lnTo>
                    <a:pt x="0" y="684529"/>
                  </a:lnTo>
                  <a:lnTo>
                    <a:pt x="487680" y="684529"/>
                  </a:lnTo>
                  <a:lnTo>
                    <a:pt x="650239" y="521969"/>
                  </a:lnTo>
                  <a:lnTo>
                    <a:pt x="65023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1675130" y="2321559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650239" y="0"/>
                  </a:moveTo>
                  <a:lnTo>
                    <a:pt x="162559" y="0"/>
                  </a:lnTo>
                  <a:lnTo>
                    <a:pt x="0" y="162560"/>
                  </a:lnTo>
                  <a:lnTo>
                    <a:pt x="487680" y="162560"/>
                  </a:lnTo>
                  <a:lnTo>
                    <a:pt x="650239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1675130" y="2321559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0" y="162560"/>
                  </a:moveTo>
                  <a:lnTo>
                    <a:pt x="162559" y="0"/>
                  </a:lnTo>
                  <a:lnTo>
                    <a:pt x="650239" y="0"/>
                  </a:lnTo>
                  <a:lnTo>
                    <a:pt x="487680" y="162560"/>
                  </a:lnTo>
                  <a:lnTo>
                    <a:pt x="0" y="16256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2162810" y="2321559"/>
              <a:ext cx="162560" cy="684530"/>
            </a:xfrm>
            <a:custGeom>
              <a:avLst/>
              <a:gdLst/>
              <a:ahLst/>
              <a:cxnLst/>
              <a:rect l="l" t="t" r="r" b="b"/>
              <a:pathLst>
                <a:path w="162560" h="684530">
                  <a:moveTo>
                    <a:pt x="162559" y="0"/>
                  </a:moveTo>
                  <a:lnTo>
                    <a:pt x="0" y="162560"/>
                  </a:lnTo>
                  <a:lnTo>
                    <a:pt x="0" y="684529"/>
                  </a:lnTo>
                  <a:lnTo>
                    <a:pt x="162559" y="52196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1701800" y="2313939"/>
              <a:ext cx="628650" cy="692150"/>
            </a:xfrm>
            <a:custGeom>
              <a:avLst/>
              <a:gdLst/>
              <a:ahLst/>
              <a:cxnLst/>
              <a:rect l="l" t="t" r="r" b="b"/>
              <a:pathLst>
                <a:path w="628650" h="692150">
                  <a:moveTo>
                    <a:pt x="461010" y="692150"/>
                  </a:moveTo>
                  <a:lnTo>
                    <a:pt x="461010" y="170180"/>
                  </a:lnTo>
                  <a:lnTo>
                    <a:pt x="623569" y="7620"/>
                  </a:lnTo>
                  <a:lnTo>
                    <a:pt x="623569" y="529589"/>
                  </a:lnTo>
                  <a:lnTo>
                    <a:pt x="461010" y="692150"/>
                  </a:lnTo>
                  <a:close/>
                </a:path>
                <a:path w="628650" h="692150">
                  <a:moveTo>
                    <a:pt x="72389" y="176530"/>
                  </a:moveTo>
                  <a:lnTo>
                    <a:pt x="213360" y="0"/>
                  </a:lnTo>
                </a:path>
                <a:path w="628650" h="692150">
                  <a:moveTo>
                    <a:pt x="281939" y="176530"/>
                  </a:moveTo>
                  <a:lnTo>
                    <a:pt x="420369" y="0"/>
                  </a:lnTo>
                </a:path>
                <a:path w="628650" h="692150">
                  <a:moveTo>
                    <a:pt x="386080" y="176530"/>
                  </a:moveTo>
                  <a:lnTo>
                    <a:pt x="525780" y="0"/>
                  </a:lnTo>
                </a:path>
                <a:path w="628650" h="692150">
                  <a:moveTo>
                    <a:pt x="488950" y="563880"/>
                  </a:moveTo>
                  <a:lnTo>
                    <a:pt x="628650" y="389889"/>
                  </a:lnTo>
                </a:path>
                <a:path w="628650" h="692150">
                  <a:moveTo>
                    <a:pt x="488950" y="306070"/>
                  </a:moveTo>
                  <a:lnTo>
                    <a:pt x="628650" y="130810"/>
                  </a:lnTo>
                </a:path>
                <a:path w="628650" h="692150">
                  <a:moveTo>
                    <a:pt x="488950" y="435610"/>
                  </a:moveTo>
                  <a:lnTo>
                    <a:pt x="628650" y="260350"/>
                  </a:lnTo>
                </a:path>
                <a:path w="628650" h="692150">
                  <a:moveTo>
                    <a:pt x="179069" y="176530"/>
                  </a:moveTo>
                  <a:lnTo>
                    <a:pt x="317500" y="0"/>
                  </a:lnTo>
                </a:path>
                <a:path w="628650" h="692150">
                  <a:moveTo>
                    <a:pt x="525780" y="132080"/>
                  </a:moveTo>
                  <a:lnTo>
                    <a:pt x="527050" y="655320"/>
                  </a:lnTo>
                </a:path>
                <a:path w="628650" h="692150">
                  <a:moveTo>
                    <a:pt x="560069" y="88900"/>
                  </a:moveTo>
                  <a:lnTo>
                    <a:pt x="561339" y="612139"/>
                  </a:lnTo>
                </a:path>
                <a:path w="628650" h="692150">
                  <a:moveTo>
                    <a:pt x="594360" y="44450"/>
                  </a:moveTo>
                  <a:lnTo>
                    <a:pt x="595630" y="566420"/>
                  </a:lnTo>
                </a:path>
                <a:path w="628650" h="692150">
                  <a:moveTo>
                    <a:pt x="525780" y="132080"/>
                  </a:moveTo>
                  <a:lnTo>
                    <a:pt x="0" y="132080"/>
                  </a:lnTo>
                </a:path>
                <a:path w="628650" h="692150">
                  <a:moveTo>
                    <a:pt x="558800" y="88900"/>
                  </a:moveTo>
                  <a:lnTo>
                    <a:pt x="36830" y="90170"/>
                  </a:lnTo>
                </a:path>
                <a:path w="628650" h="692150">
                  <a:moveTo>
                    <a:pt x="594360" y="44450"/>
                  </a:moveTo>
                  <a:lnTo>
                    <a:pt x="69850" y="45720"/>
                  </a:lnTo>
                </a:path>
                <a:path w="628650" h="692150">
                  <a:moveTo>
                    <a:pt x="556260" y="350520"/>
                  </a:moveTo>
                  <a:lnTo>
                    <a:pt x="483869" y="436880"/>
                  </a:lnTo>
                </a:path>
                <a:path w="628650" h="692150">
                  <a:moveTo>
                    <a:pt x="554989" y="88900"/>
                  </a:moveTo>
                  <a:lnTo>
                    <a:pt x="556260" y="350520"/>
                  </a:lnTo>
                </a:path>
                <a:path w="628650" h="692150">
                  <a:moveTo>
                    <a:pt x="350519" y="88900"/>
                  </a:moveTo>
                  <a:lnTo>
                    <a:pt x="554989" y="91439"/>
                  </a:lnTo>
                </a:path>
                <a:path w="628650" h="692150">
                  <a:moveTo>
                    <a:pt x="350519" y="88900"/>
                  </a:moveTo>
                  <a:lnTo>
                    <a:pt x="279400" y="17653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02" name="object 102"/>
          <p:cNvGraphicFramePr>
            <a:graphicFrameLocks noGrp="1"/>
          </p:cNvGraphicFramePr>
          <p:nvPr/>
        </p:nvGraphicFramePr>
        <p:xfrm>
          <a:off x="1663760" y="2482910"/>
          <a:ext cx="535940" cy="535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"/>
                <a:gridCol w="105410"/>
                <a:gridCol w="103504"/>
                <a:gridCol w="104140"/>
                <a:gridCol w="111125"/>
              </a:tblGrid>
              <a:tr h="139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29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6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04" name="object 10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103" name="object 103"/>
          <p:cNvSpPr txBox="1"/>
          <p:nvPr/>
        </p:nvSpPr>
        <p:spPr>
          <a:xfrm>
            <a:off x="335279" y="1440179"/>
            <a:ext cx="924560" cy="73787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39370" marR="5080" indent="-26670">
              <a:lnSpc>
                <a:spcPts val="2730"/>
              </a:lnSpc>
              <a:spcBef>
                <a:spcPts val="315"/>
              </a:spcBef>
            </a:pP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C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400" spc="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400" spc="5" b="1">
                <a:solidFill>
                  <a:srgbClr val="000066"/>
                </a:solidFill>
                <a:latin typeface="Times New Roman"/>
                <a:cs typeface="Times New Roman"/>
              </a:rPr>
              <a:t>e</a:t>
            </a:r>
            <a:r>
              <a:rPr dirty="0" sz="2400" spc="-15" b="1">
                <a:solidFill>
                  <a:srgbClr val="000066"/>
                </a:solidFill>
                <a:latin typeface="Times New Roman"/>
                <a:cs typeface="Times New Roman"/>
              </a:rPr>
              <a:t>n</a:t>
            </a:r>
            <a:r>
              <a:rPr dirty="0" sz="2400" spc="1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-  </a:t>
            </a: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OLAP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89979" y="2976879"/>
            <a:ext cx="2707640" cy="3219450"/>
            <a:chOff x="6189979" y="2976879"/>
            <a:chExt cx="2707640" cy="3219450"/>
          </a:xfrm>
        </p:grpSpPr>
        <p:sp>
          <p:nvSpPr>
            <p:cNvPr id="3" name="object 3"/>
            <p:cNvSpPr/>
            <p:nvPr/>
          </p:nvSpPr>
          <p:spPr>
            <a:xfrm>
              <a:off x="6189980" y="2976879"/>
              <a:ext cx="2707640" cy="38100"/>
            </a:xfrm>
            <a:custGeom>
              <a:avLst/>
              <a:gdLst/>
              <a:ahLst/>
              <a:cxnLst/>
              <a:rect l="l" t="t" r="r" b="b"/>
              <a:pathLst>
                <a:path w="2707640" h="381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2707640" y="38100"/>
                  </a:lnTo>
                  <a:lnTo>
                    <a:pt x="2707640" y="254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89979" y="30149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1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189979" y="30276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2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189979" y="30403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3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189979" y="30530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4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189979" y="30657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5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6189979" y="30784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6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189979" y="30911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7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189979" y="31038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8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6189979" y="31165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9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6189979" y="31292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A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189979" y="31419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B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6189979" y="31546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C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189979" y="31673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D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189979" y="31800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E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189979" y="319277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69">
                  <a:moveTo>
                    <a:pt x="2707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7640" y="1397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0F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189979" y="320674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30">
                  <a:moveTo>
                    <a:pt x="270764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7640" y="1142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0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189979" y="321817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1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6189979" y="323087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69">
                  <a:moveTo>
                    <a:pt x="2707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7640" y="1397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2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189979" y="32448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3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189979" y="32575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4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189979" y="32702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5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189979" y="32829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6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189979" y="32956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7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189979" y="33083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8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6189979" y="33210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9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189979" y="33337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A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189979" y="33464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B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189979" y="33591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C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189979" y="33718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D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189979" y="33845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E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189979" y="33972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1F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189979" y="34099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0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189979" y="34226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1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189979" y="34353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2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6189979" y="34480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3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6189979" y="34607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4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6189979" y="34734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5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189979" y="34861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6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6189979" y="34988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7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6189979" y="35115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8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6189979" y="35242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9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6189979" y="35369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A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189979" y="35496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B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6189979" y="35623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C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6189979" y="35750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D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6189979" y="35877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E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6189979" y="36004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2F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6189979" y="36131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0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6189979" y="36258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1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6189980" y="3638549"/>
              <a:ext cx="2707640" cy="25400"/>
            </a:xfrm>
            <a:custGeom>
              <a:avLst/>
              <a:gdLst/>
              <a:ahLst/>
              <a:cxnLst/>
              <a:rect l="l" t="t" r="r" b="b"/>
              <a:pathLst>
                <a:path w="2707640" h="254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2707640" y="254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3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6189979" y="36639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4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6189979" y="36766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5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6189979" y="36893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6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6189979" y="37020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7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6189979" y="37147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8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189979" y="37274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9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6189979" y="37401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A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6189979" y="37528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B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6189979" y="37655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C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6189979" y="37782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D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6189979" y="37909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E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6189979" y="380364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3F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6189979" y="381761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7640" y="1142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0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6189979" y="382904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1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6189979" y="384174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2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6189979" y="38557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3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6189979" y="386841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7640" y="1142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4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6189979" y="387984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5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6189979" y="38938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6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6189979" y="39065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7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6189979" y="39192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8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6189979" y="39319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9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6189979" y="39446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A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6189979" y="39573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B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6189979" y="39700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C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6189979" y="39827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D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6189979" y="39954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E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6189979" y="40081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4F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6189979" y="40208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0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6189979" y="40335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1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6189979" y="40462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2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6189979" y="40589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3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6189979" y="40716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4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6189979" y="40843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5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6189979" y="40970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6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6189979" y="41097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7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6189979" y="41224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8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6189979" y="41351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9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6189979" y="41478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A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6189979" y="41605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B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6189979" y="41732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C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6189979" y="41859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D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6189979" y="41986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E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6189979" y="42113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5F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6189979" y="42240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0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6189979" y="42367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1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6189979" y="42494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2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6189979" y="42621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3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6189979" y="42748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4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6189980" y="4287519"/>
              <a:ext cx="2707640" cy="25400"/>
            </a:xfrm>
            <a:custGeom>
              <a:avLst/>
              <a:gdLst/>
              <a:ahLst/>
              <a:cxnLst/>
              <a:rect l="l" t="t" r="r" b="b"/>
              <a:pathLst>
                <a:path w="2707640" h="254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2707640" y="254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6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6189979" y="43129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7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6189979" y="43256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8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6189979" y="43383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9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6189979" y="43510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A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6189979" y="43637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B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6189979" y="43764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C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6189979" y="43891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D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6189979" y="44018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E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6189979" y="44145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6F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6189979" y="442721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0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6189979" y="444118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7640" y="1143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1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6189979" y="445261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2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6189979" y="446531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3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6189979" y="4479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4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6189979" y="449198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7640" y="1143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5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6189979" y="450341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6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6189979" y="45173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7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6189979" y="453008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7640" y="1143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8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6189979" y="454151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9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6189979" y="45554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A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6189979" y="45681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B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6189979" y="45808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C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6189979" y="45935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D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6189979" y="4606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E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6189979" y="46189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7F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6189979" y="46316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0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6189979" y="46443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1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6189979" y="46570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2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6189979" y="46697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3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6189979" y="46824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4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6189979" y="46951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5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6189979" y="47078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6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6189979" y="47205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7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6189979" y="4733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8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6189979" y="47459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9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6189979" y="47586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A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6189979" y="47713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B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6189979" y="47840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C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6189979" y="47967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D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6189979" y="48094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E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6189979" y="48221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8F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6189979" y="48348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0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6189979" y="48475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1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6189979" y="4860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2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6189979" y="48729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3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6189979" y="48856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4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6189979" y="48983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5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6189979" y="49110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6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6189979" y="49237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7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6189979" y="49364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8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6189979" y="49491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9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6189979" y="49618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A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6189979" y="49745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B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6189979" y="4987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C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6189979" y="49999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D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6189979" y="50126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E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6189979" y="50253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9F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6189979" y="50380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0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6189979" y="50507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1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6189979" y="50634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2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6189979" y="50761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3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6189979" y="508888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7640" y="1397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4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6189979" y="510285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7640" y="1142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5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6189979" y="511428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6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6189979" y="512698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7640" y="1397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7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6189979" y="51409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8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6189979" y="51536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9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6189979" y="51663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A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6189979" y="51790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B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6189979" y="51917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C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6189979" y="52044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D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6189979" y="52171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E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6189979" y="52298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AF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6189979" y="52425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0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6189979" y="52552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1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6189979" y="52679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2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6189979" y="52806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3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6189979" y="52933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4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6189979" y="53060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5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6189979" y="53187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6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6189979" y="53314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7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6189979" y="53441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8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6189979" y="53568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9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6189979" y="53695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A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6189979" y="53822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B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6189979" y="53949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C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6189979" y="54076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D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6189979" y="54203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E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6189979" y="54330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BF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6189979" y="54457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0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6189979" y="54584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1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6189979" y="54711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2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6189979" y="54838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3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6189979" y="54965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4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6189979" y="55092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5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6189979" y="55219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6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6189979" y="55346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7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6189979" y="55473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8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6189979" y="55600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9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6189979" y="55727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A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6189979" y="55854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C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6189979" y="55981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C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6189979" y="56108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D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6189979" y="56235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E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6189979" y="56362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CF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6189979" y="56489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0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6189979" y="56616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1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6189979" y="56743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2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6189979" y="568705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7640" y="1269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3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6189979" y="569975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4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6189979" y="57137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5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6189979" y="572642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7640" y="1143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6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6189979" y="573785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7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6189979" y="57518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8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6189979" y="5764529"/>
              <a:ext cx="2707640" cy="11430"/>
            </a:xfrm>
            <a:custGeom>
              <a:avLst/>
              <a:gdLst/>
              <a:ahLst/>
              <a:cxnLst/>
              <a:rect l="l" t="t" r="r" b="b"/>
              <a:pathLst>
                <a:path w="2707640" h="11429">
                  <a:moveTo>
                    <a:pt x="2707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7640" y="1143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9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6189979" y="5775959"/>
              <a:ext cx="2707640" cy="13970"/>
            </a:xfrm>
            <a:custGeom>
              <a:avLst/>
              <a:gdLst/>
              <a:ahLst/>
              <a:cxnLst/>
              <a:rect l="l" t="t" r="r" b="b"/>
              <a:pathLst>
                <a:path w="2707640" h="13970">
                  <a:moveTo>
                    <a:pt x="270764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7640" y="13969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A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6189979" y="57899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B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6189979" y="58026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C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6189979" y="58153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D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6189979" y="58280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E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6189979" y="58407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DF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6189979" y="58534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0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6189979" y="58661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1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6189979" y="58788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2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6189979" y="58915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3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6189979" y="59042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4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6189979" y="59169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5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6189979" y="59296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6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/>
            <p:cNvSpPr/>
            <p:nvPr/>
          </p:nvSpPr>
          <p:spPr>
            <a:xfrm>
              <a:off x="6189979" y="59423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7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/>
            <p:cNvSpPr/>
            <p:nvPr/>
          </p:nvSpPr>
          <p:spPr>
            <a:xfrm>
              <a:off x="6189979" y="59550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8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/>
            <p:cNvSpPr/>
            <p:nvPr/>
          </p:nvSpPr>
          <p:spPr>
            <a:xfrm>
              <a:off x="6189979" y="59677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9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/>
            <p:cNvSpPr/>
            <p:nvPr/>
          </p:nvSpPr>
          <p:spPr>
            <a:xfrm>
              <a:off x="6189979" y="59804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A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/>
            <p:cNvSpPr/>
            <p:nvPr/>
          </p:nvSpPr>
          <p:spPr>
            <a:xfrm>
              <a:off x="6189979" y="59931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B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6189979" y="60058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C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/>
            <p:cNvSpPr/>
            <p:nvPr/>
          </p:nvSpPr>
          <p:spPr>
            <a:xfrm>
              <a:off x="6189979" y="60185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D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/>
            <p:cNvSpPr/>
            <p:nvPr/>
          </p:nvSpPr>
          <p:spPr>
            <a:xfrm>
              <a:off x="6189979" y="60312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E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/>
            <p:cNvSpPr/>
            <p:nvPr/>
          </p:nvSpPr>
          <p:spPr>
            <a:xfrm>
              <a:off x="6189979" y="60439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EF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/>
            <p:cNvSpPr/>
            <p:nvPr/>
          </p:nvSpPr>
          <p:spPr>
            <a:xfrm>
              <a:off x="6189979" y="60566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0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/>
            <p:cNvSpPr/>
            <p:nvPr/>
          </p:nvSpPr>
          <p:spPr>
            <a:xfrm>
              <a:off x="6189979" y="60693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1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/>
            <p:cNvSpPr/>
            <p:nvPr/>
          </p:nvSpPr>
          <p:spPr>
            <a:xfrm>
              <a:off x="6189979" y="60820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2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/>
            <p:cNvSpPr/>
            <p:nvPr/>
          </p:nvSpPr>
          <p:spPr>
            <a:xfrm>
              <a:off x="6189979" y="60947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3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/>
            <p:cNvSpPr/>
            <p:nvPr/>
          </p:nvSpPr>
          <p:spPr>
            <a:xfrm>
              <a:off x="6189979" y="61074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4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/>
            <p:cNvSpPr/>
            <p:nvPr/>
          </p:nvSpPr>
          <p:spPr>
            <a:xfrm>
              <a:off x="6189979" y="61201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5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/>
            <p:cNvSpPr/>
            <p:nvPr/>
          </p:nvSpPr>
          <p:spPr>
            <a:xfrm>
              <a:off x="6189979" y="61328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6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8" name="object 248"/>
            <p:cNvSpPr/>
            <p:nvPr/>
          </p:nvSpPr>
          <p:spPr>
            <a:xfrm>
              <a:off x="6189979" y="61455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7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9" name="object 249"/>
            <p:cNvSpPr/>
            <p:nvPr/>
          </p:nvSpPr>
          <p:spPr>
            <a:xfrm>
              <a:off x="6189979" y="61582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8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/>
            <p:cNvSpPr/>
            <p:nvPr/>
          </p:nvSpPr>
          <p:spPr>
            <a:xfrm>
              <a:off x="6189979" y="61709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9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1" name="object 251"/>
            <p:cNvSpPr/>
            <p:nvPr/>
          </p:nvSpPr>
          <p:spPr>
            <a:xfrm>
              <a:off x="6189979" y="6183629"/>
              <a:ext cx="2707640" cy="12700"/>
            </a:xfrm>
            <a:custGeom>
              <a:avLst/>
              <a:gdLst/>
              <a:ahLst/>
              <a:cxnLst/>
              <a:rect l="l" t="t" r="r" b="b"/>
              <a:pathLst>
                <a:path w="2707640" h="12700">
                  <a:moveTo>
                    <a:pt x="2707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7640" y="12700"/>
                  </a:lnTo>
                  <a:lnTo>
                    <a:pt x="2707640" y="0"/>
                  </a:lnTo>
                  <a:close/>
                </a:path>
              </a:pathLst>
            </a:custGeom>
            <a:solidFill>
              <a:srgbClr val="FA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2" name="object 252"/>
            <p:cNvSpPr/>
            <p:nvPr/>
          </p:nvSpPr>
          <p:spPr>
            <a:xfrm>
              <a:off x="6287770" y="3006089"/>
              <a:ext cx="1938020" cy="2353310"/>
            </a:xfrm>
            <a:custGeom>
              <a:avLst/>
              <a:gdLst/>
              <a:ahLst/>
              <a:cxnLst/>
              <a:rect l="l" t="t" r="r" b="b"/>
              <a:pathLst>
                <a:path w="1938020" h="2353310">
                  <a:moveTo>
                    <a:pt x="1938020" y="0"/>
                  </a:moveTo>
                  <a:lnTo>
                    <a:pt x="1783080" y="69850"/>
                  </a:lnTo>
                  <a:lnTo>
                    <a:pt x="1821573" y="101650"/>
                  </a:lnTo>
                  <a:lnTo>
                    <a:pt x="76619" y="2219185"/>
                  </a:lnTo>
                  <a:lnTo>
                    <a:pt x="38100" y="2186940"/>
                  </a:lnTo>
                  <a:lnTo>
                    <a:pt x="0" y="2353310"/>
                  </a:lnTo>
                  <a:lnTo>
                    <a:pt x="154940" y="2284730"/>
                  </a:lnTo>
                  <a:lnTo>
                    <a:pt x="116027" y="2252167"/>
                  </a:lnTo>
                  <a:lnTo>
                    <a:pt x="1861185" y="134378"/>
                  </a:lnTo>
                  <a:lnTo>
                    <a:pt x="1899920" y="166370"/>
                  </a:lnTo>
                  <a:lnTo>
                    <a:pt x="19380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3" name="object 253"/>
            <p:cNvSpPr/>
            <p:nvPr/>
          </p:nvSpPr>
          <p:spPr>
            <a:xfrm>
              <a:off x="6275070" y="2993389"/>
              <a:ext cx="1938020" cy="2353310"/>
            </a:xfrm>
            <a:custGeom>
              <a:avLst/>
              <a:gdLst/>
              <a:ahLst/>
              <a:cxnLst/>
              <a:rect l="l" t="t" r="r" b="b"/>
              <a:pathLst>
                <a:path w="1938020" h="2353310">
                  <a:moveTo>
                    <a:pt x="1938020" y="0"/>
                  </a:moveTo>
                  <a:lnTo>
                    <a:pt x="1783080" y="69850"/>
                  </a:lnTo>
                  <a:lnTo>
                    <a:pt x="1822183" y="102158"/>
                  </a:lnTo>
                  <a:lnTo>
                    <a:pt x="76631" y="2219198"/>
                  </a:lnTo>
                  <a:lnTo>
                    <a:pt x="38100" y="2186940"/>
                  </a:lnTo>
                  <a:lnTo>
                    <a:pt x="0" y="2353310"/>
                  </a:lnTo>
                  <a:lnTo>
                    <a:pt x="154940" y="2284730"/>
                  </a:lnTo>
                  <a:lnTo>
                    <a:pt x="116027" y="2252167"/>
                  </a:lnTo>
                  <a:lnTo>
                    <a:pt x="1861185" y="134378"/>
                  </a:lnTo>
                  <a:lnTo>
                    <a:pt x="1899920" y="166370"/>
                  </a:lnTo>
                  <a:lnTo>
                    <a:pt x="1938020" y="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4" name="object 254"/>
          <p:cNvGrpSpPr/>
          <p:nvPr/>
        </p:nvGrpSpPr>
        <p:grpSpPr>
          <a:xfrm>
            <a:off x="3257550" y="2976879"/>
            <a:ext cx="2703830" cy="3219450"/>
            <a:chOff x="3257550" y="2976879"/>
            <a:chExt cx="2703830" cy="3219450"/>
          </a:xfrm>
        </p:grpSpPr>
        <p:sp>
          <p:nvSpPr>
            <p:cNvPr id="255" name="object 255"/>
            <p:cNvSpPr/>
            <p:nvPr/>
          </p:nvSpPr>
          <p:spPr>
            <a:xfrm>
              <a:off x="3257550" y="2976879"/>
              <a:ext cx="2703830" cy="38100"/>
            </a:xfrm>
            <a:custGeom>
              <a:avLst/>
              <a:gdLst/>
              <a:ahLst/>
              <a:cxnLst/>
              <a:rect l="l" t="t" r="r" b="b"/>
              <a:pathLst>
                <a:path w="2703829" h="38100">
                  <a:moveTo>
                    <a:pt x="2703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2703830" y="38100"/>
                  </a:lnTo>
                  <a:lnTo>
                    <a:pt x="2703830" y="254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6" name="object 256"/>
            <p:cNvSpPr/>
            <p:nvPr/>
          </p:nvSpPr>
          <p:spPr>
            <a:xfrm>
              <a:off x="3257550" y="30149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1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7" name="object 257"/>
            <p:cNvSpPr/>
            <p:nvPr/>
          </p:nvSpPr>
          <p:spPr>
            <a:xfrm>
              <a:off x="3257550" y="30276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2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8" name="object 258"/>
            <p:cNvSpPr/>
            <p:nvPr/>
          </p:nvSpPr>
          <p:spPr>
            <a:xfrm>
              <a:off x="3257550" y="30403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3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/>
            <p:cNvSpPr/>
            <p:nvPr/>
          </p:nvSpPr>
          <p:spPr>
            <a:xfrm>
              <a:off x="3257550" y="30530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4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/>
            <p:cNvSpPr/>
            <p:nvPr/>
          </p:nvSpPr>
          <p:spPr>
            <a:xfrm>
              <a:off x="3257550" y="30657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5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/>
            <p:cNvSpPr/>
            <p:nvPr/>
          </p:nvSpPr>
          <p:spPr>
            <a:xfrm>
              <a:off x="3257550" y="30784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6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/>
            <p:cNvSpPr/>
            <p:nvPr/>
          </p:nvSpPr>
          <p:spPr>
            <a:xfrm>
              <a:off x="3257550" y="30911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7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3" name="object 263"/>
            <p:cNvSpPr/>
            <p:nvPr/>
          </p:nvSpPr>
          <p:spPr>
            <a:xfrm>
              <a:off x="3257550" y="31038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8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4" name="object 264"/>
            <p:cNvSpPr/>
            <p:nvPr/>
          </p:nvSpPr>
          <p:spPr>
            <a:xfrm>
              <a:off x="3257550" y="31165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9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5" name="object 265"/>
            <p:cNvSpPr/>
            <p:nvPr/>
          </p:nvSpPr>
          <p:spPr>
            <a:xfrm>
              <a:off x="3257550" y="31292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0A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6" name="object 266"/>
            <p:cNvSpPr/>
            <p:nvPr/>
          </p:nvSpPr>
          <p:spPr>
            <a:xfrm>
              <a:off x="3257550" y="31419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B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7" name="object 267"/>
            <p:cNvSpPr/>
            <p:nvPr/>
          </p:nvSpPr>
          <p:spPr>
            <a:xfrm>
              <a:off x="3257550" y="31546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C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8" name="object 268"/>
            <p:cNvSpPr/>
            <p:nvPr/>
          </p:nvSpPr>
          <p:spPr>
            <a:xfrm>
              <a:off x="3257550" y="31673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D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9" name="object 269"/>
            <p:cNvSpPr/>
            <p:nvPr/>
          </p:nvSpPr>
          <p:spPr>
            <a:xfrm>
              <a:off x="3257550" y="31800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E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0" name="object 270"/>
            <p:cNvSpPr/>
            <p:nvPr/>
          </p:nvSpPr>
          <p:spPr>
            <a:xfrm>
              <a:off x="3257550" y="319277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69">
                  <a:moveTo>
                    <a:pt x="130683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306830" y="13970"/>
                  </a:lnTo>
                  <a:lnTo>
                    <a:pt x="1306830" y="0"/>
                  </a:lnTo>
                  <a:close/>
                </a:path>
                <a:path w="2703829" h="13969">
                  <a:moveTo>
                    <a:pt x="2703830" y="0"/>
                  </a:moveTo>
                  <a:lnTo>
                    <a:pt x="1362710" y="0"/>
                  </a:lnTo>
                  <a:lnTo>
                    <a:pt x="13627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0F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1" name="object 271"/>
            <p:cNvSpPr/>
            <p:nvPr/>
          </p:nvSpPr>
          <p:spPr>
            <a:xfrm>
              <a:off x="3257550" y="320674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30">
                  <a:moveTo>
                    <a:pt x="130683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306830" y="11430"/>
                  </a:lnTo>
                  <a:lnTo>
                    <a:pt x="1306830" y="0"/>
                  </a:lnTo>
                  <a:close/>
                </a:path>
                <a:path w="2703829" h="11430">
                  <a:moveTo>
                    <a:pt x="2703830" y="0"/>
                  </a:moveTo>
                  <a:lnTo>
                    <a:pt x="1362710" y="0"/>
                  </a:lnTo>
                  <a:lnTo>
                    <a:pt x="1362710" y="11430"/>
                  </a:lnTo>
                  <a:lnTo>
                    <a:pt x="2703830" y="1143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0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2" name="object 272"/>
            <p:cNvSpPr/>
            <p:nvPr/>
          </p:nvSpPr>
          <p:spPr>
            <a:xfrm>
              <a:off x="3257550" y="321817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1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3" name="object 273"/>
            <p:cNvSpPr/>
            <p:nvPr/>
          </p:nvSpPr>
          <p:spPr>
            <a:xfrm>
              <a:off x="3257550" y="323087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69">
                  <a:moveTo>
                    <a:pt x="130683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306830" y="13970"/>
                  </a:lnTo>
                  <a:lnTo>
                    <a:pt x="1306830" y="0"/>
                  </a:lnTo>
                  <a:close/>
                </a:path>
                <a:path w="2703829" h="13969">
                  <a:moveTo>
                    <a:pt x="2703830" y="0"/>
                  </a:moveTo>
                  <a:lnTo>
                    <a:pt x="1362710" y="0"/>
                  </a:lnTo>
                  <a:lnTo>
                    <a:pt x="13627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2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4" name="object 274"/>
            <p:cNvSpPr/>
            <p:nvPr/>
          </p:nvSpPr>
          <p:spPr>
            <a:xfrm>
              <a:off x="3257550" y="32448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3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5" name="object 275"/>
            <p:cNvSpPr/>
            <p:nvPr/>
          </p:nvSpPr>
          <p:spPr>
            <a:xfrm>
              <a:off x="3257550" y="32575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4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6" name="object 276"/>
            <p:cNvSpPr/>
            <p:nvPr/>
          </p:nvSpPr>
          <p:spPr>
            <a:xfrm>
              <a:off x="3257550" y="32702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5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7" name="object 277"/>
            <p:cNvSpPr/>
            <p:nvPr/>
          </p:nvSpPr>
          <p:spPr>
            <a:xfrm>
              <a:off x="3257550" y="32829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6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8" name="object 278"/>
            <p:cNvSpPr/>
            <p:nvPr/>
          </p:nvSpPr>
          <p:spPr>
            <a:xfrm>
              <a:off x="3257550" y="32956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7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9" name="object 279"/>
            <p:cNvSpPr/>
            <p:nvPr/>
          </p:nvSpPr>
          <p:spPr>
            <a:xfrm>
              <a:off x="3257550" y="33083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8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0" name="object 280"/>
            <p:cNvSpPr/>
            <p:nvPr/>
          </p:nvSpPr>
          <p:spPr>
            <a:xfrm>
              <a:off x="3257550" y="33210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9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1" name="object 281"/>
            <p:cNvSpPr/>
            <p:nvPr/>
          </p:nvSpPr>
          <p:spPr>
            <a:xfrm>
              <a:off x="3257550" y="33337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A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2" name="object 282"/>
            <p:cNvSpPr/>
            <p:nvPr/>
          </p:nvSpPr>
          <p:spPr>
            <a:xfrm>
              <a:off x="3257550" y="33464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B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3" name="object 283"/>
            <p:cNvSpPr/>
            <p:nvPr/>
          </p:nvSpPr>
          <p:spPr>
            <a:xfrm>
              <a:off x="3257550" y="33591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C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4" name="object 284"/>
            <p:cNvSpPr/>
            <p:nvPr/>
          </p:nvSpPr>
          <p:spPr>
            <a:xfrm>
              <a:off x="3257550" y="33718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D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5" name="object 285"/>
            <p:cNvSpPr/>
            <p:nvPr/>
          </p:nvSpPr>
          <p:spPr>
            <a:xfrm>
              <a:off x="3257550" y="33845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E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6" name="object 286"/>
            <p:cNvSpPr/>
            <p:nvPr/>
          </p:nvSpPr>
          <p:spPr>
            <a:xfrm>
              <a:off x="3257550" y="33972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068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06830" y="12700"/>
                  </a:lnTo>
                  <a:lnTo>
                    <a:pt x="130683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1F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7" name="object 287"/>
            <p:cNvSpPr/>
            <p:nvPr/>
          </p:nvSpPr>
          <p:spPr>
            <a:xfrm>
              <a:off x="3257550" y="34099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0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8" name="object 288"/>
            <p:cNvSpPr/>
            <p:nvPr/>
          </p:nvSpPr>
          <p:spPr>
            <a:xfrm>
              <a:off x="3257550" y="34226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1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9" name="object 289"/>
            <p:cNvSpPr/>
            <p:nvPr/>
          </p:nvSpPr>
          <p:spPr>
            <a:xfrm>
              <a:off x="3257550" y="34353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2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0" name="object 290"/>
            <p:cNvSpPr/>
            <p:nvPr/>
          </p:nvSpPr>
          <p:spPr>
            <a:xfrm>
              <a:off x="3257550" y="34480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3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1" name="object 291"/>
            <p:cNvSpPr/>
            <p:nvPr/>
          </p:nvSpPr>
          <p:spPr>
            <a:xfrm>
              <a:off x="3257550" y="34607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4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2" name="object 292"/>
            <p:cNvSpPr/>
            <p:nvPr/>
          </p:nvSpPr>
          <p:spPr>
            <a:xfrm>
              <a:off x="3257550" y="34734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5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3" name="object 293"/>
            <p:cNvSpPr/>
            <p:nvPr/>
          </p:nvSpPr>
          <p:spPr>
            <a:xfrm>
              <a:off x="3257550" y="34861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6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4" name="object 294"/>
            <p:cNvSpPr/>
            <p:nvPr/>
          </p:nvSpPr>
          <p:spPr>
            <a:xfrm>
              <a:off x="3257550" y="34988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7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5" name="object 295"/>
            <p:cNvSpPr/>
            <p:nvPr/>
          </p:nvSpPr>
          <p:spPr>
            <a:xfrm>
              <a:off x="3257550" y="35115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28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6" name="object 296"/>
            <p:cNvSpPr/>
            <p:nvPr/>
          </p:nvSpPr>
          <p:spPr>
            <a:xfrm>
              <a:off x="3257550" y="35242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381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9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7" name="object 297"/>
            <p:cNvSpPr/>
            <p:nvPr/>
          </p:nvSpPr>
          <p:spPr>
            <a:xfrm>
              <a:off x="3257550" y="35369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A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8" name="object 298"/>
            <p:cNvSpPr/>
            <p:nvPr/>
          </p:nvSpPr>
          <p:spPr>
            <a:xfrm>
              <a:off x="3257550" y="35496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B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9" name="object 299"/>
            <p:cNvSpPr/>
            <p:nvPr/>
          </p:nvSpPr>
          <p:spPr>
            <a:xfrm>
              <a:off x="3257550" y="35623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C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0" name="object 300"/>
            <p:cNvSpPr/>
            <p:nvPr/>
          </p:nvSpPr>
          <p:spPr>
            <a:xfrm>
              <a:off x="3257550" y="35750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D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1" name="object 301"/>
            <p:cNvSpPr/>
            <p:nvPr/>
          </p:nvSpPr>
          <p:spPr>
            <a:xfrm>
              <a:off x="3257550" y="35877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E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2" name="object 302"/>
            <p:cNvSpPr/>
            <p:nvPr/>
          </p:nvSpPr>
          <p:spPr>
            <a:xfrm>
              <a:off x="3257550" y="36004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2F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3" name="object 303"/>
            <p:cNvSpPr/>
            <p:nvPr/>
          </p:nvSpPr>
          <p:spPr>
            <a:xfrm>
              <a:off x="3257550" y="36131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0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4" name="object 304"/>
            <p:cNvSpPr/>
            <p:nvPr/>
          </p:nvSpPr>
          <p:spPr>
            <a:xfrm>
              <a:off x="3257550" y="36258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1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5" name="object 305"/>
            <p:cNvSpPr/>
            <p:nvPr/>
          </p:nvSpPr>
          <p:spPr>
            <a:xfrm>
              <a:off x="3257550" y="3638549"/>
              <a:ext cx="2703830" cy="25400"/>
            </a:xfrm>
            <a:custGeom>
              <a:avLst/>
              <a:gdLst/>
              <a:ahLst/>
              <a:cxnLst/>
              <a:rect l="l" t="t" r="r" b="b"/>
              <a:pathLst>
                <a:path w="2703829" h="254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539750" y="254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254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162810" y="25400"/>
                  </a:lnTo>
                  <a:lnTo>
                    <a:pt x="2703830" y="254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3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6" name="object 306"/>
            <p:cNvSpPr/>
            <p:nvPr/>
          </p:nvSpPr>
          <p:spPr>
            <a:xfrm>
              <a:off x="3257550" y="36639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4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7" name="object 307"/>
            <p:cNvSpPr/>
            <p:nvPr/>
          </p:nvSpPr>
          <p:spPr>
            <a:xfrm>
              <a:off x="3257550" y="36766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5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8" name="object 308"/>
            <p:cNvSpPr/>
            <p:nvPr/>
          </p:nvSpPr>
          <p:spPr>
            <a:xfrm>
              <a:off x="3257550" y="36893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6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9" name="object 309"/>
            <p:cNvSpPr/>
            <p:nvPr/>
          </p:nvSpPr>
          <p:spPr>
            <a:xfrm>
              <a:off x="3257550" y="37020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7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0" name="object 310"/>
            <p:cNvSpPr/>
            <p:nvPr/>
          </p:nvSpPr>
          <p:spPr>
            <a:xfrm>
              <a:off x="3257550" y="37147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8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1" name="object 311"/>
            <p:cNvSpPr/>
            <p:nvPr/>
          </p:nvSpPr>
          <p:spPr>
            <a:xfrm>
              <a:off x="3257550" y="37274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9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2" name="object 312"/>
            <p:cNvSpPr/>
            <p:nvPr/>
          </p:nvSpPr>
          <p:spPr>
            <a:xfrm>
              <a:off x="3257550" y="37401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A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3" name="object 313"/>
            <p:cNvSpPr/>
            <p:nvPr/>
          </p:nvSpPr>
          <p:spPr>
            <a:xfrm>
              <a:off x="3257550" y="37528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B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4" name="object 314"/>
            <p:cNvSpPr/>
            <p:nvPr/>
          </p:nvSpPr>
          <p:spPr>
            <a:xfrm>
              <a:off x="3257550" y="37655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C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5" name="object 315"/>
            <p:cNvSpPr/>
            <p:nvPr/>
          </p:nvSpPr>
          <p:spPr>
            <a:xfrm>
              <a:off x="3257550" y="37782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D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6" name="object 316"/>
            <p:cNvSpPr/>
            <p:nvPr/>
          </p:nvSpPr>
          <p:spPr>
            <a:xfrm>
              <a:off x="3257550" y="37909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E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7" name="object 317"/>
            <p:cNvSpPr/>
            <p:nvPr/>
          </p:nvSpPr>
          <p:spPr>
            <a:xfrm>
              <a:off x="3257550" y="380364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53975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539750" y="13970"/>
                  </a:lnTo>
                  <a:lnTo>
                    <a:pt x="53975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2162810" y="0"/>
                  </a:lnTo>
                  <a:lnTo>
                    <a:pt x="21628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3F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8" name="object 318"/>
            <p:cNvSpPr/>
            <p:nvPr/>
          </p:nvSpPr>
          <p:spPr>
            <a:xfrm>
              <a:off x="3257550" y="381761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53975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539750" y="11430"/>
                  </a:lnTo>
                  <a:lnTo>
                    <a:pt x="539750" y="0"/>
                  </a:lnTo>
                  <a:close/>
                </a:path>
                <a:path w="2703829" h="11429">
                  <a:moveTo>
                    <a:pt x="2703830" y="0"/>
                  </a:moveTo>
                  <a:lnTo>
                    <a:pt x="2162810" y="0"/>
                  </a:lnTo>
                  <a:lnTo>
                    <a:pt x="2162810" y="11430"/>
                  </a:lnTo>
                  <a:lnTo>
                    <a:pt x="2703830" y="1143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0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9" name="object 319"/>
            <p:cNvSpPr/>
            <p:nvPr/>
          </p:nvSpPr>
          <p:spPr>
            <a:xfrm>
              <a:off x="3257550" y="382904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1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0" name="object 320"/>
            <p:cNvSpPr/>
            <p:nvPr/>
          </p:nvSpPr>
          <p:spPr>
            <a:xfrm>
              <a:off x="3257550" y="384174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53975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539750" y="13970"/>
                  </a:lnTo>
                  <a:lnTo>
                    <a:pt x="53975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2162810" y="0"/>
                  </a:lnTo>
                  <a:lnTo>
                    <a:pt x="21628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2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1" name="object 321"/>
            <p:cNvSpPr/>
            <p:nvPr/>
          </p:nvSpPr>
          <p:spPr>
            <a:xfrm>
              <a:off x="3257550" y="38557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3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2" name="object 322"/>
            <p:cNvSpPr/>
            <p:nvPr/>
          </p:nvSpPr>
          <p:spPr>
            <a:xfrm>
              <a:off x="3257550" y="386841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53975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539750" y="11430"/>
                  </a:lnTo>
                  <a:lnTo>
                    <a:pt x="539750" y="0"/>
                  </a:lnTo>
                  <a:close/>
                </a:path>
                <a:path w="2703829" h="11429">
                  <a:moveTo>
                    <a:pt x="2703830" y="0"/>
                  </a:moveTo>
                  <a:lnTo>
                    <a:pt x="2162810" y="0"/>
                  </a:lnTo>
                  <a:lnTo>
                    <a:pt x="2162810" y="11430"/>
                  </a:lnTo>
                  <a:lnTo>
                    <a:pt x="2703830" y="1143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4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3" name="object 323"/>
            <p:cNvSpPr/>
            <p:nvPr/>
          </p:nvSpPr>
          <p:spPr>
            <a:xfrm>
              <a:off x="3257550" y="387984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53975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539750" y="13970"/>
                  </a:lnTo>
                  <a:lnTo>
                    <a:pt x="53975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2162810" y="0"/>
                  </a:lnTo>
                  <a:lnTo>
                    <a:pt x="21628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5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4" name="object 324"/>
            <p:cNvSpPr/>
            <p:nvPr/>
          </p:nvSpPr>
          <p:spPr>
            <a:xfrm>
              <a:off x="3257550" y="38938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6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5" name="object 325"/>
            <p:cNvSpPr/>
            <p:nvPr/>
          </p:nvSpPr>
          <p:spPr>
            <a:xfrm>
              <a:off x="3257550" y="39065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7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6" name="object 326"/>
            <p:cNvSpPr/>
            <p:nvPr/>
          </p:nvSpPr>
          <p:spPr>
            <a:xfrm>
              <a:off x="3257550" y="39192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8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7" name="object 327"/>
            <p:cNvSpPr/>
            <p:nvPr/>
          </p:nvSpPr>
          <p:spPr>
            <a:xfrm>
              <a:off x="3257550" y="39319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9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8" name="object 328"/>
            <p:cNvSpPr/>
            <p:nvPr/>
          </p:nvSpPr>
          <p:spPr>
            <a:xfrm>
              <a:off x="3257550" y="39446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A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9" name="object 329"/>
            <p:cNvSpPr/>
            <p:nvPr/>
          </p:nvSpPr>
          <p:spPr>
            <a:xfrm>
              <a:off x="3257550" y="39573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B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0" name="object 330"/>
            <p:cNvSpPr/>
            <p:nvPr/>
          </p:nvSpPr>
          <p:spPr>
            <a:xfrm>
              <a:off x="3257550" y="39700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C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1" name="object 331"/>
            <p:cNvSpPr/>
            <p:nvPr/>
          </p:nvSpPr>
          <p:spPr>
            <a:xfrm>
              <a:off x="3257550" y="39827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D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2" name="object 332"/>
            <p:cNvSpPr/>
            <p:nvPr/>
          </p:nvSpPr>
          <p:spPr>
            <a:xfrm>
              <a:off x="3257550" y="39954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E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3" name="object 333"/>
            <p:cNvSpPr/>
            <p:nvPr/>
          </p:nvSpPr>
          <p:spPr>
            <a:xfrm>
              <a:off x="3257550" y="40081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4F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4" name="object 334"/>
            <p:cNvSpPr/>
            <p:nvPr/>
          </p:nvSpPr>
          <p:spPr>
            <a:xfrm>
              <a:off x="3257550" y="40208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0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5" name="object 335"/>
            <p:cNvSpPr/>
            <p:nvPr/>
          </p:nvSpPr>
          <p:spPr>
            <a:xfrm>
              <a:off x="3257550" y="40335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1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6" name="object 336"/>
            <p:cNvSpPr/>
            <p:nvPr/>
          </p:nvSpPr>
          <p:spPr>
            <a:xfrm>
              <a:off x="3257550" y="40462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2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7" name="object 337"/>
            <p:cNvSpPr/>
            <p:nvPr/>
          </p:nvSpPr>
          <p:spPr>
            <a:xfrm>
              <a:off x="3257550" y="40589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3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8" name="object 338"/>
            <p:cNvSpPr/>
            <p:nvPr/>
          </p:nvSpPr>
          <p:spPr>
            <a:xfrm>
              <a:off x="3257550" y="40716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4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9" name="object 339"/>
            <p:cNvSpPr/>
            <p:nvPr/>
          </p:nvSpPr>
          <p:spPr>
            <a:xfrm>
              <a:off x="3257550" y="40843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5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0" name="object 340"/>
            <p:cNvSpPr/>
            <p:nvPr/>
          </p:nvSpPr>
          <p:spPr>
            <a:xfrm>
              <a:off x="3257550" y="40970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6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1" name="object 341"/>
            <p:cNvSpPr/>
            <p:nvPr/>
          </p:nvSpPr>
          <p:spPr>
            <a:xfrm>
              <a:off x="3257550" y="41097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7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2" name="object 342"/>
            <p:cNvSpPr/>
            <p:nvPr/>
          </p:nvSpPr>
          <p:spPr>
            <a:xfrm>
              <a:off x="3257550" y="41224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8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3" name="object 343"/>
            <p:cNvSpPr/>
            <p:nvPr/>
          </p:nvSpPr>
          <p:spPr>
            <a:xfrm>
              <a:off x="3257550" y="41351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9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4" name="object 344"/>
            <p:cNvSpPr/>
            <p:nvPr/>
          </p:nvSpPr>
          <p:spPr>
            <a:xfrm>
              <a:off x="3257550" y="41478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A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5" name="object 345"/>
            <p:cNvSpPr/>
            <p:nvPr/>
          </p:nvSpPr>
          <p:spPr>
            <a:xfrm>
              <a:off x="3257550" y="41605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B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6" name="object 346"/>
            <p:cNvSpPr/>
            <p:nvPr/>
          </p:nvSpPr>
          <p:spPr>
            <a:xfrm>
              <a:off x="3257550" y="41732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C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7" name="object 347"/>
            <p:cNvSpPr/>
            <p:nvPr/>
          </p:nvSpPr>
          <p:spPr>
            <a:xfrm>
              <a:off x="3257550" y="41859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D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8" name="object 348"/>
            <p:cNvSpPr/>
            <p:nvPr/>
          </p:nvSpPr>
          <p:spPr>
            <a:xfrm>
              <a:off x="3257550" y="41986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E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9" name="object 349"/>
            <p:cNvSpPr/>
            <p:nvPr/>
          </p:nvSpPr>
          <p:spPr>
            <a:xfrm>
              <a:off x="3257550" y="42113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5F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0" name="object 350"/>
            <p:cNvSpPr/>
            <p:nvPr/>
          </p:nvSpPr>
          <p:spPr>
            <a:xfrm>
              <a:off x="3257550" y="42240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0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1" name="object 351"/>
            <p:cNvSpPr/>
            <p:nvPr/>
          </p:nvSpPr>
          <p:spPr>
            <a:xfrm>
              <a:off x="3257550" y="42367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1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2" name="object 352"/>
            <p:cNvSpPr/>
            <p:nvPr/>
          </p:nvSpPr>
          <p:spPr>
            <a:xfrm>
              <a:off x="3257550" y="42494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2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3" name="object 353"/>
            <p:cNvSpPr/>
            <p:nvPr/>
          </p:nvSpPr>
          <p:spPr>
            <a:xfrm>
              <a:off x="3257550" y="42621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3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4" name="object 354"/>
            <p:cNvSpPr/>
            <p:nvPr/>
          </p:nvSpPr>
          <p:spPr>
            <a:xfrm>
              <a:off x="3257550" y="42748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4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5" name="object 355"/>
            <p:cNvSpPr/>
            <p:nvPr/>
          </p:nvSpPr>
          <p:spPr>
            <a:xfrm>
              <a:off x="3257550" y="4287519"/>
              <a:ext cx="2703830" cy="25400"/>
            </a:xfrm>
            <a:custGeom>
              <a:avLst/>
              <a:gdLst/>
              <a:ahLst/>
              <a:cxnLst/>
              <a:rect l="l" t="t" r="r" b="b"/>
              <a:pathLst>
                <a:path w="2703829" h="254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539750" y="254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254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162810" y="25400"/>
                  </a:lnTo>
                  <a:lnTo>
                    <a:pt x="2703830" y="254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6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6" name="object 356"/>
            <p:cNvSpPr/>
            <p:nvPr/>
          </p:nvSpPr>
          <p:spPr>
            <a:xfrm>
              <a:off x="3257550" y="43129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7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7" name="object 357"/>
            <p:cNvSpPr/>
            <p:nvPr/>
          </p:nvSpPr>
          <p:spPr>
            <a:xfrm>
              <a:off x="3257550" y="43256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8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8" name="object 358"/>
            <p:cNvSpPr/>
            <p:nvPr/>
          </p:nvSpPr>
          <p:spPr>
            <a:xfrm>
              <a:off x="3257550" y="43383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5397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539750" y="12700"/>
                  </a:lnTo>
                  <a:lnTo>
                    <a:pt x="53975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2162810" y="0"/>
                  </a:lnTo>
                  <a:lnTo>
                    <a:pt x="21628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9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9" name="object 359"/>
            <p:cNvSpPr/>
            <p:nvPr/>
          </p:nvSpPr>
          <p:spPr>
            <a:xfrm>
              <a:off x="3257550" y="43510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254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6A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0" name="object 360"/>
            <p:cNvSpPr/>
            <p:nvPr/>
          </p:nvSpPr>
          <p:spPr>
            <a:xfrm>
              <a:off x="3257550" y="43637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6B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1" name="object 361"/>
            <p:cNvSpPr/>
            <p:nvPr/>
          </p:nvSpPr>
          <p:spPr>
            <a:xfrm>
              <a:off x="3257550" y="43764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6C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2" name="object 362"/>
            <p:cNvSpPr/>
            <p:nvPr/>
          </p:nvSpPr>
          <p:spPr>
            <a:xfrm>
              <a:off x="3257550" y="43891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6D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3" name="object 363"/>
            <p:cNvSpPr/>
            <p:nvPr/>
          </p:nvSpPr>
          <p:spPr>
            <a:xfrm>
              <a:off x="3257550" y="44018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6E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4" name="object 364"/>
            <p:cNvSpPr/>
            <p:nvPr/>
          </p:nvSpPr>
          <p:spPr>
            <a:xfrm>
              <a:off x="3257550" y="44145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6F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5" name="object 365"/>
            <p:cNvSpPr/>
            <p:nvPr/>
          </p:nvSpPr>
          <p:spPr>
            <a:xfrm>
              <a:off x="3257550" y="442721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270382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3829" y="1396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0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6" name="object 366"/>
            <p:cNvSpPr/>
            <p:nvPr/>
          </p:nvSpPr>
          <p:spPr>
            <a:xfrm>
              <a:off x="3257550" y="444118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2703829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3829" y="1143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1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7" name="object 367"/>
            <p:cNvSpPr/>
            <p:nvPr/>
          </p:nvSpPr>
          <p:spPr>
            <a:xfrm>
              <a:off x="3257550" y="445261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2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8" name="object 368"/>
            <p:cNvSpPr/>
            <p:nvPr/>
          </p:nvSpPr>
          <p:spPr>
            <a:xfrm>
              <a:off x="3257550" y="446531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270382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3829" y="1396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3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9" name="object 369"/>
            <p:cNvSpPr/>
            <p:nvPr/>
          </p:nvSpPr>
          <p:spPr>
            <a:xfrm>
              <a:off x="3257550" y="4479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4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0" name="object 370"/>
            <p:cNvSpPr/>
            <p:nvPr/>
          </p:nvSpPr>
          <p:spPr>
            <a:xfrm>
              <a:off x="3257550" y="449198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2703829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3829" y="1143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5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1" name="object 371"/>
            <p:cNvSpPr/>
            <p:nvPr/>
          </p:nvSpPr>
          <p:spPr>
            <a:xfrm>
              <a:off x="3257550" y="450341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270382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3829" y="1396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6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2" name="object 372"/>
            <p:cNvSpPr/>
            <p:nvPr/>
          </p:nvSpPr>
          <p:spPr>
            <a:xfrm>
              <a:off x="3257550" y="45173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77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3" name="object 373"/>
            <p:cNvSpPr/>
            <p:nvPr/>
          </p:nvSpPr>
          <p:spPr>
            <a:xfrm>
              <a:off x="3257550" y="453008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1310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310640" y="11430"/>
                  </a:lnTo>
                  <a:lnTo>
                    <a:pt x="1310640" y="0"/>
                  </a:lnTo>
                  <a:close/>
                </a:path>
                <a:path w="2703829" h="11429">
                  <a:moveTo>
                    <a:pt x="2703830" y="0"/>
                  </a:moveTo>
                  <a:lnTo>
                    <a:pt x="1362710" y="0"/>
                  </a:lnTo>
                  <a:lnTo>
                    <a:pt x="1362710" y="11430"/>
                  </a:lnTo>
                  <a:lnTo>
                    <a:pt x="2703830" y="1143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8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4" name="object 374"/>
            <p:cNvSpPr/>
            <p:nvPr/>
          </p:nvSpPr>
          <p:spPr>
            <a:xfrm>
              <a:off x="3257550" y="454151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1310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310640" y="13970"/>
                  </a:lnTo>
                  <a:lnTo>
                    <a:pt x="131064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1362710" y="0"/>
                  </a:lnTo>
                  <a:lnTo>
                    <a:pt x="13627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9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5" name="object 375"/>
            <p:cNvSpPr/>
            <p:nvPr/>
          </p:nvSpPr>
          <p:spPr>
            <a:xfrm>
              <a:off x="3257550" y="45554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A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6" name="object 376"/>
            <p:cNvSpPr/>
            <p:nvPr/>
          </p:nvSpPr>
          <p:spPr>
            <a:xfrm>
              <a:off x="3257550" y="45681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B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7" name="object 377"/>
            <p:cNvSpPr/>
            <p:nvPr/>
          </p:nvSpPr>
          <p:spPr>
            <a:xfrm>
              <a:off x="3257550" y="45808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C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8" name="object 378"/>
            <p:cNvSpPr/>
            <p:nvPr/>
          </p:nvSpPr>
          <p:spPr>
            <a:xfrm>
              <a:off x="3257550" y="45935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D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9" name="object 379"/>
            <p:cNvSpPr/>
            <p:nvPr/>
          </p:nvSpPr>
          <p:spPr>
            <a:xfrm>
              <a:off x="3257550" y="4606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E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0" name="object 380"/>
            <p:cNvSpPr/>
            <p:nvPr/>
          </p:nvSpPr>
          <p:spPr>
            <a:xfrm>
              <a:off x="3257550" y="46189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7F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1" name="object 381"/>
            <p:cNvSpPr/>
            <p:nvPr/>
          </p:nvSpPr>
          <p:spPr>
            <a:xfrm>
              <a:off x="3257550" y="46316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0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2" name="object 382"/>
            <p:cNvSpPr/>
            <p:nvPr/>
          </p:nvSpPr>
          <p:spPr>
            <a:xfrm>
              <a:off x="3257550" y="46443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1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3" name="object 383"/>
            <p:cNvSpPr/>
            <p:nvPr/>
          </p:nvSpPr>
          <p:spPr>
            <a:xfrm>
              <a:off x="3257550" y="46570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2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4" name="object 384"/>
            <p:cNvSpPr/>
            <p:nvPr/>
          </p:nvSpPr>
          <p:spPr>
            <a:xfrm>
              <a:off x="3257550" y="46697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3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5" name="object 385"/>
            <p:cNvSpPr/>
            <p:nvPr/>
          </p:nvSpPr>
          <p:spPr>
            <a:xfrm>
              <a:off x="3257550" y="46824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4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6" name="object 386"/>
            <p:cNvSpPr/>
            <p:nvPr/>
          </p:nvSpPr>
          <p:spPr>
            <a:xfrm>
              <a:off x="3257550" y="46951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5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7" name="object 387"/>
            <p:cNvSpPr/>
            <p:nvPr/>
          </p:nvSpPr>
          <p:spPr>
            <a:xfrm>
              <a:off x="3257550" y="47078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6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8" name="object 388"/>
            <p:cNvSpPr/>
            <p:nvPr/>
          </p:nvSpPr>
          <p:spPr>
            <a:xfrm>
              <a:off x="3257550" y="47205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7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9" name="object 389"/>
            <p:cNvSpPr/>
            <p:nvPr/>
          </p:nvSpPr>
          <p:spPr>
            <a:xfrm>
              <a:off x="3257550" y="4733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8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0" name="object 390"/>
            <p:cNvSpPr/>
            <p:nvPr/>
          </p:nvSpPr>
          <p:spPr>
            <a:xfrm>
              <a:off x="3257550" y="47459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9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1" name="object 391"/>
            <p:cNvSpPr/>
            <p:nvPr/>
          </p:nvSpPr>
          <p:spPr>
            <a:xfrm>
              <a:off x="3257550" y="47586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A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2" name="object 392"/>
            <p:cNvSpPr/>
            <p:nvPr/>
          </p:nvSpPr>
          <p:spPr>
            <a:xfrm>
              <a:off x="3257550" y="47713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B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3" name="object 393"/>
            <p:cNvSpPr/>
            <p:nvPr/>
          </p:nvSpPr>
          <p:spPr>
            <a:xfrm>
              <a:off x="3257550" y="47840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C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4" name="object 394"/>
            <p:cNvSpPr/>
            <p:nvPr/>
          </p:nvSpPr>
          <p:spPr>
            <a:xfrm>
              <a:off x="3257550" y="47967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D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5" name="object 395"/>
            <p:cNvSpPr/>
            <p:nvPr/>
          </p:nvSpPr>
          <p:spPr>
            <a:xfrm>
              <a:off x="3257550" y="48094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E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6" name="object 396"/>
            <p:cNvSpPr/>
            <p:nvPr/>
          </p:nvSpPr>
          <p:spPr>
            <a:xfrm>
              <a:off x="3257550" y="48221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8F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7" name="object 397"/>
            <p:cNvSpPr/>
            <p:nvPr/>
          </p:nvSpPr>
          <p:spPr>
            <a:xfrm>
              <a:off x="3257550" y="48348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0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8" name="object 398"/>
            <p:cNvSpPr/>
            <p:nvPr/>
          </p:nvSpPr>
          <p:spPr>
            <a:xfrm>
              <a:off x="3257550" y="48475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1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9" name="object 399"/>
            <p:cNvSpPr/>
            <p:nvPr/>
          </p:nvSpPr>
          <p:spPr>
            <a:xfrm>
              <a:off x="3257550" y="4860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2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0" name="object 400"/>
            <p:cNvSpPr/>
            <p:nvPr/>
          </p:nvSpPr>
          <p:spPr>
            <a:xfrm>
              <a:off x="3257550" y="48729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3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1" name="object 401"/>
            <p:cNvSpPr/>
            <p:nvPr/>
          </p:nvSpPr>
          <p:spPr>
            <a:xfrm>
              <a:off x="3257550" y="48856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4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2" name="object 402"/>
            <p:cNvSpPr/>
            <p:nvPr/>
          </p:nvSpPr>
          <p:spPr>
            <a:xfrm>
              <a:off x="3257550" y="48983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5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3" name="object 403"/>
            <p:cNvSpPr/>
            <p:nvPr/>
          </p:nvSpPr>
          <p:spPr>
            <a:xfrm>
              <a:off x="3257550" y="49110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6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4" name="object 404"/>
            <p:cNvSpPr/>
            <p:nvPr/>
          </p:nvSpPr>
          <p:spPr>
            <a:xfrm>
              <a:off x="3257550" y="49237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7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5" name="object 405"/>
            <p:cNvSpPr/>
            <p:nvPr/>
          </p:nvSpPr>
          <p:spPr>
            <a:xfrm>
              <a:off x="3257550" y="49364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8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6" name="object 406"/>
            <p:cNvSpPr/>
            <p:nvPr/>
          </p:nvSpPr>
          <p:spPr>
            <a:xfrm>
              <a:off x="3257550" y="49491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9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7" name="object 407"/>
            <p:cNvSpPr/>
            <p:nvPr/>
          </p:nvSpPr>
          <p:spPr>
            <a:xfrm>
              <a:off x="3257550" y="49618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A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8" name="object 408"/>
            <p:cNvSpPr/>
            <p:nvPr/>
          </p:nvSpPr>
          <p:spPr>
            <a:xfrm>
              <a:off x="3257550" y="49745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B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9" name="object 409"/>
            <p:cNvSpPr/>
            <p:nvPr/>
          </p:nvSpPr>
          <p:spPr>
            <a:xfrm>
              <a:off x="3257550" y="4987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C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0" name="object 410"/>
            <p:cNvSpPr/>
            <p:nvPr/>
          </p:nvSpPr>
          <p:spPr>
            <a:xfrm>
              <a:off x="3257550" y="49999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D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1" name="object 411"/>
            <p:cNvSpPr/>
            <p:nvPr/>
          </p:nvSpPr>
          <p:spPr>
            <a:xfrm>
              <a:off x="3257550" y="50126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E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2" name="object 412"/>
            <p:cNvSpPr/>
            <p:nvPr/>
          </p:nvSpPr>
          <p:spPr>
            <a:xfrm>
              <a:off x="3257550" y="50253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9F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3" name="object 413"/>
            <p:cNvSpPr/>
            <p:nvPr/>
          </p:nvSpPr>
          <p:spPr>
            <a:xfrm>
              <a:off x="3257550" y="50380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0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4" name="object 414"/>
            <p:cNvSpPr/>
            <p:nvPr/>
          </p:nvSpPr>
          <p:spPr>
            <a:xfrm>
              <a:off x="3257550" y="50507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1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5" name="object 415"/>
            <p:cNvSpPr/>
            <p:nvPr/>
          </p:nvSpPr>
          <p:spPr>
            <a:xfrm>
              <a:off x="3257550" y="50634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2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6" name="object 416"/>
            <p:cNvSpPr/>
            <p:nvPr/>
          </p:nvSpPr>
          <p:spPr>
            <a:xfrm>
              <a:off x="3257550" y="50761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3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7" name="object 417"/>
            <p:cNvSpPr/>
            <p:nvPr/>
          </p:nvSpPr>
          <p:spPr>
            <a:xfrm>
              <a:off x="3257550" y="508888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1310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310640" y="13970"/>
                  </a:lnTo>
                  <a:lnTo>
                    <a:pt x="131064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1362710" y="0"/>
                  </a:lnTo>
                  <a:lnTo>
                    <a:pt x="13627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4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8" name="object 418"/>
            <p:cNvSpPr/>
            <p:nvPr/>
          </p:nvSpPr>
          <p:spPr>
            <a:xfrm>
              <a:off x="3257550" y="5102859"/>
              <a:ext cx="2703830" cy="11430"/>
            </a:xfrm>
            <a:custGeom>
              <a:avLst/>
              <a:gdLst/>
              <a:ahLst/>
              <a:cxnLst/>
              <a:rect l="l" t="t" r="r" b="b"/>
              <a:pathLst>
                <a:path w="2703829" h="11429">
                  <a:moveTo>
                    <a:pt x="131064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310640" y="11430"/>
                  </a:lnTo>
                  <a:lnTo>
                    <a:pt x="1310640" y="0"/>
                  </a:lnTo>
                  <a:close/>
                </a:path>
                <a:path w="2703829" h="11429">
                  <a:moveTo>
                    <a:pt x="2703830" y="0"/>
                  </a:moveTo>
                  <a:lnTo>
                    <a:pt x="1362710" y="0"/>
                  </a:lnTo>
                  <a:lnTo>
                    <a:pt x="1362710" y="11430"/>
                  </a:lnTo>
                  <a:lnTo>
                    <a:pt x="2703830" y="1143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5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9" name="object 419"/>
            <p:cNvSpPr/>
            <p:nvPr/>
          </p:nvSpPr>
          <p:spPr>
            <a:xfrm>
              <a:off x="3257550" y="511428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6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0" name="object 420"/>
            <p:cNvSpPr/>
            <p:nvPr/>
          </p:nvSpPr>
          <p:spPr>
            <a:xfrm>
              <a:off x="3257550" y="512698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131064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310640" y="13970"/>
                  </a:lnTo>
                  <a:lnTo>
                    <a:pt x="1310640" y="0"/>
                  </a:lnTo>
                  <a:close/>
                </a:path>
                <a:path w="2703829" h="13970">
                  <a:moveTo>
                    <a:pt x="2703830" y="0"/>
                  </a:moveTo>
                  <a:lnTo>
                    <a:pt x="1362710" y="0"/>
                  </a:lnTo>
                  <a:lnTo>
                    <a:pt x="1362710" y="13970"/>
                  </a:lnTo>
                  <a:lnTo>
                    <a:pt x="2703830" y="139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7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1" name="object 421"/>
            <p:cNvSpPr/>
            <p:nvPr/>
          </p:nvSpPr>
          <p:spPr>
            <a:xfrm>
              <a:off x="3257550" y="51409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8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2" name="object 422"/>
            <p:cNvSpPr/>
            <p:nvPr/>
          </p:nvSpPr>
          <p:spPr>
            <a:xfrm>
              <a:off x="3257550" y="51536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9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3" name="object 423"/>
            <p:cNvSpPr/>
            <p:nvPr/>
          </p:nvSpPr>
          <p:spPr>
            <a:xfrm>
              <a:off x="3257550" y="51663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A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4" name="object 424"/>
            <p:cNvSpPr/>
            <p:nvPr/>
          </p:nvSpPr>
          <p:spPr>
            <a:xfrm>
              <a:off x="3257550" y="51790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131064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10640" y="12700"/>
                  </a:lnTo>
                  <a:lnTo>
                    <a:pt x="1310640" y="0"/>
                  </a:lnTo>
                  <a:close/>
                </a:path>
                <a:path w="2703829" h="12700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00"/>
                  </a:lnTo>
                  <a:lnTo>
                    <a:pt x="2703830" y="1270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B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5" name="object 425"/>
            <p:cNvSpPr/>
            <p:nvPr/>
          </p:nvSpPr>
          <p:spPr>
            <a:xfrm>
              <a:off x="3257550" y="5191759"/>
              <a:ext cx="2703830" cy="13335"/>
            </a:xfrm>
            <a:custGeom>
              <a:avLst/>
              <a:gdLst/>
              <a:ahLst/>
              <a:cxnLst/>
              <a:rect l="l" t="t" r="r" b="b"/>
              <a:pathLst>
                <a:path w="2703829" h="13335">
                  <a:moveTo>
                    <a:pt x="1310640" y="0"/>
                  </a:moveTo>
                  <a:lnTo>
                    <a:pt x="0" y="0"/>
                  </a:lnTo>
                  <a:lnTo>
                    <a:pt x="0" y="12712"/>
                  </a:lnTo>
                  <a:lnTo>
                    <a:pt x="1310640" y="12712"/>
                  </a:lnTo>
                  <a:lnTo>
                    <a:pt x="1310640" y="0"/>
                  </a:lnTo>
                  <a:close/>
                </a:path>
                <a:path w="2703829" h="13335">
                  <a:moveTo>
                    <a:pt x="2703830" y="0"/>
                  </a:moveTo>
                  <a:lnTo>
                    <a:pt x="1362710" y="0"/>
                  </a:lnTo>
                  <a:lnTo>
                    <a:pt x="1362710" y="12712"/>
                  </a:lnTo>
                  <a:lnTo>
                    <a:pt x="2703830" y="12712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C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6" name="object 426"/>
            <p:cNvSpPr/>
            <p:nvPr/>
          </p:nvSpPr>
          <p:spPr>
            <a:xfrm>
              <a:off x="3257550" y="5204472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11417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11417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AD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7" name="object 427"/>
            <p:cNvSpPr/>
            <p:nvPr/>
          </p:nvSpPr>
          <p:spPr>
            <a:xfrm>
              <a:off x="3257550" y="52171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AE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8" name="object 428"/>
            <p:cNvSpPr/>
            <p:nvPr/>
          </p:nvSpPr>
          <p:spPr>
            <a:xfrm>
              <a:off x="3257550" y="52298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AF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9" name="object 429"/>
            <p:cNvSpPr/>
            <p:nvPr/>
          </p:nvSpPr>
          <p:spPr>
            <a:xfrm>
              <a:off x="3257550" y="52425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0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0" name="object 430"/>
            <p:cNvSpPr/>
            <p:nvPr/>
          </p:nvSpPr>
          <p:spPr>
            <a:xfrm>
              <a:off x="3257550" y="52552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1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1" name="object 431"/>
            <p:cNvSpPr/>
            <p:nvPr/>
          </p:nvSpPr>
          <p:spPr>
            <a:xfrm>
              <a:off x="3257550" y="52679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2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2" name="object 432"/>
            <p:cNvSpPr/>
            <p:nvPr/>
          </p:nvSpPr>
          <p:spPr>
            <a:xfrm>
              <a:off x="3257550" y="52806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3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3" name="object 433"/>
            <p:cNvSpPr/>
            <p:nvPr/>
          </p:nvSpPr>
          <p:spPr>
            <a:xfrm>
              <a:off x="3257550" y="52933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4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4" name="object 434"/>
            <p:cNvSpPr/>
            <p:nvPr/>
          </p:nvSpPr>
          <p:spPr>
            <a:xfrm>
              <a:off x="3257550" y="53060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5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5" name="object 435"/>
            <p:cNvSpPr/>
            <p:nvPr/>
          </p:nvSpPr>
          <p:spPr>
            <a:xfrm>
              <a:off x="3257550" y="53187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6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6" name="object 436"/>
            <p:cNvSpPr/>
            <p:nvPr/>
          </p:nvSpPr>
          <p:spPr>
            <a:xfrm>
              <a:off x="3257550" y="53314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7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7" name="object 437"/>
            <p:cNvSpPr/>
            <p:nvPr/>
          </p:nvSpPr>
          <p:spPr>
            <a:xfrm>
              <a:off x="3257550" y="53441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8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8" name="object 438"/>
            <p:cNvSpPr/>
            <p:nvPr/>
          </p:nvSpPr>
          <p:spPr>
            <a:xfrm>
              <a:off x="3257550" y="53568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9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9" name="object 439"/>
            <p:cNvSpPr/>
            <p:nvPr/>
          </p:nvSpPr>
          <p:spPr>
            <a:xfrm>
              <a:off x="3257550" y="53695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A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0" name="object 440"/>
            <p:cNvSpPr/>
            <p:nvPr/>
          </p:nvSpPr>
          <p:spPr>
            <a:xfrm>
              <a:off x="3257550" y="53822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B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1" name="object 441"/>
            <p:cNvSpPr/>
            <p:nvPr/>
          </p:nvSpPr>
          <p:spPr>
            <a:xfrm>
              <a:off x="3257550" y="53949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C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2" name="object 442"/>
            <p:cNvSpPr/>
            <p:nvPr/>
          </p:nvSpPr>
          <p:spPr>
            <a:xfrm>
              <a:off x="3257550" y="54076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D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3" name="object 443"/>
            <p:cNvSpPr/>
            <p:nvPr/>
          </p:nvSpPr>
          <p:spPr>
            <a:xfrm>
              <a:off x="3257550" y="54203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E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4" name="object 444"/>
            <p:cNvSpPr/>
            <p:nvPr/>
          </p:nvSpPr>
          <p:spPr>
            <a:xfrm>
              <a:off x="3257550" y="54330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BF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5" name="object 445"/>
            <p:cNvSpPr/>
            <p:nvPr/>
          </p:nvSpPr>
          <p:spPr>
            <a:xfrm>
              <a:off x="3257550" y="54457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0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6" name="object 446"/>
            <p:cNvSpPr/>
            <p:nvPr/>
          </p:nvSpPr>
          <p:spPr>
            <a:xfrm>
              <a:off x="3257550" y="54584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1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7" name="object 447"/>
            <p:cNvSpPr/>
            <p:nvPr/>
          </p:nvSpPr>
          <p:spPr>
            <a:xfrm>
              <a:off x="3257550" y="54711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2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8" name="object 448"/>
            <p:cNvSpPr/>
            <p:nvPr/>
          </p:nvSpPr>
          <p:spPr>
            <a:xfrm>
              <a:off x="3257550" y="54838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3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9" name="object 449"/>
            <p:cNvSpPr/>
            <p:nvPr/>
          </p:nvSpPr>
          <p:spPr>
            <a:xfrm>
              <a:off x="3257550" y="54965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4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0" name="object 450"/>
            <p:cNvSpPr/>
            <p:nvPr/>
          </p:nvSpPr>
          <p:spPr>
            <a:xfrm>
              <a:off x="3257550" y="55092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5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1" name="object 451"/>
            <p:cNvSpPr/>
            <p:nvPr/>
          </p:nvSpPr>
          <p:spPr>
            <a:xfrm>
              <a:off x="3257550" y="55219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6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2" name="object 452"/>
            <p:cNvSpPr/>
            <p:nvPr/>
          </p:nvSpPr>
          <p:spPr>
            <a:xfrm>
              <a:off x="3257550" y="55346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7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3" name="object 453"/>
            <p:cNvSpPr/>
            <p:nvPr/>
          </p:nvSpPr>
          <p:spPr>
            <a:xfrm>
              <a:off x="3257550" y="55473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8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4" name="object 454"/>
            <p:cNvSpPr/>
            <p:nvPr/>
          </p:nvSpPr>
          <p:spPr>
            <a:xfrm>
              <a:off x="3257550" y="55600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9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5" name="object 455"/>
            <p:cNvSpPr/>
            <p:nvPr/>
          </p:nvSpPr>
          <p:spPr>
            <a:xfrm>
              <a:off x="3257550" y="55727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A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6" name="object 456"/>
            <p:cNvSpPr/>
            <p:nvPr/>
          </p:nvSpPr>
          <p:spPr>
            <a:xfrm>
              <a:off x="3257550" y="55854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C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7" name="object 457"/>
            <p:cNvSpPr/>
            <p:nvPr/>
          </p:nvSpPr>
          <p:spPr>
            <a:xfrm>
              <a:off x="3257550" y="55981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C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8" name="object 458"/>
            <p:cNvSpPr/>
            <p:nvPr/>
          </p:nvSpPr>
          <p:spPr>
            <a:xfrm>
              <a:off x="3257550" y="56108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D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9" name="object 459"/>
            <p:cNvSpPr/>
            <p:nvPr/>
          </p:nvSpPr>
          <p:spPr>
            <a:xfrm>
              <a:off x="3257550" y="56235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E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0" name="object 460"/>
            <p:cNvSpPr/>
            <p:nvPr/>
          </p:nvSpPr>
          <p:spPr>
            <a:xfrm>
              <a:off x="3257550" y="56362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CF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1" name="object 461"/>
            <p:cNvSpPr/>
            <p:nvPr/>
          </p:nvSpPr>
          <p:spPr>
            <a:xfrm>
              <a:off x="3257550" y="56489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D0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2" name="object 462"/>
            <p:cNvSpPr/>
            <p:nvPr/>
          </p:nvSpPr>
          <p:spPr>
            <a:xfrm>
              <a:off x="3257550" y="56616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D1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3" name="object 463"/>
            <p:cNvSpPr/>
            <p:nvPr/>
          </p:nvSpPr>
          <p:spPr>
            <a:xfrm>
              <a:off x="3257550" y="56743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D2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4" name="object 464"/>
            <p:cNvSpPr/>
            <p:nvPr/>
          </p:nvSpPr>
          <p:spPr>
            <a:xfrm>
              <a:off x="3257550" y="568705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3829" y="1269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D3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5" name="object 465"/>
            <p:cNvSpPr/>
            <p:nvPr/>
          </p:nvSpPr>
          <p:spPr>
            <a:xfrm>
              <a:off x="3257550" y="5699759"/>
              <a:ext cx="2703830" cy="13970"/>
            </a:xfrm>
            <a:custGeom>
              <a:avLst/>
              <a:gdLst/>
              <a:ahLst/>
              <a:cxnLst/>
              <a:rect l="l" t="t" r="r" b="b"/>
              <a:pathLst>
                <a:path w="2703829" h="13970">
                  <a:moveTo>
                    <a:pt x="2703829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3829" y="13969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D4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6" name="object 466"/>
            <p:cNvSpPr/>
            <p:nvPr/>
          </p:nvSpPr>
          <p:spPr>
            <a:xfrm>
              <a:off x="3620770" y="57137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5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7" name="object 467"/>
            <p:cNvSpPr/>
            <p:nvPr/>
          </p:nvSpPr>
          <p:spPr>
            <a:xfrm>
              <a:off x="3620770" y="5726429"/>
              <a:ext cx="2340610" cy="11430"/>
            </a:xfrm>
            <a:custGeom>
              <a:avLst/>
              <a:gdLst/>
              <a:ahLst/>
              <a:cxnLst/>
              <a:rect l="l" t="t" r="r" b="b"/>
              <a:pathLst>
                <a:path w="2340610" h="11429">
                  <a:moveTo>
                    <a:pt x="0" y="11430"/>
                  </a:moveTo>
                  <a:lnTo>
                    <a:pt x="2340609" y="1143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1430"/>
                  </a:lnTo>
                  <a:close/>
                </a:path>
              </a:pathLst>
            </a:custGeom>
            <a:solidFill>
              <a:srgbClr val="D6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8" name="object 468"/>
            <p:cNvSpPr/>
            <p:nvPr/>
          </p:nvSpPr>
          <p:spPr>
            <a:xfrm>
              <a:off x="3620770" y="5737859"/>
              <a:ext cx="2340610" cy="13970"/>
            </a:xfrm>
            <a:custGeom>
              <a:avLst/>
              <a:gdLst/>
              <a:ahLst/>
              <a:cxnLst/>
              <a:rect l="l" t="t" r="r" b="b"/>
              <a:pathLst>
                <a:path w="2340610" h="13970">
                  <a:moveTo>
                    <a:pt x="0" y="13969"/>
                  </a:moveTo>
                  <a:lnTo>
                    <a:pt x="2340609" y="13969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3969"/>
                  </a:lnTo>
                  <a:close/>
                </a:path>
              </a:pathLst>
            </a:custGeom>
            <a:solidFill>
              <a:srgbClr val="D7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9" name="object 469"/>
            <p:cNvSpPr/>
            <p:nvPr/>
          </p:nvSpPr>
          <p:spPr>
            <a:xfrm>
              <a:off x="3620770" y="57518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8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0" name="object 470"/>
            <p:cNvSpPr/>
            <p:nvPr/>
          </p:nvSpPr>
          <p:spPr>
            <a:xfrm>
              <a:off x="3620770" y="5764529"/>
              <a:ext cx="2340610" cy="11430"/>
            </a:xfrm>
            <a:custGeom>
              <a:avLst/>
              <a:gdLst/>
              <a:ahLst/>
              <a:cxnLst/>
              <a:rect l="l" t="t" r="r" b="b"/>
              <a:pathLst>
                <a:path w="2340610" h="11429">
                  <a:moveTo>
                    <a:pt x="0" y="11430"/>
                  </a:moveTo>
                  <a:lnTo>
                    <a:pt x="2340609" y="1143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1430"/>
                  </a:lnTo>
                  <a:close/>
                </a:path>
              </a:pathLst>
            </a:custGeom>
            <a:solidFill>
              <a:srgbClr val="D9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1" name="object 471"/>
            <p:cNvSpPr/>
            <p:nvPr/>
          </p:nvSpPr>
          <p:spPr>
            <a:xfrm>
              <a:off x="3620770" y="5775959"/>
              <a:ext cx="2340610" cy="13970"/>
            </a:xfrm>
            <a:custGeom>
              <a:avLst/>
              <a:gdLst/>
              <a:ahLst/>
              <a:cxnLst/>
              <a:rect l="l" t="t" r="r" b="b"/>
              <a:pathLst>
                <a:path w="2340610" h="13970">
                  <a:moveTo>
                    <a:pt x="0" y="13969"/>
                  </a:moveTo>
                  <a:lnTo>
                    <a:pt x="2340609" y="13969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3969"/>
                  </a:lnTo>
                  <a:close/>
                </a:path>
              </a:pathLst>
            </a:custGeom>
            <a:solidFill>
              <a:srgbClr val="DA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2" name="object 472"/>
            <p:cNvSpPr/>
            <p:nvPr/>
          </p:nvSpPr>
          <p:spPr>
            <a:xfrm>
              <a:off x="3257550" y="57899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889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DB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3" name="object 473"/>
            <p:cNvSpPr/>
            <p:nvPr/>
          </p:nvSpPr>
          <p:spPr>
            <a:xfrm>
              <a:off x="3620770" y="58026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C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4" name="object 474"/>
            <p:cNvSpPr/>
            <p:nvPr/>
          </p:nvSpPr>
          <p:spPr>
            <a:xfrm>
              <a:off x="3620770" y="58153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D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5" name="object 475"/>
            <p:cNvSpPr/>
            <p:nvPr/>
          </p:nvSpPr>
          <p:spPr>
            <a:xfrm>
              <a:off x="3620770" y="58280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E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6" name="object 476"/>
            <p:cNvSpPr/>
            <p:nvPr/>
          </p:nvSpPr>
          <p:spPr>
            <a:xfrm>
              <a:off x="3620770" y="58407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F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7" name="object 477"/>
            <p:cNvSpPr/>
            <p:nvPr/>
          </p:nvSpPr>
          <p:spPr>
            <a:xfrm>
              <a:off x="3620770" y="58534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0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8" name="object 478"/>
            <p:cNvSpPr/>
            <p:nvPr/>
          </p:nvSpPr>
          <p:spPr>
            <a:xfrm>
              <a:off x="3257550" y="58661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635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E1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9" name="object 479"/>
            <p:cNvSpPr/>
            <p:nvPr/>
          </p:nvSpPr>
          <p:spPr>
            <a:xfrm>
              <a:off x="3257550" y="58788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12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E2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0" name="object 480"/>
            <p:cNvSpPr/>
            <p:nvPr/>
          </p:nvSpPr>
          <p:spPr>
            <a:xfrm>
              <a:off x="3620770" y="58915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3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1" name="object 481"/>
            <p:cNvSpPr/>
            <p:nvPr/>
          </p:nvSpPr>
          <p:spPr>
            <a:xfrm>
              <a:off x="3620770" y="59042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4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2" name="object 482"/>
            <p:cNvSpPr/>
            <p:nvPr/>
          </p:nvSpPr>
          <p:spPr>
            <a:xfrm>
              <a:off x="3620770" y="59169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5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3" name="object 483"/>
            <p:cNvSpPr/>
            <p:nvPr/>
          </p:nvSpPr>
          <p:spPr>
            <a:xfrm>
              <a:off x="3620770" y="59296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6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4" name="object 484"/>
            <p:cNvSpPr/>
            <p:nvPr/>
          </p:nvSpPr>
          <p:spPr>
            <a:xfrm>
              <a:off x="3620770" y="59423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7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5" name="object 485"/>
            <p:cNvSpPr/>
            <p:nvPr/>
          </p:nvSpPr>
          <p:spPr>
            <a:xfrm>
              <a:off x="3257550" y="59550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8890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8890"/>
                  </a:lnTo>
                  <a:lnTo>
                    <a:pt x="2703830" y="1270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E8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6" name="object 486"/>
            <p:cNvSpPr/>
            <p:nvPr/>
          </p:nvSpPr>
          <p:spPr>
            <a:xfrm>
              <a:off x="3620770" y="59677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9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7" name="object 487"/>
            <p:cNvSpPr/>
            <p:nvPr/>
          </p:nvSpPr>
          <p:spPr>
            <a:xfrm>
              <a:off x="3620770" y="59804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A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8" name="object 488"/>
            <p:cNvSpPr/>
            <p:nvPr/>
          </p:nvSpPr>
          <p:spPr>
            <a:xfrm>
              <a:off x="3620770" y="59931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B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9" name="object 489"/>
            <p:cNvSpPr/>
            <p:nvPr/>
          </p:nvSpPr>
          <p:spPr>
            <a:xfrm>
              <a:off x="3620770" y="60058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C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0" name="object 490"/>
            <p:cNvSpPr/>
            <p:nvPr/>
          </p:nvSpPr>
          <p:spPr>
            <a:xfrm>
              <a:off x="3620770" y="6018529"/>
              <a:ext cx="2340610" cy="12700"/>
            </a:xfrm>
            <a:custGeom>
              <a:avLst/>
              <a:gdLst/>
              <a:ahLst/>
              <a:cxnLst/>
              <a:rect l="l" t="t" r="r" b="b"/>
              <a:pathLst>
                <a:path w="2340610" h="12700">
                  <a:moveTo>
                    <a:pt x="0" y="12700"/>
                  </a:moveTo>
                  <a:lnTo>
                    <a:pt x="2340609" y="12700"/>
                  </a:lnTo>
                  <a:lnTo>
                    <a:pt x="234060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D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1" name="object 491"/>
            <p:cNvSpPr/>
            <p:nvPr/>
          </p:nvSpPr>
          <p:spPr>
            <a:xfrm>
              <a:off x="3257550" y="6031242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30" y="0"/>
                  </a:moveTo>
                  <a:lnTo>
                    <a:pt x="0" y="0"/>
                  </a:lnTo>
                  <a:lnTo>
                    <a:pt x="0" y="8877"/>
                  </a:lnTo>
                  <a:lnTo>
                    <a:pt x="0" y="12700"/>
                  </a:lnTo>
                  <a:lnTo>
                    <a:pt x="2703830" y="12700"/>
                  </a:lnTo>
                  <a:lnTo>
                    <a:pt x="2703830" y="8877"/>
                  </a:lnTo>
                  <a:lnTo>
                    <a:pt x="2703830" y="0"/>
                  </a:lnTo>
                  <a:close/>
                </a:path>
              </a:pathLst>
            </a:custGeom>
            <a:solidFill>
              <a:srgbClr val="EE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2" name="object 492"/>
            <p:cNvSpPr/>
            <p:nvPr/>
          </p:nvSpPr>
          <p:spPr>
            <a:xfrm>
              <a:off x="3257550" y="60439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EF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3" name="object 493"/>
            <p:cNvSpPr/>
            <p:nvPr/>
          </p:nvSpPr>
          <p:spPr>
            <a:xfrm>
              <a:off x="3257550" y="60566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0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4" name="object 494"/>
            <p:cNvSpPr/>
            <p:nvPr/>
          </p:nvSpPr>
          <p:spPr>
            <a:xfrm>
              <a:off x="3257550" y="60693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1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5" name="object 495"/>
            <p:cNvSpPr/>
            <p:nvPr/>
          </p:nvSpPr>
          <p:spPr>
            <a:xfrm>
              <a:off x="3257550" y="60820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2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6" name="object 496"/>
            <p:cNvSpPr/>
            <p:nvPr/>
          </p:nvSpPr>
          <p:spPr>
            <a:xfrm>
              <a:off x="3257550" y="60947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3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7" name="object 497"/>
            <p:cNvSpPr/>
            <p:nvPr/>
          </p:nvSpPr>
          <p:spPr>
            <a:xfrm>
              <a:off x="3257550" y="61074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4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8" name="object 498"/>
            <p:cNvSpPr/>
            <p:nvPr/>
          </p:nvSpPr>
          <p:spPr>
            <a:xfrm>
              <a:off x="3257550" y="61201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5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9" name="object 499"/>
            <p:cNvSpPr/>
            <p:nvPr/>
          </p:nvSpPr>
          <p:spPr>
            <a:xfrm>
              <a:off x="3257550" y="61328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6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0" name="object 500"/>
            <p:cNvSpPr/>
            <p:nvPr/>
          </p:nvSpPr>
          <p:spPr>
            <a:xfrm>
              <a:off x="3257550" y="61455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7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1" name="object 501"/>
            <p:cNvSpPr/>
            <p:nvPr/>
          </p:nvSpPr>
          <p:spPr>
            <a:xfrm>
              <a:off x="3257550" y="61582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8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2" name="object 502"/>
            <p:cNvSpPr/>
            <p:nvPr/>
          </p:nvSpPr>
          <p:spPr>
            <a:xfrm>
              <a:off x="3257550" y="61709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9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3" name="object 503"/>
            <p:cNvSpPr/>
            <p:nvPr/>
          </p:nvSpPr>
          <p:spPr>
            <a:xfrm>
              <a:off x="3257550" y="6183629"/>
              <a:ext cx="2703830" cy="12700"/>
            </a:xfrm>
            <a:custGeom>
              <a:avLst/>
              <a:gdLst/>
              <a:ahLst/>
              <a:cxnLst/>
              <a:rect l="l" t="t" r="r" b="b"/>
              <a:pathLst>
                <a:path w="2703829" h="12700">
                  <a:moveTo>
                    <a:pt x="2703829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3829" y="12700"/>
                  </a:lnTo>
                  <a:lnTo>
                    <a:pt x="2703829" y="0"/>
                  </a:lnTo>
                  <a:close/>
                </a:path>
              </a:pathLst>
            </a:custGeom>
            <a:solidFill>
              <a:srgbClr val="FA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4" name="object 504"/>
            <p:cNvSpPr/>
            <p:nvPr/>
          </p:nvSpPr>
          <p:spPr>
            <a:xfrm>
              <a:off x="3797300" y="3528059"/>
              <a:ext cx="1623060" cy="825500"/>
            </a:xfrm>
            <a:custGeom>
              <a:avLst/>
              <a:gdLst/>
              <a:ahLst/>
              <a:cxnLst/>
              <a:rect l="l" t="t" r="r" b="b"/>
              <a:pathLst>
                <a:path w="1623060" h="825500">
                  <a:moveTo>
                    <a:pt x="811529" y="825500"/>
                  </a:moveTo>
                  <a:lnTo>
                    <a:pt x="0" y="825500"/>
                  </a:lnTo>
                  <a:lnTo>
                    <a:pt x="0" y="0"/>
                  </a:lnTo>
                  <a:lnTo>
                    <a:pt x="1623060" y="0"/>
                  </a:lnTo>
                  <a:lnTo>
                    <a:pt x="1623060" y="825500"/>
                  </a:lnTo>
                  <a:lnTo>
                    <a:pt x="811529" y="8255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5" name="object 505"/>
          <p:cNvSpPr txBox="1"/>
          <p:nvPr/>
        </p:nvSpPr>
        <p:spPr>
          <a:xfrm>
            <a:off x="4076700" y="3623309"/>
            <a:ext cx="1002030" cy="61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340"/>
              </a:lnSpc>
              <a:spcBef>
                <a:spcPts val="100"/>
              </a:spcBef>
            </a:pP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dirty="0" sz="2000" spc="-5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AP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  <a:p>
            <a:pPr marL="150495">
              <a:lnSpc>
                <a:spcPts val="2340"/>
              </a:lnSpc>
            </a:pP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Engine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06" name="object 506"/>
          <p:cNvGrpSpPr/>
          <p:nvPr/>
        </p:nvGrpSpPr>
        <p:grpSpPr>
          <a:xfrm>
            <a:off x="332740" y="2973070"/>
            <a:ext cx="4338320" cy="3224530"/>
            <a:chOff x="332740" y="2973070"/>
            <a:chExt cx="4338320" cy="3224530"/>
          </a:xfrm>
        </p:grpSpPr>
        <p:sp>
          <p:nvSpPr>
            <p:cNvPr id="507" name="object 507"/>
            <p:cNvSpPr/>
            <p:nvPr/>
          </p:nvSpPr>
          <p:spPr>
            <a:xfrm>
              <a:off x="4514850" y="3020059"/>
              <a:ext cx="154940" cy="510540"/>
            </a:xfrm>
            <a:custGeom>
              <a:avLst/>
              <a:gdLst/>
              <a:ahLst/>
              <a:cxnLst/>
              <a:rect l="l" t="t" r="r" b="b"/>
              <a:pathLst>
                <a:path w="154939" h="510539">
                  <a:moveTo>
                    <a:pt x="154940" y="153670"/>
                  </a:moveTo>
                  <a:lnTo>
                    <a:pt x="82550" y="0"/>
                  </a:lnTo>
                  <a:lnTo>
                    <a:pt x="2540" y="151130"/>
                  </a:lnTo>
                  <a:lnTo>
                    <a:pt x="49530" y="151917"/>
                  </a:lnTo>
                  <a:lnTo>
                    <a:pt x="49530" y="357695"/>
                  </a:lnTo>
                  <a:lnTo>
                    <a:pt x="0" y="356870"/>
                  </a:lnTo>
                  <a:lnTo>
                    <a:pt x="72390" y="510540"/>
                  </a:lnTo>
                  <a:lnTo>
                    <a:pt x="152400" y="359410"/>
                  </a:lnTo>
                  <a:lnTo>
                    <a:pt x="105410" y="358635"/>
                  </a:lnTo>
                  <a:lnTo>
                    <a:pt x="105410" y="152844"/>
                  </a:lnTo>
                  <a:lnTo>
                    <a:pt x="154940" y="153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8" name="object 508"/>
            <p:cNvSpPr/>
            <p:nvPr/>
          </p:nvSpPr>
          <p:spPr>
            <a:xfrm>
              <a:off x="4502150" y="3007359"/>
              <a:ext cx="154940" cy="510540"/>
            </a:xfrm>
            <a:custGeom>
              <a:avLst/>
              <a:gdLst/>
              <a:ahLst/>
              <a:cxnLst/>
              <a:rect l="l" t="t" r="r" b="b"/>
              <a:pathLst>
                <a:path w="154939" h="510539">
                  <a:moveTo>
                    <a:pt x="154940" y="153670"/>
                  </a:moveTo>
                  <a:lnTo>
                    <a:pt x="82550" y="0"/>
                  </a:lnTo>
                  <a:lnTo>
                    <a:pt x="3810" y="151130"/>
                  </a:lnTo>
                  <a:lnTo>
                    <a:pt x="54025" y="151980"/>
                  </a:lnTo>
                  <a:lnTo>
                    <a:pt x="50101" y="358127"/>
                  </a:lnTo>
                  <a:lnTo>
                    <a:pt x="0" y="356870"/>
                  </a:lnTo>
                  <a:lnTo>
                    <a:pt x="72390" y="510540"/>
                  </a:lnTo>
                  <a:lnTo>
                    <a:pt x="152400" y="360680"/>
                  </a:lnTo>
                  <a:lnTo>
                    <a:pt x="100901" y="359397"/>
                  </a:lnTo>
                  <a:lnTo>
                    <a:pt x="104813" y="152831"/>
                  </a:lnTo>
                  <a:lnTo>
                    <a:pt x="154940" y="15367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9" name="object 509"/>
            <p:cNvSpPr/>
            <p:nvPr/>
          </p:nvSpPr>
          <p:spPr>
            <a:xfrm>
              <a:off x="4517390" y="4408169"/>
              <a:ext cx="153670" cy="929640"/>
            </a:xfrm>
            <a:custGeom>
              <a:avLst/>
              <a:gdLst/>
              <a:ahLst/>
              <a:cxnLst/>
              <a:rect l="l" t="t" r="r" b="b"/>
              <a:pathLst>
                <a:path w="153670" h="929639">
                  <a:moveTo>
                    <a:pt x="153670" y="152400"/>
                  </a:moveTo>
                  <a:lnTo>
                    <a:pt x="77470" y="0"/>
                  </a:lnTo>
                  <a:lnTo>
                    <a:pt x="1270" y="152400"/>
                  </a:lnTo>
                  <a:lnTo>
                    <a:pt x="50800" y="152400"/>
                  </a:lnTo>
                  <a:lnTo>
                    <a:pt x="50800" y="777240"/>
                  </a:lnTo>
                  <a:lnTo>
                    <a:pt x="0" y="777240"/>
                  </a:lnTo>
                  <a:lnTo>
                    <a:pt x="76200" y="929640"/>
                  </a:lnTo>
                  <a:lnTo>
                    <a:pt x="152400" y="777240"/>
                  </a:lnTo>
                  <a:lnTo>
                    <a:pt x="102870" y="777240"/>
                  </a:lnTo>
                  <a:lnTo>
                    <a:pt x="102870" y="152400"/>
                  </a:lnTo>
                  <a:lnTo>
                    <a:pt x="153670" y="152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0" name="object 510"/>
            <p:cNvSpPr/>
            <p:nvPr/>
          </p:nvSpPr>
          <p:spPr>
            <a:xfrm>
              <a:off x="4504690" y="4395469"/>
              <a:ext cx="153670" cy="929640"/>
            </a:xfrm>
            <a:custGeom>
              <a:avLst/>
              <a:gdLst/>
              <a:ahLst/>
              <a:cxnLst/>
              <a:rect l="l" t="t" r="r" b="b"/>
              <a:pathLst>
                <a:path w="153670" h="929639">
                  <a:moveTo>
                    <a:pt x="153670" y="152400"/>
                  </a:moveTo>
                  <a:lnTo>
                    <a:pt x="77470" y="0"/>
                  </a:lnTo>
                  <a:lnTo>
                    <a:pt x="1270" y="152400"/>
                  </a:lnTo>
                  <a:lnTo>
                    <a:pt x="52006" y="152400"/>
                  </a:lnTo>
                  <a:lnTo>
                    <a:pt x="50850" y="777240"/>
                  </a:lnTo>
                  <a:lnTo>
                    <a:pt x="0" y="777240"/>
                  </a:lnTo>
                  <a:lnTo>
                    <a:pt x="76200" y="929640"/>
                  </a:lnTo>
                  <a:lnTo>
                    <a:pt x="152400" y="777240"/>
                  </a:lnTo>
                  <a:lnTo>
                    <a:pt x="101650" y="777240"/>
                  </a:lnTo>
                  <a:lnTo>
                    <a:pt x="102806" y="152400"/>
                  </a:lnTo>
                  <a:lnTo>
                    <a:pt x="153670" y="15240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1" name="object 511"/>
            <p:cNvSpPr/>
            <p:nvPr/>
          </p:nvSpPr>
          <p:spPr>
            <a:xfrm>
              <a:off x="332740" y="2976879"/>
              <a:ext cx="2708910" cy="38100"/>
            </a:xfrm>
            <a:custGeom>
              <a:avLst/>
              <a:gdLst/>
              <a:ahLst/>
              <a:cxnLst/>
              <a:rect l="l" t="t" r="r" b="b"/>
              <a:pathLst>
                <a:path w="2708910" h="381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2708910" y="38100"/>
                  </a:lnTo>
                  <a:lnTo>
                    <a:pt x="2708910" y="254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2" name="object 512"/>
            <p:cNvSpPr/>
            <p:nvPr/>
          </p:nvSpPr>
          <p:spPr>
            <a:xfrm>
              <a:off x="332740" y="30149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1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3" name="object 513"/>
            <p:cNvSpPr/>
            <p:nvPr/>
          </p:nvSpPr>
          <p:spPr>
            <a:xfrm>
              <a:off x="332740" y="30276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2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4" name="object 514"/>
            <p:cNvSpPr/>
            <p:nvPr/>
          </p:nvSpPr>
          <p:spPr>
            <a:xfrm>
              <a:off x="332740" y="30403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3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5" name="object 515"/>
            <p:cNvSpPr/>
            <p:nvPr/>
          </p:nvSpPr>
          <p:spPr>
            <a:xfrm>
              <a:off x="332740" y="30530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4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6" name="object 516"/>
            <p:cNvSpPr/>
            <p:nvPr/>
          </p:nvSpPr>
          <p:spPr>
            <a:xfrm>
              <a:off x="332740" y="30657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5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7" name="object 517"/>
            <p:cNvSpPr/>
            <p:nvPr/>
          </p:nvSpPr>
          <p:spPr>
            <a:xfrm>
              <a:off x="332740" y="30784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6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8" name="object 518"/>
            <p:cNvSpPr/>
            <p:nvPr/>
          </p:nvSpPr>
          <p:spPr>
            <a:xfrm>
              <a:off x="332740" y="309118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7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9" name="object 519"/>
            <p:cNvSpPr/>
            <p:nvPr/>
          </p:nvSpPr>
          <p:spPr>
            <a:xfrm>
              <a:off x="332740" y="3103879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69">
                  <a:moveTo>
                    <a:pt x="27089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3970"/>
                  </a:lnTo>
                  <a:lnTo>
                    <a:pt x="2708910" y="13970"/>
                  </a:lnTo>
                  <a:lnTo>
                    <a:pt x="2708910" y="381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8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0" name="object 520"/>
            <p:cNvSpPr/>
            <p:nvPr/>
          </p:nvSpPr>
          <p:spPr>
            <a:xfrm>
              <a:off x="332740" y="3117849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30">
                  <a:moveTo>
                    <a:pt x="148336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483360" y="11430"/>
                  </a:lnTo>
                  <a:lnTo>
                    <a:pt x="1483360" y="0"/>
                  </a:lnTo>
                  <a:close/>
                </a:path>
                <a:path w="2708910" h="11430">
                  <a:moveTo>
                    <a:pt x="2708910" y="0"/>
                  </a:moveTo>
                  <a:lnTo>
                    <a:pt x="1540510" y="0"/>
                  </a:lnTo>
                  <a:lnTo>
                    <a:pt x="154051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9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1" name="object 521"/>
            <p:cNvSpPr/>
            <p:nvPr/>
          </p:nvSpPr>
          <p:spPr>
            <a:xfrm>
              <a:off x="332740" y="312927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A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2" name="object 522"/>
            <p:cNvSpPr/>
            <p:nvPr/>
          </p:nvSpPr>
          <p:spPr>
            <a:xfrm>
              <a:off x="332740" y="3141979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69">
                  <a:moveTo>
                    <a:pt x="148336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483360" y="13970"/>
                  </a:lnTo>
                  <a:lnTo>
                    <a:pt x="1483360" y="0"/>
                  </a:lnTo>
                  <a:close/>
                </a:path>
                <a:path w="2708910" h="13969">
                  <a:moveTo>
                    <a:pt x="2708910" y="0"/>
                  </a:moveTo>
                  <a:lnTo>
                    <a:pt x="1540510" y="0"/>
                  </a:lnTo>
                  <a:lnTo>
                    <a:pt x="154051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B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3" name="object 523"/>
            <p:cNvSpPr/>
            <p:nvPr/>
          </p:nvSpPr>
          <p:spPr>
            <a:xfrm>
              <a:off x="332740" y="3155949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30">
                  <a:moveTo>
                    <a:pt x="148336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483360" y="11430"/>
                  </a:lnTo>
                  <a:lnTo>
                    <a:pt x="1483360" y="0"/>
                  </a:lnTo>
                  <a:close/>
                </a:path>
                <a:path w="2708910" h="11430">
                  <a:moveTo>
                    <a:pt x="2708910" y="0"/>
                  </a:moveTo>
                  <a:lnTo>
                    <a:pt x="1540510" y="0"/>
                  </a:lnTo>
                  <a:lnTo>
                    <a:pt x="154051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C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4" name="object 524"/>
            <p:cNvSpPr/>
            <p:nvPr/>
          </p:nvSpPr>
          <p:spPr>
            <a:xfrm>
              <a:off x="332740" y="316737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DC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5" name="object 525"/>
            <p:cNvSpPr/>
            <p:nvPr/>
          </p:nvSpPr>
          <p:spPr>
            <a:xfrm>
              <a:off x="332740" y="3180079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69">
                  <a:moveTo>
                    <a:pt x="148336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483360" y="13970"/>
                  </a:lnTo>
                  <a:lnTo>
                    <a:pt x="1483360" y="0"/>
                  </a:lnTo>
                  <a:close/>
                </a:path>
                <a:path w="2708910" h="13969">
                  <a:moveTo>
                    <a:pt x="2708910" y="0"/>
                  </a:moveTo>
                  <a:lnTo>
                    <a:pt x="1540510" y="0"/>
                  </a:lnTo>
                  <a:lnTo>
                    <a:pt x="154051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E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6" name="object 526"/>
            <p:cNvSpPr/>
            <p:nvPr/>
          </p:nvSpPr>
          <p:spPr>
            <a:xfrm>
              <a:off x="332740" y="31940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0F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7" name="object 527"/>
            <p:cNvSpPr/>
            <p:nvPr/>
          </p:nvSpPr>
          <p:spPr>
            <a:xfrm>
              <a:off x="332740" y="3206749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30">
                  <a:moveTo>
                    <a:pt x="148336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1483360" y="11430"/>
                  </a:lnTo>
                  <a:lnTo>
                    <a:pt x="1483360" y="0"/>
                  </a:lnTo>
                  <a:close/>
                </a:path>
                <a:path w="2708910" h="11430">
                  <a:moveTo>
                    <a:pt x="2708910" y="0"/>
                  </a:moveTo>
                  <a:lnTo>
                    <a:pt x="1540510" y="0"/>
                  </a:lnTo>
                  <a:lnTo>
                    <a:pt x="154051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0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8" name="object 528"/>
            <p:cNvSpPr/>
            <p:nvPr/>
          </p:nvSpPr>
          <p:spPr>
            <a:xfrm>
              <a:off x="332740" y="3218179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69">
                  <a:moveTo>
                    <a:pt x="148336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1483360" y="13970"/>
                  </a:lnTo>
                  <a:lnTo>
                    <a:pt x="1483360" y="0"/>
                  </a:lnTo>
                  <a:close/>
                </a:path>
                <a:path w="2708910" h="13969">
                  <a:moveTo>
                    <a:pt x="2708910" y="0"/>
                  </a:moveTo>
                  <a:lnTo>
                    <a:pt x="1540510" y="0"/>
                  </a:lnTo>
                  <a:lnTo>
                    <a:pt x="154051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1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9" name="object 529"/>
            <p:cNvSpPr/>
            <p:nvPr/>
          </p:nvSpPr>
          <p:spPr>
            <a:xfrm>
              <a:off x="332740" y="32321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2C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0" name="object 530"/>
            <p:cNvSpPr/>
            <p:nvPr/>
          </p:nvSpPr>
          <p:spPr>
            <a:xfrm>
              <a:off x="332740" y="32448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3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1" name="object 531"/>
            <p:cNvSpPr/>
            <p:nvPr/>
          </p:nvSpPr>
          <p:spPr>
            <a:xfrm>
              <a:off x="332740" y="32575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4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2" name="object 532"/>
            <p:cNvSpPr/>
            <p:nvPr/>
          </p:nvSpPr>
          <p:spPr>
            <a:xfrm>
              <a:off x="332740" y="32702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5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3" name="object 533"/>
            <p:cNvSpPr/>
            <p:nvPr/>
          </p:nvSpPr>
          <p:spPr>
            <a:xfrm>
              <a:off x="332740" y="32829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6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4" name="object 534"/>
            <p:cNvSpPr/>
            <p:nvPr/>
          </p:nvSpPr>
          <p:spPr>
            <a:xfrm>
              <a:off x="332740" y="32956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7C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5" name="object 535"/>
            <p:cNvSpPr/>
            <p:nvPr/>
          </p:nvSpPr>
          <p:spPr>
            <a:xfrm>
              <a:off x="332740" y="33083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8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6" name="object 536"/>
            <p:cNvSpPr/>
            <p:nvPr/>
          </p:nvSpPr>
          <p:spPr>
            <a:xfrm>
              <a:off x="332740" y="33210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9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7" name="object 537"/>
            <p:cNvSpPr/>
            <p:nvPr/>
          </p:nvSpPr>
          <p:spPr>
            <a:xfrm>
              <a:off x="332740" y="33337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A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8" name="object 538"/>
            <p:cNvSpPr/>
            <p:nvPr/>
          </p:nvSpPr>
          <p:spPr>
            <a:xfrm>
              <a:off x="332740" y="33464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B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9" name="object 539"/>
            <p:cNvSpPr/>
            <p:nvPr/>
          </p:nvSpPr>
          <p:spPr>
            <a:xfrm>
              <a:off x="332740" y="33591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148336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483360" y="12700"/>
                  </a:lnTo>
                  <a:lnTo>
                    <a:pt x="1483360" y="0"/>
                  </a:lnTo>
                  <a:close/>
                </a:path>
                <a:path w="2708910" h="12700">
                  <a:moveTo>
                    <a:pt x="2708910" y="0"/>
                  </a:moveTo>
                  <a:lnTo>
                    <a:pt x="1540510" y="0"/>
                  </a:lnTo>
                  <a:lnTo>
                    <a:pt x="154051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CD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0" name="object 540"/>
            <p:cNvSpPr/>
            <p:nvPr/>
          </p:nvSpPr>
          <p:spPr>
            <a:xfrm>
              <a:off x="332740" y="3371849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381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D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1" name="object 541"/>
            <p:cNvSpPr/>
            <p:nvPr/>
          </p:nvSpPr>
          <p:spPr>
            <a:xfrm>
              <a:off x="332740" y="33845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E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2" name="object 542"/>
            <p:cNvSpPr/>
            <p:nvPr/>
          </p:nvSpPr>
          <p:spPr>
            <a:xfrm>
              <a:off x="332740" y="33972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1F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3" name="object 543"/>
            <p:cNvSpPr/>
            <p:nvPr/>
          </p:nvSpPr>
          <p:spPr>
            <a:xfrm>
              <a:off x="332740" y="34099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0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4" name="object 544"/>
            <p:cNvSpPr/>
            <p:nvPr/>
          </p:nvSpPr>
          <p:spPr>
            <a:xfrm>
              <a:off x="332740" y="34226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1D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5" name="object 545"/>
            <p:cNvSpPr/>
            <p:nvPr/>
          </p:nvSpPr>
          <p:spPr>
            <a:xfrm>
              <a:off x="332740" y="34353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2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6" name="object 546"/>
            <p:cNvSpPr/>
            <p:nvPr/>
          </p:nvSpPr>
          <p:spPr>
            <a:xfrm>
              <a:off x="332740" y="34480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3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7" name="object 547"/>
            <p:cNvSpPr/>
            <p:nvPr/>
          </p:nvSpPr>
          <p:spPr>
            <a:xfrm>
              <a:off x="332740" y="34607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4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8" name="object 548"/>
            <p:cNvSpPr/>
            <p:nvPr/>
          </p:nvSpPr>
          <p:spPr>
            <a:xfrm>
              <a:off x="332740" y="34734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5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9" name="object 549"/>
            <p:cNvSpPr/>
            <p:nvPr/>
          </p:nvSpPr>
          <p:spPr>
            <a:xfrm>
              <a:off x="332740" y="34861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6D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0" name="object 550"/>
            <p:cNvSpPr/>
            <p:nvPr/>
          </p:nvSpPr>
          <p:spPr>
            <a:xfrm>
              <a:off x="332740" y="34988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7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1" name="object 551"/>
            <p:cNvSpPr/>
            <p:nvPr/>
          </p:nvSpPr>
          <p:spPr>
            <a:xfrm>
              <a:off x="332740" y="35115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8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2" name="object 552"/>
            <p:cNvSpPr/>
            <p:nvPr/>
          </p:nvSpPr>
          <p:spPr>
            <a:xfrm>
              <a:off x="332740" y="35242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9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3" name="object 553"/>
            <p:cNvSpPr/>
            <p:nvPr/>
          </p:nvSpPr>
          <p:spPr>
            <a:xfrm>
              <a:off x="332740" y="35369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A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4" name="object 554"/>
            <p:cNvSpPr/>
            <p:nvPr/>
          </p:nvSpPr>
          <p:spPr>
            <a:xfrm>
              <a:off x="332740" y="35496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BD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5" name="object 555"/>
            <p:cNvSpPr/>
            <p:nvPr/>
          </p:nvSpPr>
          <p:spPr>
            <a:xfrm>
              <a:off x="332740" y="35623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C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6" name="object 556"/>
            <p:cNvSpPr/>
            <p:nvPr/>
          </p:nvSpPr>
          <p:spPr>
            <a:xfrm>
              <a:off x="332740" y="35750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D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7" name="object 557"/>
            <p:cNvSpPr/>
            <p:nvPr/>
          </p:nvSpPr>
          <p:spPr>
            <a:xfrm>
              <a:off x="332740" y="35877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E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8" name="object 558"/>
            <p:cNvSpPr/>
            <p:nvPr/>
          </p:nvSpPr>
          <p:spPr>
            <a:xfrm>
              <a:off x="332740" y="36004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2F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9" name="object 559"/>
            <p:cNvSpPr/>
            <p:nvPr/>
          </p:nvSpPr>
          <p:spPr>
            <a:xfrm>
              <a:off x="332740" y="36131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0D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0" name="object 560"/>
            <p:cNvSpPr/>
            <p:nvPr/>
          </p:nvSpPr>
          <p:spPr>
            <a:xfrm>
              <a:off x="332740" y="362585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1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1" name="object 561"/>
            <p:cNvSpPr/>
            <p:nvPr/>
          </p:nvSpPr>
          <p:spPr>
            <a:xfrm>
              <a:off x="332740" y="3638549"/>
              <a:ext cx="2708910" cy="25400"/>
            </a:xfrm>
            <a:custGeom>
              <a:avLst/>
              <a:gdLst/>
              <a:ahLst/>
              <a:cxnLst/>
              <a:rect l="l" t="t" r="r" b="b"/>
              <a:pathLst>
                <a:path w="2708910" h="254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2708910" y="254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3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2" name="object 562"/>
            <p:cNvSpPr/>
            <p:nvPr/>
          </p:nvSpPr>
          <p:spPr>
            <a:xfrm>
              <a:off x="332740" y="366395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4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3" name="object 563"/>
            <p:cNvSpPr/>
            <p:nvPr/>
          </p:nvSpPr>
          <p:spPr>
            <a:xfrm>
              <a:off x="332740" y="36779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5D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4" name="object 564"/>
            <p:cNvSpPr/>
            <p:nvPr/>
          </p:nvSpPr>
          <p:spPr>
            <a:xfrm>
              <a:off x="332740" y="369062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8910" y="1142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6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5" name="object 565"/>
            <p:cNvSpPr/>
            <p:nvPr/>
          </p:nvSpPr>
          <p:spPr>
            <a:xfrm>
              <a:off x="332740" y="370205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7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6" name="object 566"/>
            <p:cNvSpPr/>
            <p:nvPr/>
          </p:nvSpPr>
          <p:spPr>
            <a:xfrm>
              <a:off x="332740" y="37160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8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7" name="object 567"/>
            <p:cNvSpPr/>
            <p:nvPr/>
          </p:nvSpPr>
          <p:spPr>
            <a:xfrm>
              <a:off x="332740" y="372872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8910" y="1142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9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8" name="object 568"/>
            <p:cNvSpPr/>
            <p:nvPr/>
          </p:nvSpPr>
          <p:spPr>
            <a:xfrm>
              <a:off x="332740" y="374015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AD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9" name="object 569"/>
            <p:cNvSpPr/>
            <p:nvPr/>
          </p:nvSpPr>
          <p:spPr>
            <a:xfrm>
              <a:off x="332740" y="37541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B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0" name="object 570"/>
            <p:cNvSpPr/>
            <p:nvPr/>
          </p:nvSpPr>
          <p:spPr>
            <a:xfrm>
              <a:off x="332740" y="37668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C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1" name="object 571"/>
            <p:cNvSpPr/>
            <p:nvPr/>
          </p:nvSpPr>
          <p:spPr>
            <a:xfrm>
              <a:off x="332740" y="37795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D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2" name="object 572"/>
            <p:cNvSpPr/>
            <p:nvPr/>
          </p:nvSpPr>
          <p:spPr>
            <a:xfrm>
              <a:off x="332740" y="37922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E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3" name="object 573"/>
            <p:cNvSpPr/>
            <p:nvPr/>
          </p:nvSpPr>
          <p:spPr>
            <a:xfrm>
              <a:off x="332740" y="38049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3FD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4" name="object 574"/>
            <p:cNvSpPr/>
            <p:nvPr/>
          </p:nvSpPr>
          <p:spPr>
            <a:xfrm>
              <a:off x="332740" y="38176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0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5" name="object 575"/>
            <p:cNvSpPr/>
            <p:nvPr/>
          </p:nvSpPr>
          <p:spPr>
            <a:xfrm>
              <a:off x="332740" y="38303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1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6" name="object 576"/>
            <p:cNvSpPr/>
            <p:nvPr/>
          </p:nvSpPr>
          <p:spPr>
            <a:xfrm>
              <a:off x="332740" y="38430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2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7" name="object 577"/>
            <p:cNvSpPr/>
            <p:nvPr/>
          </p:nvSpPr>
          <p:spPr>
            <a:xfrm>
              <a:off x="332740" y="38557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3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8" name="object 578"/>
            <p:cNvSpPr/>
            <p:nvPr/>
          </p:nvSpPr>
          <p:spPr>
            <a:xfrm>
              <a:off x="332740" y="38684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4D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9" name="object 579"/>
            <p:cNvSpPr/>
            <p:nvPr/>
          </p:nvSpPr>
          <p:spPr>
            <a:xfrm>
              <a:off x="332740" y="38811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5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0" name="object 580"/>
            <p:cNvSpPr/>
            <p:nvPr/>
          </p:nvSpPr>
          <p:spPr>
            <a:xfrm>
              <a:off x="332740" y="38938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6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1" name="object 581"/>
            <p:cNvSpPr/>
            <p:nvPr/>
          </p:nvSpPr>
          <p:spPr>
            <a:xfrm>
              <a:off x="332740" y="39065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7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2" name="object 582"/>
            <p:cNvSpPr/>
            <p:nvPr/>
          </p:nvSpPr>
          <p:spPr>
            <a:xfrm>
              <a:off x="332740" y="39192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8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3" name="object 583"/>
            <p:cNvSpPr/>
            <p:nvPr/>
          </p:nvSpPr>
          <p:spPr>
            <a:xfrm>
              <a:off x="332740" y="39319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9D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4" name="object 584"/>
            <p:cNvSpPr/>
            <p:nvPr/>
          </p:nvSpPr>
          <p:spPr>
            <a:xfrm>
              <a:off x="332740" y="39446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A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5" name="object 585"/>
            <p:cNvSpPr/>
            <p:nvPr/>
          </p:nvSpPr>
          <p:spPr>
            <a:xfrm>
              <a:off x="332740" y="39573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B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6" name="object 586"/>
            <p:cNvSpPr/>
            <p:nvPr/>
          </p:nvSpPr>
          <p:spPr>
            <a:xfrm>
              <a:off x="332740" y="39700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C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7" name="object 587"/>
            <p:cNvSpPr/>
            <p:nvPr/>
          </p:nvSpPr>
          <p:spPr>
            <a:xfrm>
              <a:off x="332740" y="39827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D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8" name="object 588"/>
            <p:cNvSpPr/>
            <p:nvPr/>
          </p:nvSpPr>
          <p:spPr>
            <a:xfrm>
              <a:off x="332740" y="39954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ED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9" name="object 589"/>
            <p:cNvSpPr/>
            <p:nvPr/>
          </p:nvSpPr>
          <p:spPr>
            <a:xfrm>
              <a:off x="332740" y="40081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4F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0" name="object 590"/>
            <p:cNvSpPr/>
            <p:nvPr/>
          </p:nvSpPr>
          <p:spPr>
            <a:xfrm>
              <a:off x="332740" y="40208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0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1" name="object 591"/>
            <p:cNvSpPr/>
            <p:nvPr/>
          </p:nvSpPr>
          <p:spPr>
            <a:xfrm>
              <a:off x="332740" y="40335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1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2" name="object 592"/>
            <p:cNvSpPr/>
            <p:nvPr/>
          </p:nvSpPr>
          <p:spPr>
            <a:xfrm>
              <a:off x="332740" y="40462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2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3" name="object 593"/>
            <p:cNvSpPr/>
            <p:nvPr/>
          </p:nvSpPr>
          <p:spPr>
            <a:xfrm>
              <a:off x="332740" y="40589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3D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4" name="object 594"/>
            <p:cNvSpPr/>
            <p:nvPr/>
          </p:nvSpPr>
          <p:spPr>
            <a:xfrm>
              <a:off x="332740" y="40716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4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5" name="object 595"/>
            <p:cNvSpPr/>
            <p:nvPr/>
          </p:nvSpPr>
          <p:spPr>
            <a:xfrm>
              <a:off x="332740" y="40843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5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6" name="object 596"/>
            <p:cNvSpPr/>
            <p:nvPr/>
          </p:nvSpPr>
          <p:spPr>
            <a:xfrm>
              <a:off x="332740" y="40970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6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7" name="object 597"/>
            <p:cNvSpPr/>
            <p:nvPr/>
          </p:nvSpPr>
          <p:spPr>
            <a:xfrm>
              <a:off x="332740" y="41097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7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8" name="object 598"/>
            <p:cNvSpPr/>
            <p:nvPr/>
          </p:nvSpPr>
          <p:spPr>
            <a:xfrm>
              <a:off x="332740" y="41224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8D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9" name="object 599"/>
            <p:cNvSpPr/>
            <p:nvPr/>
          </p:nvSpPr>
          <p:spPr>
            <a:xfrm>
              <a:off x="332740" y="41351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9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0" name="object 600"/>
            <p:cNvSpPr/>
            <p:nvPr/>
          </p:nvSpPr>
          <p:spPr>
            <a:xfrm>
              <a:off x="332740" y="41478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A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1" name="object 601"/>
            <p:cNvSpPr/>
            <p:nvPr/>
          </p:nvSpPr>
          <p:spPr>
            <a:xfrm>
              <a:off x="332740" y="41605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B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2" name="object 602"/>
            <p:cNvSpPr/>
            <p:nvPr/>
          </p:nvSpPr>
          <p:spPr>
            <a:xfrm>
              <a:off x="332740" y="417322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C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3" name="object 603"/>
            <p:cNvSpPr/>
            <p:nvPr/>
          </p:nvSpPr>
          <p:spPr>
            <a:xfrm>
              <a:off x="332740" y="418592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DD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4" name="object 604"/>
            <p:cNvSpPr/>
            <p:nvPr/>
          </p:nvSpPr>
          <p:spPr>
            <a:xfrm>
              <a:off x="332740" y="41998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E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5" name="object 605"/>
            <p:cNvSpPr/>
            <p:nvPr/>
          </p:nvSpPr>
          <p:spPr>
            <a:xfrm>
              <a:off x="332740" y="421259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5F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6" name="object 606"/>
            <p:cNvSpPr/>
            <p:nvPr/>
          </p:nvSpPr>
          <p:spPr>
            <a:xfrm>
              <a:off x="332740" y="422402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0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7" name="object 607"/>
            <p:cNvSpPr/>
            <p:nvPr/>
          </p:nvSpPr>
          <p:spPr>
            <a:xfrm>
              <a:off x="332740" y="42379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1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8" name="object 608"/>
            <p:cNvSpPr/>
            <p:nvPr/>
          </p:nvSpPr>
          <p:spPr>
            <a:xfrm>
              <a:off x="332740" y="42506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2D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9" name="object 609"/>
            <p:cNvSpPr/>
            <p:nvPr/>
          </p:nvSpPr>
          <p:spPr>
            <a:xfrm>
              <a:off x="332740" y="42633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3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0" name="object 610"/>
            <p:cNvSpPr/>
            <p:nvPr/>
          </p:nvSpPr>
          <p:spPr>
            <a:xfrm>
              <a:off x="332740" y="42760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4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1" name="object 611"/>
            <p:cNvSpPr/>
            <p:nvPr/>
          </p:nvSpPr>
          <p:spPr>
            <a:xfrm>
              <a:off x="332740" y="4288789"/>
              <a:ext cx="2708910" cy="25400"/>
            </a:xfrm>
            <a:custGeom>
              <a:avLst/>
              <a:gdLst/>
              <a:ahLst/>
              <a:cxnLst/>
              <a:rect l="l" t="t" r="r" b="b"/>
              <a:pathLst>
                <a:path w="2708910" h="254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2708910" y="254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6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2" name="object 612"/>
            <p:cNvSpPr/>
            <p:nvPr/>
          </p:nvSpPr>
          <p:spPr>
            <a:xfrm>
              <a:off x="332740" y="43141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7D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3" name="object 613"/>
            <p:cNvSpPr/>
            <p:nvPr/>
          </p:nvSpPr>
          <p:spPr>
            <a:xfrm>
              <a:off x="332740" y="43268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8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4" name="object 614"/>
            <p:cNvSpPr/>
            <p:nvPr/>
          </p:nvSpPr>
          <p:spPr>
            <a:xfrm>
              <a:off x="332740" y="43395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9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5" name="object 615"/>
            <p:cNvSpPr/>
            <p:nvPr/>
          </p:nvSpPr>
          <p:spPr>
            <a:xfrm>
              <a:off x="332740" y="43522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A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6" name="object 616"/>
            <p:cNvSpPr/>
            <p:nvPr/>
          </p:nvSpPr>
          <p:spPr>
            <a:xfrm>
              <a:off x="332740" y="43649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B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7" name="object 617"/>
            <p:cNvSpPr/>
            <p:nvPr/>
          </p:nvSpPr>
          <p:spPr>
            <a:xfrm>
              <a:off x="332740" y="43776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CE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8" name="object 618"/>
            <p:cNvSpPr/>
            <p:nvPr/>
          </p:nvSpPr>
          <p:spPr>
            <a:xfrm>
              <a:off x="332740" y="43903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D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9" name="object 619"/>
            <p:cNvSpPr/>
            <p:nvPr/>
          </p:nvSpPr>
          <p:spPr>
            <a:xfrm>
              <a:off x="332740" y="44030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E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0" name="object 620"/>
            <p:cNvSpPr/>
            <p:nvPr/>
          </p:nvSpPr>
          <p:spPr>
            <a:xfrm>
              <a:off x="332740" y="44157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6F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1" name="object 621"/>
            <p:cNvSpPr/>
            <p:nvPr/>
          </p:nvSpPr>
          <p:spPr>
            <a:xfrm>
              <a:off x="332740" y="44284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0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2" name="object 622"/>
            <p:cNvSpPr/>
            <p:nvPr/>
          </p:nvSpPr>
          <p:spPr>
            <a:xfrm>
              <a:off x="332740" y="44411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1E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3" name="object 623"/>
            <p:cNvSpPr/>
            <p:nvPr/>
          </p:nvSpPr>
          <p:spPr>
            <a:xfrm>
              <a:off x="332740" y="44538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2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4" name="object 624"/>
            <p:cNvSpPr/>
            <p:nvPr/>
          </p:nvSpPr>
          <p:spPr>
            <a:xfrm>
              <a:off x="332740" y="44665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3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5" name="object 625"/>
            <p:cNvSpPr/>
            <p:nvPr/>
          </p:nvSpPr>
          <p:spPr>
            <a:xfrm>
              <a:off x="332740" y="44792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4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6" name="object 626"/>
            <p:cNvSpPr/>
            <p:nvPr/>
          </p:nvSpPr>
          <p:spPr>
            <a:xfrm>
              <a:off x="332740" y="44919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5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7" name="object 627"/>
            <p:cNvSpPr/>
            <p:nvPr/>
          </p:nvSpPr>
          <p:spPr>
            <a:xfrm>
              <a:off x="332740" y="45046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6E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8" name="object 628"/>
            <p:cNvSpPr/>
            <p:nvPr/>
          </p:nvSpPr>
          <p:spPr>
            <a:xfrm>
              <a:off x="332740" y="45173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7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9" name="object 629"/>
            <p:cNvSpPr/>
            <p:nvPr/>
          </p:nvSpPr>
          <p:spPr>
            <a:xfrm>
              <a:off x="332740" y="45300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8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0" name="object 630"/>
            <p:cNvSpPr/>
            <p:nvPr/>
          </p:nvSpPr>
          <p:spPr>
            <a:xfrm>
              <a:off x="332740" y="45427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9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1" name="object 631"/>
            <p:cNvSpPr/>
            <p:nvPr/>
          </p:nvSpPr>
          <p:spPr>
            <a:xfrm>
              <a:off x="332740" y="45554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A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2" name="object 632"/>
            <p:cNvSpPr/>
            <p:nvPr/>
          </p:nvSpPr>
          <p:spPr>
            <a:xfrm>
              <a:off x="332740" y="45681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BE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3" name="object 633"/>
            <p:cNvSpPr/>
            <p:nvPr/>
          </p:nvSpPr>
          <p:spPr>
            <a:xfrm>
              <a:off x="332740" y="45808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C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4" name="object 634"/>
            <p:cNvSpPr/>
            <p:nvPr/>
          </p:nvSpPr>
          <p:spPr>
            <a:xfrm>
              <a:off x="332740" y="45935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D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5" name="object 635"/>
            <p:cNvSpPr/>
            <p:nvPr/>
          </p:nvSpPr>
          <p:spPr>
            <a:xfrm>
              <a:off x="332740" y="46062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E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6" name="object 636"/>
            <p:cNvSpPr/>
            <p:nvPr/>
          </p:nvSpPr>
          <p:spPr>
            <a:xfrm>
              <a:off x="332740" y="46189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7F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7" name="object 637"/>
            <p:cNvSpPr/>
            <p:nvPr/>
          </p:nvSpPr>
          <p:spPr>
            <a:xfrm>
              <a:off x="332740" y="46316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0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8" name="object 638"/>
            <p:cNvSpPr/>
            <p:nvPr/>
          </p:nvSpPr>
          <p:spPr>
            <a:xfrm>
              <a:off x="332740" y="46443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1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9" name="object 639"/>
            <p:cNvSpPr/>
            <p:nvPr/>
          </p:nvSpPr>
          <p:spPr>
            <a:xfrm>
              <a:off x="332740" y="46570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2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0" name="object 640"/>
            <p:cNvSpPr/>
            <p:nvPr/>
          </p:nvSpPr>
          <p:spPr>
            <a:xfrm>
              <a:off x="332740" y="46697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3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1" name="object 641"/>
            <p:cNvSpPr/>
            <p:nvPr/>
          </p:nvSpPr>
          <p:spPr>
            <a:xfrm>
              <a:off x="332740" y="468249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4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2" name="object 642"/>
            <p:cNvSpPr/>
            <p:nvPr/>
          </p:nvSpPr>
          <p:spPr>
            <a:xfrm>
              <a:off x="332740" y="469646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8910" y="1142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5E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3" name="object 643"/>
            <p:cNvSpPr/>
            <p:nvPr/>
          </p:nvSpPr>
          <p:spPr>
            <a:xfrm>
              <a:off x="332740" y="470789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6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4" name="object 644"/>
            <p:cNvSpPr/>
            <p:nvPr/>
          </p:nvSpPr>
          <p:spPr>
            <a:xfrm>
              <a:off x="332740" y="472059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7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5" name="object 645"/>
            <p:cNvSpPr/>
            <p:nvPr/>
          </p:nvSpPr>
          <p:spPr>
            <a:xfrm>
              <a:off x="332740" y="473456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29"/>
                  </a:lnTo>
                  <a:lnTo>
                    <a:pt x="2708910" y="1142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8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6" name="object 646"/>
            <p:cNvSpPr/>
            <p:nvPr/>
          </p:nvSpPr>
          <p:spPr>
            <a:xfrm>
              <a:off x="332740" y="474599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9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7" name="object 647"/>
            <p:cNvSpPr/>
            <p:nvPr/>
          </p:nvSpPr>
          <p:spPr>
            <a:xfrm>
              <a:off x="332740" y="47599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AE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8" name="object 648"/>
            <p:cNvSpPr/>
            <p:nvPr/>
          </p:nvSpPr>
          <p:spPr>
            <a:xfrm>
              <a:off x="332740" y="47726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B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9" name="object 649"/>
            <p:cNvSpPr/>
            <p:nvPr/>
          </p:nvSpPr>
          <p:spPr>
            <a:xfrm>
              <a:off x="332740" y="47853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C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0" name="object 650"/>
            <p:cNvSpPr/>
            <p:nvPr/>
          </p:nvSpPr>
          <p:spPr>
            <a:xfrm>
              <a:off x="332740" y="47980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D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1" name="object 651"/>
            <p:cNvSpPr/>
            <p:nvPr/>
          </p:nvSpPr>
          <p:spPr>
            <a:xfrm>
              <a:off x="332740" y="48107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E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2" name="object 652"/>
            <p:cNvSpPr/>
            <p:nvPr/>
          </p:nvSpPr>
          <p:spPr>
            <a:xfrm>
              <a:off x="332740" y="48234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8FE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3" name="object 653"/>
            <p:cNvSpPr/>
            <p:nvPr/>
          </p:nvSpPr>
          <p:spPr>
            <a:xfrm>
              <a:off x="332740" y="48361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0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4" name="object 654"/>
            <p:cNvSpPr/>
            <p:nvPr/>
          </p:nvSpPr>
          <p:spPr>
            <a:xfrm>
              <a:off x="332740" y="48488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1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5" name="object 655"/>
            <p:cNvSpPr/>
            <p:nvPr/>
          </p:nvSpPr>
          <p:spPr>
            <a:xfrm>
              <a:off x="332740" y="48615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2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6" name="object 656"/>
            <p:cNvSpPr/>
            <p:nvPr/>
          </p:nvSpPr>
          <p:spPr>
            <a:xfrm>
              <a:off x="332740" y="48742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3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7" name="object 657"/>
            <p:cNvSpPr/>
            <p:nvPr/>
          </p:nvSpPr>
          <p:spPr>
            <a:xfrm>
              <a:off x="332740" y="48869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4E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8" name="object 658"/>
            <p:cNvSpPr/>
            <p:nvPr/>
          </p:nvSpPr>
          <p:spPr>
            <a:xfrm>
              <a:off x="332740" y="48996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5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9" name="object 659"/>
            <p:cNvSpPr/>
            <p:nvPr/>
          </p:nvSpPr>
          <p:spPr>
            <a:xfrm>
              <a:off x="332740" y="49123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6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0" name="object 660"/>
            <p:cNvSpPr/>
            <p:nvPr/>
          </p:nvSpPr>
          <p:spPr>
            <a:xfrm>
              <a:off x="332740" y="49250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7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1" name="object 661"/>
            <p:cNvSpPr/>
            <p:nvPr/>
          </p:nvSpPr>
          <p:spPr>
            <a:xfrm>
              <a:off x="332740" y="49377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8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2" name="object 662"/>
            <p:cNvSpPr/>
            <p:nvPr/>
          </p:nvSpPr>
          <p:spPr>
            <a:xfrm>
              <a:off x="332740" y="49504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9E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3" name="object 663"/>
            <p:cNvSpPr/>
            <p:nvPr/>
          </p:nvSpPr>
          <p:spPr>
            <a:xfrm>
              <a:off x="332740" y="49631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A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4" name="object 664"/>
            <p:cNvSpPr/>
            <p:nvPr/>
          </p:nvSpPr>
          <p:spPr>
            <a:xfrm>
              <a:off x="332740" y="49758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B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5" name="object 665"/>
            <p:cNvSpPr/>
            <p:nvPr/>
          </p:nvSpPr>
          <p:spPr>
            <a:xfrm>
              <a:off x="332740" y="49885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C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6" name="object 666"/>
            <p:cNvSpPr/>
            <p:nvPr/>
          </p:nvSpPr>
          <p:spPr>
            <a:xfrm>
              <a:off x="332740" y="50012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D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7" name="object 667"/>
            <p:cNvSpPr/>
            <p:nvPr/>
          </p:nvSpPr>
          <p:spPr>
            <a:xfrm>
              <a:off x="332740" y="50139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EE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8" name="object 668"/>
            <p:cNvSpPr/>
            <p:nvPr/>
          </p:nvSpPr>
          <p:spPr>
            <a:xfrm>
              <a:off x="332740" y="50266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9F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9" name="object 669"/>
            <p:cNvSpPr/>
            <p:nvPr/>
          </p:nvSpPr>
          <p:spPr>
            <a:xfrm>
              <a:off x="332740" y="50393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0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0" name="object 670"/>
            <p:cNvSpPr/>
            <p:nvPr/>
          </p:nvSpPr>
          <p:spPr>
            <a:xfrm>
              <a:off x="332740" y="50520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1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1" name="object 671"/>
            <p:cNvSpPr/>
            <p:nvPr/>
          </p:nvSpPr>
          <p:spPr>
            <a:xfrm>
              <a:off x="332740" y="50647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2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2" name="object 672"/>
            <p:cNvSpPr/>
            <p:nvPr/>
          </p:nvSpPr>
          <p:spPr>
            <a:xfrm>
              <a:off x="332740" y="50774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3E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3" name="object 673"/>
            <p:cNvSpPr/>
            <p:nvPr/>
          </p:nvSpPr>
          <p:spPr>
            <a:xfrm>
              <a:off x="332740" y="50901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4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4" name="object 674"/>
            <p:cNvSpPr/>
            <p:nvPr/>
          </p:nvSpPr>
          <p:spPr>
            <a:xfrm>
              <a:off x="332740" y="51028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5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5" name="object 675"/>
            <p:cNvSpPr/>
            <p:nvPr/>
          </p:nvSpPr>
          <p:spPr>
            <a:xfrm>
              <a:off x="332740" y="51155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6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6" name="object 676"/>
            <p:cNvSpPr/>
            <p:nvPr/>
          </p:nvSpPr>
          <p:spPr>
            <a:xfrm>
              <a:off x="332740" y="51282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7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7" name="object 677"/>
            <p:cNvSpPr/>
            <p:nvPr/>
          </p:nvSpPr>
          <p:spPr>
            <a:xfrm>
              <a:off x="332740" y="51409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8E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8" name="object 678"/>
            <p:cNvSpPr/>
            <p:nvPr/>
          </p:nvSpPr>
          <p:spPr>
            <a:xfrm>
              <a:off x="332740" y="51536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9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9" name="object 679"/>
            <p:cNvSpPr/>
            <p:nvPr/>
          </p:nvSpPr>
          <p:spPr>
            <a:xfrm>
              <a:off x="332740" y="51663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A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0" name="object 680"/>
            <p:cNvSpPr/>
            <p:nvPr/>
          </p:nvSpPr>
          <p:spPr>
            <a:xfrm>
              <a:off x="332740" y="51790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B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1" name="object 681"/>
            <p:cNvSpPr/>
            <p:nvPr/>
          </p:nvSpPr>
          <p:spPr>
            <a:xfrm>
              <a:off x="332740" y="51917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C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2" name="object 682"/>
            <p:cNvSpPr/>
            <p:nvPr/>
          </p:nvSpPr>
          <p:spPr>
            <a:xfrm>
              <a:off x="332740" y="520446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DE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3" name="object 683"/>
            <p:cNvSpPr/>
            <p:nvPr/>
          </p:nvSpPr>
          <p:spPr>
            <a:xfrm>
              <a:off x="332740" y="521843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E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4" name="object 684"/>
            <p:cNvSpPr/>
            <p:nvPr/>
          </p:nvSpPr>
          <p:spPr>
            <a:xfrm>
              <a:off x="332740" y="522986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699"/>
                  </a:lnTo>
                  <a:lnTo>
                    <a:pt x="2708910" y="1269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AF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5" name="object 685"/>
            <p:cNvSpPr/>
            <p:nvPr/>
          </p:nvSpPr>
          <p:spPr>
            <a:xfrm>
              <a:off x="332740" y="524256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69"/>
                  </a:lnTo>
                  <a:lnTo>
                    <a:pt x="2708910" y="13969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0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6" name="object 686"/>
            <p:cNvSpPr/>
            <p:nvPr/>
          </p:nvSpPr>
          <p:spPr>
            <a:xfrm>
              <a:off x="332740" y="52565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1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7" name="object 687"/>
            <p:cNvSpPr/>
            <p:nvPr/>
          </p:nvSpPr>
          <p:spPr>
            <a:xfrm>
              <a:off x="332740" y="52692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2E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8" name="object 688"/>
            <p:cNvSpPr/>
            <p:nvPr/>
          </p:nvSpPr>
          <p:spPr>
            <a:xfrm>
              <a:off x="332740" y="52819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3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9" name="object 689"/>
            <p:cNvSpPr/>
            <p:nvPr/>
          </p:nvSpPr>
          <p:spPr>
            <a:xfrm>
              <a:off x="332740" y="52946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4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0" name="object 690"/>
            <p:cNvSpPr/>
            <p:nvPr/>
          </p:nvSpPr>
          <p:spPr>
            <a:xfrm>
              <a:off x="332740" y="53073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5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1" name="object 691"/>
            <p:cNvSpPr/>
            <p:nvPr/>
          </p:nvSpPr>
          <p:spPr>
            <a:xfrm>
              <a:off x="332740" y="53200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6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2" name="object 692"/>
            <p:cNvSpPr/>
            <p:nvPr/>
          </p:nvSpPr>
          <p:spPr>
            <a:xfrm>
              <a:off x="332740" y="53327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7E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3" name="object 693"/>
            <p:cNvSpPr/>
            <p:nvPr/>
          </p:nvSpPr>
          <p:spPr>
            <a:xfrm>
              <a:off x="332740" y="53454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8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4" name="object 694"/>
            <p:cNvSpPr/>
            <p:nvPr/>
          </p:nvSpPr>
          <p:spPr>
            <a:xfrm>
              <a:off x="332740" y="53581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9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5" name="object 695"/>
            <p:cNvSpPr/>
            <p:nvPr/>
          </p:nvSpPr>
          <p:spPr>
            <a:xfrm>
              <a:off x="332740" y="53708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A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6" name="object 696"/>
            <p:cNvSpPr/>
            <p:nvPr/>
          </p:nvSpPr>
          <p:spPr>
            <a:xfrm>
              <a:off x="332740" y="53835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B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7" name="object 697"/>
            <p:cNvSpPr/>
            <p:nvPr/>
          </p:nvSpPr>
          <p:spPr>
            <a:xfrm>
              <a:off x="332740" y="53962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C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8" name="object 698"/>
            <p:cNvSpPr/>
            <p:nvPr/>
          </p:nvSpPr>
          <p:spPr>
            <a:xfrm>
              <a:off x="332740" y="54089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D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9" name="object 699"/>
            <p:cNvSpPr/>
            <p:nvPr/>
          </p:nvSpPr>
          <p:spPr>
            <a:xfrm>
              <a:off x="332740" y="54216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E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0" name="object 700"/>
            <p:cNvSpPr/>
            <p:nvPr/>
          </p:nvSpPr>
          <p:spPr>
            <a:xfrm>
              <a:off x="332740" y="54343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BF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1" name="object 701"/>
            <p:cNvSpPr/>
            <p:nvPr/>
          </p:nvSpPr>
          <p:spPr>
            <a:xfrm>
              <a:off x="332740" y="54470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0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2" name="object 702"/>
            <p:cNvSpPr/>
            <p:nvPr/>
          </p:nvSpPr>
          <p:spPr>
            <a:xfrm>
              <a:off x="332740" y="54597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1F1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3" name="object 703"/>
            <p:cNvSpPr/>
            <p:nvPr/>
          </p:nvSpPr>
          <p:spPr>
            <a:xfrm>
              <a:off x="332740" y="54724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2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4" name="object 704"/>
            <p:cNvSpPr/>
            <p:nvPr/>
          </p:nvSpPr>
          <p:spPr>
            <a:xfrm>
              <a:off x="332740" y="54851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3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5" name="object 705"/>
            <p:cNvSpPr/>
            <p:nvPr/>
          </p:nvSpPr>
          <p:spPr>
            <a:xfrm>
              <a:off x="332740" y="54978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4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6" name="object 706"/>
            <p:cNvSpPr/>
            <p:nvPr/>
          </p:nvSpPr>
          <p:spPr>
            <a:xfrm>
              <a:off x="332740" y="55105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5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7" name="object 707"/>
            <p:cNvSpPr/>
            <p:nvPr/>
          </p:nvSpPr>
          <p:spPr>
            <a:xfrm>
              <a:off x="332740" y="55232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6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8" name="object 708"/>
            <p:cNvSpPr/>
            <p:nvPr/>
          </p:nvSpPr>
          <p:spPr>
            <a:xfrm>
              <a:off x="332740" y="55359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7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9" name="object 709"/>
            <p:cNvSpPr/>
            <p:nvPr/>
          </p:nvSpPr>
          <p:spPr>
            <a:xfrm>
              <a:off x="332740" y="55486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8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0" name="object 710"/>
            <p:cNvSpPr/>
            <p:nvPr/>
          </p:nvSpPr>
          <p:spPr>
            <a:xfrm>
              <a:off x="332740" y="55613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9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1" name="object 711"/>
            <p:cNvSpPr/>
            <p:nvPr/>
          </p:nvSpPr>
          <p:spPr>
            <a:xfrm>
              <a:off x="332740" y="55740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A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2" name="object 712"/>
            <p:cNvSpPr/>
            <p:nvPr/>
          </p:nvSpPr>
          <p:spPr>
            <a:xfrm>
              <a:off x="332740" y="55867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CF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3" name="object 713"/>
            <p:cNvSpPr/>
            <p:nvPr/>
          </p:nvSpPr>
          <p:spPr>
            <a:xfrm>
              <a:off x="332740" y="55994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C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4" name="object 714"/>
            <p:cNvSpPr/>
            <p:nvPr/>
          </p:nvSpPr>
          <p:spPr>
            <a:xfrm>
              <a:off x="332740" y="56121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D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5" name="object 715"/>
            <p:cNvSpPr/>
            <p:nvPr/>
          </p:nvSpPr>
          <p:spPr>
            <a:xfrm>
              <a:off x="332740" y="56248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E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6" name="object 716"/>
            <p:cNvSpPr/>
            <p:nvPr/>
          </p:nvSpPr>
          <p:spPr>
            <a:xfrm>
              <a:off x="332740" y="56375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CF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7" name="object 717"/>
            <p:cNvSpPr/>
            <p:nvPr/>
          </p:nvSpPr>
          <p:spPr>
            <a:xfrm>
              <a:off x="332740" y="56502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0F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8" name="object 718"/>
            <p:cNvSpPr/>
            <p:nvPr/>
          </p:nvSpPr>
          <p:spPr>
            <a:xfrm>
              <a:off x="332740" y="56629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1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9" name="object 719"/>
            <p:cNvSpPr/>
            <p:nvPr/>
          </p:nvSpPr>
          <p:spPr>
            <a:xfrm>
              <a:off x="332740" y="567563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2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0" name="object 720"/>
            <p:cNvSpPr/>
            <p:nvPr/>
          </p:nvSpPr>
          <p:spPr>
            <a:xfrm>
              <a:off x="332740" y="5688330"/>
              <a:ext cx="2708910" cy="13970"/>
            </a:xfrm>
            <a:custGeom>
              <a:avLst/>
              <a:gdLst/>
              <a:ahLst/>
              <a:cxnLst/>
              <a:rect l="l" t="t" r="r" b="b"/>
              <a:pathLst>
                <a:path w="2708910" h="13970">
                  <a:moveTo>
                    <a:pt x="2708910" y="0"/>
                  </a:moveTo>
                  <a:lnTo>
                    <a:pt x="0" y="0"/>
                  </a:lnTo>
                  <a:lnTo>
                    <a:pt x="0" y="13970"/>
                  </a:lnTo>
                  <a:lnTo>
                    <a:pt x="2708910" y="1397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3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1" name="object 721"/>
            <p:cNvSpPr/>
            <p:nvPr/>
          </p:nvSpPr>
          <p:spPr>
            <a:xfrm>
              <a:off x="332740" y="570230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4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2" name="object 722"/>
            <p:cNvSpPr/>
            <p:nvPr/>
          </p:nvSpPr>
          <p:spPr>
            <a:xfrm>
              <a:off x="332740" y="571373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5F5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3" name="object 723"/>
            <p:cNvSpPr/>
            <p:nvPr/>
          </p:nvSpPr>
          <p:spPr>
            <a:xfrm>
              <a:off x="332740" y="5726430"/>
              <a:ext cx="2393950" cy="13970"/>
            </a:xfrm>
            <a:custGeom>
              <a:avLst/>
              <a:gdLst/>
              <a:ahLst/>
              <a:cxnLst/>
              <a:rect l="l" t="t" r="r" b="b"/>
              <a:pathLst>
                <a:path w="2393950" h="13970">
                  <a:moveTo>
                    <a:pt x="0" y="13970"/>
                  </a:moveTo>
                  <a:lnTo>
                    <a:pt x="2393950" y="1397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3970"/>
                  </a:lnTo>
                  <a:close/>
                </a:path>
              </a:pathLst>
            </a:custGeom>
            <a:solidFill>
              <a:srgbClr val="D6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4" name="object 724"/>
            <p:cNvSpPr/>
            <p:nvPr/>
          </p:nvSpPr>
          <p:spPr>
            <a:xfrm>
              <a:off x="332740" y="5740400"/>
              <a:ext cx="2393950" cy="11430"/>
            </a:xfrm>
            <a:custGeom>
              <a:avLst/>
              <a:gdLst/>
              <a:ahLst/>
              <a:cxnLst/>
              <a:rect l="l" t="t" r="r" b="b"/>
              <a:pathLst>
                <a:path w="2393950" h="11429">
                  <a:moveTo>
                    <a:pt x="0" y="11430"/>
                  </a:moveTo>
                  <a:lnTo>
                    <a:pt x="2393950" y="1143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1430"/>
                  </a:lnTo>
                  <a:close/>
                </a:path>
              </a:pathLst>
            </a:custGeom>
            <a:solidFill>
              <a:srgbClr val="D7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5" name="object 725"/>
            <p:cNvSpPr/>
            <p:nvPr/>
          </p:nvSpPr>
          <p:spPr>
            <a:xfrm>
              <a:off x="332740" y="575183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8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6" name="object 726"/>
            <p:cNvSpPr/>
            <p:nvPr/>
          </p:nvSpPr>
          <p:spPr>
            <a:xfrm>
              <a:off x="332740" y="5764530"/>
              <a:ext cx="2393950" cy="13970"/>
            </a:xfrm>
            <a:custGeom>
              <a:avLst/>
              <a:gdLst/>
              <a:ahLst/>
              <a:cxnLst/>
              <a:rect l="l" t="t" r="r" b="b"/>
              <a:pathLst>
                <a:path w="2393950" h="13970">
                  <a:moveTo>
                    <a:pt x="0" y="13970"/>
                  </a:moveTo>
                  <a:lnTo>
                    <a:pt x="2393950" y="1397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3970"/>
                  </a:lnTo>
                  <a:close/>
                </a:path>
              </a:pathLst>
            </a:custGeom>
            <a:solidFill>
              <a:srgbClr val="D9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7" name="object 727"/>
            <p:cNvSpPr/>
            <p:nvPr/>
          </p:nvSpPr>
          <p:spPr>
            <a:xfrm>
              <a:off x="332740" y="57785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1143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AF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8" name="object 728"/>
            <p:cNvSpPr/>
            <p:nvPr/>
          </p:nvSpPr>
          <p:spPr>
            <a:xfrm>
              <a:off x="332740" y="5791200"/>
              <a:ext cx="2708910" cy="11430"/>
            </a:xfrm>
            <a:custGeom>
              <a:avLst/>
              <a:gdLst/>
              <a:ahLst/>
              <a:cxnLst/>
              <a:rect l="l" t="t" r="r" b="b"/>
              <a:pathLst>
                <a:path w="2708910" h="11429">
                  <a:moveTo>
                    <a:pt x="270891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1430"/>
                  </a:lnTo>
                  <a:lnTo>
                    <a:pt x="2708910" y="11430"/>
                  </a:lnTo>
                  <a:lnTo>
                    <a:pt x="2708910" y="762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DB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9" name="object 729"/>
            <p:cNvSpPr/>
            <p:nvPr/>
          </p:nvSpPr>
          <p:spPr>
            <a:xfrm>
              <a:off x="332740" y="5802630"/>
              <a:ext cx="2393950" cy="13970"/>
            </a:xfrm>
            <a:custGeom>
              <a:avLst/>
              <a:gdLst/>
              <a:ahLst/>
              <a:cxnLst/>
              <a:rect l="l" t="t" r="r" b="b"/>
              <a:pathLst>
                <a:path w="2393950" h="13970">
                  <a:moveTo>
                    <a:pt x="0" y="13970"/>
                  </a:moveTo>
                  <a:lnTo>
                    <a:pt x="2393950" y="1397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3970"/>
                  </a:lnTo>
                  <a:close/>
                </a:path>
              </a:pathLst>
            </a:custGeom>
            <a:solidFill>
              <a:srgbClr val="DC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0" name="object 730"/>
            <p:cNvSpPr/>
            <p:nvPr/>
          </p:nvSpPr>
          <p:spPr>
            <a:xfrm>
              <a:off x="332740" y="58166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D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1" name="object 731"/>
            <p:cNvSpPr/>
            <p:nvPr/>
          </p:nvSpPr>
          <p:spPr>
            <a:xfrm>
              <a:off x="332740" y="58293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E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2" name="object 732"/>
            <p:cNvSpPr/>
            <p:nvPr/>
          </p:nvSpPr>
          <p:spPr>
            <a:xfrm>
              <a:off x="332740" y="58420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DFF7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3" name="object 733"/>
            <p:cNvSpPr/>
            <p:nvPr/>
          </p:nvSpPr>
          <p:spPr>
            <a:xfrm>
              <a:off x="332740" y="58547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0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4" name="object 734"/>
            <p:cNvSpPr/>
            <p:nvPr/>
          </p:nvSpPr>
          <p:spPr>
            <a:xfrm>
              <a:off x="332740" y="58674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508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E1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5" name="object 735"/>
            <p:cNvSpPr/>
            <p:nvPr/>
          </p:nvSpPr>
          <p:spPr>
            <a:xfrm>
              <a:off x="332740" y="58801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2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6" name="object 736"/>
            <p:cNvSpPr/>
            <p:nvPr/>
          </p:nvSpPr>
          <p:spPr>
            <a:xfrm>
              <a:off x="332740" y="58928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3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7" name="object 737"/>
            <p:cNvSpPr/>
            <p:nvPr/>
          </p:nvSpPr>
          <p:spPr>
            <a:xfrm>
              <a:off x="332740" y="59055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4F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8" name="object 738"/>
            <p:cNvSpPr/>
            <p:nvPr/>
          </p:nvSpPr>
          <p:spPr>
            <a:xfrm>
              <a:off x="332740" y="59182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5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9" name="object 739"/>
            <p:cNvSpPr/>
            <p:nvPr/>
          </p:nvSpPr>
          <p:spPr>
            <a:xfrm>
              <a:off x="332740" y="59309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6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0" name="object 740"/>
            <p:cNvSpPr/>
            <p:nvPr/>
          </p:nvSpPr>
          <p:spPr>
            <a:xfrm>
              <a:off x="332740" y="59436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7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1" name="object 741"/>
            <p:cNvSpPr/>
            <p:nvPr/>
          </p:nvSpPr>
          <p:spPr>
            <a:xfrm>
              <a:off x="332740" y="59563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762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E8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2" name="object 742"/>
            <p:cNvSpPr/>
            <p:nvPr/>
          </p:nvSpPr>
          <p:spPr>
            <a:xfrm>
              <a:off x="332740" y="59690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9F9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3" name="object 743"/>
            <p:cNvSpPr/>
            <p:nvPr/>
          </p:nvSpPr>
          <p:spPr>
            <a:xfrm>
              <a:off x="332740" y="59817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A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4" name="object 744"/>
            <p:cNvSpPr/>
            <p:nvPr/>
          </p:nvSpPr>
          <p:spPr>
            <a:xfrm>
              <a:off x="332740" y="59944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B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5" name="object 745"/>
            <p:cNvSpPr/>
            <p:nvPr/>
          </p:nvSpPr>
          <p:spPr>
            <a:xfrm>
              <a:off x="332740" y="60071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C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6" name="object 746"/>
            <p:cNvSpPr/>
            <p:nvPr/>
          </p:nvSpPr>
          <p:spPr>
            <a:xfrm>
              <a:off x="332740" y="6019800"/>
              <a:ext cx="2393950" cy="12700"/>
            </a:xfrm>
            <a:custGeom>
              <a:avLst/>
              <a:gdLst/>
              <a:ahLst/>
              <a:cxnLst/>
              <a:rect l="l" t="t" r="r" b="b"/>
              <a:pathLst>
                <a:path w="2393950" h="12700">
                  <a:moveTo>
                    <a:pt x="0" y="12700"/>
                  </a:moveTo>
                  <a:lnTo>
                    <a:pt x="2393950" y="12700"/>
                  </a:lnTo>
                  <a:lnTo>
                    <a:pt x="239395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ED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7" name="object 747"/>
            <p:cNvSpPr/>
            <p:nvPr/>
          </p:nvSpPr>
          <p:spPr>
            <a:xfrm>
              <a:off x="332740" y="60325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762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EEFA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8" name="object 748"/>
            <p:cNvSpPr/>
            <p:nvPr/>
          </p:nvSpPr>
          <p:spPr>
            <a:xfrm>
              <a:off x="332740" y="60452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EF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9" name="object 749"/>
            <p:cNvSpPr/>
            <p:nvPr/>
          </p:nvSpPr>
          <p:spPr>
            <a:xfrm>
              <a:off x="332740" y="60579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0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0" name="object 750"/>
            <p:cNvSpPr/>
            <p:nvPr/>
          </p:nvSpPr>
          <p:spPr>
            <a:xfrm>
              <a:off x="332740" y="60706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1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1" name="object 751"/>
            <p:cNvSpPr/>
            <p:nvPr/>
          </p:nvSpPr>
          <p:spPr>
            <a:xfrm>
              <a:off x="332740" y="60833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2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2" name="object 752"/>
            <p:cNvSpPr/>
            <p:nvPr/>
          </p:nvSpPr>
          <p:spPr>
            <a:xfrm>
              <a:off x="332740" y="60960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3FB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3" name="object 753"/>
            <p:cNvSpPr/>
            <p:nvPr/>
          </p:nvSpPr>
          <p:spPr>
            <a:xfrm>
              <a:off x="332740" y="61087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4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4" name="object 754"/>
            <p:cNvSpPr/>
            <p:nvPr/>
          </p:nvSpPr>
          <p:spPr>
            <a:xfrm>
              <a:off x="332740" y="61214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5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5" name="object 755"/>
            <p:cNvSpPr/>
            <p:nvPr/>
          </p:nvSpPr>
          <p:spPr>
            <a:xfrm>
              <a:off x="332740" y="61341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6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6" name="object 756"/>
            <p:cNvSpPr/>
            <p:nvPr/>
          </p:nvSpPr>
          <p:spPr>
            <a:xfrm>
              <a:off x="332740" y="61468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7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7" name="object 757"/>
            <p:cNvSpPr/>
            <p:nvPr/>
          </p:nvSpPr>
          <p:spPr>
            <a:xfrm>
              <a:off x="332740" y="61595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8F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8" name="object 758"/>
            <p:cNvSpPr/>
            <p:nvPr/>
          </p:nvSpPr>
          <p:spPr>
            <a:xfrm>
              <a:off x="332740" y="61722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9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9" name="object 759"/>
            <p:cNvSpPr/>
            <p:nvPr/>
          </p:nvSpPr>
          <p:spPr>
            <a:xfrm>
              <a:off x="332740" y="6184900"/>
              <a:ext cx="2708910" cy="12700"/>
            </a:xfrm>
            <a:custGeom>
              <a:avLst/>
              <a:gdLst/>
              <a:ahLst/>
              <a:cxnLst/>
              <a:rect l="l" t="t" r="r" b="b"/>
              <a:pathLst>
                <a:path w="2708910" h="12700">
                  <a:moveTo>
                    <a:pt x="270891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708910" y="12700"/>
                  </a:lnTo>
                  <a:lnTo>
                    <a:pt x="2708910" y="0"/>
                  </a:lnTo>
                  <a:close/>
                </a:path>
              </a:pathLst>
            </a:custGeom>
            <a:solidFill>
              <a:srgbClr val="FAFD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0" name="object 760"/>
            <p:cNvSpPr/>
            <p:nvPr/>
          </p:nvSpPr>
          <p:spPr>
            <a:xfrm>
              <a:off x="1998980" y="4361179"/>
              <a:ext cx="1083310" cy="1075690"/>
            </a:xfrm>
            <a:custGeom>
              <a:avLst/>
              <a:gdLst/>
              <a:ahLst/>
              <a:cxnLst/>
              <a:rect l="l" t="t" r="r" b="b"/>
              <a:pathLst>
                <a:path w="1083310" h="1075689">
                  <a:moveTo>
                    <a:pt x="1083310" y="1075690"/>
                  </a:moveTo>
                  <a:lnTo>
                    <a:pt x="1028700" y="914400"/>
                  </a:lnTo>
                  <a:lnTo>
                    <a:pt x="993279" y="950239"/>
                  </a:lnTo>
                  <a:lnTo>
                    <a:pt x="127050" y="88849"/>
                  </a:lnTo>
                  <a:lnTo>
                    <a:pt x="162560" y="53340"/>
                  </a:lnTo>
                  <a:lnTo>
                    <a:pt x="0" y="0"/>
                  </a:lnTo>
                  <a:lnTo>
                    <a:pt x="54610" y="161290"/>
                  </a:lnTo>
                  <a:lnTo>
                    <a:pt x="90233" y="125666"/>
                  </a:lnTo>
                  <a:lnTo>
                    <a:pt x="957287" y="986663"/>
                  </a:lnTo>
                  <a:lnTo>
                    <a:pt x="922020" y="1022350"/>
                  </a:lnTo>
                  <a:lnTo>
                    <a:pt x="1083310" y="10756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1" name="object 761"/>
            <p:cNvSpPr/>
            <p:nvPr/>
          </p:nvSpPr>
          <p:spPr>
            <a:xfrm>
              <a:off x="1986280" y="4348479"/>
              <a:ext cx="1083310" cy="1075690"/>
            </a:xfrm>
            <a:custGeom>
              <a:avLst/>
              <a:gdLst/>
              <a:ahLst/>
              <a:cxnLst/>
              <a:rect l="l" t="t" r="r" b="b"/>
              <a:pathLst>
                <a:path w="1083310" h="1075689">
                  <a:moveTo>
                    <a:pt x="1083310" y="1075690"/>
                  </a:moveTo>
                  <a:lnTo>
                    <a:pt x="1028700" y="914400"/>
                  </a:lnTo>
                  <a:lnTo>
                    <a:pt x="993279" y="950239"/>
                  </a:lnTo>
                  <a:lnTo>
                    <a:pt x="127050" y="88849"/>
                  </a:lnTo>
                  <a:lnTo>
                    <a:pt x="162560" y="53340"/>
                  </a:lnTo>
                  <a:lnTo>
                    <a:pt x="0" y="0"/>
                  </a:lnTo>
                  <a:lnTo>
                    <a:pt x="54610" y="161290"/>
                  </a:lnTo>
                  <a:lnTo>
                    <a:pt x="90233" y="125666"/>
                  </a:lnTo>
                  <a:lnTo>
                    <a:pt x="957287" y="986663"/>
                  </a:lnTo>
                  <a:lnTo>
                    <a:pt x="922020" y="1022350"/>
                  </a:lnTo>
                  <a:lnTo>
                    <a:pt x="1083310" y="107569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2" name="object 762"/>
            <p:cNvSpPr/>
            <p:nvPr/>
          </p:nvSpPr>
          <p:spPr>
            <a:xfrm>
              <a:off x="1280159" y="3481070"/>
              <a:ext cx="1132840" cy="240029"/>
            </a:xfrm>
            <a:custGeom>
              <a:avLst/>
              <a:gdLst/>
              <a:ahLst/>
              <a:cxnLst/>
              <a:rect l="l" t="t" r="r" b="b"/>
              <a:pathLst>
                <a:path w="1132839" h="240029">
                  <a:moveTo>
                    <a:pt x="566420" y="0"/>
                  </a:moveTo>
                  <a:lnTo>
                    <a:pt x="495449" y="928"/>
                  </a:lnTo>
                  <a:lnTo>
                    <a:pt x="427086" y="3639"/>
                  </a:lnTo>
                  <a:lnTo>
                    <a:pt x="361866" y="8022"/>
                  </a:lnTo>
                  <a:lnTo>
                    <a:pt x="300322" y="13965"/>
                  </a:lnTo>
                  <a:lnTo>
                    <a:pt x="242989" y="21359"/>
                  </a:lnTo>
                  <a:lnTo>
                    <a:pt x="190400" y="30091"/>
                  </a:lnTo>
                  <a:lnTo>
                    <a:pt x="143090" y="40051"/>
                  </a:lnTo>
                  <a:lnTo>
                    <a:pt x="101594" y="51128"/>
                  </a:lnTo>
                  <a:lnTo>
                    <a:pt x="38176" y="76188"/>
                  </a:lnTo>
                  <a:lnTo>
                    <a:pt x="4419" y="104383"/>
                  </a:lnTo>
                  <a:lnTo>
                    <a:pt x="0" y="119379"/>
                  </a:lnTo>
                  <a:lnTo>
                    <a:pt x="4419" y="134397"/>
                  </a:lnTo>
                  <a:lnTo>
                    <a:pt x="38176" y="162743"/>
                  </a:lnTo>
                  <a:lnTo>
                    <a:pt x="101594" y="188050"/>
                  </a:lnTo>
                  <a:lnTo>
                    <a:pt x="143090" y="199270"/>
                  </a:lnTo>
                  <a:lnTo>
                    <a:pt x="190400" y="209376"/>
                  </a:lnTo>
                  <a:lnTo>
                    <a:pt x="242989" y="218251"/>
                  </a:lnTo>
                  <a:lnTo>
                    <a:pt x="300322" y="225777"/>
                  </a:lnTo>
                  <a:lnTo>
                    <a:pt x="361866" y="231835"/>
                  </a:lnTo>
                  <a:lnTo>
                    <a:pt x="427086" y="236309"/>
                  </a:lnTo>
                  <a:lnTo>
                    <a:pt x="495449" y="239080"/>
                  </a:lnTo>
                  <a:lnTo>
                    <a:pt x="566420" y="240029"/>
                  </a:lnTo>
                  <a:lnTo>
                    <a:pt x="637390" y="239080"/>
                  </a:lnTo>
                  <a:lnTo>
                    <a:pt x="705753" y="236309"/>
                  </a:lnTo>
                  <a:lnTo>
                    <a:pt x="770973" y="231835"/>
                  </a:lnTo>
                  <a:lnTo>
                    <a:pt x="832517" y="225777"/>
                  </a:lnTo>
                  <a:lnTo>
                    <a:pt x="889850" y="218251"/>
                  </a:lnTo>
                  <a:lnTo>
                    <a:pt x="942439" y="209376"/>
                  </a:lnTo>
                  <a:lnTo>
                    <a:pt x="989749" y="199270"/>
                  </a:lnTo>
                  <a:lnTo>
                    <a:pt x="1031245" y="188050"/>
                  </a:lnTo>
                  <a:lnTo>
                    <a:pt x="1094663" y="162743"/>
                  </a:lnTo>
                  <a:lnTo>
                    <a:pt x="1128420" y="134397"/>
                  </a:lnTo>
                  <a:lnTo>
                    <a:pt x="1132840" y="119379"/>
                  </a:lnTo>
                  <a:lnTo>
                    <a:pt x="1128420" y="104383"/>
                  </a:lnTo>
                  <a:lnTo>
                    <a:pt x="1094663" y="76188"/>
                  </a:lnTo>
                  <a:lnTo>
                    <a:pt x="1031245" y="51128"/>
                  </a:lnTo>
                  <a:lnTo>
                    <a:pt x="989749" y="40051"/>
                  </a:lnTo>
                  <a:lnTo>
                    <a:pt x="942439" y="30091"/>
                  </a:lnTo>
                  <a:lnTo>
                    <a:pt x="889850" y="21359"/>
                  </a:lnTo>
                  <a:lnTo>
                    <a:pt x="832517" y="13965"/>
                  </a:lnTo>
                  <a:lnTo>
                    <a:pt x="770973" y="8022"/>
                  </a:lnTo>
                  <a:lnTo>
                    <a:pt x="705753" y="3639"/>
                  </a:lnTo>
                  <a:lnTo>
                    <a:pt x="637390" y="928"/>
                  </a:lnTo>
                  <a:lnTo>
                    <a:pt x="566420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3" name="object 763"/>
            <p:cNvSpPr/>
            <p:nvPr/>
          </p:nvSpPr>
          <p:spPr>
            <a:xfrm>
              <a:off x="1280159" y="3481070"/>
              <a:ext cx="1132840" cy="240029"/>
            </a:xfrm>
            <a:custGeom>
              <a:avLst/>
              <a:gdLst/>
              <a:ahLst/>
              <a:cxnLst/>
              <a:rect l="l" t="t" r="r" b="b"/>
              <a:pathLst>
                <a:path w="1132839" h="240029">
                  <a:moveTo>
                    <a:pt x="566420" y="240029"/>
                  </a:moveTo>
                  <a:lnTo>
                    <a:pt x="495449" y="239080"/>
                  </a:lnTo>
                  <a:lnTo>
                    <a:pt x="427086" y="236309"/>
                  </a:lnTo>
                  <a:lnTo>
                    <a:pt x="361866" y="231835"/>
                  </a:lnTo>
                  <a:lnTo>
                    <a:pt x="300322" y="225777"/>
                  </a:lnTo>
                  <a:lnTo>
                    <a:pt x="242989" y="218251"/>
                  </a:lnTo>
                  <a:lnTo>
                    <a:pt x="190400" y="209376"/>
                  </a:lnTo>
                  <a:lnTo>
                    <a:pt x="143090" y="199270"/>
                  </a:lnTo>
                  <a:lnTo>
                    <a:pt x="101594" y="188050"/>
                  </a:lnTo>
                  <a:lnTo>
                    <a:pt x="38176" y="162743"/>
                  </a:lnTo>
                  <a:lnTo>
                    <a:pt x="4419" y="134397"/>
                  </a:lnTo>
                  <a:lnTo>
                    <a:pt x="0" y="119379"/>
                  </a:lnTo>
                  <a:lnTo>
                    <a:pt x="4419" y="104383"/>
                  </a:lnTo>
                  <a:lnTo>
                    <a:pt x="38176" y="76188"/>
                  </a:lnTo>
                  <a:lnTo>
                    <a:pt x="101594" y="51128"/>
                  </a:lnTo>
                  <a:lnTo>
                    <a:pt x="143090" y="40051"/>
                  </a:lnTo>
                  <a:lnTo>
                    <a:pt x="190400" y="30091"/>
                  </a:lnTo>
                  <a:lnTo>
                    <a:pt x="242989" y="21359"/>
                  </a:lnTo>
                  <a:lnTo>
                    <a:pt x="300322" y="13965"/>
                  </a:lnTo>
                  <a:lnTo>
                    <a:pt x="361866" y="8022"/>
                  </a:lnTo>
                  <a:lnTo>
                    <a:pt x="427086" y="3639"/>
                  </a:lnTo>
                  <a:lnTo>
                    <a:pt x="495449" y="928"/>
                  </a:lnTo>
                  <a:lnTo>
                    <a:pt x="566420" y="0"/>
                  </a:lnTo>
                  <a:lnTo>
                    <a:pt x="637390" y="928"/>
                  </a:lnTo>
                  <a:lnTo>
                    <a:pt x="705753" y="3639"/>
                  </a:lnTo>
                  <a:lnTo>
                    <a:pt x="770973" y="8022"/>
                  </a:lnTo>
                  <a:lnTo>
                    <a:pt x="832517" y="13965"/>
                  </a:lnTo>
                  <a:lnTo>
                    <a:pt x="889850" y="21359"/>
                  </a:lnTo>
                  <a:lnTo>
                    <a:pt x="942439" y="30091"/>
                  </a:lnTo>
                  <a:lnTo>
                    <a:pt x="989749" y="40051"/>
                  </a:lnTo>
                  <a:lnTo>
                    <a:pt x="1031245" y="51128"/>
                  </a:lnTo>
                  <a:lnTo>
                    <a:pt x="1094663" y="76188"/>
                  </a:lnTo>
                  <a:lnTo>
                    <a:pt x="1128420" y="104383"/>
                  </a:lnTo>
                  <a:lnTo>
                    <a:pt x="1132840" y="119379"/>
                  </a:lnTo>
                  <a:lnTo>
                    <a:pt x="1128420" y="134397"/>
                  </a:lnTo>
                  <a:lnTo>
                    <a:pt x="1094663" y="162743"/>
                  </a:lnTo>
                  <a:lnTo>
                    <a:pt x="1031245" y="188050"/>
                  </a:lnTo>
                  <a:lnTo>
                    <a:pt x="989749" y="199270"/>
                  </a:lnTo>
                  <a:lnTo>
                    <a:pt x="942439" y="209376"/>
                  </a:lnTo>
                  <a:lnTo>
                    <a:pt x="889850" y="218251"/>
                  </a:lnTo>
                  <a:lnTo>
                    <a:pt x="832517" y="225777"/>
                  </a:lnTo>
                  <a:lnTo>
                    <a:pt x="770973" y="231835"/>
                  </a:lnTo>
                  <a:lnTo>
                    <a:pt x="705753" y="236309"/>
                  </a:lnTo>
                  <a:lnTo>
                    <a:pt x="637390" y="239080"/>
                  </a:lnTo>
                  <a:lnTo>
                    <a:pt x="566420" y="2400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4" name="object 764"/>
            <p:cNvSpPr/>
            <p:nvPr/>
          </p:nvSpPr>
          <p:spPr>
            <a:xfrm>
              <a:off x="1525270" y="35598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650240" y="0"/>
                  </a:moveTo>
                  <a:lnTo>
                    <a:pt x="162560" y="0"/>
                  </a:lnTo>
                  <a:lnTo>
                    <a:pt x="0" y="162559"/>
                  </a:lnTo>
                  <a:lnTo>
                    <a:pt x="0" y="684529"/>
                  </a:lnTo>
                  <a:lnTo>
                    <a:pt x="487680" y="684529"/>
                  </a:lnTo>
                  <a:lnTo>
                    <a:pt x="650240" y="52196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5" name="object 765"/>
            <p:cNvSpPr/>
            <p:nvPr/>
          </p:nvSpPr>
          <p:spPr>
            <a:xfrm>
              <a:off x="1525270" y="35598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0" y="684529"/>
                  </a:moveTo>
                  <a:lnTo>
                    <a:pt x="0" y="162559"/>
                  </a:lnTo>
                  <a:lnTo>
                    <a:pt x="162560" y="0"/>
                  </a:lnTo>
                  <a:lnTo>
                    <a:pt x="650240" y="0"/>
                  </a:lnTo>
                  <a:lnTo>
                    <a:pt x="650240" y="521969"/>
                  </a:lnTo>
                  <a:lnTo>
                    <a:pt x="487680" y="684529"/>
                  </a:lnTo>
                  <a:lnTo>
                    <a:pt x="0" y="6845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6" name="object 766"/>
            <p:cNvSpPr/>
            <p:nvPr/>
          </p:nvSpPr>
          <p:spPr>
            <a:xfrm>
              <a:off x="1525270" y="35598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650240" y="0"/>
                  </a:moveTo>
                  <a:lnTo>
                    <a:pt x="162560" y="0"/>
                  </a:lnTo>
                  <a:lnTo>
                    <a:pt x="0" y="162559"/>
                  </a:lnTo>
                  <a:lnTo>
                    <a:pt x="487680" y="16255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7" name="object 767"/>
            <p:cNvSpPr/>
            <p:nvPr/>
          </p:nvSpPr>
          <p:spPr>
            <a:xfrm>
              <a:off x="1525270" y="35598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0" y="162559"/>
                  </a:moveTo>
                  <a:lnTo>
                    <a:pt x="162560" y="0"/>
                  </a:lnTo>
                  <a:lnTo>
                    <a:pt x="650240" y="0"/>
                  </a:lnTo>
                  <a:lnTo>
                    <a:pt x="487680" y="162559"/>
                  </a:lnTo>
                  <a:lnTo>
                    <a:pt x="0" y="16255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8" name="object 768"/>
            <p:cNvSpPr/>
            <p:nvPr/>
          </p:nvSpPr>
          <p:spPr>
            <a:xfrm>
              <a:off x="2012950" y="3559810"/>
              <a:ext cx="162560" cy="684530"/>
            </a:xfrm>
            <a:custGeom>
              <a:avLst/>
              <a:gdLst/>
              <a:ahLst/>
              <a:cxnLst/>
              <a:rect l="l" t="t" r="r" b="b"/>
              <a:pathLst>
                <a:path w="162560" h="684529">
                  <a:moveTo>
                    <a:pt x="162560" y="0"/>
                  </a:moveTo>
                  <a:lnTo>
                    <a:pt x="0" y="162559"/>
                  </a:lnTo>
                  <a:lnTo>
                    <a:pt x="0" y="684529"/>
                  </a:lnTo>
                  <a:lnTo>
                    <a:pt x="162560" y="52196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9" name="object 769"/>
            <p:cNvSpPr/>
            <p:nvPr/>
          </p:nvSpPr>
          <p:spPr>
            <a:xfrm>
              <a:off x="1518920" y="3553460"/>
              <a:ext cx="660400" cy="697230"/>
            </a:xfrm>
            <a:custGeom>
              <a:avLst/>
              <a:gdLst/>
              <a:ahLst/>
              <a:cxnLst/>
              <a:rect l="l" t="t" r="r" b="b"/>
              <a:pathLst>
                <a:path w="660400" h="697229">
                  <a:moveTo>
                    <a:pt x="494030" y="690879"/>
                  </a:moveTo>
                  <a:lnTo>
                    <a:pt x="494030" y="168909"/>
                  </a:lnTo>
                  <a:lnTo>
                    <a:pt x="656590" y="6350"/>
                  </a:lnTo>
                  <a:lnTo>
                    <a:pt x="656590" y="528319"/>
                  </a:lnTo>
                  <a:lnTo>
                    <a:pt x="494030" y="690879"/>
                  </a:lnTo>
                  <a:close/>
                </a:path>
                <a:path w="660400" h="697229">
                  <a:moveTo>
                    <a:pt x="105410" y="175259"/>
                  </a:moveTo>
                  <a:lnTo>
                    <a:pt x="245110" y="0"/>
                  </a:lnTo>
                </a:path>
                <a:path w="660400" h="697229">
                  <a:moveTo>
                    <a:pt x="314960" y="175259"/>
                  </a:moveTo>
                  <a:lnTo>
                    <a:pt x="453390" y="0"/>
                  </a:lnTo>
                </a:path>
                <a:path w="660400" h="697229">
                  <a:moveTo>
                    <a:pt x="419100" y="175259"/>
                  </a:moveTo>
                  <a:lnTo>
                    <a:pt x="558800" y="0"/>
                  </a:lnTo>
                </a:path>
                <a:path w="660400" h="697229">
                  <a:moveTo>
                    <a:pt x="521969" y="562609"/>
                  </a:moveTo>
                  <a:lnTo>
                    <a:pt x="660400" y="387350"/>
                  </a:lnTo>
                </a:path>
                <a:path w="660400" h="697229">
                  <a:moveTo>
                    <a:pt x="521969" y="304800"/>
                  </a:moveTo>
                  <a:lnTo>
                    <a:pt x="660400" y="129539"/>
                  </a:lnTo>
                </a:path>
                <a:path w="660400" h="697229">
                  <a:moveTo>
                    <a:pt x="521969" y="434339"/>
                  </a:moveTo>
                  <a:lnTo>
                    <a:pt x="660400" y="259079"/>
                  </a:lnTo>
                </a:path>
                <a:path w="660400" h="697229">
                  <a:moveTo>
                    <a:pt x="210819" y="175259"/>
                  </a:moveTo>
                  <a:lnTo>
                    <a:pt x="349250" y="0"/>
                  </a:lnTo>
                </a:path>
                <a:path w="660400" h="697229">
                  <a:moveTo>
                    <a:pt x="105410" y="173989"/>
                  </a:moveTo>
                  <a:lnTo>
                    <a:pt x="106680" y="697229"/>
                  </a:lnTo>
                </a:path>
                <a:path w="660400" h="697229">
                  <a:moveTo>
                    <a:pt x="210819" y="173989"/>
                  </a:moveTo>
                  <a:lnTo>
                    <a:pt x="212090" y="697229"/>
                  </a:lnTo>
                </a:path>
                <a:path w="660400" h="697229">
                  <a:moveTo>
                    <a:pt x="314960" y="173989"/>
                  </a:moveTo>
                  <a:lnTo>
                    <a:pt x="316230" y="697229"/>
                  </a:lnTo>
                </a:path>
                <a:path w="660400" h="697229">
                  <a:moveTo>
                    <a:pt x="419100" y="173989"/>
                  </a:moveTo>
                  <a:lnTo>
                    <a:pt x="419100" y="697229"/>
                  </a:lnTo>
                </a:path>
                <a:path w="660400" h="697229">
                  <a:moveTo>
                    <a:pt x="558800" y="132079"/>
                  </a:moveTo>
                  <a:lnTo>
                    <a:pt x="560069" y="655319"/>
                  </a:lnTo>
                </a:path>
                <a:path w="660400" h="697229">
                  <a:moveTo>
                    <a:pt x="591819" y="87629"/>
                  </a:moveTo>
                  <a:lnTo>
                    <a:pt x="593090" y="610869"/>
                  </a:lnTo>
                </a:path>
                <a:path w="660400" h="697229">
                  <a:moveTo>
                    <a:pt x="627380" y="43179"/>
                  </a:moveTo>
                  <a:lnTo>
                    <a:pt x="628650" y="565150"/>
                  </a:lnTo>
                </a:path>
                <a:path w="660400" h="697229">
                  <a:moveTo>
                    <a:pt x="523240" y="306069"/>
                  </a:moveTo>
                  <a:lnTo>
                    <a:pt x="0" y="307339"/>
                  </a:lnTo>
                </a:path>
                <a:path w="660400" h="697229">
                  <a:moveTo>
                    <a:pt x="523240" y="435609"/>
                  </a:moveTo>
                  <a:lnTo>
                    <a:pt x="0" y="436879"/>
                  </a:lnTo>
                </a:path>
                <a:path w="660400" h="697229">
                  <a:moveTo>
                    <a:pt x="523240" y="566419"/>
                  </a:moveTo>
                  <a:lnTo>
                    <a:pt x="0" y="567689"/>
                  </a:lnTo>
                </a:path>
                <a:path w="660400" h="697229">
                  <a:moveTo>
                    <a:pt x="558800" y="132079"/>
                  </a:moveTo>
                  <a:lnTo>
                    <a:pt x="31750" y="133350"/>
                  </a:lnTo>
                </a:path>
                <a:path w="660400" h="697229">
                  <a:moveTo>
                    <a:pt x="591819" y="87629"/>
                  </a:moveTo>
                  <a:lnTo>
                    <a:pt x="68580" y="88900"/>
                  </a:lnTo>
                </a:path>
                <a:path w="660400" h="697229">
                  <a:moveTo>
                    <a:pt x="626110" y="43179"/>
                  </a:moveTo>
                  <a:lnTo>
                    <a:pt x="101600" y="44450"/>
                  </a:lnTo>
                </a:path>
                <a:path w="660400" h="697229">
                  <a:moveTo>
                    <a:pt x="313690" y="175259"/>
                  </a:moveTo>
                  <a:lnTo>
                    <a:pt x="314960" y="434339"/>
                  </a:lnTo>
                </a:path>
                <a:path w="660400" h="697229">
                  <a:moveTo>
                    <a:pt x="313690" y="434339"/>
                  </a:moveTo>
                  <a:lnTo>
                    <a:pt x="518160" y="435609"/>
                  </a:lnTo>
                </a:path>
                <a:path w="660400" h="697229">
                  <a:moveTo>
                    <a:pt x="589280" y="347979"/>
                  </a:moveTo>
                  <a:lnTo>
                    <a:pt x="516890" y="434339"/>
                  </a:lnTo>
                </a:path>
                <a:path w="660400" h="697229">
                  <a:moveTo>
                    <a:pt x="588010" y="88900"/>
                  </a:moveTo>
                  <a:lnTo>
                    <a:pt x="588010" y="347979"/>
                  </a:lnTo>
                </a:path>
                <a:path w="660400" h="697229">
                  <a:moveTo>
                    <a:pt x="382269" y="88900"/>
                  </a:moveTo>
                  <a:lnTo>
                    <a:pt x="588010" y="88900"/>
                  </a:lnTo>
                </a:path>
                <a:path w="660400" h="697229">
                  <a:moveTo>
                    <a:pt x="383540" y="88900"/>
                  </a:moveTo>
                  <a:lnTo>
                    <a:pt x="312419" y="17525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0" name="object 770"/>
            <p:cNvSpPr/>
            <p:nvPr/>
          </p:nvSpPr>
          <p:spPr>
            <a:xfrm>
              <a:off x="1766570" y="2985769"/>
              <a:ext cx="156210" cy="511809"/>
            </a:xfrm>
            <a:custGeom>
              <a:avLst/>
              <a:gdLst/>
              <a:ahLst/>
              <a:cxnLst/>
              <a:rect l="l" t="t" r="r" b="b"/>
              <a:pathLst>
                <a:path w="156210" h="511810">
                  <a:moveTo>
                    <a:pt x="156210" y="153670"/>
                  </a:moveTo>
                  <a:lnTo>
                    <a:pt x="82550" y="0"/>
                  </a:lnTo>
                  <a:lnTo>
                    <a:pt x="3810" y="151130"/>
                  </a:lnTo>
                  <a:lnTo>
                    <a:pt x="49530" y="151892"/>
                  </a:lnTo>
                  <a:lnTo>
                    <a:pt x="49530" y="358965"/>
                  </a:lnTo>
                  <a:lnTo>
                    <a:pt x="0" y="358140"/>
                  </a:lnTo>
                  <a:lnTo>
                    <a:pt x="73660" y="511810"/>
                  </a:lnTo>
                  <a:lnTo>
                    <a:pt x="152400" y="360680"/>
                  </a:lnTo>
                  <a:lnTo>
                    <a:pt x="106680" y="359918"/>
                  </a:lnTo>
                  <a:lnTo>
                    <a:pt x="106680" y="152844"/>
                  </a:lnTo>
                  <a:lnTo>
                    <a:pt x="156210" y="1536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1" name="object 771"/>
            <p:cNvSpPr/>
            <p:nvPr/>
          </p:nvSpPr>
          <p:spPr>
            <a:xfrm>
              <a:off x="1753870" y="2973069"/>
              <a:ext cx="156210" cy="511809"/>
            </a:xfrm>
            <a:custGeom>
              <a:avLst/>
              <a:gdLst/>
              <a:ahLst/>
              <a:cxnLst/>
              <a:rect l="l" t="t" r="r" b="b"/>
              <a:pathLst>
                <a:path w="156210" h="511810">
                  <a:moveTo>
                    <a:pt x="156210" y="153670"/>
                  </a:moveTo>
                  <a:lnTo>
                    <a:pt x="83820" y="0"/>
                  </a:lnTo>
                  <a:lnTo>
                    <a:pt x="3810" y="151130"/>
                  </a:lnTo>
                  <a:lnTo>
                    <a:pt x="55156" y="151993"/>
                  </a:lnTo>
                  <a:lnTo>
                    <a:pt x="50228" y="358978"/>
                  </a:lnTo>
                  <a:lnTo>
                    <a:pt x="0" y="358140"/>
                  </a:lnTo>
                  <a:lnTo>
                    <a:pt x="73660" y="511810"/>
                  </a:lnTo>
                  <a:lnTo>
                    <a:pt x="152400" y="360680"/>
                  </a:lnTo>
                  <a:lnTo>
                    <a:pt x="101041" y="359829"/>
                  </a:lnTo>
                  <a:lnTo>
                    <a:pt x="105968" y="152844"/>
                  </a:lnTo>
                  <a:lnTo>
                    <a:pt x="156210" y="15367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2" name="object 772"/>
          <p:cNvSpPr txBox="1"/>
          <p:nvPr/>
        </p:nvSpPr>
        <p:spPr>
          <a:xfrm>
            <a:off x="736600" y="4307840"/>
            <a:ext cx="1121410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57150" marR="5080" indent="-44450">
              <a:lnSpc>
                <a:spcPts val="2280"/>
              </a:lnSpc>
              <a:spcBef>
                <a:spcPts val="275"/>
              </a:spcBef>
            </a:pP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dirty="0" sz="2000" spc="-5" b="1">
                <a:solidFill>
                  <a:srgbClr val="000066"/>
                </a:solidFill>
                <a:latin typeface="Times New Roman"/>
                <a:cs typeface="Times New Roman"/>
              </a:rPr>
              <a:t>u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d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m.  Database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773" name="object 773"/>
          <p:cNvGrpSpPr/>
          <p:nvPr/>
        </p:nvGrpSpPr>
        <p:grpSpPr>
          <a:xfrm>
            <a:off x="337820" y="1601469"/>
            <a:ext cx="8559800" cy="4448810"/>
            <a:chOff x="337820" y="1601469"/>
            <a:chExt cx="8559800" cy="4448810"/>
          </a:xfrm>
        </p:grpSpPr>
        <p:sp>
          <p:nvSpPr>
            <p:cNvPr id="774" name="object 774"/>
            <p:cNvSpPr/>
            <p:nvPr/>
          </p:nvSpPr>
          <p:spPr>
            <a:xfrm>
              <a:off x="2477770" y="5297169"/>
              <a:ext cx="4531360" cy="271780"/>
            </a:xfrm>
            <a:custGeom>
              <a:avLst/>
              <a:gdLst/>
              <a:ahLst/>
              <a:cxnLst/>
              <a:rect l="l" t="t" r="r" b="b"/>
              <a:pathLst>
                <a:path w="4531359" h="271779">
                  <a:moveTo>
                    <a:pt x="2265680" y="0"/>
                  </a:moveTo>
                  <a:lnTo>
                    <a:pt x="2103916" y="341"/>
                  </a:lnTo>
                  <a:lnTo>
                    <a:pt x="1945215" y="1351"/>
                  </a:lnTo>
                  <a:lnTo>
                    <a:pt x="1789962" y="3007"/>
                  </a:lnTo>
                  <a:lnTo>
                    <a:pt x="1638539" y="5284"/>
                  </a:lnTo>
                  <a:lnTo>
                    <a:pt x="1491331" y="8159"/>
                  </a:lnTo>
                  <a:lnTo>
                    <a:pt x="1348722" y="11611"/>
                  </a:lnTo>
                  <a:lnTo>
                    <a:pt x="1211096" y="15615"/>
                  </a:lnTo>
                  <a:lnTo>
                    <a:pt x="1078837" y="20147"/>
                  </a:lnTo>
                  <a:lnTo>
                    <a:pt x="952328" y="25186"/>
                  </a:lnTo>
                  <a:lnTo>
                    <a:pt x="831953" y="30708"/>
                  </a:lnTo>
                  <a:lnTo>
                    <a:pt x="718097" y="36690"/>
                  </a:lnTo>
                  <a:lnTo>
                    <a:pt x="611143" y="43108"/>
                  </a:lnTo>
                  <a:lnTo>
                    <a:pt x="511475" y="49939"/>
                  </a:lnTo>
                  <a:lnTo>
                    <a:pt x="419478" y="57161"/>
                  </a:lnTo>
                  <a:lnTo>
                    <a:pt x="376475" y="60911"/>
                  </a:lnTo>
                  <a:lnTo>
                    <a:pt x="335534" y="64749"/>
                  </a:lnTo>
                  <a:lnTo>
                    <a:pt x="296703" y="68674"/>
                  </a:lnTo>
                  <a:lnTo>
                    <a:pt x="225560" y="76770"/>
                  </a:lnTo>
                  <a:lnTo>
                    <a:pt x="163431" y="85174"/>
                  </a:lnTo>
                  <a:lnTo>
                    <a:pt x="110700" y="93865"/>
                  </a:lnTo>
                  <a:lnTo>
                    <a:pt x="67750" y="102818"/>
                  </a:lnTo>
                  <a:lnTo>
                    <a:pt x="22506" y="116690"/>
                  </a:lnTo>
                  <a:lnTo>
                    <a:pt x="0" y="135889"/>
                  </a:lnTo>
                  <a:lnTo>
                    <a:pt x="1430" y="140835"/>
                  </a:lnTo>
                  <a:lnTo>
                    <a:pt x="34966" y="160097"/>
                  </a:lnTo>
                  <a:lnTo>
                    <a:pt x="87978" y="173921"/>
                  </a:lnTo>
                  <a:lnTo>
                    <a:pt x="135867" y="182801"/>
                  </a:lnTo>
                  <a:lnTo>
                    <a:pt x="193345" y="191387"/>
                  </a:lnTo>
                  <a:lnTo>
                    <a:pt x="260029" y="199658"/>
                  </a:lnTo>
                  <a:lnTo>
                    <a:pt x="335534" y="207593"/>
                  </a:lnTo>
                  <a:lnTo>
                    <a:pt x="376475" y="211428"/>
                  </a:lnTo>
                  <a:lnTo>
                    <a:pt x="419478" y="215171"/>
                  </a:lnTo>
                  <a:lnTo>
                    <a:pt x="511475" y="222369"/>
                  </a:lnTo>
                  <a:lnTo>
                    <a:pt x="611143" y="229167"/>
                  </a:lnTo>
                  <a:lnTo>
                    <a:pt x="718097" y="235544"/>
                  </a:lnTo>
                  <a:lnTo>
                    <a:pt x="831953" y="241478"/>
                  </a:lnTo>
                  <a:lnTo>
                    <a:pt x="952328" y="246948"/>
                  </a:lnTo>
                  <a:lnTo>
                    <a:pt x="1078837" y="251932"/>
                  </a:lnTo>
                  <a:lnTo>
                    <a:pt x="1211096" y="256410"/>
                  </a:lnTo>
                  <a:lnTo>
                    <a:pt x="1348722" y="260360"/>
                  </a:lnTo>
                  <a:lnTo>
                    <a:pt x="1491331" y="263760"/>
                  </a:lnTo>
                  <a:lnTo>
                    <a:pt x="1638539" y="266591"/>
                  </a:lnTo>
                  <a:lnTo>
                    <a:pt x="1789962" y="268829"/>
                  </a:lnTo>
                  <a:lnTo>
                    <a:pt x="1945215" y="270454"/>
                  </a:lnTo>
                  <a:lnTo>
                    <a:pt x="2103916" y="271445"/>
                  </a:lnTo>
                  <a:lnTo>
                    <a:pt x="2265680" y="271779"/>
                  </a:lnTo>
                  <a:lnTo>
                    <a:pt x="2427595" y="271445"/>
                  </a:lnTo>
                  <a:lnTo>
                    <a:pt x="2586420" y="270454"/>
                  </a:lnTo>
                  <a:lnTo>
                    <a:pt x="2741773" y="268829"/>
                  </a:lnTo>
                  <a:lnTo>
                    <a:pt x="2893272" y="266591"/>
                  </a:lnTo>
                  <a:lnTo>
                    <a:pt x="3040535" y="263760"/>
                  </a:lnTo>
                  <a:lnTo>
                    <a:pt x="3183180" y="260360"/>
                  </a:lnTo>
                  <a:lnTo>
                    <a:pt x="3320824" y="256410"/>
                  </a:lnTo>
                  <a:lnTo>
                    <a:pt x="3453086" y="251932"/>
                  </a:lnTo>
                  <a:lnTo>
                    <a:pt x="3579584" y="246948"/>
                  </a:lnTo>
                  <a:lnTo>
                    <a:pt x="3699935" y="241478"/>
                  </a:lnTo>
                  <a:lnTo>
                    <a:pt x="3813758" y="235544"/>
                  </a:lnTo>
                  <a:lnTo>
                    <a:pt x="3920671" y="229167"/>
                  </a:lnTo>
                  <a:lnTo>
                    <a:pt x="4020291" y="222369"/>
                  </a:lnTo>
                  <a:lnTo>
                    <a:pt x="4112236" y="215171"/>
                  </a:lnTo>
                  <a:lnTo>
                    <a:pt x="4155212" y="211428"/>
                  </a:lnTo>
                  <a:lnTo>
                    <a:pt x="4196125" y="207593"/>
                  </a:lnTo>
                  <a:lnTo>
                    <a:pt x="4234929" y="203669"/>
                  </a:lnTo>
                  <a:lnTo>
                    <a:pt x="4306017" y="195563"/>
                  </a:lnTo>
                  <a:lnTo>
                    <a:pt x="4368094" y="187132"/>
                  </a:lnTo>
                  <a:lnTo>
                    <a:pt x="4420777" y="178396"/>
                  </a:lnTo>
                  <a:lnTo>
                    <a:pt x="4463684" y="169377"/>
                  </a:lnTo>
                  <a:lnTo>
                    <a:pt x="4508879" y="155365"/>
                  </a:lnTo>
                  <a:lnTo>
                    <a:pt x="4531359" y="135889"/>
                  </a:lnTo>
                  <a:lnTo>
                    <a:pt x="4529931" y="131023"/>
                  </a:lnTo>
                  <a:lnTo>
                    <a:pt x="4496433" y="112011"/>
                  </a:lnTo>
                  <a:lnTo>
                    <a:pt x="4443476" y="98310"/>
                  </a:lnTo>
                  <a:lnTo>
                    <a:pt x="4395633" y="89485"/>
                  </a:lnTo>
                  <a:lnTo>
                    <a:pt x="4338206" y="80935"/>
                  </a:lnTo>
                  <a:lnTo>
                    <a:pt x="4271576" y="72682"/>
                  </a:lnTo>
                  <a:lnTo>
                    <a:pt x="4196125" y="64749"/>
                  </a:lnTo>
                  <a:lnTo>
                    <a:pt x="4155212" y="60911"/>
                  </a:lnTo>
                  <a:lnTo>
                    <a:pt x="4112236" y="57161"/>
                  </a:lnTo>
                  <a:lnTo>
                    <a:pt x="4020291" y="49939"/>
                  </a:lnTo>
                  <a:lnTo>
                    <a:pt x="3920671" y="43108"/>
                  </a:lnTo>
                  <a:lnTo>
                    <a:pt x="3813758" y="36690"/>
                  </a:lnTo>
                  <a:lnTo>
                    <a:pt x="3699935" y="30708"/>
                  </a:lnTo>
                  <a:lnTo>
                    <a:pt x="3579584" y="25186"/>
                  </a:lnTo>
                  <a:lnTo>
                    <a:pt x="3453086" y="20147"/>
                  </a:lnTo>
                  <a:lnTo>
                    <a:pt x="3320824" y="15615"/>
                  </a:lnTo>
                  <a:lnTo>
                    <a:pt x="3183180" y="11611"/>
                  </a:lnTo>
                  <a:lnTo>
                    <a:pt x="3040535" y="8159"/>
                  </a:lnTo>
                  <a:lnTo>
                    <a:pt x="2893272" y="5284"/>
                  </a:lnTo>
                  <a:lnTo>
                    <a:pt x="2741773" y="3007"/>
                  </a:lnTo>
                  <a:lnTo>
                    <a:pt x="2586420" y="1351"/>
                  </a:lnTo>
                  <a:lnTo>
                    <a:pt x="2427595" y="341"/>
                  </a:lnTo>
                  <a:lnTo>
                    <a:pt x="2265680" y="0"/>
                  </a:lnTo>
                  <a:close/>
                </a:path>
              </a:pathLst>
            </a:custGeom>
            <a:solidFill>
              <a:srgbClr val="00C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5" name="object 775"/>
            <p:cNvSpPr/>
            <p:nvPr/>
          </p:nvSpPr>
          <p:spPr>
            <a:xfrm>
              <a:off x="2477770" y="5297169"/>
              <a:ext cx="4532630" cy="273050"/>
            </a:xfrm>
            <a:custGeom>
              <a:avLst/>
              <a:gdLst/>
              <a:ahLst/>
              <a:cxnLst/>
              <a:rect l="l" t="t" r="r" b="b"/>
              <a:pathLst>
                <a:path w="4532630" h="273050">
                  <a:moveTo>
                    <a:pt x="2265680" y="271779"/>
                  </a:moveTo>
                  <a:lnTo>
                    <a:pt x="2184439" y="271695"/>
                  </a:lnTo>
                  <a:lnTo>
                    <a:pt x="2103916" y="271445"/>
                  </a:lnTo>
                  <a:lnTo>
                    <a:pt x="2024159" y="271030"/>
                  </a:lnTo>
                  <a:lnTo>
                    <a:pt x="1945215" y="270454"/>
                  </a:lnTo>
                  <a:lnTo>
                    <a:pt x="1867133" y="269719"/>
                  </a:lnTo>
                  <a:lnTo>
                    <a:pt x="1789962" y="268829"/>
                  </a:lnTo>
                  <a:lnTo>
                    <a:pt x="1713747" y="267785"/>
                  </a:lnTo>
                  <a:lnTo>
                    <a:pt x="1638539" y="266591"/>
                  </a:lnTo>
                  <a:lnTo>
                    <a:pt x="1564384" y="265248"/>
                  </a:lnTo>
                  <a:lnTo>
                    <a:pt x="1491331" y="263760"/>
                  </a:lnTo>
                  <a:lnTo>
                    <a:pt x="1419428" y="262130"/>
                  </a:lnTo>
                  <a:lnTo>
                    <a:pt x="1348722" y="260360"/>
                  </a:lnTo>
                  <a:lnTo>
                    <a:pt x="1279262" y="258452"/>
                  </a:lnTo>
                  <a:lnTo>
                    <a:pt x="1211096" y="256410"/>
                  </a:lnTo>
                  <a:lnTo>
                    <a:pt x="1144272" y="254236"/>
                  </a:lnTo>
                  <a:lnTo>
                    <a:pt x="1078837" y="251932"/>
                  </a:lnTo>
                  <a:lnTo>
                    <a:pt x="1014839" y="249502"/>
                  </a:lnTo>
                  <a:lnTo>
                    <a:pt x="952328" y="246948"/>
                  </a:lnTo>
                  <a:lnTo>
                    <a:pt x="891350" y="244272"/>
                  </a:lnTo>
                  <a:lnTo>
                    <a:pt x="831953" y="241478"/>
                  </a:lnTo>
                  <a:lnTo>
                    <a:pt x="774186" y="238567"/>
                  </a:lnTo>
                  <a:lnTo>
                    <a:pt x="718097" y="235544"/>
                  </a:lnTo>
                  <a:lnTo>
                    <a:pt x="663733" y="232409"/>
                  </a:lnTo>
                  <a:lnTo>
                    <a:pt x="611143" y="229167"/>
                  </a:lnTo>
                  <a:lnTo>
                    <a:pt x="560374" y="225819"/>
                  </a:lnTo>
                  <a:lnTo>
                    <a:pt x="511475" y="222369"/>
                  </a:lnTo>
                  <a:lnTo>
                    <a:pt x="464494" y="218818"/>
                  </a:lnTo>
                  <a:lnTo>
                    <a:pt x="419478" y="215171"/>
                  </a:lnTo>
                  <a:lnTo>
                    <a:pt x="376475" y="211428"/>
                  </a:lnTo>
                  <a:lnTo>
                    <a:pt x="335534" y="207593"/>
                  </a:lnTo>
                  <a:lnTo>
                    <a:pt x="296703" y="203669"/>
                  </a:lnTo>
                  <a:lnTo>
                    <a:pt x="225560" y="195563"/>
                  </a:lnTo>
                  <a:lnTo>
                    <a:pt x="163431" y="187132"/>
                  </a:lnTo>
                  <a:lnTo>
                    <a:pt x="110700" y="178396"/>
                  </a:lnTo>
                  <a:lnTo>
                    <a:pt x="67750" y="169377"/>
                  </a:lnTo>
                  <a:lnTo>
                    <a:pt x="22506" y="155365"/>
                  </a:lnTo>
                  <a:lnTo>
                    <a:pt x="0" y="135889"/>
                  </a:lnTo>
                  <a:lnTo>
                    <a:pt x="1430" y="131023"/>
                  </a:lnTo>
                  <a:lnTo>
                    <a:pt x="34966" y="112011"/>
                  </a:lnTo>
                  <a:lnTo>
                    <a:pt x="87978" y="98310"/>
                  </a:lnTo>
                  <a:lnTo>
                    <a:pt x="135867" y="89485"/>
                  </a:lnTo>
                  <a:lnTo>
                    <a:pt x="193345" y="80935"/>
                  </a:lnTo>
                  <a:lnTo>
                    <a:pt x="260029" y="72682"/>
                  </a:lnTo>
                  <a:lnTo>
                    <a:pt x="335534" y="64749"/>
                  </a:lnTo>
                  <a:lnTo>
                    <a:pt x="376475" y="60911"/>
                  </a:lnTo>
                  <a:lnTo>
                    <a:pt x="419478" y="57161"/>
                  </a:lnTo>
                  <a:lnTo>
                    <a:pt x="464494" y="53503"/>
                  </a:lnTo>
                  <a:lnTo>
                    <a:pt x="511475" y="49939"/>
                  </a:lnTo>
                  <a:lnTo>
                    <a:pt x="560374" y="46473"/>
                  </a:lnTo>
                  <a:lnTo>
                    <a:pt x="611143" y="43108"/>
                  </a:lnTo>
                  <a:lnTo>
                    <a:pt x="663733" y="39846"/>
                  </a:lnTo>
                  <a:lnTo>
                    <a:pt x="718097" y="36690"/>
                  </a:lnTo>
                  <a:lnTo>
                    <a:pt x="774186" y="33643"/>
                  </a:lnTo>
                  <a:lnTo>
                    <a:pt x="831953" y="30708"/>
                  </a:lnTo>
                  <a:lnTo>
                    <a:pt x="891350" y="27888"/>
                  </a:lnTo>
                  <a:lnTo>
                    <a:pt x="952328" y="25186"/>
                  </a:lnTo>
                  <a:lnTo>
                    <a:pt x="1014839" y="22605"/>
                  </a:lnTo>
                  <a:lnTo>
                    <a:pt x="1078837" y="20147"/>
                  </a:lnTo>
                  <a:lnTo>
                    <a:pt x="1144272" y="17816"/>
                  </a:lnTo>
                  <a:lnTo>
                    <a:pt x="1211096" y="15615"/>
                  </a:lnTo>
                  <a:lnTo>
                    <a:pt x="1279262" y="13545"/>
                  </a:lnTo>
                  <a:lnTo>
                    <a:pt x="1348722" y="11611"/>
                  </a:lnTo>
                  <a:lnTo>
                    <a:pt x="1419428" y="9815"/>
                  </a:lnTo>
                  <a:lnTo>
                    <a:pt x="1491331" y="8159"/>
                  </a:lnTo>
                  <a:lnTo>
                    <a:pt x="1564384" y="6648"/>
                  </a:lnTo>
                  <a:lnTo>
                    <a:pt x="1638539" y="5284"/>
                  </a:lnTo>
                  <a:lnTo>
                    <a:pt x="1713747" y="4069"/>
                  </a:lnTo>
                  <a:lnTo>
                    <a:pt x="1789962" y="3007"/>
                  </a:lnTo>
                  <a:lnTo>
                    <a:pt x="1867133" y="2100"/>
                  </a:lnTo>
                  <a:lnTo>
                    <a:pt x="1945215" y="1351"/>
                  </a:lnTo>
                  <a:lnTo>
                    <a:pt x="2024159" y="764"/>
                  </a:lnTo>
                  <a:lnTo>
                    <a:pt x="2103916" y="341"/>
                  </a:lnTo>
                  <a:lnTo>
                    <a:pt x="2184439" y="85"/>
                  </a:lnTo>
                  <a:lnTo>
                    <a:pt x="2265680" y="0"/>
                  </a:lnTo>
                  <a:lnTo>
                    <a:pt x="2347000" y="85"/>
                  </a:lnTo>
                  <a:lnTo>
                    <a:pt x="2427595" y="341"/>
                  </a:lnTo>
                  <a:lnTo>
                    <a:pt x="2507418" y="764"/>
                  </a:lnTo>
                  <a:lnTo>
                    <a:pt x="2586420" y="1351"/>
                  </a:lnTo>
                  <a:lnTo>
                    <a:pt x="2664555" y="2100"/>
                  </a:lnTo>
                  <a:lnTo>
                    <a:pt x="2741773" y="3007"/>
                  </a:lnTo>
                  <a:lnTo>
                    <a:pt x="2818028" y="4069"/>
                  </a:lnTo>
                  <a:lnTo>
                    <a:pt x="2893272" y="5284"/>
                  </a:lnTo>
                  <a:lnTo>
                    <a:pt x="2967457" y="6648"/>
                  </a:lnTo>
                  <a:lnTo>
                    <a:pt x="3040535" y="8159"/>
                  </a:lnTo>
                  <a:lnTo>
                    <a:pt x="3112458" y="9815"/>
                  </a:lnTo>
                  <a:lnTo>
                    <a:pt x="3183180" y="11611"/>
                  </a:lnTo>
                  <a:lnTo>
                    <a:pt x="3252651" y="13545"/>
                  </a:lnTo>
                  <a:lnTo>
                    <a:pt x="3320824" y="15615"/>
                  </a:lnTo>
                  <a:lnTo>
                    <a:pt x="3387652" y="17816"/>
                  </a:lnTo>
                  <a:lnTo>
                    <a:pt x="3453086" y="20147"/>
                  </a:lnTo>
                  <a:lnTo>
                    <a:pt x="3517079" y="22605"/>
                  </a:lnTo>
                  <a:lnTo>
                    <a:pt x="3579584" y="25186"/>
                  </a:lnTo>
                  <a:lnTo>
                    <a:pt x="3640552" y="27888"/>
                  </a:lnTo>
                  <a:lnTo>
                    <a:pt x="3699935" y="30708"/>
                  </a:lnTo>
                  <a:lnTo>
                    <a:pt x="3757686" y="33643"/>
                  </a:lnTo>
                  <a:lnTo>
                    <a:pt x="3813758" y="36690"/>
                  </a:lnTo>
                  <a:lnTo>
                    <a:pt x="3868102" y="39846"/>
                  </a:lnTo>
                  <a:lnTo>
                    <a:pt x="3920671" y="43108"/>
                  </a:lnTo>
                  <a:lnTo>
                    <a:pt x="3971416" y="46473"/>
                  </a:lnTo>
                  <a:lnTo>
                    <a:pt x="4020291" y="49939"/>
                  </a:lnTo>
                  <a:lnTo>
                    <a:pt x="4067247" y="53503"/>
                  </a:lnTo>
                  <a:lnTo>
                    <a:pt x="4112236" y="57161"/>
                  </a:lnTo>
                  <a:lnTo>
                    <a:pt x="4155212" y="60911"/>
                  </a:lnTo>
                  <a:lnTo>
                    <a:pt x="4196125" y="64749"/>
                  </a:lnTo>
                  <a:lnTo>
                    <a:pt x="4234929" y="68674"/>
                  </a:lnTo>
                  <a:lnTo>
                    <a:pt x="4306017" y="76770"/>
                  </a:lnTo>
                  <a:lnTo>
                    <a:pt x="4368094" y="85174"/>
                  </a:lnTo>
                  <a:lnTo>
                    <a:pt x="4420777" y="93865"/>
                  </a:lnTo>
                  <a:lnTo>
                    <a:pt x="4463684" y="102818"/>
                  </a:lnTo>
                  <a:lnTo>
                    <a:pt x="4508879" y="116690"/>
                  </a:lnTo>
                  <a:lnTo>
                    <a:pt x="4531359" y="135889"/>
                  </a:lnTo>
                  <a:lnTo>
                    <a:pt x="4529931" y="140835"/>
                  </a:lnTo>
                  <a:lnTo>
                    <a:pt x="4496433" y="160097"/>
                  </a:lnTo>
                  <a:lnTo>
                    <a:pt x="4443476" y="173921"/>
                  </a:lnTo>
                  <a:lnTo>
                    <a:pt x="4395633" y="182801"/>
                  </a:lnTo>
                  <a:lnTo>
                    <a:pt x="4338206" y="191387"/>
                  </a:lnTo>
                  <a:lnTo>
                    <a:pt x="4271576" y="199658"/>
                  </a:lnTo>
                  <a:lnTo>
                    <a:pt x="4196125" y="207593"/>
                  </a:lnTo>
                  <a:lnTo>
                    <a:pt x="4155212" y="211428"/>
                  </a:lnTo>
                  <a:lnTo>
                    <a:pt x="4112236" y="215171"/>
                  </a:lnTo>
                  <a:lnTo>
                    <a:pt x="4067247" y="218818"/>
                  </a:lnTo>
                  <a:lnTo>
                    <a:pt x="4020291" y="222369"/>
                  </a:lnTo>
                  <a:lnTo>
                    <a:pt x="3971416" y="225819"/>
                  </a:lnTo>
                  <a:lnTo>
                    <a:pt x="3920671" y="229167"/>
                  </a:lnTo>
                  <a:lnTo>
                    <a:pt x="3868102" y="232409"/>
                  </a:lnTo>
                  <a:lnTo>
                    <a:pt x="3813758" y="235544"/>
                  </a:lnTo>
                  <a:lnTo>
                    <a:pt x="3757686" y="238567"/>
                  </a:lnTo>
                  <a:lnTo>
                    <a:pt x="3699935" y="241478"/>
                  </a:lnTo>
                  <a:lnTo>
                    <a:pt x="3640552" y="244272"/>
                  </a:lnTo>
                  <a:lnTo>
                    <a:pt x="3579584" y="246948"/>
                  </a:lnTo>
                  <a:lnTo>
                    <a:pt x="3517079" y="249502"/>
                  </a:lnTo>
                  <a:lnTo>
                    <a:pt x="3453086" y="251932"/>
                  </a:lnTo>
                  <a:lnTo>
                    <a:pt x="3387652" y="254236"/>
                  </a:lnTo>
                  <a:lnTo>
                    <a:pt x="3320824" y="256410"/>
                  </a:lnTo>
                  <a:lnTo>
                    <a:pt x="3252651" y="258452"/>
                  </a:lnTo>
                  <a:lnTo>
                    <a:pt x="3183180" y="260360"/>
                  </a:lnTo>
                  <a:lnTo>
                    <a:pt x="3112458" y="262130"/>
                  </a:lnTo>
                  <a:lnTo>
                    <a:pt x="3040535" y="263760"/>
                  </a:lnTo>
                  <a:lnTo>
                    <a:pt x="2967457" y="265248"/>
                  </a:lnTo>
                  <a:lnTo>
                    <a:pt x="2893272" y="266591"/>
                  </a:lnTo>
                  <a:lnTo>
                    <a:pt x="2818028" y="267785"/>
                  </a:lnTo>
                  <a:lnTo>
                    <a:pt x="2741773" y="268829"/>
                  </a:lnTo>
                  <a:lnTo>
                    <a:pt x="2664555" y="269719"/>
                  </a:lnTo>
                  <a:lnTo>
                    <a:pt x="2586420" y="270454"/>
                  </a:lnTo>
                  <a:lnTo>
                    <a:pt x="2507418" y="271030"/>
                  </a:lnTo>
                  <a:lnTo>
                    <a:pt x="2427595" y="271445"/>
                  </a:lnTo>
                  <a:lnTo>
                    <a:pt x="2347000" y="271695"/>
                  </a:lnTo>
                  <a:lnTo>
                    <a:pt x="2265680" y="271779"/>
                  </a:lnTo>
                  <a:close/>
                </a:path>
                <a:path w="4532630" h="273050">
                  <a:moveTo>
                    <a:pt x="2265680" y="273049"/>
                  </a:moveTo>
                  <a:lnTo>
                    <a:pt x="2184439" y="272964"/>
                  </a:lnTo>
                  <a:lnTo>
                    <a:pt x="2103916" y="272708"/>
                  </a:lnTo>
                  <a:lnTo>
                    <a:pt x="2024159" y="272285"/>
                  </a:lnTo>
                  <a:lnTo>
                    <a:pt x="1945215" y="271698"/>
                  </a:lnTo>
                  <a:lnTo>
                    <a:pt x="1867133" y="270949"/>
                  </a:lnTo>
                  <a:lnTo>
                    <a:pt x="1789962" y="270042"/>
                  </a:lnTo>
                  <a:lnTo>
                    <a:pt x="1713747" y="268980"/>
                  </a:lnTo>
                  <a:lnTo>
                    <a:pt x="1638539" y="267765"/>
                  </a:lnTo>
                  <a:lnTo>
                    <a:pt x="1564384" y="266401"/>
                  </a:lnTo>
                  <a:lnTo>
                    <a:pt x="1491331" y="264890"/>
                  </a:lnTo>
                  <a:lnTo>
                    <a:pt x="1419428" y="263234"/>
                  </a:lnTo>
                  <a:lnTo>
                    <a:pt x="1348722" y="261438"/>
                  </a:lnTo>
                  <a:lnTo>
                    <a:pt x="1279262" y="259504"/>
                  </a:lnTo>
                  <a:lnTo>
                    <a:pt x="1211096" y="257434"/>
                  </a:lnTo>
                  <a:lnTo>
                    <a:pt x="1144272" y="255233"/>
                  </a:lnTo>
                  <a:lnTo>
                    <a:pt x="1078837" y="252902"/>
                  </a:lnTo>
                  <a:lnTo>
                    <a:pt x="1014839" y="250444"/>
                  </a:lnTo>
                  <a:lnTo>
                    <a:pt x="952328" y="247863"/>
                  </a:lnTo>
                  <a:lnTo>
                    <a:pt x="891350" y="245161"/>
                  </a:lnTo>
                  <a:lnTo>
                    <a:pt x="831953" y="242341"/>
                  </a:lnTo>
                  <a:lnTo>
                    <a:pt x="774186" y="239406"/>
                  </a:lnTo>
                  <a:lnTo>
                    <a:pt x="718097" y="236359"/>
                  </a:lnTo>
                  <a:lnTo>
                    <a:pt x="663733" y="233203"/>
                  </a:lnTo>
                  <a:lnTo>
                    <a:pt x="611143" y="229941"/>
                  </a:lnTo>
                  <a:lnTo>
                    <a:pt x="560374" y="226576"/>
                  </a:lnTo>
                  <a:lnTo>
                    <a:pt x="511475" y="223110"/>
                  </a:lnTo>
                  <a:lnTo>
                    <a:pt x="464494" y="219546"/>
                  </a:lnTo>
                  <a:lnTo>
                    <a:pt x="419478" y="215888"/>
                  </a:lnTo>
                  <a:lnTo>
                    <a:pt x="376475" y="212138"/>
                  </a:lnTo>
                  <a:lnTo>
                    <a:pt x="335534" y="208300"/>
                  </a:lnTo>
                  <a:lnTo>
                    <a:pt x="296703" y="204375"/>
                  </a:lnTo>
                  <a:lnTo>
                    <a:pt x="225560" y="196279"/>
                  </a:lnTo>
                  <a:lnTo>
                    <a:pt x="163431" y="187875"/>
                  </a:lnTo>
                  <a:lnTo>
                    <a:pt x="110700" y="179184"/>
                  </a:lnTo>
                  <a:lnTo>
                    <a:pt x="67750" y="170231"/>
                  </a:lnTo>
                  <a:lnTo>
                    <a:pt x="22506" y="156359"/>
                  </a:lnTo>
                  <a:lnTo>
                    <a:pt x="0" y="137159"/>
                  </a:lnTo>
                  <a:lnTo>
                    <a:pt x="1430" y="132212"/>
                  </a:lnTo>
                  <a:lnTo>
                    <a:pt x="34966" y="112911"/>
                  </a:lnTo>
                  <a:lnTo>
                    <a:pt x="87978" y="99026"/>
                  </a:lnTo>
                  <a:lnTo>
                    <a:pt x="135867" y="90094"/>
                  </a:lnTo>
                  <a:lnTo>
                    <a:pt x="193345" y="81448"/>
                  </a:lnTo>
                  <a:lnTo>
                    <a:pt x="260029" y="73109"/>
                  </a:lnTo>
                  <a:lnTo>
                    <a:pt x="335534" y="65102"/>
                  </a:lnTo>
                  <a:lnTo>
                    <a:pt x="376475" y="61229"/>
                  </a:lnTo>
                  <a:lnTo>
                    <a:pt x="419478" y="57447"/>
                  </a:lnTo>
                  <a:lnTo>
                    <a:pt x="464494" y="53760"/>
                  </a:lnTo>
                  <a:lnTo>
                    <a:pt x="511475" y="50169"/>
                  </a:lnTo>
                  <a:lnTo>
                    <a:pt x="560374" y="46677"/>
                  </a:lnTo>
                  <a:lnTo>
                    <a:pt x="611143" y="43288"/>
                  </a:lnTo>
                  <a:lnTo>
                    <a:pt x="663733" y="40004"/>
                  </a:lnTo>
                  <a:lnTo>
                    <a:pt x="718097" y="36829"/>
                  </a:lnTo>
                  <a:lnTo>
                    <a:pt x="774186" y="33764"/>
                  </a:lnTo>
                  <a:lnTo>
                    <a:pt x="831953" y="30813"/>
                  </a:lnTo>
                  <a:lnTo>
                    <a:pt x="891350" y="27978"/>
                  </a:lnTo>
                  <a:lnTo>
                    <a:pt x="952328" y="25263"/>
                  </a:lnTo>
                  <a:lnTo>
                    <a:pt x="1014839" y="22669"/>
                  </a:lnTo>
                  <a:lnTo>
                    <a:pt x="1078837" y="20201"/>
                  </a:lnTo>
                  <a:lnTo>
                    <a:pt x="1144272" y="17860"/>
                  </a:lnTo>
                  <a:lnTo>
                    <a:pt x="1211096" y="15650"/>
                  </a:lnTo>
                  <a:lnTo>
                    <a:pt x="1279262" y="13574"/>
                  </a:lnTo>
                  <a:lnTo>
                    <a:pt x="1348722" y="11633"/>
                  </a:lnTo>
                  <a:lnTo>
                    <a:pt x="1419428" y="9832"/>
                  </a:lnTo>
                  <a:lnTo>
                    <a:pt x="1491331" y="8173"/>
                  </a:lnTo>
                  <a:lnTo>
                    <a:pt x="1564384" y="6658"/>
                  </a:lnTo>
                  <a:lnTo>
                    <a:pt x="1638539" y="5290"/>
                  </a:lnTo>
                  <a:lnTo>
                    <a:pt x="1713747" y="4073"/>
                  </a:lnTo>
                  <a:lnTo>
                    <a:pt x="1789962" y="3009"/>
                  </a:lnTo>
                  <a:lnTo>
                    <a:pt x="1867133" y="2101"/>
                  </a:lnTo>
                  <a:lnTo>
                    <a:pt x="1945215" y="1352"/>
                  </a:lnTo>
                  <a:lnTo>
                    <a:pt x="2024159" y="765"/>
                  </a:lnTo>
                  <a:lnTo>
                    <a:pt x="2103916" y="341"/>
                  </a:lnTo>
                  <a:lnTo>
                    <a:pt x="2184439" y="85"/>
                  </a:lnTo>
                  <a:lnTo>
                    <a:pt x="2265680" y="0"/>
                  </a:lnTo>
                  <a:lnTo>
                    <a:pt x="2347001" y="85"/>
                  </a:lnTo>
                  <a:lnTo>
                    <a:pt x="2427602" y="341"/>
                  </a:lnTo>
                  <a:lnTo>
                    <a:pt x="2507433" y="765"/>
                  </a:lnTo>
                  <a:lnTo>
                    <a:pt x="2586447" y="1352"/>
                  </a:lnTo>
                  <a:lnTo>
                    <a:pt x="2664596" y="2101"/>
                  </a:lnTo>
                  <a:lnTo>
                    <a:pt x="2741832" y="3009"/>
                  </a:lnTo>
                  <a:lnTo>
                    <a:pt x="2818108" y="4073"/>
                  </a:lnTo>
                  <a:lnTo>
                    <a:pt x="2893374" y="5290"/>
                  </a:lnTo>
                  <a:lnTo>
                    <a:pt x="2967584" y="6658"/>
                  </a:lnTo>
                  <a:lnTo>
                    <a:pt x="3040689" y="8173"/>
                  </a:lnTo>
                  <a:lnTo>
                    <a:pt x="3112642" y="9832"/>
                  </a:lnTo>
                  <a:lnTo>
                    <a:pt x="3183394" y="11633"/>
                  </a:lnTo>
                  <a:lnTo>
                    <a:pt x="3252898" y="13574"/>
                  </a:lnTo>
                  <a:lnTo>
                    <a:pt x="3321105" y="15650"/>
                  </a:lnTo>
                  <a:lnTo>
                    <a:pt x="3387969" y="17860"/>
                  </a:lnTo>
                  <a:lnTo>
                    <a:pt x="3453440" y="20201"/>
                  </a:lnTo>
                  <a:lnTo>
                    <a:pt x="3517471" y="22669"/>
                  </a:lnTo>
                  <a:lnTo>
                    <a:pt x="3580015" y="25263"/>
                  </a:lnTo>
                  <a:lnTo>
                    <a:pt x="3641023" y="27978"/>
                  </a:lnTo>
                  <a:lnTo>
                    <a:pt x="3700447" y="30813"/>
                  </a:lnTo>
                  <a:lnTo>
                    <a:pt x="3758239" y="33764"/>
                  </a:lnTo>
                  <a:lnTo>
                    <a:pt x="3814352" y="36829"/>
                  </a:lnTo>
                  <a:lnTo>
                    <a:pt x="3868737" y="40004"/>
                  </a:lnTo>
                  <a:lnTo>
                    <a:pt x="3921347" y="43288"/>
                  </a:lnTo>
                  <a:lnTo>
                    <a:pt x="3972134" y="46677"/>
                  </a:lnTo>
                  <a:lnTo>
                    <a:pt x="4021049" y="50169"/>
                  </a:lnTo>
                  <a:lnTo>
                    <a:pt x="4068046" y="53760"/>
                  </a:lnTo>
                  <a:lnTo>
                    <a:pt x="4113075" y="57447"/>
                  </a:lnTo>
                  <a:lnTo>
                    <a:pt x="4156090" y="61229"/>
                  </a:lnTo>
                  <a:lnTo>
                    <a:pt x="4197041" y="65102"/>
                  </a:lnTo>
                  <a:lnTo>
                    <a:pt x="4235882" y="69063"/>
                  </a:lnTo>
                  <a:lnTo>
                    <a:pt x="4307040" y="77239"/>
                  </a:lnTo>
                  <a:lnTo>
                    <a:pt x="4369181" y="85734"/>
                  </a:lnTo>
                  <a:lnTo>
                    <a:pt x="4421920" y="94526"/>
                  </a:lnTo>
                  <a:lnTo>
                    <a:pt x="4464874" y="103592"/>
                  </a:lnTo>
                  <a:lnTo>
                    <a:pt x="4510122" y="117657"/>
                  </a:lnTo>
                  <a:lnTo>
                    <a:pt x="4532630" y="137159"/>
                  </a:lnTo>
                  <a:lnTo>
                    <a:pt x="4531199" y="142026"/>
                  </a:lnTo>
                  <a:lnTo>
                    <a:pt x="4497661" y="161038"/>
                  </a:lnTo>
                  <a:lnTo>
                    <a:pt x="4444644" y="174739"/>
                  </a:lnTo>
                  <a:lnTo>
                    <a:pt x="4396749" y="183564"/>
                  </a:lnTo>
                  <a:lnTo>
                    <a:pt x="4339262" y="192114"/>
                  </a:lnTo>
                  <a:lnTo>
                    <a:pt x="4272565" y="200367"/>
                  </a:lnTo>
                  <a:lnTo>
                    <a:pt x="4197041" y="208300"/>
                  </a:lnTo>
                  <a:lnTo>
                    <a:pt x="4156090" y="212138"/>
                  </a:lnTo>
                  <a:lnTo>
                    <a:pt x="4113075" y="215888"/>
                  </a:lnTo>
                  <a:lnTo>
                    <a:pt x="4068046" y="219546"/>
                  </a:lnTo>
                  <a:lnTo>
                    <a:pt x="4021049" y="223110"/>
                  </a:lnTo>
                  <a:lnTo>
                    <a:pt x="3972134" y="226576"/>
                  </a:lnTo>
                  <a:lnTo>
                    <a:pt x="3921347" y="229941"/>
                  </a:lnTo>
                  <a:lnTo>
                    <a:pt x="3868737" y="233203"/>
                  </a:lnTo>
                  <a:lnTo>
                    <a:pt x="3814352" y="236359"/>
                  </a:lnTo>
                  <a:lnTo>
                    <a:pt x="3758239" y="239406"/>
                  </a:lnTo>
                  <a:lnTo>
                    <a:pt x="3700447" y="242341"/>
                  </a:lnTo>
                  <a:lnTo>
                    <a:pt x="3641023" y="245161"/>
                  </a:lnTo>
                  <a:lnTo>
                    <a:pt x="3580015" y="247863"/>
                  </a:lnTo>
                  <a:lnTo>
                    <a:pt x="3517471" y="250444"/>
                  </a:lnTo>
                  <a:lnTo>
                    <a:pt x="3453440" y="252902"/>
                  </a:lnTo>
                  <a:lnTo>
                    <a:pt x="3387969" y="255233"/>
                  </a:lnTo>
                  <a:lnTo>
                    <a:pt x="3321105" y="257434"/>
                  </a:lnTo>
                  <a:lnTo>
                    <a:pt x="3252898" y="259504"/>
                  </a:lnTo>
                  <a:lnTo>
                    <a:pt x="3183394" y="261438"/>
                  </a:lnTo>
                  <a:lnTo>
                    <a:pt x="3112642" y="263234"/>
                  </a:lnTo>
                  <a:lnTo>
                    <a:pt x="3040689" y="264890"/>
                  </a:lnTo>
                  <a:lnTo>
                    <a:pt x="2967584" y="266401"/>
                  </a:lnTo>
                  <a:lnTo>
                    <a:pt x="2893374" y="267765"/>
                  </a:lnTo>
                  <a:lnTo>
                    <a:pt x="2818108" y="268980"/>
                  </a:lnTo>
                  <a:lnTo>
                    <a:pt x="2741832" y="270042"/>
                  </a:lnTo>
                  <a:lnTo>
                    <a:pt x="2664596" y="270949"/>
                  </a:lnTo>
                  <a:lnTo>
                    <a:pt x="2586447" y="271698"/>
                  </a:lnTo>
                  <a:lnTo>
                    <a:pt x="2507433" y="272285"/>
                  </a:lnTo>
                  <a:lnTo>
                    <a:pt x="2427602" y="272708"/>
                  </a:lnTo>
                  <a:lnTo>
                    <a:pt x="2347001" y="272964"/>
                  </a:lnTo>
                  <a:lnTo>
                    <a:pt x="2265680" y="27304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6" name="object 776"/>
            <p:cNvSpPr/>
            <p:nvPr/>
          </p:nvSpPr>
          <p:spPr>
            <a:xfrm>
              <a:off x="337820" y="1601469"/>
              <a:ext cx="8559800" cy="1393190"/>
            </a:xfrm>
            <a:custGeom>
              <a:avLst/>
              <a:gdLst/>
              <a:ahLst/>
              <a:cxnLst/>
              <a:rect l="l" t="t" r="r" b="b"/>
              <a:pathLst>
                <a:path w="8559800" h="1393189">
                  <a:moveTo>
                    <a:pt x="8559800" y="0"/>
                  </a:moveTo>
                  <a:lnTo>
                    <a:pt x="0" y="0"/>
                  </a:lnTo>
                  <a:lnTo>
                    <a:pt x="0" y="1393189"/>
                  </a:lnTo>
                  <a:lnTo>
                    <a:pt x="8559800" y="1393189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7" name="object 777"/>
            <p:cNvSpPr/>
            <p:nvPr/>
          </p:nvSpPr>
          <p:spPr>
            <a:xfrm>
              <a:off x="3606800" y="5631179"/>
              <a:ext cx="15240" cy="78740"/>
            </a:xfrm>
            <a:custGeom>
              <a:avLst/>
              <a:gdLst/>
              <a:ahLst/>
              <a:cxnLst/>
              <a:rect l="l" t="t" r="r" b="b"/>
              <a:pathLst>
                <a:path w="15239" h="78739">
                  <a:moveTo>
                    <a:pt x="15240" y="0"/>
                  </a:moveTo>
                  <a:lnTo>
                    <a:pt x="7620" y="0"/>
                  </a:ln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15240" y="78740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8" name="object 778"/>
            <p:cNvSpPr/>
            <p:nvPr/>
          </p:nvSpPr>
          <p:spPr>
            <a:xfrm>
              <a:off x="360044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2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9" name="object 779"/>
            <p:cNvSpPr/>
            <p:nvPr/>
          </p:nvSpPr>
          <p:spPr>
            <a:xfrm>
              <a:off x="359282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3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0" name="object 780"/>
            <p:cNvSpPr/>
            <p:nvPr/>
          </p:nvSpPr>
          <p:spPr>
            <a:xfrm>
              <a:off x="35852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5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1" name="object 781"/>
            <p:cNvSpPr/>
            <p:nvPr/>
          </p:nvSpPr>
          <p:spPr>
            <a:xfrm>
              <a:off x="357885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7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2" name="object 782"/>
            <p:cNvSpPr/>
            <p:nvPr/>
          </p:nvSpPr>
          <p:spPr>
            <a:xfrm>
              <a:off x="35712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8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3" name="object 783"/>
            <p:cNvSpPr/>
            <p:nvPr/>
          </p:nvSpPr>
          <p:spPr>
            <a:xfrm>
              <a:off x="35636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A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4" name="object 784"/>
            <p:cNvSpPr/>
            <p:nvPr/>
          </p:nvSpPr>
          <p:spPr>
            <a:xfrm>
              <a:off x="355727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B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5" name="object 785"/>
            <p:cNvSpPr/>
            <p:nvPr/>
          </p:nvSpPr>
          <p:spPr>
            <a:xfrm>
              <a:off x="35496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D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6" name="object 786"/>
            <p:cNvSpPr/>
            <p:nvPr/>
          </p:nvSpPr>
          <p:spPr>
            <a:xfrm>
              <a:off x="35420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F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7" name="object 787"/>
            <p:cNvSpPr/>
            <p:nvPr/>
          </p:nvSpPr>
          <p:spPr>
            <a:xfrm>
              <a:off x="353568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0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8" name="object 788"/>
            <p:cNvSpPr/>
            <p:nvPr/>
          </p:nvSpPr>
          <p:spPr>
            <a:xfrm>
              <a:off x="35280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2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9" name="object 789"/>
            <p:cNvSpPr/>
            <p:nvPr/>
          </p:nvSpPr>
          <p:spPr>
            <a:xfrm>
              <a:off x="35204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4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0" name="object 790"/>
            <p:cNvSpPr/>
            <p:nvPr/>
          </p:nvSpPr>
          <p:spPr>
            <a:xfrm>
              <a:off x="35128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5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1" name="object 791"/>
            <p:cNvSpPr/>
            <p:nvPr/>
          </p:nvSpPr>
          <p:spPr>
            <a:xfrm>
              <a:off x="350647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7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2" name="object 792"/>
            <p:cNvSpPr/>
            <p:nvPr/>
          </p:nvSpPr>
          <p:spPr>
            <a:xfrm>
              <a:off x="34988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8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3" name="object 793"/>
            <p:cNvSpPr/>
            <p:nvPr/>
          </p:nvSpPr>
          <p:spPr>
            <a:xfrm>
              <a:off x="34912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A9E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4" name="object 794"/>
            <p:cNvSpPr/>
            <p:nvPr/>
          </p:nvSpPr>
          <p:spPr>
            <a:xfrm>
              <a:off x="348488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C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5" name="object 795"/>
            <p:cNvSpPr/>
            <p:nvPr/>
          </p:nvSpPr>
          <p:spPr>
            <a:xfrm>
              <a:off x="34772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D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6" name="object 796"/>
            <p:cNvSpPr/>
            <p:nvPr/>
          </p:nvSpPr>
          <p:spPr>
            <a:xfrm>
              <a:off x="34696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F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7" name="object 797"/>
            <p:cNvSpPr/>
            <p:nvPr/>
          </p:nvSpPr>
          <p:spPr>
            <a:xfrm>
              <a:off x="346329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1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8" name="object 798"/>
            <p:cNvSpPr/>
            <p:nvPr/>
          </p:nvSpPr>
          <p:spPr>
            <a:xfrm>
              <a:off x="34556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2A0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9" name="object 799"/>
            <p:cNvSpPr/>
            <p:nvPr/>
          </p:nvSpPr>
          <p:spPr>
            <a:xfrm>
              <a:off x="34480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4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0" name="object 800"/>
            <p:cNvSpPr/>
            <p:nvPr/>
          </p:nvSpPr>
          <p:spPr>
            <a:xfrm>
              <a:off x="344169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5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1" name="object 801"/>
            <p:cNvSpPr/>
            <p:nvPr/>
          </p:nvSpPr>
          <p:spPr>
            <a:xfrm>
              <a:off x="34340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7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2" name="object 802"/>
            <p:cNvSpPr/>
            <p:nvPr/>
          </p:nvSpPr>
          <p:spPr>
            <a:xfrm>
              <a:off x="34264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9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3" name="object 803"/>
            <p:cNvSpPr/>
            <p:nvPr/>
          </p:nvSpPr>
          <p:spPr>
            <a:xfrm>
              <a:off x="34188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AA2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4" name="object 804"/>
            <p:cNvSpPr/>
            <p:nvPr/>
          </p:nvSpPr>
          <p:spPr>
            <a:xfrm>
              <a:off x="341249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CA3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5" name="object 805"/>
            <p:cNvSpPr/>
            <p:nvPr/>
          </p:nvSpPr>
          <p:spPr>
            <a:xfrm>
              <a:off x="34048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EA3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6" name="object 806"/>
            <p:cNvSpPr/>
            <p:nvPr/>
          </p:nvSpPr>
          <p:spPr>
            <a:xfrm>
              <a:off x="33972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F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7" name="object 807"/>
            <p:cNvSpPr/>
            <p:nvPr/>
          </p:nvSpPr>
          <p:spPr>
            <a:xfrm>
              <a:off x="339089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1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8" name="object 808"/>
            <p:cNvSpPr/>
            <p:nvPr/>
          </p:nvSpPr>
          <p:spPr>
            <a:xfrm>
              <a:off x="33832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3A4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9" name="object 809"/>
            <p:cNvSpPr/>
            <p:nvPr/>
          </p:nvSpPr>
          <p:spPr>
            <a:xfrm>
              <a:off x="33756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4A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0" name="object 810"/>
            <p:cNvSpPr/>
            <p:nvPr/>
          </p:nvSpPr>
          <p:spPr>
            <a:xfrm>
              <a:off x="336930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6A5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1" name="object 811"/>
            <p:cNvSpPr/>
            <p:nvPr/>
          </p:nvSpPr>
          <p:spPr>
            <a:xfrm>
              <a:off x="33616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7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2" name="object 812"/>
            <p:cNvSpPr/>
            <p:nvPr/>
          </p:nvSpPr>
          <p:spPr>
            <a:xfrm>
              <a:off x="33540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9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3" name="object 813"/>
            <p:cNvSpPr/>
            <p:nvPr/>
          </p:nvSpPr>
          <p:spPr>
            <a:xfrm>
              <a:off x="334772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BA6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4" name="object 814"/>
            <p:cNvSpPr/>
            <p:nvPr/>
          </p:nvSpPr>
          <p:spPr>
            <a:xfrm>
              <a:off x="33400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CA7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5" name="object 815"/>
            <p:cNvSpPr/>
            <p:nvPr/>
          </p:nvSpPr>
          <p:spPr>
            <a:xfrm>
              <a:off x="33324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EA7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6" name="object 816"/>
            <p:cNvSpPr/>
            <p:nvPr/>
          </p:nvSpPr>
          <p:spPr>
            <a:xfrm>
              <a:off x="332613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FA8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7" name="object 817"/>
            <p:cNvSpPr/>
            <p:nvPr/>
          </p:nvSpPr>
          <p:spPr>
            <a:xfrm>
              <a:off x="33185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1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8" name="object 818"/>
            <p:cNvSpPr/>
            <p:nvPr/>
          </p:nvSpPr>
          <p:spPr>
            <a:xfrm>
              <a:off x="33108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3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9" name="object 819"/>
            <p:cNvSpPr/>
            <p:nvPr/>
          </p:nvSpPr>
          <p:spPr>
            <a:xfrm>
              <a:off x="33032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4A9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0" name="object 820"/>
            <p:cNvSpPr/>
            <p:nvPr/>
          </p:nvSpPr>
          <p:spPr>
            <a:xfrm>
              <a:off x="329692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6A9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1" name="object 821"/>
            <p:cNvSpPr/>
            <p:nvPr/>
          </p:nvSpPr>
          <p:spPr>
            <a:xfrm>
              <a:off x="32892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8AA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2" name="object 822"/>
            <p:cNvSpPr/>
            <p:nvPr/>
          </p:nvSpPr>
          <p:spPr>
            <a:xfrm>
              <a:off x="32816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9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3" name="object 823"/>
            <p:cNvSpPr/>
            <p:nvPr/>
          </p:nvSpPr>
          <p:spPr>
            <a:xfrm>
              <a:off x="327533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B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4" name="object 824"/>
            <p:cNvSpPr/>
            <p:nvPr/>
          </p:nvSpPr>
          <p:spPr>
            <a:xfrm>
              <a:off x="32677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CAB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5" name="object 825"/>
            <p:cNvSpPr/>
            <p:nvPr/>
          </p:nvSpPr>
          <p:spPr>
            <a:xfrm>
              <a:off x="32600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EAB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6" name="object 826"/>
            <p:cNvSpPr/>
            <p:nvPr/>
          </p:nvSpPr>
          <p:spPr>
            <a:xfrm>
              <a:off x="325374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0AC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7" name="object 827"/>
            <p:cNvSpPr/>
            <p:nvPr/>
          </p:nvSpPr>
          <p:spPr>
            <a:xfrm>
              <a:off x="32461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1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8" name="object 828"/>
            <p:cNvSpPr/>
            <p:nvPr/>
          </p:nvSpPr>
          <p:spPr>
            <a:xfrm>
              <a:off x="32384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3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9" name="object 829"/>
            <p:cNvSpPr/>
            <p:nvPr/>
          </p:nvSpPr>
          <p:spPr>
            <a:xfrm>
              <a:off x="323214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5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0" name="object 830"/>
            <p:cNvSpPr/>
            <p:nvPr/>
          </p:nvSpPr>
          <p:spPr>
            <a:xfrm>
              <a:off x="32245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6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1" name="object 831"/>
            <p:cNvSpPr/>
            <p:nvPr/>
          </p:nvSpPr>
          <p:spPr>
            <a:xfrm>
              <a:off x="32169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8A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2" name="object 832"/>
            <p:cNvSpPr/>
            <p:nvPr/>
          </p:nvSpPr>
          <p:spPr>
            <a:xfrm>
              <a:off x="32092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9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3" name="object 833"/>
            <p:cNvSpPr/>
            <p:nvPr/>
          </p:nvSpPr>
          <p:spPr>
            <a:xfrm>
              <a:off x="320294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B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4" name="object 834"/>
            <p:cNvSpPr/>
            <p:nvPr/>
          </p:nvSpPr>
          <p:spPr>
            <a:xfrm>
              <a:off x="31953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D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5" name="object 835"/>
            <p:cNvSpPr/>
            <p:nvPr/>
          </p:nvSpPr>
          <p:spPr>
            <a:xfrm>
              <a:off x="31876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E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6" name="object 836"/>
            <p:cNvSpPr/>
            <p:nvPr/>
          </p:nvSpPr>
          <p:spPr>
            <a:xfrm>
              <a:off x="318134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0B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7" name="object 837"/>
            <p:cNvSpPr/>
            <p:nvPr/>
          </p:nvSpPr>
          <p:spPr>
            <a:xfrm>
              <a:off x="31737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2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8" name="object 838"/>
            <p:cNvSpPr/>
            <p:nvPr/>
          </p:nvSpPr>
          <p:spPr>
            <a:xfrm>
              <a:off x="31661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3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9" name="object 839"/>
            <p:cNvSpPr/>
            <p:nvPr/>
          </p:nvSpPr>
          <p:spPr>
            <a:xfrm>
              <a:off x="3152140" y="5631179"/>
              <a:ext cx="13970" cy="78740"/>
            </a:xfrm>
            <a:custGeom>
              <a:avLst/>
              <a:gdLst/>
              <a:ahLst/>
              <a:cxnLst/>
              <a:rect l="l" t="t" r="r" b="b"/>
              <a:pathLst>
                <a:path w="13969" h="78739">
                  <a:moveTo>
                    <a:pt x="13970" y="0"/>
                  </a:moveTo>
                  <a:lnTo>
                    <a:pt x="7620" y="0"/>
                  </a:ln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13970" y="787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66B1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0" name="object 840"/>
            <p:cNvSpPr/>
            <p:nvPr/>
          </p:nvSpPr>
          <p:spPr>
            <a:xfrm>
              <a:off x="31445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8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1" name="object 841"/>
            <p:cNvSpPr/>
            <p:nvPr/>
          </p:nvSpPr>
          <p:spPr>
            <a:xfrm>
              <a:off x="313817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A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2" name="object 842"/>
            <p:cNvSpPr/>
            <p:nvPr/>
          </p:nvSpPr>
          <p:spPr>
            <a:xfrm>
              <a:off x="31305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B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3" name="object 843"/>
            <p:cNvSpPr/>
            <p:nvPr/>
          </p:nvSpPr>
          <p:spPr>
            <a:xfrm>
              <a:off x="31229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D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4" name="object 844"/>
            <p:cNvSpPr/>
            <p:nvPr/>
          </p:nvSpPr>
          <p:spPr>
            <a:xfrm>
              <a:off x="31153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F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5" name="object 845"/>
            <p:cNvSpPr/>
            <p:nvPr/>
          </p:nvSpPr>
          <p:spPr>
            <a:xfrm>
              <a:off x="310895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0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6" name="object 846"/>
            <p:cNvSpPr/>
            <p:nvPr/>
          </p:nvSpPr>
          <p:spPr>
            <a:xfrm>
              <a:off x="31013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2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7" name="object 847"/>
            <p:cNvSpPr/>
            <p:nvPr/>
          </p:nvSpPr>
          <p:spPr>
            <a:xfrm>
              <a:off x="30937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3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8" name="object 848"/>
            <p:cNvSpPr/>
            <p:nvPr/>
          </p:nvSpPr>
          <p:spPr>
            <a:xfrm>
              <a:off x="308737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5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9" name="object 849"/>
            <p:cNvSpPr/>
            <p:nvPr/>
          </p:nvSpPr>
          <p:spPr>
            <a:xfrm>
              <a:off x="30797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7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0" name="object 850"/>
            <p:cNvSpPr/>
            <p:nvPr/>
          </p:nvSpPr>
          <p:spPr>
            <a:xfrm>
              <a:off x="30721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8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1" name="object 851"/>
            <p:cNvSpPr/>
            <p:nvPr/>
          </p:nvSpPr>
          <p:spPr>
            <a:xfrm>
              <a:off x="306578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A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2" name="object 852"/>
            <p:cNvSpPr/>
            <p:nvPr/>
          </p:nvSpPr>
          <p:spPr>
            <a:xfrm>
              <a:off x="30581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CB6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3" name="object 853"/>
            <p:cNvSpPr/>
            <p:nvPr/>
          </p:nvSpPr>
          <p:spPr>
            <a:xfrm>
              <a:off x="30505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D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4" name="object 854"/>
            <p:cNvSpPr/>
            <p:nvPr/>
          </p:nvSpPr>
          <p:spPr>
            <a:xfrm>
              <a:off x="304419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F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5" name="object 855"/>
            <p:cNvSpPr/>
            <p:nvPr/>
          </p:nvSpPr>
          <p:spPr>
            <a:xfrm>
              <a:off x="30365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0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6" name="object 856"/>
            <p:cNvSpPr/>
            <p:nvPr/>
          </p:nvSpPr>
          <p:spPr>
            <a:xfrm>
              <a:off x="30289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2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7" name="object 857"/>
            <p:cNvSpPr/>
            <p:nvPr/>
          </p:nvSpPr>
          <p:spPr>
            <a:xfrm>
              <a:off x="30213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4B8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8" name="object 858"/>
            <p:cNvSpPr/>
            <p:nvPr/>
          </p:nvSpPr>
          <p:spPr>
            <a:xfrm>
              <a:off x="301498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5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9" name="object 859"/>
            <p:cNvSpPr/>
            <p:nvPr/>
          </p:nvSpPr>
          <p:spPr>
            <a:xfrm>
              <a:off x="30073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7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0" name="object 860"/>
            <p:cNvSpPr/>
            <p:nvPr/>
          </p:nvSpPr>
          <p:spPr>
            <a:xfrm>
              <a:off x="29997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9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1" name="object 861"/>
            <p:cNvSpPr/>
            <p:nvPr/>
          </p:nvSpPr>
          <p:spPr>
            <a:xfrm>
              <a:off x="299339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A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2" name="object 862"/>
            <p:cNvSpPr/>
            <p:nvPr/>
          </p:nvSpPr>
          <p:spPr>
            <a:xfrm>
              <a:off x="29857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CBA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3" name="object 863"/>
            <p:cNvSpPr/>
            <p:nvPr/>
          </p:nvSpPr>
          <p:spPr>
            <a:xfrm>
              <a:off x="297814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DBB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4" name="object 864"/>
            <p:cNvSpPr/>
            <p:nvPr/>
          </p:nvSpPr>
          <p:spPr>
            <a:xfrm>
              <a:off x="297179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FBB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5" name="object 865"/>
            <p:cNvSpPr/>
            <p:nvPr/>
          </p:nvSpPr>
          <p:spPr>
            <a:xfrm>
              <a:off x="29641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1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6" name="object 866"/>
            <p:cNvSpPr/>
            <p:nvPr/>
          </p:nvSpPr>
          <p:spPr>
            <a:xfrm>
              <a:off x="29565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2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7" name="object 867"/>
            <p:cNvSpPr/>
            <p:nvPr/>
          </p:nvSpPr>
          <p:spPr>
            <a:xfrm>
              <a:off x="295020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4BC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8" name="object 868"/>
            <p:cNvSpPr/>
            <p:nvPr/>
          </p:nvSpPr>
          <p:spPr>
            <a:xfrm>
              <a:off x="29425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6BD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9" name="object 869"/>
            <p:cNvSpPr/>
            <p:nvPr/>
          </p:nvSpPr>
          <p:spPr>
            <a:xfrm>
              <a:off x="29349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7BD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0" name="object 870"/>
            <p:cNvSpPr/>
            <p:nvPr/>
          </p:nvSpPr>
          <p:spPr>
            <a:xfrm>
              <a:off x="292862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9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1" name="object 871"/>
            <p:cNvSpPr/>
            <p:nvPr/>
          </p:nvSpPr>
          <p:spPr>
            <a:xfrm>
              <a:off x="29209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A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2" name="object 872"/>
            <p:cNvSpPr/>
            <p:nvPr/>
          </p:nvSpPr>
          <p:spPr>
            <a:xfrm>
              <a:off x="29133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CBE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3" name="object 873"/>
            <p:cNvSpPr/>
            <p:nvPr/>
          </p:nvSpPr>
          <p:spPr>
            <a:xfrm>
              <a:off x="290575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EBF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4" name="object 874"/>
            <p:cNvSpPr/>
            <p:nvPr/>
          </p:nvSpPr>
          <p:spPr>
            <a:xfrm>
              <a:off x="289940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FBF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5" name="object 875"/>
            <p:cNvSpPr/>
            <p:nvPr/>
          </p:nvSpPr>
          <p:spPr>
            <a:xfrm>
              <a:off x="28917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1C0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6" name="object 876"/>
            <p:cNvSpPr/>
            <p:nvPr/>
          </p:nvSpPr>
          <p:spPr>
            <a:xfrm>
              <a:off x="288417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3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7" name="object 877"/>
            <p:cNvSpPr/>
            <p:nvPr/>
          </p:nvSpPr>
          <p:spPr>
            <a:xfrm>
              <a:off x="287782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4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8" name="object 878"/>
            <p:cNvSpPr/>
            <p:nvPr/>
          </p:nvSpPr>
          <p:spPr>
            <a:xfrm>
              <a:off x="28701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6C1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9" name="object 879"/>
            <p:cNvSpPr/>
            <p:nvPr/>
          </p:nvSpPr>
          <p:spPr>
            <a:xfrm>
              <a:off x="28625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7C1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0" name="object 880"/>
            <p:cNvSpPr/>
            <p:nvPr/>
          </p:nvSpPr>
          <p:spPr>
            <a:xfrm>
              <a:off x="285623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9C2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1" name="object 881"/>
            <p:cNvSpPr/>
            <p:nvPr/>
          </p:nvSpPr>
          <p:spPr>
            <a:xfrm>
              <a:off x="28486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B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2" name="object 882"/>
            <p:cNvSpPr/>
            <p:nvPr/>
          </p:nvSpPr>
          <p:spPr>
            <a:xfrm>
              <a:off x="28409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C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3" name="object 883"/>
            <p:cNvSpPr/>
            <p:nvPr/>
          </p:nvSpPr>
          <p:spPr>
            <a:xfrm>
              <a:off x="283464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EC3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4" name="object 884"/>
            <p:cNvSpPr/>
            <p:nvPr/>
          </p:nvSpPr>
          <p:spPr>
            <a:xfrm>
              <a:off x="28270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0C3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5" name="object 885"/>
            <p:cNvSpPr/>
            <p:nvPr/>
          </p:nvSpPr>
          <p:spPr>
            <a:xfrm>
              <a:off x="28193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1C4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6" name="object 886"/>
            <p:cNvSpPr/>
            <p:nvPr/>
          </p:nvSpPr>
          <p:spPr>
            <a:xfrm>
              <a:off x="281178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3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7" name="object 887"/>
            <p:cNvSpPr/>
            <p:nvPr/>
          </p:nvSpPr>
          <p:spPr>
            <a:xfrm>
              <a:off x="280543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4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8" name="object 888"/>
            <p:cNvSpPr/>
            <p:nvPr/>
          </p:nvSpPr>
          <p:spPr>
            <a:xfrm>
              <a:off x="27978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6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9" name="object 889"/>
            <p:cNvSpPr/>
            <p:nvPr/>
          </p:nvSpPr>
          <p:spPr>
            <a:xfrm>
              <a:off x="279019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8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0" name="object 890"/>
            <p:cNvSpPr/>
            <p:nvPr/>
          </p:nvSpPr>
          <p:spPr>
            <a:xfrm>
              <a:off x="2783840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9C6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1" name="object 891"/>
            <p:cNvSpPr/>
            <p:nvPr/>
          </p:nvSpPr>
          <p:spPr>
            <a:xfrm>
              <a:off x="27762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B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2" name="object 892"/>
            <p:cNvSpPr/>
            <p:nvPr/>
          </p:nvSpPr>
          <p:spPr>
            <a:xfrm>
              <a:off x="276859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D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3" name="object 893"/>
            <p:cNvSpPr/>
            <p:nvPr/>
          </p:nvSpPr>
          <p:spPr>
            <a:xfrm>
              <a:off x="276224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E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4" name="object 894"/>
            <p:cNvSpPr/>
            <p:nvPr/>
          </p:nvSpPr>
          <p:spPr>
            <a:xfrm>
              <a:off x="275463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0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5" name="object 895"/>
            <p:cNvSpPr/>
            <p:nvPr/>
          </p:nvSpPr>
          <p:spPr>
            <a:xfrm>
              <a:off x="2747009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1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6" name="object 896"/>
            <p:cNvSpPr/>
            <p:nvPr/>
          </p:nvSpPr>
          <p:spPr>
            <a:xfrm>
              <a:off x="2740659" y="5631179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3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7" name="object 897"/>
            <p:cNvSpPr/>
            <p:nvPr/>
          </p:nvSpPr>
          <p:spPr>
            <a:xfrm>
              <a:off x="273304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20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20" y="7874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C5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8" name="object 898"/>
            <p:cNvSpPr/>
            <p:nvPr/>
          </p:nvSpPr>
          <p:spPr>
            <a:xfrm>
              <a:off x="2725420" y="5631179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19" h="78739">
                  <a:moveTo>
                    <a:pt x="7619" y="0"/>
                  </a:moveTo>
                  <a:lnTo>
                    <a:pt x="0" y="0"/>
                  </a:lnTo>
                  <a:lnTo>
                    <a:pt x="0" y="78740"/>
                  </a:lnTo>
                  <a:lnTo>
                    <a:pt x="7619" y="7874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6C9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9" name="object 899"/>
            <p:cNvSpPr/>
            <p:nvPr/>
          </p:nvSpPr>
          <p:spPr>
            <a:xfrm>
              <a:off x="2726690" y="563244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447040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4080" y="0"/>
                  </a:lnTo>
                  <a:lnTo>
                    <a:pt x="894080" y="76200"/>
                  </a:lnTo>
                  <a:lnTo>
                    <a:pt x="447040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0" name="object 900"/>
            <p:cNvSpPr/>
            <p:nvPr/>
          </p:nvSpPr>
          <p:spPr>
            <a:xfrm>
              <a:off x="2726690" y="571372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89408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4080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1" name="object 901"/>
            <p:cNvSpPr/>
            <p:nvPr/>
          </p:nvSpPr>
          <p:spPr>
            <a:xfrm>
              <a:off x="2726690" y="571372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447040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4080" y="0"/>
                  </a:lnTo>
                  <a:lnTo>
                    <a:pt x="894080" y="76200"/>
                  </a:lnTo>
                  <a:lnTo>
                    <a:pt x="447040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2" name="object 902"/>
            <p:cNvSpPr/>
            <p:nvPr/>
          </p:nvSpPr>
          <p:spPr>
            <a:xfrm>
              <a:off x="2726690" y="5798819"/>
              <a:ext cx="894080" cy="73660"/>
            </a:xfrm>
            <a:custGeom>
              <a:avLst/>
              <a:gdLst/>
              <a:ahLst/>
              <a:cxnLst/>
              <a:rect l="l" t="t" r="r" b="b"/>
              <a:pathLst>
                <a:path w="894079" h="73660">
                  <a:moveTo>
                    <a:pt x="894080" y="0"/>
                  </a:moveTo>
                  <a:lnTo>
                    <a:pt x="0" y="0"/>
                  </a:lnTo>
                  <a:lnTo>
                    <a:pt x="0" y="73659"/>
                  </a:lnTo>
                  <a:lnTo>
                    <a:pt x="894080" y="7365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3" name="object 903"/>
            <p:cNvSpPr/>
            <p:nvPr/>
          </p:nvSpPr>
          <p:spPr>
            <a:xfrm>
              <a:off x="2726690" y="5798819"/>
              <a:ext cx="894080" cy="73660"/>
            </a:xfrm>
            <a:custGeom>
              <a:avLst/>
              <a:gdLst/>
              <a:ahLst/>
              <a:cxnLst/>
              <a:rect l="l" t="t" r="r" b="b"/>
              <a:pathLst>
                <a:path w="894079" h="73660">
                  <a:moveTo>
                    <a:pt x="447040" y="73659"/>
                  </a:moveTo>
                  <a:lnTo>
                    <a:pt x="0" y="73659"/>
                  </a:lnTo>
                  <a:lnTo>
                    <a:pt x="0" y="0"/>
                  </a:lnTo>
                  <a:lnTo>
                    <a:pt x="894080" y="0"/>
                  </a:lnTo>
                  <a:lnTo>
                    <a:pt x="894080" y="73659"/>
                  </a:lnTo>
                  <a:lnTo>
                    <a:pt x="447040" y="7365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4" name="object 904"/>
            <p:cNvSpPr/>
            <p:nvPr/>
          </p:nvSpPr>
          <p:spPr>
            <a:xfrm>
              <a:off x="2726690" y="588009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89408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4080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5" name="object 905"/>
            <p:cNvSpPr/>
            <p:nvPr/>
          </p:nvSpPr>
          <p:spPr>
            <a:xfrm>
              <a:off x="2726690" y="588009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447040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4080" y="0"/>
                  </a:lnTo>
                  <a:lnTo>
                    <a:pt x="894080" y="76200"/>
                  </a:lnTo>
                  <a:lnTo>
                    <a:pt x="447040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6" name="object 906"/>
            <p:cNvSpPr/>
            <p:nvPr/>
          </p:nvSpPr>
          <p:spPr>
            <a:xfrm>
              <a:off x="2726690" y="5963919"/>
              <a:ext cx="894080" cy="76200"/>
            </a:xfrm>
            <a:custGeom>
              <a:avLst/>
              <a:gdLst/>
              <a:ahLst/>
              <a:cxnLst/>
              <a:rect l="l" t="t" r="r" b="b"/>
              <a:pathLst>
                <a:path w="894079" h="76200">
                  <a:moveTo>
                    <a:pt x="894080" y="0"/>
                  </a:moveTo>
                  <a:lnTo>
                    <a:pt x="0" y="0"/>
                  </a:lnTo>
                  <a:lnTo>
                    <a:pt x="0" y="76199"/>
                  </a:lnTo>
                  <a:lnTo>
                    <a:pt x="894080" y="7619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7" name="object 907"/>
            <p:cNvSpPr/>
            <p:nvPr/>
          </p:nvSpPr>
          <p:spPr>
            <a:xfrm>
              <a:off x="2726690" y="5711190"/>
              <a:ext cx="894080" cy="332740"/>
            </a:xfrm>
            <a:custGeom>
              <a:avLst/>
              <a:gdLst/>
              <a:ahLst/>
              <a:cxnLst/>
              <a:rect l="l" t="t" r="r" b="b"/>
              <a:pathLst>
                <a:path w="894079" h="332739">
                  <a:moveTo>
                    <a:pt x="447040" y="328930"/>
                  </a:moveTo>
                  <a:lnTo>
                    <a:pt x="0" y="328930"/>
                  </a:lnTo>
                  <a:lnTo>
                    <a:pt x="0" y="252730"/>
                  </a:lnTo>
                  <a:lnTo>
                    <a:pt x="894080" y="252730"/>
                  </a:lnTo>
                  <a:lnTo>
                    <a:pt x="894080" y="328930"/>
                  </a:lnTo>
                  <a:lnTo>
                    <a:pt x="447040" y="328930"/>
                  </a:lnTo>
                  <a:close/>
                </a:path>
                <a:path w="894079" h="332739">
                  <a:moveTo>
                    <a:pt x="55880" y="0"/>
                  </a:moveTo>
                  <a:lnTo>
                    <a:pt x="57150" y="332740"/>
                  </a:lnTo>
                </a:path>
                <a:path w="894079" h="332739">
                  <a:moveTo>
                    <a:pt x="116840" y="0"/>
                  </a:moveTo>
                  <a:lnTo>
                    <a:pt x="118110" y="332740"/>
                  </a:lnTo>
                </a:path>
                <a:path w="894079" h="332739">
                  <a:moveTo>
                    <a:pt x="236220" y="0"/>
                  </a:moveTo>
                  <a:lnTo>
                    <a:pt x="237490" y="332740"/>
                  </a:lnTo>
                </a:path>
                <a:path w="894079" h="332739">
                  <a:moveTo>
                    <a:pt x="537210" y="0"/>
                  </a:moveTo>
                  <a:lnTo>
                    <a:pt x="537210" y="332740"/>
                  </a:lnTo>
                </a:path>
                <a:path w="894079" h="332739">
                  <a:moveTo>
                    <a:pt x="657860" y="0"/>
                  </a:moveTo>
                  <a:lnTo>
                    <a:pt x="659130" y="332740"/>
                  </a:lnTo>
                </a:path>
                <a:path w="894079" h="332739">
                  <a:moveTo>
                    <a:pt x="836930" y="0"/>
                  </a:moveTo>
                  <a:lnTo>
                    <a:pt x="838200" y="33274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8" name="object 908"/>
            <p:cNvSpPr/>
            <p:nvPr/>
          </p:nvSpPr>
          <p:spPr>
            <a:xfrm>
              <a:off x="1276350" y="3492499"/>
              <a:ext cx="1140460" cy="226060"/>
            </a:xfrm>
            <a:custGeom>
              <a:avLst/>
              <a:gdLst/>
              <a:ahLst/>
              <a:cxnLst/>
              <a:rect l="l" t="t" r="r" b="b"/>
              <a:pathLst>
                <a:path w="1140460" h="226060">
                  <a:moveTo>
                    <a:pt x="570230" y="226060"/>
                  </a:moveTo>
                  <a:lnTo>
                    <a:pt x="498695" y="225196"/>
                  </a:lnTo>
                  <a:lnTo>
                    <a:pt x="429814" y="222672"/>
                  </a:lnTo>
                  <a:lnTo>
                    <a:pt x="364120" y="218583"/>
                  </a:lnTo>
                  <a:lnTo>
                    <a:pt x="302148" y="213028"/>
                  </a:lnTo>
                  <a:lnTo>
                    <a:pt x="244431" y="206102"/>
                  </a:lnTo>
                  <a:lnTo>
                    <a:pt x="191505" y="197903"/>
                  </a:lnTo>
                  <a:lnTo>
                    <a:pt x="143902" y="188529"/>
                  </a:lnTo>
                  <a:lnTo>
                    <a:pt x="102157" y="178076"/>
                  </a:lnTo>
                  <a:lnTo>
                    <a:pt x="38379" y="154322"/>
                  </a:lnTo>
                  <a:lnTo>
                    <a:pt x="4442" y="127419"/>
                  </a:lnTo>
                  <a:lnTo>
                    <a:pt x="0" y="113029"/>
                  </a:lnTo>
                  <a:lnTo>
                    <a:pt x="4442" y="98890"/>
                  </a:lnTo>
                  <a:lnTo>
                    <a:pt x="38379" y="72257"/>
                  </a:lnTo>
                  <a:lnTo>
                    <a:pt x="102157" y="48538"/>
                  </a:lnTo>
                  <a:lnTo>
                    <a:pt x="143902" y="38040"/>
                  </a:lnTo>
                  <a:lnTo>
                    <a:pt x="191505" y="28593"/>
                  </a:lnTo>
                  <a:lnTo>
                    <a:pt x="244431" y="20304"/>
                  </a:lnTo>
                  <a:lnTo>
                    <a:pt x="302148" y="13281"/>
                  </a:lnTo>
                  <a:lnTo>
                    <a:pt x="364120" y="7632"/>
                  </a:lnTo>
                  <a:lnTo>
                    <a:pt x="429814" y="3463"/>
                  </a:lnTo>
                  <a:lnTo>
                    <a:pt x="498695" y="883"/>
                  </a:lnTo>
                  <a:lnTo>
                    <a:pt x="570230" y="0"/>
                  </a:lnTo>
                  <a:lnTo>
                    <a:pt x="641764" y="883"/>
                  </a:lnTo>
                  <a:lnTo>
                    <a:pt x="710645" y="3463"/>
                  </a:lnTo>
                  <a:lnTo>
                    <a:pt x="776339" y="7632"/>
                  </a:lnTo>
                  <a:lnTo>
                    <a:pt x="838311" y="13281"/>
                  </a:lnTo>
                  <a:lnTo>
                    <a:pt x="896028" y="20304"/>
                  </a:lnTo>
                  <a:lnTo>
                    <a:pt x="948954" y="28593"/>
                  </a:lnTo>
                  <a:lnTo>
                    <a:pt x="996557" y="38040"/>
                  </a:lnTo>
                  <a:lnTo>
                    <a:pt x="1038302" y="48538"/>
                  </a:lnTo>
                  <a:lnTo>
                    <a:pt x="1102080" y="72257"/>
                  </a:lnTo>
                  <a:lnTo>
                    <a:pt x="1136017" y="98890"/>
                  </a:lnTo>
                  <a:lnTo>
                    <a:pt x="1140460" y="113029"/>
                  </a:lnTo>
                  <a:lnTo>
                    <a:pt x="1136017" y="127419"/>
                  </a:lnTo>
                  <a:lnTo>
                    <a:pt x="1102080" y="154322"/>
                  </a:lnTo>
                  <a:lnTo>
                    <a:pt x="1038302" y="178076"/>
                  </a:lnTo>
                  <a:lnTo>
                    <a:pt x="996557" y="188529"/>
                  </a:lnTo>
                  <a:lnTo>
                    <a:pt x="948954" y="197903"/>
                  </a:lnTo>
                  <a:lnTo>
                    <a:pt x="896028" y="206102"/>
                  </a:lnTo>
                  <a:lnTo>
                    <a:pt x="838311" y="213028"/>
                  </a:lnTo>
                  <a:lnTo>
                    <a:pt x="776339" y="218583"/>
                  </a:lnTo>
                  <a:lnTo>
                    <a:pt x="710645" y="222672"/>
                  </a:lnTo>
                  <a:lnTo>
                    <a:pt x="641764" y="225196"/>
                  </a:lnTo>
                  <a:lnTo>
                    <a:pt x="570230" y="22606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09" name="object 909"/>
            <p:cNvSpPr/>
            <p:nvPr/>
          </p:nvSpPr>
          <p:spPr>
            <a:xfrm>
              <a:off x="4267199" y="2534919"/>
              <a:ext cx="1103630" cy="259079"/>
            </a:xfrm>
            <a:custGeom>
              <a:avLst/>
              <a:gdLst/>
              <a:ahLst/>
              <a:cxnLst/>
              <a:rect l="l" t="t" r="r" b="b"/>
              <a:pathLst>
                <a:path w="1103629" h="259080">
                  <a:moveTo>
                    <a:pt x="1103629" y="0"/>
                  </a:moveTo>
                  <a:lnTo>
                    <a:pt x="138429" y="0"/>
                  </a:lnTo>
                  <a:lnTo>
                    <a:pt x="0" y="259079"/>
                  </a:lnTo>
                  <a:lnTo>
                    <a:pt x="1103629" y="259079"/>
                  </a:lnTo>
                  <a:lnTo>
                    <a:pt x="1103629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0" name="object 910"/>
            <p:cNvSpPr/>
            <p:nvPr/>
          </p:nvSpPr>
          <p:spPr>
            <a:xfrm>
              <a:off x="4265930" y="2532379"/>
              <a:ext cx="1107440" cy="262890"/>
            </a:xfrm>
            <a:custGeom>
              <a:avLst/>
              <a:gdLst/>
              <a:ahLst/>
              <a:cxnLst/>
              <a:rect l="l" t="t" r="r" b="b"/>
              <a:pathLst>
                <a:path w="1107439" h="262889">
                  <a:moveTo>
                    <a:pt x="1106170" y="0"/>
                  </a:moveTo>
                  <a:lnTo>
                    <a:pt x="1104900" y="0"/>
                  </a:lnTo>
                  <a:lnTo>
                    <a:pt x="1103617" y="0"/>
                  </a:lnTo>
                  <a:lnTo>
                    <a:pt x="139700" y="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3630" y="261620"/>
                  </a:lnTo>
                  <a:lnTo>
                    <a:pt x="110363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2360" y="5080"/>
                  </a:lnTo>
                  <a:lnTo>
                    <a:pt x="1103617" y="5080"/>
                  </a:lnTo>
                  <a:lnTo>
                    <a:pt x="1104900" y="5080"/>
                  </a:lnTo>
                  <a:lnTo>
                    <a:pt x="1104900" y="3810"/>
                  </a:lnTo>
                  <a:lnTo>
                    <a:pt x="1104900" y="2540"/>
                  </a:lnTo>
                  <a:lnTo>
                    <a:pt x="1106170" y="2540"/>
                  </a:lnTo>
                  <a:lnTo>
                    <a:pt x="1106170" y="0"/>
                  </a:lnTo>
                  <a:close/>
                </a:path>
                <a:path w="1107439" h="262889">
                  <a:moveTo>
                    <a:pt x="1107440" y="261620"/>
                  </a:moveTo>
                  <a:lnTo>
                    <a:pt x="1104900" y="262890"/>
                  </a:lnTo>
                  <a:lnTo>
                    <a:pt x="1106170" y="262890"/>
                  </a:lnTo>
                  <a:lnTo>
                    <a:pt x="1107440" y="261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1" name="object 911"/>
            <p:cNvSpPr/>
            <p:nvPr/>
          </p:nvSpPr>
          <p:spPr>
            <a:xfrm>
              <a:off x="4267199" y="2794000"/>
              <a:ext cx="1103630" cy="109220"/>
            </a:xfrm>
            <a:custGeom>
              <a:avLst/>
              <a:gdLst/>
              <a:ahLst/>
              <a:cxnLst/>
              <a:rect l="l" t="t" r="r" b="b"/>
              <a:pathLst>
                <a:path w="1103629" h="109219">
                  <a:moveTo>
                    <a:pt x="1103629" y="0"/>
                  </a:moveTo>
                  <a:lnTo>
                    <a:pt x="0" y="0"/>
                  </a:lnTo>
                  <a:lnTo>
                    <a:pt x="0" y="109220"/>
                  </a:lnTo>
                  <a:lnTo>
                    <a:pt x="1103629" y="109220"/>
                  </a:lnTo>
                  <a:lnTo>
                    <a:pt x="1103629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2" name="object 912"/>
            <p:cNvSpPr/>
            <p:nvPr/>
          </p:nvSpPr>
          <p:spPr>
            <a:xfrm>
              <a:off x="4264660" y="2534919"/>
              <a:ext cx="1108710" cy="370840"/>
            </a:xfrm>
            <a:custGeom>
              <a:avLst/>
              <a:gdLst/>
              <a:ahLst/>
              <a:cxnLst/>
              <a:rect l="l" t="t" r="r" b="b"/>
              <a:pathLst>
                <a:path w="1108710" h="370839">
                  <a:moveTo>
                    <a:pt x="1108710" y="0"/>
                  </a:moveTo>
                  <a:lnTo>
                    <a:pt x="1103617" y="0"/>
                  </a:lnTo>
                  <a:lnTo>
                    <a:pt x="1103617" y="256540"/>
                  </a:lnTo>
                  <a:lnTo>
                    <a:pt x="1103617" y="260350"/>
                  </a:lnTo>
                  <a:lnTo>
                    <a:pt x="1103617" y="365760"/>
                  </a:lnTo>
                  <a:lnTo>
                    <a:pt x="5080" y="365760"/>
                  </a:lnTo>
                  <a:lnTo>
                    <a:pt x="5080" y="260350"/>
                  </a:lnTo>
                  <a:lnTo>
                    <a:pt x="1103617" y="260350"/>
                  </a:lnTo>
                  <a:lnTo>
                    <a:pt x="1103617" y="256540"/>
                  </a:lnTo>
                  <a:lnTo>
                    <a:pt x="2540" y="256540"/>
                  </a:lnTo>
                  <a:lnTo>
                    <a:pt x="1270" y="256540"/>
                  </a:lnTo>
                  <a:lnTo>
                    <a:pt x="0" y="259080"/>
                  </a:lnTo>
                  <a:lnTo>
                    <a:pt x="0" y="370840"/>
                  </a:lnTo>
                  <a:lnTo>
                    <a:pt x="2540" y="370840"/>
                  </a:lnTo>
                  <a:lnTo>
                    <a:pt x="5080" y="370840"/>
                  </a:lnTo>
                  <a:lnTo>
                    <a:pt x="1107440" y="370840"/>
                  </a:lnTo>
                  <a:lnTo>
                    <a:pt x="1107440" y="368300"/>
                  </a:lnTo>
                  <a:lnTo>
                    <a:pt x="1108710" y="368300"/>
                  </a:lnTo>
                  <a:lnTo>
                    <a:pt x="1108710" y="259080"/>
                  </a:lnTo>
                  <a:lnTo>
                    <a:pt x="11087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3" name="object 913"/>
            <p:cNvSpPr/>
            <p:nvPr/>
          </p:nvSpPr>
          <p:spPr>
            <a:xfrm>
              <a:off x="4636770" y="1912619"/>
              <a:ext cx="703580" cy="537210"/>
            </a:xfrm>
            <a:custGeom>
              <a:avLst/>
              <a:gdLst/>
              <a:ahLst/>
              <a:cxnLst/>
              <a:rect l="l" t="t" r="r" b="b"/>
              <a:pathLst>
                <a:path w="703579" h="537210">
                  <a:moveTo>
                    <a:pt x="703580" y="13970"/>
                  </a:moveTo>
                  <a:lnTo>
                    <a:pt x="702310" y="10160"/>
                  </a:lnTo>
                  <a:lnTo>
                    <a:pt x="699770" y="5080"/>
                  </a:lnTo>
                  <a:lnTo>
                    <a:pt x="697230" y="3810"/>
                  </a:lnTo>
                  <a:lnTo>
                    <a:pt x="694690" y="1270"/>
                  </a:lnTo>
                  <a:lnTo>
                    <a:pt x="690880" y="1270"/>
                  </a:lnTo>
                  <a:lnTo>
                    <a:pt x="688340" y="0"/>
                  </a:lnTo>
                  <a:lnTo>
                    <a:pt x="684530" y="0"/>
                  </a:lnTo>
                  <a:lnTo>
                    <a:pt x="684530" y="33020"/>
                  </a:lnTo>
                  <a:lnTo>
                    <a:pt x="684530" y="496570"/>
                  </a:lnTo>
                  <a:lnTo>
                    <a:pt x="683260" y="500380"/>
                  </a:lnTo>
                  <a:lnTo>
                    <a:pt x="683260" y="504190"/>
                  </a:lnTo>
                  <a:lnTo>
                    <a:pt x="681990" y="508000"/>
                  </a:lnTo>
                  <a:lnTo>
                    <a:pt x="679450" y="511810"/>
                  </a:lnTo>
                  <a:lnTo>
                    <a:pt x="676910" y="513080"/>
                  </a:lnTo>
                  <a:lnTo>
                    <a:pt x="674370" y="515620"/>
                  </a:lnTo>
                  <a:lnTo>
                    <a:pt x="670560" y="516890"/>
                  </a:lnTo>
                  <a:lnTo>
                    <a:pt x="31750" y="516890"/>
                  </a:lnTo>
                  <a:lnTo>
                    <a:pt x="2794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20320" y="508000"/>
                  </a:lnTo>
                  <a:lnTo>
                    <a:pt x="19050" y="504190"/>
                  </a:lnTo>
                  <a:lnTo>
                    <a:pt x="19050" y="500380"/>
                  </a:lnTo>
                  <a:lnTo>
                    <a:pt x="17780" y="496570"/>
                  </a:lnTo>
                  <a:lnTo>
                    <a:pt x="17780" y="33020"/>
                  </a:lnTo>
                  <a:lnTo>
                    <a:pt x="1905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2860" y="22860"/>
                  </a:lnTo>
                  <a:lnTo>
                    <a:pt x="25400" y="22860"/>
                  </a:lnTo>
                  <a:lnTo>
                    <a:pt x="29210" y="21590"/>
                  </a:lnTo>
                  <a:lnTo>
                    <a:pt x="673100" y="21590"/>
                  </a:lnTo>
                  <a:lnTo>
                    <a:pt x="676910" y="22860"/>
                  </a:lnTo>
                  <a:lnTo>
                    <a:pt x="678180" y="22860"/>
                  </a:lnTo>
                  <a:lnTo>
                    <a:pt x="680720" y="25400"/>
                  </a:lnTo>
                  <a:lnTo>
                    <a:pt x="681990" y="26670"/>
                  </a:lnTo>
                  <a:lnTo>
                    <a:pt x="683260" y="30480"/>
                  </a:lnTo>
                  <a:lnTo>
                    <a:pt x="684530" y="33020"/>
                  </a:lnTo>
                  <a:lnTo>
                    <a:pt x="68453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5080" y="3810"/>
                  </a:lnTo>
                  <a:lnTo>
                    <a:pt x="3810" y="5080"/>
                  </a:lnTo>
                  <a:lnTo>
                    <a:pt x="1270" y="8890"/>
                  </a:lnTo>
                  <a:lnTo>
                    <a:pt x="1270" y="12700"/>
                  </a:lnTo>
                  <a:lnTo>
                    <a:pt x="0" y="16510"/>
                  </a:lnTo>
                  <a:lnTo>
                    <a:pt x="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8340" y="537210"/>
                  </a:lnTo>
                  <a:lnTo>
                    <a:pt x="692150" y="535940"/>
                  </a:lnTo>
                  <a:lnTo>
                    <a:pt x="694690" y="533400"/>
                  </a:lnTo>
                  <a:lnTo>
                    <a:pt x="698500" y="530860"/>
                  </a:lnTo>
                  <a:lnTo>
                    <a:pt x="701040" y="527050"/>
                  </a:lnTo>
                  <a:lnTo>
                    <a:pt x="703580" y="519430"/>
                  </a:lnTo>
                  <a:lnTo>
                    <a:pt x="70358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4" name="object 914"/>
            <p:cNvSpPr/>
            <p:nvPr/>
          </p:nvSpPr>
          <p:spPr>
            <a:xfrm>
              <a:off x="4654550" y="193420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21590" y="477520"/>
                  </a:lnTo>
                  <a:lnTo>
                    <a:pt x="20320" y="476250"/>
                  </a:lnTo>
                  <a:lnTo>
                    <a:pt x="17780" y="473710"/>
                  </a:lnTo>
                  <a:lnTo>
                    <a:pt x="15240" y="46609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159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143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3810" y="3810"/>
                  </a:lnTo>
                  <a:lnTo>
                    <a:pt x="254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4980"/>
                  </a:lnTo>
                  <a:lnTo>
                    <a:pt x="1270" y="478790"/>
                  </a:lnTo>
                  <a:lnTo>
                    <a:pt x="1270" y="482600"/>
                  </a:lnTo>
                  <a:lnTo>
                    <a:pt x="2540" y="486410"/>
                  </a:lnTo>
                  <a:lnTo>
                    <a:pt x="5080" y="490220"/>
                  </a:lnTo>
                  <a:lnTo>
                    <a:pt x="7620" y="491490"/>
                  </a:lnTo>
                  <a:lnTo>
                    <a:pt x="10160" y="494030"/>
                  </a:lnTo>
                  <a:lnTo>
                    <a:pt x="1397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5" name="object 915"/>
            <p:cNvSpPr/>
            <p:nvPr/>
          </p:nvSpPr>
          <p:spPr>
            <a:xfrm>
              <a:off x="4669790" y="1948179"/>
              <a:ext cx="636270" cy="466090"/>
            </a:xfrm>
            <a:custGeom>
              <a:avLst/>
              <a:gdLst/>
              <a:ahLst/>
              <a:cxnLst/>
              <a:rect l="l" t="t" r="r" b="b"/>
              <a:pathLst>
                <a:path w="636270" h="466089">
                  <a:moveTo>
                    <a:pt x="624839" y="0"/>
                  </a:moveTo>
                  <a:lnTo>
                    <a:pt x="11430" y="0"/>
                  </a:lnTo>
                  <a:lnTo>
                    <a:pt x="6350" y="1270"/>
                  </a:lnTo>
                  <a:lnTo>
                    <a:pt x="2539" y="3810"/>
                  </a:lnTo>
                  <a:lnTo>
                    <a:pt x="0" y="8890"/>
                  </a:lnTo>
                  <a:lnTo>
                    <a:pt x="0" y="454660"/>
                  </a:lnTo>
                  <a:lnTo>
                    <a:pt x="1270" y="458470"/>
                  </a:lnTo>
                  <a:lnTo>
                    <a:pt x="6350" y="463550"/>
                  </a:lnTo>
                  <a:lnTo>
                    <a:pt x="11430" y="466090"/>
                  </a:lnTo>
                  <a:lnTo>
                    <a:pt x="622300" y="466090"/>
                  </a:lnTo>
                  <a:lnTo>
                    <a:pt x="627380" y="464820"/>
                  </a:lnTo>
                  <a:lnTo>
                    <a:pt x="632460" y="461010"/>
                  </a:lnTo>
                  <a:lnTo>
                    <a:pt x="635000" y="454660"/>
                  </a:lnTo>
                  <a:lnTo>
                    <a:pt x="636270" y="449580"/>
                  </a:lnTo>
                  <a:lnTo>
                    <a:pt x="636270" y="8890"/>
                  </a:lnTo>
                  <a:lnTo>
                    <a:pt x="633730" y="3810"/>
                  </a:lnTo>
                  <a:lnTo>
                    <a:pt x="629920" y="1270"/>
                  </a:lnTo>
                  <a:lnTo>
                    <a:pt x="6248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6" name="object 916"/>
            <p:cNvSpPr/>
            <p:nvPr/>
          </p:nvSpPr>
          <p:spPr>
            <a:xfrm>
              <a:off x="4634230" y="1911349"/>
              <a:ext cx="709930" cy="541020"/>
            </a:xfrm>
            <a:custGeom>
              <a:avLst/>
              <a:gdLst/>
              <a:ahLst/>
              <a:cxnLst/>
              <a:rect l="l" t="t" r="r" b="b"/>
              <a:pathLst>
                <a:path w="709929" h="541019">
                  <a:moveTo>
                    <a:pt x="674370" y="49530"/>
                  </a:moveTo>
                  <a:lnTo>
                    <a:pt x="674116" y="49530"/>
                  </a:lnTo>
                  <a:lnTo>
                    <a:pt x="673100" y="44450"/>
                  </a:lnTo>
                  <a:lnTo>
                    <a:pt x="670560" y="39370"/>
                  </a:lnTo>
                  <a:lnTo>
                    <a:pt x="670560" y="45720"/>
                  </a:lnTo>
                  <a:lnTo>
                    <a:pt x="670560" y="49530"/>
                  </a:lnTo>
                  <a:lnTo>
                    <a:pt x="670560" y="50800"/>
                  </a:lnTo>
                  <a:lnTo>
                    <a:pt x="670560" y="48641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207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0640" y="496570"/>
                  </a:lnTo>
                  <a:lnTo>
                    <a:pt x="39370" y="494030"/>
                  </a:lnTo>
                  <a:lnTo>
                    <a:pt x="36830" y="491490"/>
                  </a:lnTo>
                  <a:lnTo>
                    <a:pt x="36830" y="487680"/>
                  </a:lnTo>
                  <a:lnTo>
                    <a:pt x="36830" y="486410"/>
                  </a:lnTo>
                  <a:lnTo>
                    <a:pt x="36830" y="50800"/>
                  </a:lnTo>
                  <a:lnTo>
                    <a:pt x="36830" y="45720"/>
                  </a:lnTo>
                  <a:lnTo>
                    <a:pt x="3937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70560" y="45720"/>
                  </a:lnTo>
                  <a:lnTo>
                    <a:pt x="67056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720" y="35877"/>
                  </a:lnTo>
                  <a:lnTo>
                    <a:pt x="41910" y="36830"/>
                  </a:lnTo>
                  <a:lnTo>
                    <a:pt x="36830" y="39370"/>
                  </a:lnTo>
                  <a:lnTo>
                    <a:pt x="34290" y="44450"/>
                  </a:lnTo>
                  <a:lnTo>
                    <a:pt x="33020" y="50800"/>
                  </a:lnTo>
                  <a:lnTo>
                    <a:pt x="33020" y="486410"/>
                  </a:lnTo>
                  <a:lnTo>
                    <a:pt x="33020" y="487680"/>
                  </a:lnTo>
                  <a:lnTo>
                    <a:pt x="33655" y="487680"/>
                  </a:lnTo>
                  <a:lnTo>
                    <a:pt x="34290" y="488950"/>
                  </a:lnTo>
                  <a:lnTo>
                    <a:pt x="34290" y="492760"/>
                  </a:lnTo>
                  <a:lnTo>
                    <a:pt x="35560" y="496570"/>
                  </a:lnTo>
                  <a:lnTo>
                    <a:pt x="40640" y="501650"/>
                  </a:lnTo>
                  <a:lnTo>
                    <a:pt x="44450" y="502920"/>
                  </a:lnTo>
                  <a:lnTo>
                    <a:pt x="49530" y="505460"/>
                  </a:lnTo>
                  <a:lnTo>
                    <a:pt x="5207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3100" y="49276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30"/>
                  </a:lnTo>
                  <a:close/>
                </a:path>
                <a:path w="709929" h="541019">
                  <a:moveTo>
                    <a:pt x="688340" y="24130"/>
                  </a:moveTo>
                  <a:lnTo>
                    <a:pt x="684530" y="24130"/>
                  </a:lnTo>
                  <a:lnTo>
                    <a:pt x="684530" y="49784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70560" y="516890"/>
                  </a:lnTo>
                  <a:lnTo>
                    <a:pt x="39370" y="516890"/>
                  </a:lnTo>
                  <a:lnTo>
                    <a:pt x="36830" y="516890"/>
                  </a:lnTo>
                  <a:lnTo>
                    <a:pt x="34290" y="516890"/>
                  </a:lnTo>
                  <a:lnTo>
                    <a:pt x="31750" y="515620"/>
                  </a:lnTo>
                  <a:lnTo>
                    <a:pt x="29210" y="513080"/>
                  </a:lnTo>
                  <a:lnTo>
                    <a:pt x="26670" y="511810"/>
                  </a:lnTo>
                  <a:lnTo>
                    <a:pt x="26670" y="2667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3429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1990" y="497840"/>
                  </a:lnTo>
                  <a:lnTo>
                    <a:pt x="684530" y="497840"/>
                  </a:lnTo>
                  <a:lnTo>
                    <a:pt x="684530" y="24130"/>
                  </a:lnTo>
                  <a:lnTo>
                    <a:pt x="683260" y="2413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429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27940" y="21590"/>
                  </a:lnTo>
                  <a:lnTo>
                    <a:pt x="25400" y="22860"/>
                  </a:lnTo>
                  <a:lnTo>
                    <a:pt x="22860" y="25400"/>
                  </a:lnTo>
                  <a:lnTo>
                    <a:pt x="19050" y="25400"/>
                  </a:lnTo>
                  <a:lnTo>
                    <a:pt x="1905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34290" y="519430"/>
                  </a:lnTo>
                  <a:lnTo>
                    <a:pt x="36830" y="520700"/>
                  </a:lnTo>
                  <a:lnTo>
                    <a:pt x="39370" y="520700"/>
                  </a:lnTo>
                  <a:lnTo>
                    <a:pt x="670560" y="520700"/>
                  </a:lnTo>
                  <a:lnTo>
                    <a:pt x="671830" y="520700"/>
                  </a:lnTo>
                  <a:lnTo>
                    <a:pt x="671830" y="520065"/>
                  </a:lnTo>
                  <a:lnTo>
                    <a:pt x="673100" y="519430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24130"/>
                  </a:lnTo>
                  <a:close/>
                </a:path>
                <a:path w="709929" h="541019">
                  <a:moveTo>
                    <a:pt x="709930" y="5080"/>
                  </a:move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9610" y="0"/>
                  </a:lnTo>
                  <a:lnTo>
                    <a:pt x="17780" y="0"/>
                  </a:lnTo>
                  <a:lnTo>
                    <a:pt x="16510" y="0"/>
                  </a:lnTo>
                  <a:lnTo>
                    <a:pt x="16510" y="431"/>
                  </a:lnTo>
                  <a:lnTo>
                    <a:pt x="1397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1270" y="17780"/>
                  </a:lnTo>
                  <a:lnTo>
                    <a:pt x="2286" y="18288"/>
                  </a:lnTo>
                  <a:lnTo>
                    <a:pt x="3810" y="17780"/>
                  </a:lnTo>
                  <a:lnTo>
                    <a:pt x="5080" y="15240"/>
                  </a:lnTo>
                  <a:lnTo>
                    <a:pt x="6350" y="10160"/>
                  </a:lnTo>
                  <a:lnTo>
                    <a:pt x="6350" y="7620"/>
                  </a:lnTo>
                  <a:lnTo>
                    <a:pt x="7620" y="7620"/>
                  </a:lnTo>
                  <a:lnTo>
                    <a:pt x="8890" y="6350"/>
                  </a:lnTo>
                  <a:lnTo>
                    <a:pt x="13970" y="3810"/>
                  </a:lnTo>
                  <a:lnTo>
                    <a:pt x="16510" y="3810"/>
                  </a:lnTo>
                  <a:lnTo>
                    <a:pt x="17780" y="3810"/>
                  </a:lnTo>
                  <a:lnTo>
                    <a:pt x="68961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1040" y="51689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40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10160" y="532130"/>
                  </a:lnTo>
                  <a:lnTo>
                    <a:pt x="5080" y="52451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2286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419" y="518160"/>
                  </a:lnTo>
                  <a:lnTo>
                    <a:pt x="1270" y="520700"/>
                  </a:lnTo>
                  <a:lnTo>
                    <a:pt x="2540" y="525780"/>
                  </a:lnTo>
                  <a:lnTo>
                    <a:pt x="3810" y="529590"/>
                  </a:lnTo>
                  <a:lnTo>
                    <a:pt x="6350" y="533400"/>
                  </a:lnTo>
                  <a:lnTo>
                    <a:pt x="7620" y="533400"/>
                  </a:lnTo>
                  <a:lnTo>
                    <a:pt x="10160" y="537210"/>
                  </a:lnTo>
                  <a:lnTo>
                    <a:pt x="17780" y="53975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9930" y="516890"/>
                  </a:lnTo>
                  <a:lnTo>
                    <a:pt x="70993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7" name="object 917"/>
            <p:cNvSpPr/>
            <p:nvPr/>
          </p:nvSpPr>
          <p:spPr>
            <a:xfrm>
              <a:off x="4790440" y="2449830"/>
              <a:ext cx="387350" cy="35560"/>
            </a:xfrm>
            <a:custGeom>
              <a:avLst/>
              <a:gdLst/>
              <a:ahLst/>
              <a:cxnLst/>
              <a:rect l="l" t="t" r="r" b="b"/>
              <a:pathLst>
                <a:path w="387350" h="35560">
                  <a:moveTo>
                    <a:pt x="3873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8890"/>
                  </a:lnTo>
                  <a:lnTo>
                    <a:pt x="1270" y="15240"/>
                  </a:lnTo>
                  <a:lnTo>
                    <a:pt x="2539" y="19050"/>
                  </a:lnTo>
                  <a:lnTo>
                    <a:pt x="2539" y="21590"/>
                  </a:lnTo>
                  <a:lnTo>
                    <a:pt x="5080" y="25400"/>
                  </a:lnTo>
                  <a:lnTo>
                    <a:pt x="10160" y="27940"/>
                  </a:lnTo>
                  <a:lnTo>
                    <a:pt x="10160" y="35560"/>
                  </a:lnTo>
                  <a:lnTo>
                    <a:pt x="377189" y="35560"/>
                  </a:lnTo>
                  <a:lnTo>
                    <a:pt x="377189" y="27940"/>
                  </a:lnTo>
                  <a:lnTo>
                    <a:pt x="382270" y="25400"/>
                  </a:lnTo>
                  <a:lnTo>
                    <a:pt x="384810" y="21590"/>
                  </a:lnTo>
                  <a:lnTo>
                    <a:pt x="386080" y="19050"/>
                  </a:lnTo>
                  <a:lnTo>
                    <a:pt x="386080" y="8890"/>
                  </a:lnTo>
                  <a:lnTo>
                    <a:pt x="387350" y="2540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8" name="object 918"/>
            <p:cNvSpPr/>
            <p:nvPr/>
          </p:nvSpPr>
          <p:spPr>
            <a:xfrm>
              <a:off x="4789170" y="2447289"/>
              <a:ext cx="389890" cy="40640"/>
            </a:xfrm>
            <a:custGeom>
              <a:avLst/>
              <a:gdLst/>
              <a:ahLst/>
              <a:cxnLst/>
              <a:rect l="l" t="t" r="r" b="b"/>
              <a:pathLst>
                <a:path w="389889" h="40639">
                  <a:moveTo>
                    <a:pt x="389890" y="1270"/>
                  </a:moveTo>
                  <a:lnTo>
                    <a:pt x="389255" y="1270"/>
                  </a:lnTo>
                  <a:lnTo>
                    <a:pt x="388620" y="1270"/>
                  </a:lnTo>
                  <a:lnTo>
                    <a:pt x="388620" y="0"/>
                  </a:lnTo>
                  <a:lnTo>
                    <a:pt x="387350" y="0"/>
                  </a:lnTo>
                  <a:lnTo>
                    <a:pt x="387350" y="5080"/>
                  </a:lnTo>
                  <a:lnTo>
                    <a:pt x="386080" y="11430"/>
                  </a:lnTo>
                  <a:lnTo>
                    <a:pt x="386080" y="17780"/>
                  </a:lnTo>
                  <a:lnTo>
                    <a:pt x="384810" y="21590"/>
                  </a:lnTo>
                  <a:lnTo>
                    <a:pt x="384810" y="24130"/>
                  </a:lnTo>
                  <a:lnTo>
                    <a:pt x="381000" y="27940"/>
                  </a:lnTo>
                  <a:lnTo>
                    <a:pt x="378460" y="27940"/>
                  </a:lnTo>
                  <a:lnTo>
                    <a:pt x="377190" y="29210"/>
                  </a:lnTo>
                  <a:lnTo>
                    <a:pt x="374650" y="27940"/>
                  </a:lnTo>
                  <a:lnTo>
                    <a:pt x="15240" y="27940"/>
                  </a:lnTo>
                  <a:lnTo>
                    <a:pt x="12700" y="30480"/>
                  </a:lnTo>
                  <a:lnTo>
                    <a:pt x="15240" y="33020"/>
                  </a:lnTo>
                  <a:lnTo>
                    <a:pt x="374650" y="3302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2700" y="35560"/>
                  </a:lnTo>
                  <a:lnTo>
                    <a:pt x="12700" y="31750"/>
                  </a:lnTo>
                  <a:lnTo>
                    <a:pt x="12700" y="30480"/>
                  </a:lnTo>
                  <a:lnTo>
                    <a:pt x="12700" y="29210"/>
                  </a:lnTo>
                  <a:lnTo>
                    <a:pt x="11430" y="27940"/>
                  </a:lnTo>
                  <a:lnTo>
                    <a:pt x="889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3810" y="17780"/>
                  </a:lnTo>
                  <a:lnTo>
                    <a:pt x="3810" y="11430"/>
                  </a:lnTo>
                  <a:lnTo>
                    <a:pt x="2540" y="5080"/>
                  </a:lnTo>
                  <a:lnTo>
                    <a:pt x="387350" y="5080"/>
                  </a:lnTo>
                  <a:lnTo>
                    <a:pt x="387350" y="0"/>
                  </a:lnTo>
                  <a:lnTo>
                    <a:pt x="635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21590"/>
                  </a:lnTo>
                  <a:lnTo>
                    <a:pt x="2540" y="25400"/>
                  </a:lnTo>
                  <a:lnTo>
                    <a:pt x="5080" y="29210"/>
                  </a:lnTo>
                  <a:lnTo>
                    <a:pt x="8890" y="30480"/>
                  </a:lnTo>
                  <a:lnTo>
                    <a:pt x="8890" y="38100"/>
                  </a:lnTo>
                  <a:lnTo>
                    <a:pt x="11430" y="40640"/>
                  </a:lnTo>
                  <a:lnTo>
                    <a:pt x="379730" y="40640"/>
                  </a:lnTo>
                  <a:lnTo>
                    <a:pt x="379730" y="38100"/>
                  </a:lnTo>
                  <a:lnTo>
                    <a:pt x="381000" y="38100"/>
                  </a:lnTo>
                  <a:lnTo>
                    <a:pt x="381000" y="33020"/>
                  </a:lnTo>
                  <a:lnTo>
                    <a:pt x="381000" y="31330"/>
                  </a:lnTo>
                  <a:lnTo>
                    <a:pt x="382270" y="30480"/>
                  </a:lnTo>
                  <a:lnTo>
                    <a:pt x="384810" y="29210"/>
                  </a:lnTo>
                  <a:lnTo>
                    <a:pt x="387350" y="25400"/>
                  </a:lnTo>
                  <a:lnTo>
                    <a:pt x="388620" y="21590"/>
                  </a:lnTo>
                  <a:lnTo>
                    <a:pt x="388620" y="11430"/>
                  </a:lnTo>
                  <a:lnTo>
                    <a:pt x="389890" y="5080"/>
                  </a:lnTo>
                  <a:lnTo>
                    <a:pt x="388620" y="5080"/>
                  </a:lnTo>
                  <a:lnTo>
                    <a:pt x="388620" y="2540"/>
                  </a:lnTo>
                  <a:lnTo>
                    <a:pt x="389890" y="2540"/>
                  </a:lnTo>
                  <a:lnTo>
                    <a:pt x="3898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9" name="object 919"/>
            <p:cNvSpPr/>
            <p:nvPr/>
          </p:nvSpPr>
          <p:spPr>
            <a:xfrm>
              <a:off x="4591049" y="2485389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89" y="0"/>
                  </a:moveTo>
                  <a:lnTo>
                    <a:pt x="29210" y="0"/>
                  </a:lnTo>
                  <a:lnTo>
                    <a:pt x="21589" y="2539"/>
                  </a:lnTo>
                  <a:lnTo>
                    <a:pt x="16510" y="6350"/>
                  </a:lnTo>
                  <a:lnTo>
                    <a:pt x="10160" y="10160"/>
                  </a:lnTo>
                  <a:lnTo>
                    <a:pt x="6350" y="15239"/>
                  </a:lnTo>
                  <a:lnTo>
                    <a:pt x="2539" y="21589"/>
                  </a:lnTo>
                  <a:lnTo>
                    <a:pt x="0" y="34289"/>
                  </a:lnTo>
                  <a:lnTo>
                    <a:pt x="0" y="144780"/>
                  </a:lnTo>
                  <a:lnTo>
                    <a:pt x="736600" y="144780"/>
                  </a:lnTo>
                  <a:lnTo>
                    <a:pt x="736600" y="27939"/>
                  </a:lnTo>
                  <a:lnTo>
                    <a:pt x="731520" y="15239"/>
                  </a:lnTo>
                  <a:lnTo>
                    <a:pt x="726439" y="10160"/>
                  </a:lnTo>
                  <a:lnTo>
                    <a:pt x="721360" y="6350"/>
                  </a:lnTo>
                  <a:lnTo>
                    <a:pt x="715010" y="2539"/>
                  </a:lnTo>
                  <a:lnTo>
                    <a:pt x="707389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0" name="object 920"/>
            <p:cNvSpPr/>
            <p:nvPr/>
          </p:nvSpPr>
          <p:spPr>
            <a:xfrm>
              <a:off x="4589780" y="2482849"/>
              <a:ext cx="740410" cy="148590"/>
            </a:xfrm>
            <a:custGeom>
              <a:avLst/>
              <a:gdLst/>
              <a:ahLst/>
              <a:cxnLst/>
              <a:rect l="l" t="t" r="r" b="b"/>
              <a:pathLst>
                <a:path w="740410" h="148589">
                  <a:moveTo>
                    <a:pt x="740410" y="36830"/>
                  </a:moveTo>
                  <a:lnTo>
                    <a:pt x="739140" y="30480"/>
                  </a:lnTo>
                  <a:lnTo>
                    <a:pt x="736600" y="24130"/>
                  </a:lnTo>
                  <a:lnTo>
                    <a:pt x="736600" y="30480"/>
                  </a:lnTo>
                  <a:lnTo>
                    <a:pt x="736600" y="36830"/>
                  </a:lnTo>
                  <a:lnTo>
                    <a:pt x="736600" y="144780"/>
                  </a:lnTo>
                  <a:lnTo>
                    <a:pt x="3810" y="144780"/>
                  </a:lnTo>
                  <a:lnTo>
                    <a:pt x="3810" y="36830"/>
                  </a:lnTo>
                  <a:lnTo>
                    <a:pt x="3810" y="30480"/>
                  </a:lnTo>
                  <a:lnTo>
                    <a:pt x="6350" y="25400"/>
                  </a:lnTo>
                  <a:lnTo>
                    <a:pt x="8890" y="19050"/>
                  </a:lnTo>
                  <a:lnTo>
                    <a:pt x="12700" y="13970"/>
                  </a:lnTo>
                  <a:lnTo>
                    <a:pt x="17780" y="10160"/>
                  </a:lnTo>
                  <a:lnTo>
                    <a:pt x="24130" y="6350"/>
                  </a:lnTo>
                  <a:lnTo>
                    <a:pt x="30480" y="5080"/>
                  </a:lnTo>
                  <a:lnTo>
                    <a:pt x="38100" y="5080"/>
                  </a:lnTo>
                  <a:lnTo>
                    <a:pt x="39370" y="5080"/>
                  </a:lnTo>
                  <a:lnTo>
                    <a:pt x="699770" y="5080"/>
                  </a:lnTo>
                  <a:lnTo>
                    <a:pt x="708660" y="5080"/>
                  </a:lnTo>
                  <a:lnTo>
                    <a:pt x="716280" y="6350"/>
                  </a:lnTo>
                  <a:lnTo>
                    <a:pt x="726440" y="13970"/>
                  </a:lnTo>
                  <a:lnTo>
                    <a:pt x="731520" y="19050"/>
                  </a:lnTo>
                  <a:lnTo>
                    <a:pt x="734060" y="25400"/>
                  </a:lnTo>
                  <a:lnTo>
                    <a:pt x="736600" y="30480"/>
                  </a:lnTo>
                  <a:lnTo>
                    <a:pt x="736600" y="24130"/>
                  </a:lnTo>
                  <a:lnTo>
                    <a:pt x="734060" y="17780"/>
                  </a:lnTo>
                  <a:lnTo>
                    <a:pt x="699770" y="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8100" y="190"/>
                  </a:lnTo>
                  <a:lnTo>
                    <a:pt x="30480" y="1270"/>
                  </a:lnTo>
                  <a:lnTo>
                    <a:pt x="22860" y="3810"/>
                  </a:lnTo>
                  <a:lnTo>
                    <a:pt x="16510" y="6350"/>
                  </a:lnTo>
                  <a:lnTo>
                    <a:pt x="10160" y="11430"/>
                  </a:lnTo>
                  <a:lnTo>
                    <a:pt x="2540" y="24130"/>
                  </a:lnTo>
                  <a:lnTo>
                    <a:pt x="0" y="36830"/>
                  </a:lnTo>
                  <a:lnTo>
                    <a:pt x="0" y="148590"/>
                  </a:lnTo>
                  <a:lnTo>
                    <a:pt x="1270" y="148590"/>
                  </a:lnTo>
                  <a:lnTo>
                    <a:pt x="3810" y="148590"/>
                  </a:lnTo>
                  <a:lnTo>
                    <a:pt x="736600" y="148590"/>
                  </a:lnTo>
                  <a:lnTo>
                    <a:pt x="739140" y="148590"/>
                  </a:lnTo>
                  <a:lnTo>
                    <a:pt x="740410" y="148590"/>
                  </a:lnTo>
                  <a:lnTo>
                    <a:pt x="740410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1" name="object 921"/>
            <p:cNvSpPr/>
            <p:nvPr/>
          </p:nvSpPr>
          <p:spPr>
            <a:xfrm>
              <a:off x="4511040" y="2731769"/>
              <a:ext cx="854710" cy="40640"/>
            </a:xfrm>
            <a:custGeom>
              <a:avLst/>
              <a:gdLst/>
              <a:ahLst/>
              <a:cxnLst/>
              <a:rect l="l" t="t" r="r" b="b"/>
              <a:pathLst>
                <a:path w="854710" h="40639">
                  <a:moveTo>
                    <a:pt x="833120" y="0"/>
                  </a:moveTo>
                  <a:lnTo>
                    <a:pt x="21589" y="0"/>
                  </a:lnTo>
                  <a:lnTo>
                    <a:pt x="19050" y="5079"/>
                  </a:lnTo>
                  <a:lnTo>
                    <a:pt x="16510" y="8889"/>
                  </a:lnTo>
                  <a:lnTo>
                    <a:pt x="8889" y="19050"/>
                  </a:lnTo>
                  <a:lnTo>
                    <a:pt x="5080" y="22859"/>
                  </a:lnTo>
                  <a:lnTo>
                    <a:pt x="2539" y="26669"/>
                  </a:lnTo>
                  <a:lnTo>
                    <a:pt x="1270" y="30479"/>
                  </a:lnTo>
                  <a:lnTo>
                    <a:pt x="0" y="33019"/>
                  </a:lnTo>
                  <a:lnTo>
                    <a:pt x="1270" y="36829"/>
                  </a:lnTo>
                  <a:lnTo>
                    <a:pt x="2539" y="39369"/>
                  </a:lnTo>
                  <a:lnTo>
                    <a:pt x="5080" y="40639"/>
                  </a:lnTo>
                  <a:lnTo>
                    <a:pt x="850900" y="40639"/>
                  </a:lnTo>
                  <a:lnTo>
                    <a:pt x="854710" y="36829"/>
                  </a:lnTo>
                  <a:lnTo>
                    <a:pt x="854710" y="30479"/>
                  </a:lnTo>
                  <a:lnTo>
                    <a:pt x="849630" y="22859"/>
                  </a:lnTo>
                  <a:lnTo>
                    <a:pt x="845820" y="19050"/>
                  </a:lnTo>
                  <a:lnTo>
                    <a:pt x="838200" y="8889"/>
                  </a:lnTo>
                  <a:lnTo>
                    <a:pt x="835660" y="5079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2" name="object 922"/>
            <p:cNvSpPr/>
            <p:nvPr/>
          </p:nvSpPr>
          <p:spPr>
            <a:xfrm>
              <a:off x="4535170" y="2570480"/>
              <a:ext cx="810260" cy="165100"/>
            </a:xfrm>
            <a:custGeom>
              <a:avLst/>
              <a:gdLst/>
              <a:ahLst/>
              <a:cxnLst/>
              <a:rect l="l" t="t" r="r" b="b"/>
              <a:pathLst>
                <a:path w="810260" h="165100">
                  <a:moveTo>
                    <a:pt x="730250" y="0"/>
                  </a:moveTo>
                  <a:lnTo>
                    <a:pt x="80009" y="0"/>
                  </a:lnTo>
                  <a:lnTo>
                    <a:pt x="77469" y="1270"/>
                  </a:lnTo>
                  <a:lnTo>
                    <a:pt x="74929" y="1270"/>
                  </a:lnTo>
                  <a:lnTo>
                    <a:pt x="72389" y="2540"/>
                  </a:lnTo>
                  <a:lnTo>
                    <a:pt x="69850" y="5080"/>
                  </a:lnTo>
                  <a:lnTo>
                    <a:pt x="67309" y="6350"/>
                  </a:lnTo>
                  <a:lnTo>
                    <a:pt x="64769" y="10160"/>
                  </a:lnTo>
                  <a:lnTo>
                    <a:pt x="60959" y="17780"/>
                  </a:lnTo>
                  <a:lnTo>
                    <a:pt x="53339" y="29210"/>
                  </a:lnTo>
                  <a:lnTo>
                    <a:pt x="44450" y="45720"/>
                  </a:lnTo>
                  <a:lnTo>
                    <a:pt x="24129" y="81280"/>
                  </a:lnTo>
                  <a:lnTo>
                    <a:pt x="15239" y="97790"/>
                  </a:lnTo>
                  <a:lnTo>
                    <a:pt x="7619" y="109220"/>
                  </a:lnTo>
                  <a:lnTo>
                    <a:pt x="3809" y="115570"/>
                  </a:lnTo>
                  <a:lnTo>
                    <a:pt x="1269" y="119380"/>
                  </a:lnTo>
                  <a:lnTo>
                    <a:pt x="1269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69" y="158750"/>
                  </a:lnTo>
                  <a:lnTo>
                    <a:pt x="2539" y="162560"/>
                  </a:lnTo>
                  <a:lnTo>
                    <a:pt x="7619" y="163830"/>
                  </a:lnTo>
                  <a:lnTo>
                    <a:pt x="13969" y="165100"/>
                  </a:lnTo>
                  <a:lnTo>
                    <a:pt x="796289" y="165100"/>
                  </a:lnTo>
                  <a:lnTo>
                    <a:pt x="802639" y="163830"/>
                  </a:lnTo>
                  <a:lnTo>
                    <a:pt x="807719" y="162560"/>
                  </a:lnTo>
                  <a:lnTo>
                    <a:pt x="810259" y="158750"/>
                  </a:lnTo>
                  <a:lnTo>
                    <a:pt x="810259" y="124460"/>
                  </a:lnTo>
                  <a:lnTo>
                    <a:pt x="808989" y="119380"/>
                  </a:lnTo>
                  <a:lnTo>
                    <a:pt x="806450" y="115570"/>
                  </a:lnTo>
                  <a:lnTo>
                    <a:pt x="802639" y="109220"/>
                  </a:lnTo>
                  <a:lnTo>
                    <a:pt x="795019" y="97790"/>
                  </a:lnTo>
                  <a:lnTo>
                    <a:pt x="786129" y="81280"/>
                  </a:lnTo>
                  <a:lnTo>
                    <a:pt x="765809" y="45720"/>
                  </a:lnTo>
                  <a:lnTo>
                    <a:pt x="756919" y="29210"/>
                  </a:lnTo>
                  <a:lnTo>
                    <a:pt x="749300" y="17780"/>
                  </a:lnTo>
                  <a:lnTo>
                    <a:pt x="745489" y="10160"/>
                  </a:lnTo>
                  <a:lnTo>
                    <a:pt x="742950" y="6350"/>
                  </a:lnTo>
                  <a:lnTo>
                    <a:pt x="740409" y="5080"/>
                  </a:lnTo>
                  <a:lnTo>
                    <a:pt x="737869" y="2540"/>
                  </a:lnTo>
                  <a:lnTo>
                    <a:pt x="735329" y="1270"/>
                  </a:lnTo>
                  <a:lnTo>
                    <a:pt x="732789" y="1270"/>
                  </a:lnTo>
                  <a:lnTo>
                    <a:pt x="730250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3" name="object 923"/>
            <p:cNvSpPr/>
            <p:nvPr/>
          </p:nvSpPr>
          <p:spPr>
            <a:xfrm>
              <a:off x="5257799" y="2569209"/>
              <a:ext cx="88900" cy="16891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24" name="object 924"/>
            <p:cNvSpPr/>
            <p:nvPr/>
          </p:nvSpPr>
          <p:spPr>
            <a:xfrm>
              <a:off x="4618990" y="2569209"/>
              <a:ext cx="640080" cy="3810"/>
            </a:xfrm>
            <a:custGeom>
              <a:avLst/>
              <a:gdLst/>
              <a:ahLst/>
              <a:cxnLst/>
              <a:rect l="l" t="t" r="r" b="b"/>
              <a:pathLst>
                <a:path w="640079" h="3810">
                  <a:moveTo>
                    <a:pt x="6400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640080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5" name="object 925"/>
            <p:cNvSpPr/>
            <p:nvPr/>
          </p:nvSpPr>
          <p:spPr>
            <a:xfrm>
              <a:off x="4533899" y="2569209"/>
              <a:ext cx="87629" cy="1689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26" name="object 926"/>
            <p:cNvSpPr/>
            <p:nvPr/>
          </p:nvSpPr>
          <p:spPr>
            <a:xfrm>
              <a:off x="4549140" y="2733039"/>
              <a:ext cx="783590" cy="5080"/>
            </a:xfrm>
            <a:custGeom>
              <a:avLst/>
              <a:gdLst/>
              <a:ahLst/>
              <a:cxnLst/>
              <a:rect l="l" t="t" r="r" b="b"/>
              <a:pathLst>
                <a:path w="783589" h="5080">
                  <a:moveTo>
                    <a:pt x="783590" y="1270"/>
                  </a:moveTo>
                  <a:lnTo>
                    <a:pt x="782942" y="1270"/>
                  </a:lnTo>
                  <a:lnTo>
                    <a:pt x="78294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2955" y="5080"/>
                  </a:lnTo>
                  <a:lnTo>
                    <a:pt x="782955" y="3810"/>
                  </a:lnTo>
                  <a:lnTo>
                    <a:pt x="783590" y="3810"/>
                  </a:lnTo>
                  <a:lnTo>
                    <a:pt x="78359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7" name="object 927"/>
            <p:cNvSpPr/>
            <p:nvPr/>
          </p:nvSpPr>
          <p:spPr>
            <a:xfrm>
              <a:off x="4535170" y="2693669"/>
              <a:ext cx="810260" cy="41910"/>
            </a:xfrm>
            <a:custGeom>
              <a:avLst/>
              <a:gdLst/>
              <a:ahLst/>
              <a:cxnLst/>
              <a:rect l="l" t="t" r="r" b="b"/>
              <a:pathLst>
                <a:path w="810260" h="41910">
                  <a:moveTo>
                    <a:pt x="805179" y="0"/>
                  </a:moveTo>
                  <a:lnTo>
                    <a:pt x="6350" y="0"/>
                  </a:lnTo>
                  <a:lnTo>
                    <a:pt x="2539" y="1269"/>
                  </a:lnTo>
                  <a:lnTo>
                    <a:pt x="1269" y="3809"/>
                  </a:lnTo>
                  <a:lnTo>
                    <a:pt x="0" y="8889"/>
                  </a:lnTo>
                  <a:lnTo>
                    <a:pt x="0" y="30479"/>
                  </a:lnTo>
                  <a:lnTo>
                    <a:pt x="1269" y="35559"/>
                  </a:lnTo>
                  <a:lnTo>
                    <a:pt x="2539" y="39369"/>
                  </a:lnTo>
                  <a:lnTo>
                    <a:pt x="7619" y="40639"/>
                  </a:lnTo>
                  <a:lnTo>
                    <a:pt x="13969" y="41909"/>
                  </a:lnTo>
                  <a:lnTo>
                    <a:pt x="796289" y="41909"/>
                  </a:lnTo>
                  <a:lnTo>
                    <a:pt x="802639" y="40639"/>
                  </a:lnTo>
                  <a:lnTo>
                    <a:pt x="807719" y="39369"/>
                  </a:lnTo>
                  <a:lnTo>
                    <a:pt x="810259" y="35559"/>
                  </a:lnTo>
                  <a:lnTo>
                    <a:pt x="810259" y="3809"/>
                  </a:lnTo>
                  <a:lnTo>
                    <a:pt x="808989" y="1269"/>
                  </a:lnTo>
                  <a:lnTo>
                    <a:pt x="805179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8" name="object 928"/>
            <p:cNvSpPr/>
            <p:nvPr/>
          </p:nvSpPr>
          <p:spPr>
            <a:xfrm>
              <a:off x="4533900" y="2691129"/>
              <a:ext cx="812800" cy="46990"/>
            </a:xfrm>
            <a:custGeom>
              <a:avLst/>
              <a:gdLst/>
              <a:ahLst/>
              <a:cxnLst/>
              <a:rect l="l" t="t" r="r" b="b"/>
              <a:pathLst>
                <a:path w="812800" h="46989">
                  <a:moveTo>
                    <a:pt x="812800" y="6350"/>
                  </a:moveTo>
                  <a:lnTo>
                    <a:pt x="811530" y="1270"/>
                  </a:lnTo>
                  <a:lnTo>
                    <a:pt x="810260" y="1270"/>
                  </a:lnTo>
                  <a:lnTo>
                    <a:pt x="810260" y="6350"/>
                  </a:lnTo>
                  <a:lnTo>
                    <a:pt x="808990" y="11430"/>
                  </a:lnTo>
                  <a:lnTo>
                    <a:pt x="808990" y="33020"/>
                  </a:lnTo>
                  <a:lnTo>
                    <a:pt x="808990" y="38100"/>
                  </a:lnTo>
                  <a:lnTo>
                    <a:pt x="807720" y="39370"/>
                  </a:lnTo>
                  <a:lnTo>
                    <a:pt x="803910" y="41910"/>
                  </a:lnTo>
                  <a:lnTo>
                    <a:pt x="798182" y="41910"/>
                  </a:lnTo>
                  <a:lnTo>
                    <a:pt x="79756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0100" y="5080"/>
                  </a:lnTo>
                  <a:lnTo>
                    <a:pt x="806450" y="3810"/>
                  </a:lnTo>
                  <a:lnTo>
                    <a:pt x="808990" y="5080"/>
                  </a:lnTo>
                  <a:lnTo>
                    <a:pt x="810260" y="6350"/>
                  </a:lnTo>
                  <a:lnTo>
                    <a:pt x="810260" y="1270"/>
                  </a:lnTo>
                  <a:lnTo>
                    <a:pt x="806450" y="1270"/>
                  </a:lnTo>
                  <a:lnTo>
                    <a:pt x="800100" y="0"/>
                  </a:lnTo>
                  <a:lnTo>
                    <a:pt x="13970" y="0"/>
                  </a:lnTo>
                  <a:lnTo>
                    <a:pt x="7620" y="1270"/>
                  </a:lnTo>
                  <a:lnTo>
                    <a:pt x="2540" y="2540"/>
                  </a:lnTo>
                  <a:lnTo>
                    <a:pt x="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0" y="39370"/>
                  </a:lnTo>
                  <a:lnTo>
                    <a:pt x="254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7560" y="46990"/>
                  </a:lnTo>
                  <a:lnTo>
                    <a:pt x="798195" y="46990"/>
                  </a:lnTo>
                  <a:lnTo>
                    <a:pt x="798195" y="46863"/>
                  </a:lnTo>
                  <a:lnTo>
                    <a:pt x="803910" y="45720"/>
                  </a:lnTo>
                  <a:lnTo>
                    <a:pt x="810260" y="43180"/>
                  </a:lnTo>
                  <a:lnTo>
                    <a:pt x="812800" y="39370"/>
                  </a:lnTo>
                  <a:lnTo>
                    <a:pt x="812800" y="33020"/>
                  </a:lnTo>
                  <a:lnTo>
                    <a:pt x="812800" y="11430"/>
                  </a:lnTo>
                  <a:lnTo>
                    <a:pt x="81280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9" name="object 929"/>
            <p:cNvSpPr/>
            <p:nvPr/>
          </p:nvSpPr>
          <p:spPr>
            <a:xfrm>
              <a:off x="4568190" y="2578100"/>
              <a:ext cx="739140" cy="100330"/>
            </a:xfrm>
            <a:custGeom>
              <a:avLst/>
              <a:gdLst/>
              <a:ahLst/>
              <a:cxnLst/>
              <a:rect l="l" t="t" r="r" b="b"/>
              <a:pathLst>
                <a:path w="739139" h="100330">
                  <a:moveTo>
                    <a:pt x="688339" y="0"/>
                  </a:moveTo>
                  <a:lnTo>
                    <a:pt x="661670" y="0"/>
                  </a:lnTo>
                  <a:lnTo>
                    <a:pt x="659130" y="5079"/>
                  </a:lnTo>
                  <a:lnTo>
                    <a:pt x="656589" y="0"/>
                  </a:lnTo>
                  <a:lnTo>
                    <a:pt x="626110" y="0"/>
                  </a:lnTo>
                  <a:lnTo>
                    <a:pt x="622300" y="5079"/>
                  </a:lnTo>
                  <a:lnTo>
                    <a:pt x="619760" y="0"/>
                  </a:lnTo>
                  <a:lnTo>
                    <a:pt x="589280" y="0"/>
                  </a:lnTo>
                  <a:lnTo>
                    <a:pt x="586739" y="5079"/>
                  </a:lnTo>
                  <a:lnTo>
                    <a:pt x="584200" y="0"/>
                  </a:lnTo>
                  <a:lnTo>
                    <a:pt x="554989" y="0"/>
                  </a:lnTo>
                  <a:lnTo>
                    <a:pt x="551180" y="5079"/>
                  </a:lnTo>
                  <a:lnTo>
                    <a:pt x="506730" y="5079"/>
                  </a:lnTo>
                  <a:lnTo>
                    <a:pt x="504189" y="0"/>
                  </a:lnTo>
                  <a:lnTo>
                    <a:pt x="474980" y="0"/>
                  </a:lnTo>
                  <a:lnTo>
                    <a:pt x="471170" y="5079"/>
                  </a:lnTo>
                  <a:lnTo>
                    <a:pt x="468630" y="0"/>
                  </a:lnTo>
                  <a:lnTo>
                    <a:pt x="439420" y="0"/>
                  </a:lnTo>
                  <a:lnTo>
                    <a:pt x="435610" y="5079"/>
                  </a:lnTo>
                  <a:lnTo>
                    <a:pt x="431800" y="0"/>
                  </a:lnTo>
                  <a:lnTo>
                    <a:pt x="402589" y="0"/>
                  </a:lnTo>
                  <a:lnTo>
                    <a:pt x="400050" y="5079"/>
                  </a:lnTo>
                  <a:lnTo>
                    <a:pt x="396239" y="0"/>
                  </a:lnTo>
                  <a:lnTo>
                    <a:pt x="368300" y="0"/>
                  </a:lnTo>
                  <a:lnTo>
                    <a:pt x="364489" y="5079"/>
                  </a:lnTo>
                  <a:lnTo>
                    <a:pt x="360680" y="0"/>
                  </a:lnTo>
                  <a:lnTo>
                    <a:pt x="330200" y="0"/>
                  </a:lnTo>
                  <a:lnTo>
                    <a:pt x="327660" y="5079"/>
                  </a:lnTo>
                  <a:lnTo>
                    <a:pt x="325120" y="0"/>
                  </a:lnTo>
                  <a:lnTo>
                    <a:pt x="298450" y="0"/>
                  </a:lnTo>
                  <a:lnTo>
                    <a:pt x="294639" y="5079"/>
                  </a:lnTo>
                  <a:lnTo>
                    <a:pt x="290830" y="0"/>
                  </a:lnTo>
                  <a:lnTo>
                    <a:pt x="260350" y="0"/>
                  </a:lnTo>
                  <a:lnTo>
                    <a:pt x="257810" y="5079"/>
                  </a:lnTo>
                  <a:lnTo>
                    <a:pt x="255270" y="0"/>
                  </a:lnTo>
                  <a:lnTo>
                    <a:pt x="226060" y="0"/>
                  </a:lnTo>
                  <a:lnTo>
                    <a:pt x="223520" y="5079"/>
                  </a:lnTo>
                  <a:lnTo>
                    <a:pt x="220980" y="0"/>
                  </a:lnTo>
                  <a:lnTo>
                    <a:pt x="189230" y="0"/>
                  </a:lnTo>
                  <a:lnTo>
                    <a:pt x="186689" y="5079"/>
                  </a:lnTo>
                  <a:lnTo>
                    <a:pt x="184150" y="0"/>
                  </a:lnTo>
                  <a:lnTo>
                    <a:pt x="154939" y="0"/>
                  </a:lnTo>
                  <a:lnTo>
                    <a:pt x="151130" y="5079"/>
                  </a:lnTo>
                  <a:lnTo>
                    <a:pt x="147320" y="0"/>
                  </a:lnTo>
                  <a:lnTo>
                    <a:pt x="116839" y="0"/>
                  </a:lnTo>
                  <a:lnTo>
                    <a:pt x="114300" y="5079"/>
                  </a:lnTo>
                  <a:lnTo>
                    <a:pt x="110489" y="0"/>
                  </a:lnTo>
                  <a:lnTo>
                    <a:pt x="82550" y="0"/>
                  </a:lnTo>
                  <a:lnTo>
                    <a:pt x="80010" y="5079"/>
                  </a:lnTo>
                  <a:lnTo>
                    <a:pt x="76200" y="0"/>
                  </a:lnTo>
                  <a:lnTo>
                    <a:pt x="49530" y="0"/>
                  </a:lnTo>
                  <a:lnTo>
                    <a:pt x="44450" y="11429"/>
                  </a:lnTo>
                  <a:lnTo>
                    <a:pt x="41910" y="19050"/>
                  </a:lnTo>
                  <a:lnTo>
                    <a:pt x="39370" y="19050"/>
                  </a:lnTo>
                  <a:lnTo>
                    <a:pt x="33020" y="30479"/>
                  </a:lnTo>
                  <a:lnTo>
                    <a:pt x="31750" y="39370"/>
                  </a:lnTo>
                  <a:lnTo>
                    <a:pt x="29210" y="38100"/>
                  </a:lnTo>
                  <a:lnTo>
                    <a:pt x="22860" y="50800"/>
                  </a:lnTo>
                  <a:lnTo>
                    <a:pt x="20320" y="58420"/>
                  </a:lnTo>
                  <a:lnTo>
                    <a:pt x="17780" y="58420"/>
                  </a:lnTo>
                  <a:lnTo>
                    <a:pt x="11430" y="69850"/>
                  </a:lnTo>
                  <a:lnTo>
                    <a:pt x="10160" y="77470"/>
                  </a:lnTo>
                  <a:lnTo>
                    <a:pt x="7620" y="77470"/>
                  </a:lnTo>
                  <a:lnTo>
                    <a:pt x="1270" y="88900"/>
                  </a:lnTo>
                  <a:lnTo>
                    <a:pt x="0" y="100329"/>
                  </a:lnTo>
                  <a:lnTo>
                    <a:pt x="739139" y="100329"/>
                  </a:lnTo>
                  <a:lnTo>
                    <a:pt x="736600" y="88900"/>
                  </a:lnTo>
                  <a:lnTo>
                    <a:pt x="731520" y="77470"/>
                  </a:lnTo>
                  <a:lnTo>
                    <a:pt x="727710" y="78739"/>
                  </a:lnTo>
                  <a:lnTo>
                    <a:pt x="726439" y="69850"/>
                  </a:lnTo>
                  <a:lnTo>
                    <a:pt x="720089" y="58420"/>
                  </a:lnTo>
                  <a:lnTo>
                    <a:pt x="717550" y="58420"/>
                  </a:lnTo>
                  <a:lnTo>
                    <a:pt x="716280" y="50800"/>
                  </a:lnTo>
                  <a:lnTo>
                    <a:pt x="709930" y="38100"/>
                  </a:lnTo>
                  <a:lnTo>
                    <a:pt x="706120" y="39370"/>
                  </a:lnTo>
                  <a:lnTo>
                    <a:pt x="704850" y="30479"/>
                  </a:lnTo>
                  <a:lnTo>
                    <a:pt x="698500" y="19050"/>
                  </a:lnTo>
                  <a:lnTo>
                    <a:pt x="695960" y="20320"/>
                  </a:lnTo>
                  <a:lnTo>
                    <a:pt x="694689" y="11429"/>
                  </a:lnTo>
                  <a:lnTo>
                    <a:pt x="688339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0" name="object 930"/>
            <p:cNvSpPr/>
            <p:nvPr/>
          </p:nvSpPr>
          <p:spPr>
            <a:xfrm>
              <a:off x="4566285" y="2576829"/>
              <a:ext cx="742315" cy="104139"/>
            </a:xfrm>
            <a:custGeom>
              <a:avLst/>
              <a:gdLst/>
              <a:ahLst/>
              <a:cxnLst/>
              <a:rect l="l" t="t" r="r" b="b"/>
              <a:pathLst>
                <a:path w="742314" h="104139">
                  <a:moveTo>
                    <a:pt x="742315" y="101600"/>
                  </a:moveTo>
                  <a:lnTo>
                    <a:pt x="742162" y="100330"/>
                  </a:lnTo>
                  <a:lnTo>
                    <a:pt x="741045" y="90170"/>
                  </a:lnTo>
                  <a:lnTo>
                    <a:pt x="741045" y="88900"/>
                  </a:lnTo>
                  <a:lnTo>
                    <a:pt x="734695" y="77470"/>
                  </a:lnTo>
                  <a:lnTo>
                    <a:pt x="730516" y="77470"/>
                  </a:lnTo>
                  <a:lnTo>
                    <a:pt x="729615" y="71120"/>
                  </a:lnTo>
                  <a:lnTo>
                    <a:pt x="729615" y="69850"/>
                  </a:lnTo>
                  <a:lnTo>
                    <a:pt x="723265" y="58420"/>
                  </a:lnTo>
                  <a:lnTo>
                    <a:pt x="721995" y="57150"/>
                  </a:lnTo>
                  <a:lnTo>
                    <a:pt x="720420" y="57937"/>
                  </a:lnTo>
                  <a:lnTo>
                    <a:pt x="719455" y="52070"/>
                  </a:lnTo>
                  <a:lnTo>
                    <a:pt x="719455" y="50800"/>
                  </a:lnTo>
                  <a:lnTo>
                    <a:pt x="713105" y="38100"/>
                  </a:lnTo>
                  <a:lnTo>
                    <a:pt x="712343" y="38608"/>
                  </a:lnTo>
                  <a:lnTo>
                    <a:pt x="711835" y="38100"/>
                  </a:lnTo>
                  <a:lnTo>
                    <a:pt x="710565" y="38100"/>
                  </a:lnTo>
                  <a:lnTo>
                    <a:pt x="709028" y="38874"/>
                  </a:lnTo>
                  <a:lnTo>
                    <a:pt x="708025" y="31750"/>
                  </a:lnTo>
                  <a:lnTo>
                    <a:pt x="702945" y="20320"/>
                  </a:lnTo>
                  <a:lnTo>
                    <a:pt x="701675" y="19050"/>
                  </a:lnTo>
                  <a:lnTo>
                    <a:pt x="700405" y="19050"/>
                  </a:lnTo>
                  <a:lnTo>
                    <a:pt x="698766" y="19050"/>
                  </a:lnTo>
                  <a:lnTo>
                    <a:pt x="697865" y="12700"/>
                  </a:lnTo>
                  <a:lnTo>
                    <a:pt x="692175" y="2476"/>
                  </a:lnTo>
                  <a:lnTo>
                    <a:pt x="692785" y="1270"/>
                  </a:lnTo>
                  <a:lnTo>
                    <a:pt x="691515" y="0"/>
                  </a:lnTo>
                  <a:lnTo>
                    <a:pt x="690245" y="0"/>
                  </a:lnTo>
                  <a:lnTo>
                    <a:pt x="664845" y="0"/>
                  </a:lnTo>
                  <a:lnTo>
                    <a:pt x="663575" y="0"/>
                  </a:lnTo>
                  <a:lnTo>
                    <a:pt x="662305" y="0"/>
                  </a:lnTo>
                  <a:lnTo>
                    <a:pt x="661035" y="2540"/>
                  </a:lnTo>
                  <a:lnTo>
                    <a:pt x="659765" y="0"/>
                  </a:lnTo>
                  <a:lnTo>
                    <a:pt x="629285" y="0"/>
                  </a:lnTo>
                  <a:lnTo>
                    <a:pt x="628015" y="0"/>
                  </a:lnTo>
                  <a:lnTo>
                    <a:pt x="626745" y="0"/>
                  </a:lnTo>
                  <a:lnTo>
                    <a:pt x="624840" y="2540"/>
                  </a:lnTo>
                  <a:lnTo>
                    <a:pt x="622935" y="0"/>
                  </a:lnTo>
                  <a:lnTo>
                    <a:pt x="592455" y="0"/>
                  </a:lnTo>
                  <a:lnTo>
                    <a:pt x="591185" y="0"/>
                  </a:lnTo>
                  <a:lnTo>
                    <a:pt x="589915" y="0"/>
                  </a:lnTo>
                  <a:lnTo>
                    <a:pt x="588645" y="2540"/>
                  </a:lnTo>
                  <a:lnTo>
                    <a:pt x="587375" y="0"/>
                  </a:lnTo>
                  <a:lnTo>
                    <a:pt x="556895" y="0"/>
                  </a:lnTo>
                  <a:lnTo>
                    <a:pt x="554355" y="0"/>
                  </a:lnTo>
                  <a:lnTo>
                    <a:pt x="552450" y="3810"/>
                  </a:lnTo>
                  <a:lnTo>
                    <a:pt x="551815" y="3810"/>
                  </a:lnTo>
                  <a:lnTo>
                    <a:pt x="550545" y="3810"/>
                  </a:lnTo>
                  <a:lnTo>
                    <a:pt x="509270" y="3810"/>
                  </a:lnTo>
                  <a:lnTo>
                    <a:pt x="507365" y="0"/>
                  </a:lnTo>
                  <a:lnTo>
                    <a:pt x="476885" y="0"/>
                  </a:lnTo>
                  <a:lnTo>
                    <a:pt x="474345" y="0"/>
                  </a:lnTo>
                  <a:lnTo>
                    <a:pt x="473075" y="2540"/>
                  </a:lnTo>
                  <a:lnTo>
                    <a:pt x="471805" y="0"/>
                  </a:lnTo>
                  <a:lnTo>
                    <a:pt x="441325" y="0"/>
                  </a:lnTo>
                  <a:lnTo>
                    <a:pt x="438785" y="0"/>
                  </a:lnTo>
                  <a:lnTo>
                    <a:pt x="437515" y="2540"/>
                  </a:lnTo>
                  <a:lnTo>
                    <a:pt x="436245" y="0"/>
                  </a:lnTo>
                  <a:lnTo>
                    <a:pt x="405765" y="0"/>
                  </a:lnTo>
                  <a:lnTo>
                    <a:pt x="404495" y="0"/>
                  </a:lnTo>
                  <a:lnTo>
                    <a:pt x="403225" y="0"/>
                  </a:lnTo>
                  <a:lnTo>
                    <a:pt x="401701" y="3048"/>
                  </a:lnTo>
                  <a:lnTo>
                    <a:pt x="400558" y="1524"/>
                  </a:lnTo>
                  <a:lnTo>
                    <a:pt x="400685" y="1270"/>
                  </a:lnTo>
                  <a:lnTo>
                    <a:pt x="399415" y="0"/>
                  </a:lnTo>
                  <a:lnTo>
                    <a:pt x="371475" y="0"/>
                  </a:lnTo>
                  <a:lnTo>
                    <a:pt x="370205" y="0"/>
                  </a:lnTo>
                  <a:lnTo>
                    <a:pt x="368935" y="0"/>
                  </a:lnTo>
                  <a:lnTo>
                    <a:pt x="366649" y="3048"/>
                  </a:lnTo>
                  <a:lnTo>
                    <a:pt x="365125" y="0"/>
                  </a:lnTo>
                  <a:lnTo>
                    <a:pt x="333375" y="0"/>
                  </a:lnTo>
                  <a:lnTo>
                    <a:pt x="332105" y="0"/>
                  </a:lnTo>
                  <a:lnTo>
                    <a:pt x="330835" y="0"/>
                  </a:lnTo>
                  <a:lnTo>
                    <a:pt x="329565" y="2540"/>
                  </a:lnTo>
                  <a:lnTo>
                    <a:pt x="328295" y="0"/>
                  </a:lnTo>
                  <a:lnTo>
                    <a:pt x="300355" y="0"/>
                  </a:lnTo>
                  <a:lnTo>
                    <a:pt x="297815" y="0"/>
                  </a:lnTo>
                  <a:lnTo>
                    <a:pt x="296545" y="2540"/>
                  </a:lnTo>
                  <a:lnTo>
                    <a:pt x="295275" y="0"/>
                  </a:lnTo>
                  <a:lnTo>
                    <a:pt x="263525" y="0"/>
                  </a:lnTo>
                  <a:lnTo>
                    <a:pt x="262255" y="0"/>
                  </a:lnTo>
                  <a:lnTo>
                    <a:pt x="260985" y="0"/>
                  </a:lnTo>
                  <a:lnTo>
                    <a:pt x="259969" y="2032"/>
                  </a:lnTo>
                  <a:lnTo>
                    <a:pt x="258445" y="0"/>
                  </a:lnTo>
                  <a:lnTo>
                    <a:pt x="229235" y="0"/>
                  </a:lnTo>
                  <a:lnTo>
                    <a:pt x="227965" y="0"/>
                  </a:lnTo>
                  <a:lnTo>
                    <a:pt x="226695" y="0"/>
                  </a:lnTo>
                  <a:lnTo>
                    <a:pt x="225425" y="2540"/>
                  </a:lnTo>
                  <a:lnTo>
                    <a:pt x="224155" y="0"/>
                  </a:lnTo>
                  <a:lnTo>
                    <a:pt x="192405" y="0"/>
                  </a:lnTo>
                  <a:lnTo>
                    <a:pt x="191135" y="0"/>
                  </a:lnTo>
                  <a:lnTo>
                    <a:pt x="189865" y="0"/>
                  </a:lnTo>
                  <a:lnTo>
                    <a:pt x="188595" y="2540"/>
                  </a:lnTo>
                  <a:lnTo>
                    <a:pt x="187325" y="0"/>
                  </a:lnTo>
                  <a:lnTo>
                    <a:pt x="158115" y="0"/>
                  </a:lnTo>
                  <a:lnTo>
                    <a:pt x="156845" y="0"/>
                  </a:lnTo>
                  <a:lnTo>
                    <a:pt x="155575" y="0"/>
                  </a:lnTo>
                  <a:lnTo>
                    <a:pt x="153035" y="3390"/>
                  </a:lnTo>
                  <a:lnTo>
                    <a:pt x="151638" y="1524"/>
                  </a:lnTo>
                  <a:lnTo>
                    <a:pt x="151765" y="1270"/>
                  </a:lnTo>
                  <a:lnTo>
                    <a:pt x="150495" y="0"/>
                  </a:lnTo>
                  <a:lnTo>
                    <a:pt x="118745" y="0"/>
                  </a:lnTo>
                  <a:lnTo>
                    <a:pt x="118745" y="3810"/>
                  </a:lnTo>
                  <a:lnTo>
                    <a:pt x="148907" y="3810"/>
                  </a:lnTo>
                  <a:lnTo>
                    <a:pt x="151765" y="7620"/>
                  </a:lnTo>
                  <a:lnTo>
                    <a:pt x="154305" y="7620"/>
                  </a:lnTo>
                  <a:lnTo>
                    <a:pt x="157162" y="3810"/>
                  </a:lnTo>
                  <a:lnTo>
                    <a:pt x="184467" y="3810"/>
                  </a:lnTo>
                  <a:lnTo>
                    <a:pt x="187325" y="7620"/>
                  </a:lnTo>
                  <a:lnTo>
                    <a:pt x="189865" y="7620"/>
                  </a:lnTo>
                  <a:lnTo>
                    <a:pt x="192722" y="3810"/>
                  </a:lnTo>
                  <a:lnTo>
                    <a:pt x="222250" y="3810"/>
                  </a:lnTo>
                  <a:lnTo>
                    <a:pt x="224155" y="7620"/>
                  </a:lnTo>
                  <a:lnTo>
                    <a:pt x="226695" y="7620"/>
                  </a:lnTo>
                  <a:lnTo>
                    <a:pt x="228600" y="3810"/>
                  </a:lnTo>
                  <a:lnTo>
                    <a:pt x="255587" y="3810"/>
                  </a:lnTo>
                  <a:lnTo>
                    <a:pt x="258445" y="7620"/>
                  </a:lnTo>
                  <a:lnTo>
                    <a:pt x="260985" y="7620"/>
                  </a:lnTo>
                  <a:lnTo>
                    <a:pt x="261493" y="7112"/>
                  </a:lnTo>
                  <a:lnTo>
                    <a:pt x="262255" y="7620"/>
                  </a:lnTo>
                  <a:lnTo>
                    <a:pt x="264160" y="3810"/>
                  </a:lnTo>
                  <a:lnTo>
                    <a:pt x="292417" y="3810"/>
                  </a:lnTo>
                  <a:lnTo>
                    <a:pt x="295275" y="7620"/>
                  </a:lnTo>
                  <a:lnTo>
                    <a:pt x="297815" y="7620"/>
                  </a:lnTo>
                  <a:lnTo>
                    <a:pt x="300672" y="3810"/>
                  </a:lnTo>
                  <a:lnTo>
                    <a:pt x="325437" y="3810"/>
                  </a:lnTo>
                  <a:lnTo>
                    <a:pt x="328295" y="7620"/>
                  </a:lnTo>
                  <a:lnTo>
                    <a:pt x="330835" y="7620"/>
                  </a:lnTo>
                  <a:lnTo>
                    <a:pt x="332740" y="3810"/>
                  </a:lnTo>
                  <a:lnTo>
                    <a:pt x="362267" y="3810"/>
                  </a:lnTo>
                  <a:lnTo>
                    <a:pt x="365125" y="7620"/>
                  </a:lnTo>
                  <a:lnTo>
                    <a:pt x="366395" y="7620"/>
                  </a:lnTo>
                  <a:lnTo>
                    <a:pt x="367665" y="6350"/>
                  </a:lnTo>
                  <a:lnTo>
                    <a:pt x="370205" y="3810"/>
                  </a:lnTo>
                  <a:lnTo>
                    <a:pt x="397827" y="3810"/>
                  </a:lnTo>
                  <a:lnTo>
                    <a:pt x="400685" y="7620"/>
                  </a:lnTo>
                  <a:lnTo>
                    <a:pt x="403225" y="7620"/>
                  </a:lnTo>
                  <a:lnTo>
                    <a:pt x="405130" y="3810"/>
                  </a:lnTo>
                  <a:lnTo>
                    <a:pt x="433387" y="3810"/>
                  </a:lnTo>
                  <a:lnTo>
                    <a:pt x="436245" y="7620"/>
                  </a:lnTo>
                  <a:lnTo>
                    <a:pt x="438785" y="7620"/>
                  </a:lnTo>
                  <a:lnTo>
                    <a:pt x="441642" y="3810"/>
                  </a:lnTo>
                  <a:lnTo>
                    <a:pt x="469900" y="3810"/>
                  </a:lnTo>
                  <a:lnTo>
                    <a:pt x="471805" y="7620"/>
                  </a:lnTo>
                  <a:lnTo>
                    <a:pt x="474345" y="7620"/>
                  </a:lnTo>
                  <a:lnTo>
                    <a:pt x="477202" y="3810"/>
                  </a:lnTo>
                  <a:lnTo>
                    <a:pt x="505460" y="3810"/>
                  </a:lnTo>
                  <a:lnTo>
                    <a:pt x="507365" y="7620"/>
                  </a:lnTo>
                  <a:lnTo>
                    <a:pt x="508635" y="7620"/>
                  </a:lnTo>
                  <a:lnTo>
                    <a:pt x="509905" y="7620"/>
                  </a:lnTo>
                  <a:lnTo>
                    <a:pt x="554355" y="7620"/>
                  </a:lnTo>
                  <a:lnTo>
                    <a:pt x="557212" y="3810"/>
                  </a:lnTo>
                  <a:lnTo>
                    <a:pt x="584517" y="3810"/>
                  </a:lnTo>
                  <a:lnTo>
                    <a:pt x="587375" y="7620"/>
                  </a:lnTo>
                  <a:lnTo>
                    <a:pt x="589915" y="7620"/>
                  </a:lnTo>
                  <a:lnTo>
                    <a:pt x="591820" y="3810"/>
                  </a:lnTo>
                  <a:lnTo>
                    <a:pt x="620077" y="3810"/>
                  </a:lnTo>
                  <a:lnTo>
                    <a:pt x="622935" y="7620"/>
                  </a:lnTo>
                  <a:lnTo>
                    <a:pt x="625475" y="7620"/>
                  </a:lnTo>
                  <a:lnTo>
                    <a:pt x="625983" y="7112"/>
                  </a:lnTo>
                  <a:lnTo>
                    <a:pt x="626745" y="7620"/>
                  </a:lnTo>
                  <a:lnTo>
                    <a:pt x="628650" y="3810"/>
                  </a:lnTo>
                  <a:lnTo>
                    <a:pt x="657860" y="3810"/>
                  </a:lnTo>
                  <a:lnTo>
                    <a:pt x="659765" y="7620"/>
                  </a:lnTo>
                  <a:lnTo>
                    <a:pt x="662305" y="7620"/>
                  </a:lnTo>
                  <a:lnTo>
                    <a:pt x="664210" y="3810"/>
                  </a:lnTo>
                  <a:lnTo>
                    <a:pt x="689673" y="3810"/>
                  </a:lnTo>
                  <a:lnTo>
                    <a:pt x="695325" y="13970"/>
                  </a:lnTo>
                  <a:lnTo>
                    <a:pt x="695325" y="15240"/>
                  </a:lnTo>
                  <a:lnTo>
                    <a:pt x="695680" y="15240"/>
                  </a:lnTo>
                  <a:lnTo>
                    <a:pt x="696595" y="21590"/>
                  </a:lnTo>
                  <a:lnTo>
                    <a:pt x="696595" y="22860"/>
                  </a:lnTo>
                  <a:lnTo>
                    <a:pt x="697865" y="22860"/>
                  </a:lnTo>
                  <a:lnTo>
                    <a:pt x="699135" y="22860"/>
                  </a:lnTo>
                  <a:lnTo>
                    <a:pt x="699833" y="22860"/>
                  </a:lnTo>
                  <a:lnTo>
                    <a:pt x="705485" y="33020"/>
                  </a:lnTo>
                  <a:lnTo>
                    <a:pt x="705688" y="33235"/>
                  </a:lnTo>
                  <a:lnTo>
                    <a:pt x="706755" y="40640"/>
                  </a:lnTo>
                  <a:lnTo>
                    <a:pt x="706755" y="41910"/>
                  </a:lnTo>
                  <a:lnTo>
                    <a:pt x="709295" y="41910"/>
                  </a:lnTo>
                  <a:lnTo>
                    <a:pt x="710057" y="41910"/>
                  </a:lnTo>
                  <a:lnTo>
                    <a:pt x="716915" y="53340"/>
                  </a:lnTo>
                  <a:lnTo>
                    <a:pt x="716915" y="54610"/>
                  </a:lnTo>
                  <a:lnTo>
                    <a:pt x="716915" y="59690"/>
                  </a:lnTo>
                  <a:lnTo>
                    <a:pt x="719455" y="62230"/>
                  </a:lnTo>
                  <a:lnTo>
                    <a:pt x="721550" y="61188"/>
                  </a:lnTo>
                  <a:lnTo>
                    <a:pt x="727075" y="71120"/>
                  </a:lnTo>
                  <a:lnTo>
                    <a:pt x="728345" y="80010"/>
                  </a:lnTo>
                  <a:lnTo>
                    <a:pt x="728345" y="81280"/>
                  </a:lnTo>
                  <a:lnTo>
                    <a:pt x="729615" y="81280"/>
                  </a:lnTo>
                  <a:lnTo>
                    <a:pt x="730885" y="81280"/>
                  </a:lnTo>
                  <a:lnTo>
                    <a:pt x="730885" y="80860"/>
                  </a:lnTo>
                  <a:lnTo>
                    <a:pt x="731875" y="80530"/>
                  </a:lnTo>
                  <a:lnTo>
                    <a:pt x="737235" y="90170"/>
                  </a:lnTo>
                  <a:lnTo>
                    <a:pt x="739482" y="100330"/>
                  </a:lnTo>
                  <a:lnTo>
                    <a:pt x="2540" y="100330"/>
                  </a:lnTo>
                  <a:lnTo>
                    <a:pt x="0" y="10033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1045" y="104140"/>
                  </a:lnTo>
                  <a:lnTo>
                    <a:pt x="742315" y="102870"/>
                  </a:lnTo>
                  <a:lnTo>
                    <a:pt x="742315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1" name="object 931"/>
            <p:cNvSpPr/>
            <p:nvPr/>
          </p:nvSpPr>
          <p:spPr>
            <a:xfrm>
              <a:off x="4566920" y="2576830"/>
              <a:ext cx="256539" cy="101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32" name="object 932"/>
            <p:cNvSpPr/>
            <p:nvPr/>
          </p:nvSpPr>
          <p:spPr>
            <a:xfrm>
              <a:off x="4593590" y="259587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79" h="44450">
                  <a:moveTo>
                    <a:pt x="147320" y="43180"/>
                  </a:moveTo>
                  <a:lnTo>
                    <a:pt x="146050" y="40640"/>
                  </a:ln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6050" y="44450"/>
                  </a:lnTo>
                  <a:lnTo>
                    <a:pt x="147320" y="43180"/>
                  </a:lnTo>
                  <a:close/>
                </a:path>
                <a:path w="322579" h="44450">
                  <a:moveTo>
                    <a:pt x="256540" y="19050"/>
                  </a:moveTo>
                  <a:lnTo>
                    <a:pt x="254000" y="19050"/>
                  </a:lnTo>
                  <a:lnTo>
                    <a:pt x="11430" y="20320"/>
                  </a:lnTo>
                  <a:lnTo>
                    <a:pt x="10160" y="21590"/>
                  </a:lnTo>
                  <a:lnTo>
                    <a:pt x="10160" y="24130"/>
                  </a:lnTo>
                  <a:lnTo>
                    <a:pt x="11430" y="25400"/>
                  </a:lnTo>
                  <a:lnTo>
                    <a:pt x="254000" y="22860"/>
                  </a:lnTo>
                  <a:lnTo>
                    <a:pt x="256540" y="22860"/>
                  </a:lnTo>
                  <a:lnTo>
                    <a:pt x="256540" y="19050"/>
                  </a:lnTo>
                  <a:close/>
                </a:path>
                <a:path w="322579" h="44450">
                  <a:moveTo>
                    <a:pt x="322580" y="2540"/>
                  </a:moveTo>
                  <a:lnTo>
                    <a:pt x="320040" y="0"/>
                  </a:lnTo>
                  <a:lnTo>
                    <a:pt x="16510" y="0"/>
                  </a:lnTo>
                  <a:lnTo>
                    <a:pt x="16510" y="3810"/>
                  </a:lnTo>
                  <a:lnTo>
                    <a:pt x="320040" y="5080"/>
                  </a:lnTo>
                  <a:lnTo>
                    <a:pt x="3225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3" name="object 933"/>
            <p:cNvSpPr/>
            <p:nvPr/>
          </p:nvSpPr>
          <p:spPr>
            <a:xfrm>
              <a:off x="5271770" y="26682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555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4" name="object 934"/>
            <p:cNvSpPr/>
            <p:nvPr/>
          </p:nvSpPr>
          <p:spPr>
            <a:xfrm>
              <a:off x="527050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5" name="object 935"/>
            <p:cNvSpPr/>
            <p:nvPr/>
          </p:nvSpPr>
          <p:spPr>
            <a:xfrm>
              <a:off x="5237479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6" name="object 936"/>
            <p:cNvSpPr/>
            <p:nvPr/>
          </p:nvSpPr>
          <p:spPr>
            <a:xfrm>
              <a:off x="523494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7" name="object 937"/>
            <p:cNvSpPr/>
            <p:nvPr/>
          </p:nvSpPr>
          <p:spPr>
            <a:xfrm>
              <a:off x="5201920" y="26682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555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8" name="object 938"/>
            <p:cNvSpPr/>
            <p:nvPr/>
          </p:nvSpPr>
          <p:spPr>
            <a:xfrm>
              <a:off x="520065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4445" y="11430"/>
                  </a:lnTo>
                  <a:lnTo>
                    <a:pt x="6032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9" name="object 939"/>
            <p:cNvSpPr/>
            <p:nvPr/>
          </p:nvSpPr>
          <p:spPr>
            <a:xfrm>
              <a:off x="5167629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0" name="object 940"/>
            <p:cNvSpPr/>
            <p:nvPr/>
          </p:nvSpPr>
          <p:spPr>
            <a:xfrm>
              <a:off x="516636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465" y="1143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324" y="1574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157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1" name="object 941"/>
            <p:cNvSpPr/>
            <p:nvPr/>
          </p:nvSpPr>
          <p:spPr>
            <a:xfrm>
              <a:off x="5079999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2" name="object 942"/>
            <p:cNvSpPr/>
            <p:nvPr/>
          </p:nvSpPr>
          <p:spPr>
            <a:xfrm>
              <a:off x="507873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465" y="1143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324" y="1574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157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4445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3" name="object 943"/>
            <p:cNvSpPr/>
            <p:nvPr/>
          </p:nvSpPr>
          <p:spPr>
            <a:xfrm>
              <a:off x="5045710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4" name="object 944"/>
            <p:cNvSpPr/>
            <p:nvPr/>
          </p:nvSpPr>
          <p:spPr>
            <a:xfrm>
              <a:off x="504317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587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5" name="object 945"/>
            <p:cNvSpPr/>
            <p:nvPr/>
          </p:nvSpPr>
          <p:spPr>
            <a:xfrm>
              <a:off x="5011420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253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6" name="object 946"/>
            <p:cNvSpPr/>
            <p:nvPr/>
          </p:nvSpPr>
          <p:spPr>
            <a:xfrm>
              <a:off x="500888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594" y="3365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3365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7" name="object 947"/>
            <p:cNvSpPr/>
            <p:nvPr/>
          </p:nvSpPr>
          <p:spPr>
            <a:xfrm>
              <a:off x="4639310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8" name="object 948"/>
            <p:cNvSpPr/>
            <p:nvPr/>
          </p:nvSpPr>
          <p:spPr>
            <a:xfrm>
              <a:off x="463804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465" y="1143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324" y="1574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157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9" name="object 949"/>
            <p:cNvSpPr/>
            <p:nvPr/>
          </p:nvSpPr>
          <p:spPr>
            <a:xfrm>
              <a:off x="4605020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0" name="object 950"/>
            <p:cNvSpPr/>
            <p:nvPr/>
          </p:nvSpPr>
          <p:spPr>
            <a:xfrm>
              <a:off x="460248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1" name="object 951"/>
            <p:cNvSpPr/>
            <p:nvPr/>
          </p:nvSpPr>
          <p:spPr>
            <a:xfrm>
              <a:off x="4570729" y="26682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2" name="object 952"/>
            <p:cNvSpPr/>
            <p:nvPr/>
          </p:nvSpPr>
          <p:spPr>
            <a:xfrm>
              <a:off x="4568190" y="26657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594" y="3365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3365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587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3" name="object 953"/>
            <p:cNvSpPr/>
            <p:nvPr/>
          </p:nvSpPr>
          <p:spPr>
            <a:xfrm>
              <a:off x="4673599" y="2668269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401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36550" y="10159"/>
                  </a:lnTo>
                  <a:lnTo>
                    <a:pt x="33401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4" name="object 954"/>
            <p:cNvSpPr/>
            <p:nvPr/>
          </p:nvSpPr>
          <p:spPr>
            <a:xfrm>
              <a:off x="4672330" y="2665729"/>
              <a:ext cx="339090" cy="15240"/>
            </a:xfrm>
            <a:custGeom>
              <a:avLst/>
              <a:gdLst/>
              <a:ahLst/>
              <a:cxnLst/>
              <a:rect l="l" t="t" r="r" b="b"/>
              <a:pathLst>
                <a:path w="339089" h="15239">
                  <a:moveTo>
                    <a:pt x="339090" y="12700"/>
                  </a:moveTo>
                  <a:lnTo>
                    <a:pt x="338772" y="11430"/>
                  </a:lnTo>
                  <a:lnTo>
                    <a:pt x="336550" y="2540"/>
                  </a:lnTo>
                  <a:lnTo>
                    <a:pt x="335902" y="2540"/>
                  </a:lnTo>
                  <a:lnTo>
                    <a:pt x="335902" y="1244"/>
                  </a:lnTo>
                  <a:lnTo>
                    <a:pt x="336550" y="2540"/>
                  </a:lnTo>
                  <a:lnTo>
                    <a:pt x="336550" y="1270"/>
                  </a:lnTo>
                  <a:lnTo>
                    <a:pt x="335902" y="622"/>
                  </a:lnTo>
                  <a:lnTo>
                    <a:pt x="335902" y="0"/>
                  </a:lnTo>
                  <a:lnTo>
                    <a:pt x="335584" y="0"/>
                  </a:lnTo>
                  <a:lnTo>
                    <a:pt x="335584" y="11430"/>
                  </a:lnTo>
                  <a:lnTo>
                    <a:pt x="4445" y="11430"/>
                  </a:lnTo>
                  <a:lnTo>
                    <a:pt x="6032" y="5080"/>
                  </a:lnTo>
                  <a:lnTo>
                    <a:pt x="333209" y="5080"/>
                  </a:lnTo>
                  <a:lnTo>
                    <a:pt x="335584" y="11430"/>
                  </a:lnTo>
                  <a:lnTo>
                    <a:pt x="335584" y="0"/>
                  </a:lnTo>
                  <a:lnTo>
                    <a:pt x="33528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37820" y="15240"/>
                  </a:lnTo>
                  <a:lnTo>
                    <a:pt x="339090" y="15240"/>
                  </a:lnTo>
                  <a:lnTo>
                    <a:pt x="33909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5" name="object 955"/>
            <p:cNvSpPr/>
            <p:nvPr/>
          </p:nvSpPr>
          <p:spPr>
            <a:xfrm>
              <a:off x="5189220" y="1789429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10" h="463550">
                  <a:moveTo>
                    <a:pt x="181609" y="436880"/>
                  </a:moveTo>
                  <a:lnTo>
                    <a:pt x="125729" y="436880"/>
                  </a:lnTo>
                  <a:lnTo>
                    <a:pt x="128269" y="438150"/>
                  </a:lnTo>
                  <a:lnTo>
                    <a:pt x="137159" y="447040"/>
                  </a:lnTo>
                  <a:lnTo>
                    <a:pt x="139700" y="452120"/>
                  </a:lnTo>
                  <a:lnTo>
                    <a:pt x="144779" y="459740"/>
                  </a:lnTo>
                  <a:lnTo>
                    <a:pt x="146050" y="462280"/>
                  </a:lnTo>
                  <a:lnTo>
                    <a:pt x="146050" y="463550"/>
                  </a:lnTo>
                  <a:lnTo>
                    <a:pt x="148589" y="461010"/>
                  </a:lnTo>
                  <a:lnTo>
                    <a:pt x="153669" y="458470"/>
                  </a:lnTo>
                  <a:lnTo>
                    <a:pt x="157479" y="454660"/>
                  </a:lnTo>
                  <a:lnTo>
                    <a:pt x="162559" y="452120"/>
                  </a:lnTo>
                  <a:lnTo>
                    <a:pt x="166369" y="448310"/>
                  </a:lnTo>
                  <a:lnTo>
                    <a:pt x="170179" y="445770"/>
                  </a:lnTo>
                  <a:lnTo>
                    <a:pt x="175259" y="443230"/>
                  </a:lnTo>
                  <a:lnTo>
                    <a:pt x="181609" y="439420"/>
                  </a:lnTo>
                  <a:lnTo>
                    <a:pt x="181609" y="436880"/>
                  </a:lnTo>
                  <a:close/>
                </a:path>
                <a:path w="181610" h="463550">
                  <a:moveTo>
                    <a:pt x="52069" y="62230"/>
                  </a:moveTo>
                  <a:lnTo>
                    <a:pt x="48259" y="62230"/>
                  </a:lnTo>
                  <a:lnTo>
                    <a:pt x="48259" y="66040"/>
                  </a:lnTo>
                  <a:lnTo>
                    <a:pt x="49529" y="69850"/>
                  </a:lnTo>
                  <a:lnTo>
                    <a:pt x="49529" y="80010"/>
                  </a:lnTo>
                  <a:lnTo>
                    <a:pt x="52069" y="85090"/>
                  </a:lnTo>
                  <a:lnTo>
                    <a:pt x="55879" y="88900"/>
                  </a:lnTo>
                  <a:lnTo>
                    <a:pt x="60959" y="90170"/>
                  </a:lnTo>
                  <a:lnTo>
                    <a:pt x="55879" y="99060"/>
                  </a:lnTo>
                  <a:lnTo>
                    <a:pt x="48259" y="119380"/>
                  </a:lnTo>
                  <a:lnTo>
                    <a:pt x="45719" y="124460"/>
                  </a:lnTo>
                  <a:lnTo>
                    <a:pt x="45719" y="127000"/>
                  </a:lnTo>
                  <a:lnTo>
                    <a:pt x="43179" y="132080"/>
                  </a:lnTo>
                  <a:lnTo>
                    <a:pt x="41909" y="138430"/>
                  </a:lnTo>
                  <a:lnTo>
                    <a:pt x="36829" y="151130"/>
                  </a:lnTo>
                  <a:lnTo>
                    <a:pt x="30479" y="163830"/>
                  </a:lnTo>
                  <a:lnTo>
                    <a:pt x="30479" y="168910"/>
                  </a:lnTo>
                  <a:lnTo>
                    <a:pt x="27939" y="171450"/>
                  </a:lnTo>
                  <a:lnTo>
                    <a:pt x="30479" y="179070"/>
                  </a:lnTo>
                  <a:lnTo>
                    <a:pt x="33019" y="182880"/>
                  </a:lnTo>
                  <a:lnTo>
                    <a:pt x="36829" y="194310"/>
                  </a:lnTo>
                  <a:lnTo>
                    <a:pt x="38100" y="203200"/>
                  </a:lnTo>
                  <a:lnTo>
                    <a:pt x="39369" y="207010"/>
                  </a:lnTo>
                  <a:lnTo>
                    <a:pt x="38100" y="210820"/>
                  </a:lnTo>
                  <a:lnTo>
                    <a:pt x="34289" y="217170"/>
                  </a:lnTo>
                  <a:lnTo>
                    <a:pt x="31750" y="222250"/>
                  </a:lnTo>
                  <a:lnTo>
                    <a:pt x="29209" y="226060"/>
                  </a:lnTo>
                  <a:lnTo>
                    <a:pt x="26669" y="232410"/>
                  </a:lnTo>
                  <a:lnTo>
                    <a:pt x="22859" y="240030"/>
                  </a:lnTo>
                  <a:lnTo>
                    <a:pt x="17779" y="247650"/>
                  </a:lnTo>
                  <a:lnTo>
                    <a:pt x="15239" y="252730"/>
                  </a:lnTo>
                  <a:lnTo>
                    <a:pt x="13969" y="254000"/>
                  </a:lnTo>
                  <a:lnTo>
                    <a:pt x="12700" y="257810"/>
                  </a:lnTo>
                  <a:lnTo>
                    <a:pt x="10159" y="260350"/>
                  </a:lnTo>
                  <a:lnTo>
                    <a:pt x="6350" y="262890"/>
                  </a:lnTo>
                  <a:lnTo>
                    <a:pt x="3809" y="266700"/>
                  </a:lnTo>
                  <a:lnTo>
                    <a:pt x="1269" y="26924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3809" y="287020"/>
                  </a:lnTo>
                  <a:lnTo>
                    <a:pt x="6350" y="288290"/>
                  </a:lnTo>
                  <a:lnTo>
                    <a:pt x="8889" y="288290"/>
                  </a:lnTo>
                  <a:lnTo>
                    <a:pt x="11429" y="289560"/>
                  </a:lnTo>
                  <a:lnTo>
                    <a:pt x="17779" y="289560"/>
                  </a:lnTo>
                  <a:lnTo>
                    <a:pt x="25400" y="292100"/>
                  </a:lnTo>
                  <a:lnTo>
                    <a:pt x="30479" y="294640"/>
                  </a:lnTo>
                  <a:lnTo>
                    <a:pt x="34289" y="298450"/>
                  </a:lnTo>
                  <a:lnTo>
                    <a:pt x="34289" y="302260"/>
                  </a:lnTo>
                  <a:lnTo>
                    <a:pt x="35559" y="307340"/>
                  </a:lnTo>
                  <a:lnTo>
                    <a:pt x="35559" y="313690"/>
                  </a:lnTo>
                  <a:lnTo>
                    <a:pt x="34289" y="317500"/>
                  </a:lnTo>
                  <a:lnTo>
                    <a:pt x="30479" y="321310"/>
                  </a:lnTo>
                  <a:lnTo>
                    <a:pt x="27939" y="325120"/>
                  </a:lnTo>
                  <a:lnTo>
                    <a:pt x="26669" y="327660"/>
                  </a:lnTo>
                  <a:lnTo>
                    <a:pt x="26669" y="330200"/>
                  </a:lnTo>
                  <a:lnTo>
                    <a:pt x="27939" y="331470"/>
                  </a:lnTo>
                  <a:lnTo>
                    <a:pt x="30479" y="336550"/>
                  </a:lnTo>
                  <a:lnTo>
                    <a:pt x="40639" y="346710"/>
                  </a:lnTo>
                  <a:lnTo>
                    <a:pt x="41909" y="349250"/>
                  </a:lnTo>
                  <a:lnTo>
                    <a:pt x="41909" y="353060"/>
                  </a:lnTo>
                  <a:lnTo>
                    <a:pt x="39369" y="355600"/>
                  </a:lnTo>
                  <a:lnTo>
                    <a:pt x="36829" y="356870"/>
                  </a:lnTo>
                  <a:lnTo>
                    <a:pt x="34289" y="359410"/>
                  </a:lnTo>
                  <a:lnTo>
                    <a:pt x="33019" y="361950"/>
                  </a:lnTo>
                  <a:lnTo>
                    <a:pt x="33019" y="368300"/>
                  </a:lnTo>
                  <a:lnTo>
                    <a:pt x="34289" y="370840"/>
                  </a:lnTo>
                  <a:lnTo>
                    <a:pt x="36829" y="373380"/>
                  </a:lnTo>
                  <a:lnTo>
                    <a:pt x="40639" y="378460"/>
                  </a:lnTo>
                  <a:lnTo>
                    <a:pt x="44450" y="386080"/>
                  </a:lnTo>
                  <a:lnTo>
                    <a:pt x="44450" y="389890"/>
                  </a:lnTo>
                  <a:lnTo>
                    <a:pt x="43179" y="391160"/>
                  </a:lnTo>
                  <a:lnTo>
                    <a:pt x="43179" y="401320"/>
                  </a:lnTo>
                  <a:lnTo>
                    <a:pt x="63500" y="436880"/>
                  </a:lnTo>
                  <a:lnTo>
                    <a:pt x="72389" y="439420"/>
                  </a:lnTo>
                  <a:lnTo>
                    <a:pt x="80009" y="439420"/>
                  </a:lnTo>
                  <a:lnTo>
                    <a:pt x="95250" y="436880"/>
                  </a:lnTo>
                  <a:lnTo>
                    <a:pt x="181609" y="436880"/>
                  </a:lnTo>
                  <a:lnTo>
                    <a:pt x="181609" y="63500"/>
                  </a:lnTo>
                  <a:lnTo>
                    <a:pt x="55879" y="63500"/>
                  </a:lnTo>
                  <a:lnTo>
                    <a:pt x="52069" y="62230"/>
                  </a:lnTo>
                  <a:close/>
                </a:path>
                <a:path w="181610" h="463550">
                  <a:moveTo>
                    <a:pt x="181609" y="0"/>
                  </a:moveTo>
                  <a:lnTo>
                    <a:pt x="173989" y="0"/>
                  </a:lnTo>
                  <a:lnTo>
                    <a:pt x="171450" y="1270"/>
                  </a:lnTo>
                  <a:lnTo>
                    <a:pt x="167639" y="2540"/>
                  </a:lnTo>
                  <a:lnTo>
                    <a:pt x="160019" y="6350"/>
                  </a:lnTo>
                  <a:lnTo>
                    <a:pt x="156209" y="6350"/>
                  </a:lnTo>
                  <a:lnTo>
                    <a:pt x="152400" y="7620"/>
                  </a:lnTo>
                  <a:lnTo>
                    <a:pt x="148589" y="7620"/>
                  </a:lnTo>
                  <a:lnTo>
                    <a:pt x="140969" y="10160"/>
                  </a:lnTo>
                  <a:lnTo>
                    <a:pt x="135889" y="12700"/>
                  </a:lnTo>
                  <a:lnTo>
                    <a:pt x="132079" y="16510"/>
                  </a:lnTo>
                  <a:lnTo>
                    <a:pt x="127000" y="20320"/>
                  </a:lnTo>
                  <a:lnTo>
                    <a:pt x="115569" y="20320"/>
                  </a:lnTo>
                  <a:lnTo>
                    <a:pt x="106679" y="21590"/>
                  </a:lnTo>
                  <a:lnTo>
                    <a:pt x="93979" y="24130"/>
                  </a:lnTo>
                  <a:lnTo>
                    <a:pt x="88900" y="27940"/>
                  </a:lnTo>
                  <a:lnTo>
                    <a:pt x="85089" y="30480"/>
                  </a:lnTo>
                  <a:lnTo>
                    <a:pt x="81279" y="35560"/>
                  </a:lnTo>
                  <a:lnTo>
                    <a:pt x="76200" y="41910"/>
                  </a:lnTo>
                  <a:lnTo>
                    <a:pt x="73659" y="46990"/>
                  </a:lnTo>
                  <a:lnTo>
                    <a:pt x="77469" y="46990"/>
                  </a:lnTo>
                  <a:lnTo>
                    <a:pt x="78739" y="48260"/>
                  </a:lnTo>
                  <a:lnTo>
                    <a:pt x="78739" y="50800"/>
                  </a:lnTo>
                  <a:lnTo>
                    <a:pt x="77469" y="50800"/>
                  </a:lnTo>
                  <a:lnTo>
                    <a:pt x="74929" y="52070"/>
                  </a:lnTo>
                  <a:lnTo>
                    <a:pt x="71119" y="53340"/>
                  </a:lnTo>
                  <a:lnTo>
                    <a:pt x="64769" y="55880"/>
                  </a:lnTo>
                  <a:lnTo>
                    <a:pt x="62229" y="58420"/>
                  </a:lnTo>
                  <a:lnTo>
                    <a:pt x="59689" y="62230"/>
                  </a:lnTo>
                  <a:lnTo>
                    <a:pt x="55879" y="63500"/>
                  </a:lnTo>
                  <a:lnTo>
                    <a:pt x="181609" y="63500"/>
                  </a:lnTo>
                  <a:lnTo>
                    <a:pt x="181609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6" name="object 956"/>
            <p:cNvSpPr/>
            <p:nvPr/>
          </p:nvSpPr>
          <p:spPr>
            <a:xfrm>
              <a:off x="5342890" y="1786889"/>
              <a:ext cx="30480" cy="462280"/>
            </a:xfrm>
            <a:custGeom>
              <a:avLst/>
              <a:gdLst/>
              <a:ahLst/>
              <a:cxnLst/>
              <a:rect l="l" t="t" r="r" b="b"/>
              <a:pathLst>
                <a:path w="30479" h="462280">
                  <a:moveTo>
                    <a:pt x="30480" y="2540"/>
                  </a:moveTo>
                  <a:lnTo>
                    <a:pt x="29210" y="1270"/>
                  </a:lnTo>
                  <a:lnTo>
                    <a:pt x="27940" y="0"/>
                  </a:lnTo>
                  <a:lnTo>
                    <a:pt x="25400" y="2540"/>
                  </a:lnTo>
                  <a:lnTo>
                    <a:pt x="25400" y="441960"/>
                  </a:lnTo>
                  <a:lnTo>
                    <a:pt x="20320" y="444500"/>
                  </a:lnTo>
                  <a:lnTo>
                    <a:pt x="16510" y="447040"/>
                  </a:lnTo>
                  <a:lnTo>
                    <a:pt x="11430" y="449580"/>
                  </a:lnTo>
                  <a:lnTo>
                    <a:pt x="6350" y="454660"/>
                  </a:lnTo>
                  <a:lnTo>
                    <a:pt x="3810" y="455930"/>
                  </a:lnTo>
                  <a:lnTo>
                    <a:pt x="2540" y="457200"/>
                  </a:lnTo>
                  <a:lnTo>
                    <a:pt x="0" y="458470"/>
                  </a:lnTo>
                  <a:lnTo>
                    <a:pt x="1270" y="462280"/>
                  </a:lnTo>
                  <a:lnTo>
                    <a:pt x="3810" y="461010"/>
                  </a:lnTo>
                  <a:lnTo>
                    <a:pt x="5080" y="458470"/>
                  </a:lnTo>
                  <a:lnTo>
                    <a:pt x="10160" y="455930"/>
                  </a:lnTo>
                  <a:lnTo>
                    <a:pt x="13970" y="453390"/>
                  </a:lnTo>
                  <a:lnTo>
                    <a:pt x="16510" y="450850"/>
                  </a:lnTo>
                  <a:lnTo>
                    <a:pt x="21590" y="447040"/>
                  </a:lnTo>
                  <a:lnTo>
                    <a:pt x="27940" y="443230"/>
                  </a:lnTo>
                  <a:lnTo>
                    <a:pt x="29210" y="443230"/>
                  </a:lnTo>
                  <a:lnTo>
                    <a:pt x="29210" y="442595"/>
                  </a:lnTo>
                  <a:lnTo>
                    <a:pt x="29210" y="441960"/>
                  </a:lnTo>
                  <a:lnTo>
                    <a:pt x="30480" y="441960"/>
                  </a:lnTo>
                  <a:lnTo>
                    <a:pt x="30480" y="3810"/>
                  </a:lnTo>
                  <a:lnTo>
                    <a:pt x="304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7" name="object 957"/>
            <p:cNvSpPr/>
            <p:nvPr/>
          </p:nvSpPr>
          <p:spPr>
            <a:xfrm>
              <a:off x="5186679" y="1786889"/>
              <a:ext cx="184150" cy="4673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58" name="object 958"/>
            <p:cNvSpPr/>
            <p:nvPr/>
          </p:nvSpPr>
          <p:spPr>
            <a:xfrm>
              <a:off x="5220970" y="185927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29" y="361950"/>
                  </a:lnTo>
                  <a:lnTo>
                    <a:pt x="92709" y="363220"/>
                  </a:lnTo>
                  <a:lnTo>
                    <a:pt x="114300" y="363220"/>
                  </a:lnTo>
                  <a:lnTo>
                    <a:pt x="115569" y="365760"/>
                  </a:lnTo>
                  <a:lnTo>
                    <a:pt x="116839" y="370840"/>
                  </a:lnTo>
                  <a:lnTo>
                    <a:pt x="120650" y="375920"/>
                  </a:lnTo>
                  <a:lnTo>
                    <a:pt x="127000" y="382270"/>
                  </a:lnTo>
                  <a:lnTo>
                    <a:pt x="129539" y="381000"/>
                  </a:lnTo>
                  <a:lnTo>
                    <a:pt x="132079" y="378460"/>
                  </a:lnTo>
                  <a:lnTo>
                    <a:pt x="135889" y="377190"/>
                  </a:lnTo>
                  <a:lnTo>
                    <a:pt x="138429" y="374650"/>
                  </a:lnTo>
                  <a:lnTo>
                    <a:pt x="140969" y="373380"/>
                  </a:lnTo>
                  <a:lnTo>
                    <a:pt x="143509" y="370840"/>
                  </a:lnTo>
                  <a:lnTo>
                    <a:pt x="144779" y="370840"/>
                  </a:lnTo>
                  <a:lnTo>
                    <a:pt x="146050" y="369570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79" y="248920"/>
                  </a:moveTo>
                  <a:lnTo>
                    <a:pt x="3809" y="251460"/>
                  </a:lnTo>
                  <a:lnTo>
                    <a:pt x="2539" y="255270"/>
                  </a:lnTo>
                  <a:lnTo>
                    <a:pt x="2539" y="262890"/>
                  </a:lnTo>
                  <a:lnTo>
                    <a:pt x="0" y="262890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89" y="274320"/>
                  </a:lnTo>
                  <a:lnTo>
                    <a:pt x="10159" y="276860"/>
                  </a:lnTo>
                  <a:lnTo>
                    <a:pt x="11429" y="278130"/>
                  </a:lnTo>
                  <a:lnTo>
                    <a:pt x="11429" y="285750"/>
                  </a:lnTo>
                  <a:lnTo>
                    <a:pt x="10159" y="287020"/>
                  </a:lnTo>
                  <a:lnTo>
                    <a:pt x="5079" y="289560"/>
                  </a:lnTo>
                  <a:lnTo>
                    <a:pt x="5079" y="290830"/>
                  </a:lnTo>
                  <a:lnTo>
                    <a:pt x="2539" y="295910"/>
                  </a:lnTo>
                  <a:lnTo>
                    <a:pt x="2539" y="300990"/>
                  </a:lnTo>
                  <a:lnTo>
                    <a:pt x="5079" y="303530"/>
                  </a:lnTo>
                  <a:lnTo>
                    <a:pt x="8889" y="306070"/>
                  </a:lnTo>
                  <a:lnTo>
                    <a:pt x="11429" y="309880"/>
                  </a:lnTo>
                  <a:lnTo>
                    <a:pt x="12700" y="311150"/>
                  </a:lnTo>
                  <a:lnTo>
                    <a:pt x="13969" y="313690"/>
                  </a:lnTo>
                  <a:lnTo>
                    <a:pt x="16509" y="321310"/>
                  </a:lnTo>
                  <a:lnTo>
                    <a:pt x="16509" y="322580"/>
                  </a:lnTo>
                  <a:lnTo>
                    <a:pt x="15239" y="332740"/>
                  </a:lnTo>
                  <a:lnTo>
                    <a:pt x="16509" y="341630"/>
                  </a:lnTo>
                  <a:lnTo>
                    <a:pt x="38100" y="364490"/>
                  </a:lnTo>
                  <a:lnTo>
                    <a:pt x="46989" y="364490"/>
                  </a:lnTo>
                  <a:lnTo>
                    <a:pt x="54609" y="363220"/>
                  </a:lnTo>
                  <a:lnTo>
                    <a:pt x="68579" y="363220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70"/>
                  </a:lnTo>
                  <a:lnTo>
                    <a:pt x="13969" y="293370"/>
                  </a:lnTo>
                  <a:lnTo>
                    <a:pt x="11429" y="275590"/>
                  </a:lnTo>
                  <a:lnTo>
                    <a:pt x="8889" y="266700"/>
                  </a:lnTo>
                  <a:lnTo>
                    <a:pt x="6350" y="256540"/>
                  </a:lnTo>
                  <a:lnTo>
                    <a:pt x="5079" y="252730"/>
                  </a:lnTo>
                  <a:lnTo>
                    <a:pt x="5079" y="248920"/>
                  </a:lnTo>
                  <a:close/>
                </a:path>
                <a:path w="146050" h="382269">
                  <a:moveTo>
                    <a:pt x="107950" y="363220"/>
                  </a:moveTo>
                  <a:lnTo>
                    <a:pt x="95250" y="363220"/>
                  </a:lnTo>
                  <a:lnTo>
                    <a:pt x="97789" y="364490"/>
                  </a:lnTo>
                  <a:lnTo>
                    <a:pt x="105409" y="364490"/>
                  </a:lnTo>
                  <a:lnTo>
                    <a:pt x="107950" y="363220"/>
                  </a:lnTo>
                  <a:close/>
                </a:path>
                <a:path w="146050" h="382269">
                  <a:moveTo>
                    <a:pt x="67309" y="0"/>
                  </a:moveTo>
                  <a:lnTo>
                    <a:pt x="63500" y="1270"/>
                  </a:lnTo>
                  <a:lnTo>
                    <a:pt x="59689" y="3810"/>
                  </a:lnTo>
                  <a:lnTo>
                    <a:pt x="54609" y="6350"/>
                  </a:lnTo>
                  <a:lnTo>
                    <a:pt x="52069" y="8890"/>
                  </a:lnTo>
                  <a:lnTo>
                    <a:pt x="48259" y="11430"/>
                  </a:lnTo>
                  <a:lnTo>
                    <a:pt x="44450" y="15240"/>
                  </a:lnTo>
                  <a:lnTo>
                    <a:pt x="41909" y="19050"/>
                  </a:lnTo>
                  <a:lnTo>
                    <a:pt x="39369" y="25400"/>
                  </a:lnTo>
                  <a:lnTo>
                    <a:pt x="35559" y="38100"/>
                  </a:lnTo>
                  <a:lnTo>
                    <a:pt x="30479" y="52070"/>
                  </a:lnTo>
                  <a:lnTo>
                    <a:pt x="29209" y="63500"/>
                  </a:lnTo>
                  <a:lnTo>
                    <a:pt x="27939" y="72390"/>
                  </a:lnTo>
                  <a:lnTo>
                    <a:pt x="27939" y="80010"/>
                  </a:lnTo>
                  <a:lnTo>
                    <a:pt x="25400" y="87630"/>
                  </a:lnTo>
                  <a:lnTo>
                    <a:pt x="22859" y="91440"/>
                  </a:lnTo>
                  <a:lnTo>
                    <a:pt x="19050" y="99060"/>
                  </a:lnTo>
                  <a:lnTo>
                    <a:pt x="13969" y="106680"/>
                  </a:lnTo>
                  <a:lnTo>
                    <a:pt x="11429" y="113030"/>
                  </a:lnTo>
                  <a:lnTo>
                    <a:pt x="16509" y="123190"/>
                  </a:lnTo>
                  <a:lnTo>
                    <a:pt x="17779" y="129540"/>
                  </a:lnTo>
                  <a:lnTo>
                    <a:pt x="17779" y="132080"/>
                  </a:lnTo>
                  <a:lnTo>
                    <a:pt x="16509" y="134620"/>
                  </a:lnTo>
                  <a:lnTo>
                    <a:pt x="16509" y="137160"/>
                  </a:lnTo>
                  <a:lnTo>
                    <a:pt x="15239" y="137160"/>
                  </a:lnTo>
                  <a:lnTo>
                    <a:pt x="15239" y="138430"/>
                  </a:lnTo>
                  <a:lnTo>
                    <a:pt x="17779" y="143510"/>
                  </a:lnTo>
                  <a:lnTo>
                    <a:pt x="17779" y="152400"/>
                  </a:lnTo>
                  <a:lnTo>
                    <a:pt x="16509" y="160020"/>
                  </a:lnTo>
                  <a:lnTo>
                    <a:pt x="16509" y="166370"/>
                  </a:lnTo>
                  <a:lnTo>
                    <a:pt x="19050" y="167640"/>
                  </a:lnTo>
                  <a:lnTo>
                    <a:pt x="20319" y="167640"/>
                  </a:lnTo>
                  <a:lnTo>
                    <a:pt x="24129" y="171450"/>
                  </a:lnTo>
                  <a:lnTo>
                    <a:pt x="26669" y="176530"/>
                  </a:lnTo>
                  <a:lnTo>
                    <a:pt x="26669" y="182880"/>
                  </a:lnTo>
                  <a:lnTo>
                    <a:pt x="25400" y="187960"/>
                  </a:lnTo>
                  <a:lnTo>
                    <a:pt x="22859" y="191770"/>
                  </a:lnTo>
                  <a:lnTo>
                    <a:pt x="12700" y="212090"/>
                  </a:lnTo>
                  <a:lnTo>
                    <a:pt x="11429" y="218440"/>
                  </a:lnTo>
                  <a:lnTo>
                    <a:pt x="10159" y="226060"/>
                  </a:lnTo>
                  <a:lnTo>
                    <a:pt x="10159" y="233680"/>
                  </a:lnTo>
                  <a:lnTo>
                    <a:pt x="11429" y="246380"/>
                  </a:lnTo>
                  <a:lnTo>
                    <a:pt x="13969" y="281940"/>
                  </a:lnTo>
                  <a:lnTo>
                    <a:pt x="13969" y="293370"/>
                  </a:lnTo>
                  <a:lnTo>
                    <a:pt x="146050" y="293370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59" y="189230"/>
                  </a:lnTo>
                  <a:lnTo>
                    <a:pt x="93979" y="185420"/>
                  </a:lnTo>
                  <a:lnTo>
                    <a:pt x="90169" y="180340"/>
                  </a:lnTo>
                  <a:lnTo>
                    <a:pt x="85089" y="175260"/>
                  </a:lnTo>
                  <a:lnTo>
                    <a:pt x="80009" y="166370"/>
                  </a:lnTo>
                  <a:lnTo>
                    <a:pt x="76200" y="156210"/>
                  </a:lnTo>
                  <a:lnTo>
                    <a:pt x="73659" y="144780"/>
                  </a:lnTo>
                  <a:lnTo>
                    <a:pt x="72389" y="138430"/>
                  </a:lnTo>
                  <a:lnTo>
                    <a:pt x="68579" y="128270"/>
                  </a:lnTo>
                  <a:lnTo>
                    <a:pt x="64769" y="115570"/>
                  </a:lnTo>
                  <a:lnTo>
                    <a:pt x="63500" y="104140"/>
                  </a:lnTo>
                  <a:lnTo>
                    <a:pt x="63500" y="82550"/>
                  </a:lnTo>
                  <a:lnTo>
                    <a:pt x="64769" y="74930"/>
                  </a:lnTo>
                  <a:lnTo>
                    <a:pt x="64769" y="71120"/>
                  </a:lnTo>
                  <a:lnTo>
                    <a:pt x="62229" y="67310"/>
                  </a:lnTo>
                  <a:lnTo>
                    <a:pt x="59689" y="59690"/>
                  </a:lnTo>
                  <a:lnTo>
                    <a:pt x="58419" y="52070"/>
                  </a:lnTo>
                  <a:lnTo>
                    <a:pt x="57150" y="45720"/>
                  </a:lnTo>
                  <a:lnTo>
                    <a:pt x="59689" y="40640"/>
                  </a:lnTo>
                  <a:lnTo>
                    <a:pt x="60959" y="36830"/>
                  </a:lnTo>
                  <a:lnTo>
                    <a:pt x="62229" y="31750"/>
                  </a:lnTo>
                  <a:lnTo>
                    <a:pt x="62229" y="24130"/>
                  </a:lnTo>
                  <a:lnTo>
                    <a:pt x="64769" y="6350"/>
                  </a:lnTo>
                  <a:lnTo>
                    <a:pt x="67309" y="0"/>
                  </a:lnTo>
                  <a:close/>
                </a:path>
                <a:path w="146050" h="382269">
                  <a:moveTo>
                    <a:pt x="133350" y="157480"/>
                  </a:moveTo>
                  <a:lnTo>
                    <a:pt x="123189" y="157480"/>
                  </a:lnTo>
                  <a:lnTo>
                    <a:pt x="118109" y="160020"/>
                  </a:lnTo>
                  <a:lnTo>
                    <a:pt x="115569" y="162560"/>
                  </a:lnTo>
                  <a:lnTo>
                    <a:pt x="113029" y="163830"/>
                  </a:lnTo>
                  <a:lnTo>
                    <a:pt x="109219" y="167640"/>
                  </a:lnTo>
                  <a:lnTo>
                    <a:pt x="106679" y="172720"/>
                  </a:lnTo>
                  <a:lnTo>
                    <a:pt x="106679" y="179070"/>
                  </a:lnTo>
                  <a:lnTo>
                    <a:pt x="101600" y="179070"/>
                  </a:lnTo>
                  <a:lnTo>
                    <a:pt x="102869" y="184150"/>
                  </a:lnTo>
                  <a:lnTo>
                    <a:pt x="102869" y="190500"/>
                  </a:lnTo>
                  <a:lnTo>
                    <a:pt x="146050" y="190500"/>
                  </a:lnTo>
                  <a:lnTo>
                    <a:pt x="146050" y="179070"/>
                  </a:lnTo>
                  <a:lnTo>
                    <a:pt x="106679" y="179070"/>
                  </a:lnTo>
                  <a:lnTo>
                    <a:pt x="100329" y="177800"/>
                  </a:lnTo>
                  <a:lnTo>
                    <a:pt x="146050" y="177800"/>
                  </a:lnTo>
                  <a:lnTo>
                    <a:pt x="146050" y="163830"/>
                  </a:lnTo>
                  <a:lnTo>
                    <a:pt x="143509" y="162560"/>
                  </a:lnTo>
                  <a:lnTo>
                    <a:pt x="140969" y="160020"/>
                  </a:lnTo>
                  <a:lnTo>
                    <a:pt x="138429" y="160020"/>
                  </a:lnTo>
                  <a:lnTo>
                    <a:pt x="133350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9" name="object 959"/>
            <p:cNvSpPr/>
            <p:nvPr/>
          </p:nvSpPr>
          <p:spPr>
            <a:xfrm>
              <a:off x="4819649" y="2228850"/>
              <a:ext cx="551180" cy="707390"/>
            </a:xfrm>
            <a:custGeom>
              <a:avLst/>
              <a:gdLst/>
              <a:ahLst/>
              <a:cxnLst/>
              <a:rect l="l" t="t" r="r" b="b"/>
              <a:pathLst>
                <a:path w="551179" h="707389">
                  <a:moveTo>
                    <a:pt x="551179" y="0"/>
                  </a:moveTo>
                  <a:lnTo>
                    <a:pt x="544829" y="3810"/>
                  </a:lnTo>
                  <a:lnTo>
                    <a:pt x="539750" y="6350"/>
                  </a:lnTo>
                  <a:lnTo>
                    <a:pt x="535939" y="8889"/>
                  </a:lnTo>
                  <a:lnTo>
                    <a:pt x="532129" y="12700"/>
                  </a:lnTo>
                  <a:lnTo>
                    <a:pt x="527050" y="15239"/>
                  </a:lnTo>
                  <a:lnTo>
                    <a:pt x="521970" y="20320"/>
                  </a:lnTo>
                  <a:lnTo>
                    <a:pt x="518160" y="21589"/>
                  </a:lnTo>
                  <a:lnTo>
                    <a:pt x="514350" y="25400"/>
                  </a:lnTo>
                  <a:lnTo>
                    <a:pt x="510539" y="27939"/>
                  </a:lnTo>
                  <a:lnTo>
                    <a:pt x="506729" y="31750"/>
                  </a:lnTo>
                  <a:lnTo>
                    <a:pt x="501650" y="39370"/>
                  </a:lnTo>
                  <a:lnTo>
                    <a:pt x="499110" y="41910"/>
                  </a:lnTo>
                  <a:lnTo>
                    <a:pt x="496570" y="43179"/>
                  </a:lnTo>
                  <a:lnTo>
                    <a:pt x="486410" y="45720"/>
                  </a:lnTo>
                  <a:lnTo>
                    <a:pt x="481329" y="48260"/>
                  </a:lnTo>
                  <a:lnTo>
                    <a:pt x="468629" y="53339"/>
                  </a:lnTo>
                  <a:lnTo>
                    <a:pt x="462279" y="54610"/>
                  </a:lnTo>
                  <a:lnTo>
                    <a:pt x="455929" y="58420"/>
                  </a:lnTo>
                  <a:lnTo>
                    <a:pt x="449579" y="60960"/>
                  </a:lnTo>
                  <a:lnTo>
                    <a:pt x="444500" y="63500"/>
                  </a:lnTo>
                  <a:lnTo>
                    <a:pt x="431800" y="68579"/>
                  </a:lnTo>
                  <a:lnTo>
                    <a:pt x="427989" y="72389"/>
                  </a:lnTo>
                  <a:lnTo>
                    <a:pt x="422910" y="74929"/>
                  </a:lnTo>
                  <a:lnTo>
                    <a:pt x="419100" y="77470"/>
                  </a:lnTo>
                  <a:lnTo>
                    <a:pt x="416560" y="80010"/>
                  </a:lnTo>
                  <a:lnTo>
                    <a:pt x="403860" y="90170"/>
                  </a:lnTo>
                  <a:lnTo>
                    <a:pt x="394970" y="95250"/>
                  </a:lnTo>
                  <a:lnTo>
                    <a:pt x="379729" y="105410"/>
                  </a:lnTo>
                  <a:lnTo>
                    <a:pt x="373379" y="109220"/>
                  </a:lnTo>
                  <a:lnTo>
                    <a:pt x="368300" y="113029"/>
                  </a:lnTo>
                  <a:lnTo>
                    <a:pt x="364489" y="115570"/>
                  </a:lnTo>
                  <a:lnTo>
                    <a:pt x="359410" y="125729"/>
                  </a:lnTo>
                  <a:lnTo>
                    <a:pt x="358139" y="129539"/>
                  </a:lnTo>
                  <a:lnTo>
                    <a:pt x="358139" y="130810"/>
                  </a:lnTo>
                  <a:lnTo>
                    <a:pt x="347979" y="143510"/>
                  </a:lnTo>
                  <a:lnTo>
                    <a:pt x="337820" y="158750"/>
                  </a:lnTo>
                  <a:lnTo>
                    <a:pt x="327660" y="175260"/>
                  </a:lnTo>
                  <a:lnTo>
                    <a:pt x="316229" y="190500"/>
                  </a:lnTo>
                  <a:lnTo>
                    <a:pt x="298450" y="219710"/>
                  </a:lnTo>
                  <a:lnTo>
                    <a:pt x="292100" y="231139"/>
                  </a:lnTo>
                  <a:lnTo>
                    <a:pt x="288289" y="238760"/>
                  </a:lnTo>
                  <a:lnTo>
                    <a:pt x="269239" y="292100"/>
                  </a:lnTo>
                  <a:lnTo>
                    <a:pt x="262889" y="308610"/>
                  </a:lnTo>
                  <a:lnTo>
                    <a:pt x="247650" y="353060"/>
                  </a:lnTo>
                  <a:lnTo>
                    <a:pt x="213360" y="414020"/>
                  </a:lnTo>
                  <a:lnTo>
                    <a:pt x="200660" y="431800"/>
                  </a:lnTo>
                  <a:lnTo>
                    <a:pt x="189229" y="449579"/>
                  </a:lnTo>
                  <a:lnTo>
                    <a:pt x="179070" y="467360"/>
                  </a:lnTo>
                  <a:lnTo>
                    <a:pt x="172720" y="482600"/>
                  </a:lnTo>
                  <a:lnTo>
                    <a:pt x="170179" y="496570"/>
                  </a:lnTo>
                  <a:lnTo>
                    <a:pt x="153670" y="501650"/>
                  </a:lnTo>
                  <a:lnTo>
                    <a:pt x="137160" y="508000"/>
                  </a:lnTo>
                  <a:lnTo>
                    <a:pt x="121920" y="513079"/>
                  </a:lnTo>
                  <a:lnTo>
                    <a:pt x="106679" y="520700"/>
                  </a:lnTo>
                  <a:lnTo>
                    <a:pt x="92710" y="527050"/>
                  </a:lnTo>
                  <a:lnTo>
                    <a:pt x="77470" y="533400"/>
                  </a:lnTo>
                  <a:lnTo>
                    <a:pt x="66039" y="541020"/>
                  </a:lnTo>
                  <a:lnTo>
                    <a:pt x="53339" y="549910"/>
                  </a:lnTo>
                  <a:lnTo>
                    <a:pt x="41910" y="558800"/>
                  </a:lnTo>
                  <a:lnTo>
                    <a:pt x="22860" y="577850"/>
                  </a:lnTo>
                  <a:lnTo>
                    <a:pt x="16510" y="589279"/>
                  </a:lnTo>
                  <a:lnTo>
                    <a:pt x="8889" y="600710"/>
                  </a:lnTo>
                  <a:lnTo>
                    <a:pt x="3810" y="614679"/>
                  </a:lnTo>
                  <a:lnTo>
                    <a:pt x="1270" y="628650"/>
                  </a:lnTo>
                  <a:lnTo>
                    <a:pt x="0" y="643889"/>
                  </a:lnTo>
                  <a:lnTo>
                    <a:pt x="5079" y="642620"/>
                  </a:lnTo>
                  <a:lnTo>
                    <a:pt x="19050" y="642620"/>
                  </a:lnTo>
                  <a:lnTo>
                    <a:pt x="21589" y="643889"/>
                  </a:lnTo>
                  <a:lnTo>
                    <a:pt x="22860" y="646429"/>
                  </a:lnTo>
                  <a:lnTo>
                    <a:pt x="25400" y="647700"/>
                  </a:lnTo>
                  <a:lnTo>
                    <a:pt x="30479" y="654050"/>
                  </a:lnTo>
                  <a:lnTo>
                    <a:pt x="36829" y="660400"/>
                  </a:lnTo>
                  <a:lnTo>
                    <a:pt x="41910" y="666750"/>
                  </a:lnTo>
                  <a:lnTo>
                    <a:pt x="46989" y="671829"/>
                  </a:lnTo>
                  <a:lnTo>
                    <a:pt x="52070" y="675639"/>
                  </a:lnTo>
                  <a:lnTo>
                    <a:pt x="62229" y="680720"/>
                  </a:lnTo>
                  <a:lnTo>
                    <a:pt x="69850" y="680720"/>
                  </a:lnTo>
                  <a:lnTo>
                    <a:pt x="74929" y="681989"/>
                  </a:lnTo>
                  <a:lnTo>
                    <a:pt x="81279" y="684529"/>
                  </a:lnTo>
                  <a:lnTo>
                    <a:pt x="88900" y="689610"/>
                  </a:lnTo>
                  <a:lnTo>
                    <a:pt x="120650" y="703579"/>
                  </a:lnTo>
                  <a:lnTo>
                    <a:pt x="133350" y="706120"/>
                  </a:lnTo>
                  <a:lnTo>
                    <a:pt x="148589" y="707389"/>
                  </a:lnTo>
                  <a:lnTo>
                    <a:pt x="190500" y="707389"/>
                  </a:lnTo>
                  <a:lnTo>
                    <a:pt x="205739" y="704850"/>
                  </a:lnTo>
                  <a:lnTo>
                    <a:pt x="212089" y="703579"/>
                  </a:lnTo>
                  <a:lnTo>
                    <a:pt x="218439" y="703579"/>
                  </a:lnTo>
                  <a:lnTo>
                    <a:pt x="224789" y="701039"/>
                  </a:lnTo>
                  <a:lnTo>
                    <a:pt x="229870" y="699770"/>
                  </a:lnTo>
                  <a:lnTo>
                    <a:pt x="240029" y="694689"/>
                  </a:lnTo>
                  <a:lnTo>
                    <a:pt x="243839" y="692150"/>
                  </a:lnTo>
                  <a:lnTo>
                    <a:pt x="251460" y="684529"/>
                  </a:lnTo>
                  <a:lnTo>
                    <a:pt x="254000" y="680720"/>
                  </a:lnTo>
                  <a:lnTo>
                    <a:pt x="256539" y="678179"/>
                  </a:lnTo>
                  <a:lnTo>
                    <a:pt x="257810" y="675639"/>
                  </a:lnTo>
                  <a:lnTo>
                    <a:pt x="260350" y="673100"/>
                  </a:lnTo>
                  <a:lnTo>
                    <a:pt x="261620" y="670560"/>
                  </a:lnTo>
                  <a:lnTo>
                    <a:pt x="264160" y="668020"/>
                  </a:lnTo>
                  <a:lnTo>
                    <a:pt x="269239" y="665479"/>
                  </a:lnTo>
                  <a:lnTo>
                    <a:pt x="276860" y="662939"/>
                  </a:lnTo>
                  <a:lnTo>
                    <a:pt x="283210" y="660400"/>
                  </a:lnTo>
                  <a:lnTo>
                    <a:pt x="290829" y="656589"/>
                  </a:lnTo>
                  <a:lnTo>
                    <a:pt x="297179" y="651510"/>
                  </a:lnTo>
                  <a:lnTo>
                    <a:pt x="303529" y="647700"/>
                  </a:lnTo>
                  <a:lnTo>
                    <a:pt x="313689" y="640079"/>
                  </a:lnTo>
                  <a:lnTo>
                    <a:pt x="316229" y="636270"/>
                  </a:lnTo>
                  <a:lnTo>
                    <a:pt x="323850" y="628650"/>
                  </a:lnTo>
                  <a:lnTo>
                    <a:pt x="332739" y="621029"/>
                  </a:lnTo>
                  <a:lnTo>
                    <a:pt x="340360" y="612139"/>
                  </a:lnTo>
                  <a:lnTo>
                    <a:pt x="358139" y="596900"/>
                  </a:lnTo>
                  <a:lnTo>
                    <a:pt x="367029" y="588010"/>
                  </a:lnTo>
                  <a:lnTo>
                    <a:pt x="408939" y="552450"/>
                  </a:lnTo>
                  <a:lnTo>
                    <a:pt x="415289" y="547370"/>
                  </a:lnTo>
                  <a:lnTo>
                    <a:pt x="421639" y="543560"/>
                  </a:lnTo>
                  <a:lnTo>
                    <a:pt x="426720" y="539750"/>
                  </a:lnTo>
                  <a:lnTo>
                    <a:pt x="430529" y="537210"/>
                  </a:lnTo>
                  <a:lnTo>
                    <a:pt x="431800" y="535939"/>
                  </a:lnTo>
                  <a:lnTo>
                    <a:pt x="427989" y="566420"/>
                  </a:lnTo>
                  <a:lnTo>
                    <a:pt x="425450" y="603250"/>
                  </a:lnTo>
                  <a:lnTo>
                    <a:pt x="426720" y="640079"/>
                  </a:lnTo>
                  <a:lnTo>
                    <a:pt x="430529" y="674370"/>
                  </a:lnTo>
                  <a:lnTo>
                    <a:pt x="551179" y="674370"/>
                  </a:lnTo>
                  <a:lnTo>
                    <a:pt x="551179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0" name="object 960"/>
            <p:cNvSpPr/>
            <p:nvPr/>
          </p:nvSpPr>
          <p:spPr>
            <a:xfrm>
              <a:off x="4817110" y="222630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69">
                  <a:moveTo>
                    <a:pt x="556260" y="2540"/>
                  </a:moveTo>
                  <a:lnTo>
                    <a:pt x="554990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30530" y="605790"/>
                  </a:lnTo>
                  <a:lnTo>
                    <a:pt x="433070" y="568960"/>
                  </a:lnTo>
                  <a:lnTo>
                    <a:pt x="436689" y="539940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403860" y="560070"/>
                  </a:lnTo>
                  <a:lnTo>
                    <a:pt x="394970" y="566420"/>
                  </a:lnTo>
                  <a:lnTo>
                    <a:pt x="38735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8770" y="637540"/>
                  </a:lnTo>
                  <a:lnTo>
                    <a:pt x="314960" y="641350"/>
                  </a:lnTo>
                  <a:lnTo>
                    <a:pt x="278130" y="66421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4160" y="67183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8920" y="689610"/>
                  </a:lnTo>
                  <a:lnTo>
                    <a:pt x="246380" y="693420"/>
                  </a:lnTo>
                  <a:lnTo>
                    <a:pt x="242570" y="69596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8280" y="70612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101600" y="694690"/>
                  </a:lnTo>
                  <a:lnTo>
                    <a:pt x="92710" y="690880"/>
                  </a:lnTo>
                  <a:lnTo>
                    <a:pt x="83820" y="685800"/>
                  </a:lnTo>
                  <a:lnTo>
                    <a:pt x="77470" y="683260"/>
                  </a:lnTo>
                  <a:lnTo>
                    <a:pt x="7239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44450" y="668020"/>
                  </a:lnTo>
                  <a:lnTo>
                    <a:pt x="4064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5400" y="645160"/>
                  </a:lnTo>
                  <a:lnTo>
                    <a:pt x="22860" y="643890"/>
                  </a:lnTo>
                  <a:lnTo>
                    <a:pt x="19050" y="643890"/>
                  </a:lnTo>
                  <a:lnTo>
                    <a:pt x="16510" y="642620"/>
                  </a:lnTo>
                  <a:lnTo>
                    <a:pt x="11430" y="642620"/>
                  </a:lnTo>
                  <a:lnTo>
                    <a:pt x="7620" y="643890"/>
                  </a:lnTo>
                  <a:lnTo>
                    <a:pt x="3937" y="644817"/>
                  </a:lnTo>
                  <a:lnTo>
                    <a:pt x="13970" y="604520"/>
                  </a:lnTo>
                  <a:lnTo>
                    <a:pt x="35560" y="571500"/>
                  </a:lnTo>
                  <a:lnTo>
                    <a:pt x="68580" y="546100"/>
                  </a:lnTo>
                  <a:lnTo>
                    <a:pt x="109220" y="524510"/>
                  </a:lnTo>
                  <a:lnTo>
                    <a:pt x="156210" y="50546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5260" y="499110"/>
                  </a:lnTo>
                  <a:lnTo>
                    <a:pt x="175514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38760" y="382270"/>
                  </a:lnTo>
                  <a:lnTo>
                    <a:pt x="246380" y="368300"/>
                  </a:lnTo>
                  <a:lnTo>
                    <a:pt x="256540" y="342900"/>
                  </a:lnTo>
                  <a:lnTo>
                    <a:pt x="261620" y="327660"/>
                  </a:lnTo>
                  <a:lnTo>
                    <a:pt x="267970" y="311150"/>
                  </a:lnTo>
                  <a:lnTo>
                    <a:pt x="273050" y="294640"/>
                  </a:lnTo>
                  <a:lnTo>
                    <a:pt x="279400" y="278130"/>
                  </a:lnTo>
                  <a:lnTo>
                    <a:pt x="292100" y="242570"/>
                  </a:lnTo>
                  <a:lnTo>
                    <a:pt x="295910" y="234950"/>
                  </a:lnTo>
                  <a:lnTo>
                    <a:pt x="302260" y="223520"/>
                  </a:lnTo>
                  <a:lnTo>
                    <a:pt x="311150" y="20955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63220" y="133350"/>
                  </a:lnTo>
                  <a:lnTo>
                    <a:pt x="363220" y="129540"/>
                  </a:lnTo>
                  <a:lnTo>
                    <a:pt x="365760" y="123190"/>
                  </a:lnTo>
                  <a:lnTo>
                    <a:pt x="368300" y="119380"/>
                  </a:lnTo>
                  <a:lnTo>
                    <a:pt x="370840" y="11684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90220" y="49530"/>
                  </a:lnTo>
                  <a:lnTo>
                    <a:pt x="494030" y="4826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47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9590" y="16510"/>
                  </a:lnTo>
                  <a:lnTo>
                    <a:pt x="52832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9270" y="3302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545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89890" y="10160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322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27660" y="176530"/>
                  </a:lnTo>
                  <a:lnTo>
                    <a:pt x="317500" y="191770"/>
                  </a:lnTo>
                  <a:lnTo>
                    <a:pt x="299720" y="220980"/>
                  </a:lnTo>
                  <a:lnTo>
                    <a:pt x="289560" y="241300"/>
                  </a:lnTo>
                  <a:lnTo>
                    <a:pt x="283210" y="259080"/>
                  </a:lnTo>
                  <a:lnTo>
                    <a:pt x="275590" y="276860"/>
                  </a:lnTo>
                  <a:lnTo>
                    <a:pt x="270510" y="293370"/>
                  </a:lnTo>
                  <a:lnTo>
                    <a:pt x="264160" y="309880"/>
                  </a:lnTo>
                  <a:lnTo>
                    <a:pt x="259080" y="326390"/>
                  </a:lnTo>
                  <a:lnTo>
                    <a:pt x="254000" y="341630"/>
                  </a:lnTo>
                  <a:lnTo>
                    <a:pt x="243840" y="367030"/>
                  </a:lnTo>
                  <a:lnTo>
                    <a:pt x="236220" y="381000"/>
                  </a:lnTo>
                  <a:lnTo>
                    <a:pt x="213360" y="415290"/>
                  </a:lnTo>
                  <a:lnTo>
                    <a:pt x="190500" y="450850"/>
                  </a:lnTo>
                  <a:lnTo>
                    <a:pt x="180340" y="469900"/>
                  </a:lnTo>
                  <a:lnTo>
                    <a:pt x="173990" y="485140"/>
                  </a:lnTo>
                  <a:lnTo>
                    <a:pt x="171843" y="496912"/>
                  </a:lnTo>
                  <a:lnTo>
                    <a:pt x="156210" y="502920"/>
                  </a:lnTo>
                  <a:lnTo>
                    <a:pt x="139700" y="508000"/>
                  </a:lnTo>
                  <a:lnTo>
                    <a:pt x="123190" y="514350"/>
                  </a:lnTo>
                  <a:lnTo>
                    <a:pt x="109220" y="520700"/>
                  </a:lnTo>
                  <a:lnTo>
                    <a:pt x="93980" y="527050"/>
                  </a:lnTo>
                  <a:lnTo>
                    <a:pt x="80010" y="534670"/>
                  </a:lnTo>
                  <a:lnTo>
                    <a:pt x="54610" y="549910"/>
                  </a:lnTo>
                  <a:lnTo>
                    <a:pt x="43180" y="558800"/>
                  </a:lnTo>
                  <a:lnTo>
                    <a:pt x="34290" y="568960"/>
                  </a:lnTo>
                  <a:lnTo>
                    <a:pt x="24130" y="579120"/>
                  </a:lnTo>
                  <a:lnTo>
                    <a:pt x="16510" y="590550"/>
                  </a:lnTo>
                  <a:lnTo>
                    <a:pt x="10160" y="603250"/>
                  </a:lnTo>
                  <a:lnTo>
                    <a:pt x="5080" y="615950"/>
                  </a:lnTo>
                  <a:lnTo>
                    <a:pt x="0" y="64643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7620" y="646430"/>
                  </a:lnTo>
                  <a:lnTo>
                    <a:pt x="19050" y="646430"/>
                  </a:lnTo>
                  <a:lnTo>
                    <a:pt x="21590" y="647700"/>
                  </a:lnTo>
                  <a:lnTo>
                    <a:pt x="22860" y="648970"/>
                  </a:lnTo>
                  <a:lnTo>
                    <a:pt x="25400" y="650240"/>
                  </a:lnTo>
                  <a:lnTo>
                    <a:pt x="26670" y="651510"/>
                  </a:lnTo>
                  <a:lnTo>
                    <a:pt x="33020" y="657860"/>
                  </a:lnTo>
                  <a:lnTo>
                    <a:pt x="43180" y="670560"/>
                  </a:lnTo>
                  <a:lnTo>
                    <a:pt x="48260" y="675640"/>
                  </a:lnTo>
                  <a:lnTo>
                    <a:pt x="53340" y="679450"/>
                  </a:lnTo>
                  <a:lnTo>
                    <a:pt x="59690" y="681990"/>
                  </a:lnTo>
                  <a:lnTo>
                    <a:pt x="64770" y="684530"/>
                  </a:lnTo>
                  <a:lnTo>
                    <a:pt x="7239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1440" y="693420"/>
                  </a:lnTo>
                  <a:lnTo>
                    <a:pt x="100330" y="698500"/>
                  </a:lnTo>
                  <a:lnTo>
                    <a:pt x="110490" y="702310"/>
                  </a:lnTo>
                  <a:lnTo>
                    <a:pt x="123190" y="707390"/>
                  </a:lnTo>
                  <a:lnTo>
                    <a:pt x="135890" y="709930"/>
                  </a:lnTo>
                  <a:lnTo>
                    <a:pt x="151130" y="712470"/>
                  </a:lnTo>
                  <a:lnTo>
                    <a:pt x="17780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828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60350" y="681990"/>
                  </a:lnTo>
                  <a:lnTo>
                    <a:pt x="261620" y="679450"/>
                  </a:lnTo>
                  <a:lnTo>
                    <a:pt x="264160" y="675640"/>
                  </a:lnTo>
                  <a:lnTo>
                    <a:pt x="269240" y="670560"/>
                  </a:lnTo>
                  <a:lnTo>
                    <a:pt x="273050" y="669290"/>
                  </a:lnTo>
                  <a:lnTo>
                    <a:pt x="279400" y="666750"/>
                  </a:lnTo>
                  <a:lnTo>
                    <a:pt x="287020" y="664210"/>
                  </a:lnTo>
                  <a:lnTo>
                    <a:pt x="293370" y="660400"/>
                  </a:lnTo>
                  <a:lnTo>
                    <a:pt x="300990" y="65659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25450" y="547370"/>
                  </a:lnTo>
                  <a:lnTo>
                    <a:pt x="430530" y="544830"/>
                  </a:lnTo>
                  <a:lnTo>
                    <a:pt x="432523" y="542836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7990" y="642620"/>
                  </a:lnTo>
                  <a:lnTo>
                    <a:pt x="430530" y="676910"/>
                  </a:lnTo>
                  <a:lnTo>
                    <a:pt x="431800" y="678192"/>
                  </a:lnTo>
                  <a:lnTo>
                    <a:pt x="433057" y="678192"/>
                  </a:lnTo>
                  <a:lnTo>
                    <a:pt x="43307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1" name="object 961"/>
            <p:cNvSpPr/>
            <p:nvPr/>
          </p:nvSpPr>
          <p:spPr>
            <a:xfrm>
              <a:off x="4884420" y="2360929"/>
              <a:ext cx="389890" cy="530860"/>
            </a:xfrm>
            <a:custGeom>
              <a:avLst/>
              <a:gdLst/>
              <a:ahLst/>
              <a:cxnLst/>
              <a:rect l="l" t="t" r="r" b="b"/>
              <a:pathLst>
                <a:path w="389889" h="530860">
                  <a:moveTo>
                    <a:pt x="375919" y="0"/>
                  </a:moveTo>
                  <a:lnTo>
                    <a:pt x="374650" y="0"/>
                  </a:lnTo>
                  <a:lnTo>
                    <a:pt x="372109" y="2540"/>
                  </a:lnTo>
                  <a:lnTo>
                    <a:pt x="370839" y="7620"/>
                  </a:lnTo>
                  <a:lnTo>
                    <a:pt x="370839" y="21590"/>
                  </a:lnTo>
                  <a:lnTo>
                    <a:pt x="369569" y="30480"/>
                  </a:lnTo>
                  <a:lnTo>
                    <a:pt x="365759" y="38100"/>
                  </a:lnTo>
                  <a:lnTo>
                    <a:pt x="358139" y="52070"/>
                  </a:lnTo>
                  <a:lnTo>
                    <a:pt x="351789" y="68580"/>
                  </a:lnTo>
                  <a:lnTo>
                    <a:pt x="346709" y="87630"/>
                  </a:lnTo>
                  <a:lnTo>
                    <a:pt x="342900" y="106680"/>
                  </a:lnTo>
                  <a:lnTo>
                    <a:pt x="340359" y="125730"/>
                  </a:lnTo>
                  <a:lnTo>
                    <a:pt x="337819" y="142240"/>
                  </a:lnTo>
                  <a:lnTo>
                    <a:pt x="336550" y="153670"/>
                  </a:lnTo>
                  <a:lnTo>
                    <a:pt x="334009" y="160020"/>
                  </a:lnTo>
                  <a:lnTo>
                    <a:pt x="332739" y="157480"/>
                  </a:lnTo>
                  <a:lnTo>
                    <a:pt x="331469" y="156210"/>
                  </a:lnTo>
                  <a:lnTo>
                    <a:pt x="328929" y="158750"/>
                  </a:lnTo>
                  <a:lnTo>
                    <a:pt x="326389" y="162560"/>
                  </a:lnTo>
                  <a:lnTo>
                    <a:pt x="322579" y="166370"/>
                  </a:lnTo>
                  <a:lnTo>
                    <a:pt x="320039" y="172720"/>
                  </a:lnTo>
                  <a:lnTo>
                    <a:pt x="314959" y="177800"/>
                  </a:lnTo>
                  <a:lnTo>
                    <a:pt x="300989" y="195580"/>
                  </a:lnTo>
                  <a:lnTo>
                    <a:pt x="281939" y="214630"/>
                  </a:lnTo>
                  <a:lnTo>
                    <a:pt x="275589" y="219710"/>
                  </a:lnTo>
                  <a:lnTo>
                    <a:pt x="270509" y="226060"/>
                  </a:lnTo>
                  <a:lnTo>
                    <a:pt x="264159" y="231140"/>
                  </a:lnTo>
                  <a:lnTo>
                    <a:pt x="252729" y="242570"/>
                  </a:lnTo>
                  <a:lnTo>
                    <a:pt x="246379" y="246380"/>
                  </a:lnTo>
                  <a:lnTo>
                    <a:pt x="241300" y="250190"/>
                  </a:lnTo>
                  <a:lnTo>
                    <a:pt x="228600" y="257810"/>
                  </a:lnTo>
                  <a:lnTo>
                    <a:pt x="215900" y="266700"/>
                  </a:lnTo>
                  <a:lnTo>
                    <a:pt x="193039" y="281940"/>
                  </a:lnTo>
                  <a:lnTo>
                    <a:pt x="181609" y="288290"/>
                  </a:lnTo>
                  <a:lnTo>
                    <a:pt x="161289" y="300990"/>
                  </a:lnTo>
                  <a:lnTo>
                    <a:pt x="143509" y="313690"/>
                  </a:lnTo>
                  <a:lnTo>
                    <a:pt x="137159" y="320040"/>
                  </a:lnTo>
                  <a:lnTo>
                    <a:pt x="130809" y="325120"/>
                  </a:lnTo>
                  <a:lnTo>
                    <a:pt x="124459" y="331470"/>
                  </a:lnTo>
                  <a:lnTo>
                    <a:pt x="120650" y="337820"/>
                  </a:lnTo>
                  <a:lnTo>
                    <a:pt x="118109" y="345440"/>
                  </a:lnTo>
                  <a:lnTo>
                    <a:pt x="115569" y="351790"/>
                  </a:lnTo>
                  <a:lnTo>
                    <a:pt x="114300" y="359410"/>
                  </a:lnTo>
                  <a:lnTo>
                    <a:pt x="115569" y="370840"/>
                  </a:lnTo>
                  <a:lnTo>
                    <a:pt x="115569" y="397510"/>
                  </a:lnTo>
                  <a:lnTo>
                    <a:pt x="111759" y="410210"/>
                  </a:lnTo>
                  <a:lnTo>
                    <a:pt x="106679" y="421640"/>
                  </a:lnTo>
                  <a:lnTo>
                    <a:pt x="104139" y="429260"/>
                  </a:lnTo>
                  <a:lnTo>
                    <a:pt x="104139" y="440690"/>
                  </a:lnTo>
                  <a:lnTo>
                    <a:pt x="99059" y="425450"/>
                  </a:lnTo>
                  <a:lnTo>
                    <a:pt x="99059" y="416560"/>
                  </a:lnTo>
                  <a:lnTo>
                    <a:pt x="102869" y="407670"/>
                  </a:lnTo>
                  <a:lnTo>
                    <a:pt x="104139" y="403860"/>
                  </a:lnTo>
                  <a:lnTo>
                    <a:pt x="104139" y="398780"/>
                  </a:lnTo>
                  <a:lnTo>
                    <a:pt x="102869" y="394970"/>
                  </a:lnTo>
                  <a:lnTo>
                    <a:pt x="102869" y="392430"/>
                  </a:lnTo>
                  <a:lnTo>
                    <a:pt x="99059" y="397510"/>
                  </a:lnTo>
                  <a:lnTo>
                    <a:pt x="93979" y="407670"/>
                  </a:lnTo>
                  <a:lnTo>
                    <a:pt x="90169" y="411480"/>
                  </a:lnTo>
                  <a:lnTo>
                    <a:pt x="82550" y="422910"/>
                  </a:lnTo>
                  <a:lnTo>
                    <a:pt x="81279" y="426720"/>
                  </a:lnTo>
                  <a:lnTo>
                    <a:pt x="80009" y="419100"/>
                  </a:lnTo>
                  <a:lnTo>
                    <a:pt x="81279" y="410210"/>
                  </a:lnTo>
                  <a:lnTo>
                    <a:pt x="83819" y="398780"/>
                  </a:lnTo>
                  <a:lnTo>
                    <a:pt x="88900" y="388620"/>
                  </a:lnTo>
                  <a:lnTo>
                    <a:pt x="78739" y="394970"/>
                  </a:lnTo>
                  <a:lnTo>
                    <a:pt x="43179" y="438150"/>
                  </a:lnTo>
                  <a:lnTo>
                    <a:pt x="31750" y="471170"/>
                  </a:lnTo>
                  <a:lnTo>
                    <a:pt x="29209" y="461010"/>
                  </a:lnTo>
                  <a:lnTo>
                    <a:pt x="29209" y="450850"/>
                  </a:lnTo>
                  <a:lnTo>
                    <a:pt x="31750" y="438150"/>
                  </a:lnTo>
                  <a:lnTo>
                    <a:pt x="39369" y="415290"/>
                  </a:lnTo>
                  <a:lnTo>
                    <a:pt x="44450" y="403860"/>
                  </a:lnTo>
                  <a:lnTo>
                    <a:pt x="50800" y="394970"/>
                  </a:lnTo>
                  <a:lnTo>
                    <a:pt x="55879" y="388620"/>
                  </a:lnTo>
                  <a:lnTo>
                    <a:pt x="48259" y="393700"/>
                  </a:lnTo>
                  <a:lnTo>
                    <a:pt x="35559" y="406400"/>
                  </a:lnTo>
                  <a:lnTo>
                    <a:pt x="29209" y="414020"/>
                  </a:lnTo>
                  <a:lnTo>
                    <a:pt x="24129" y="421640"/>
                  </a:lnTo>
                  <a:lnTo>
                    <a:pt x="20319" y="429260"/>
                  </a:lnTo>
                  <a:lnTo>
                    <a:pt x="16509" y="435610"/>
                  </a:lnTo>
                  <a:lnTo>
                    <a:pt x="13969" y="441960"/>
                  </a:lnTo>
                  <a:lnTo>
                    <a:pt x="8889" y="468630"/>
                  </a:lnTo>
                  <a:lnTo>
                    <a:pt x="6350" y="480060"/>
                  </a:lnTo>
                  <a:lnTo>
                    <a:pt x="3809" y="487680"/>
                  </a:lnTo>
                  <a:lnTo>
                    <a:pt x="2539" y="494030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40"/>
                  </a:lnTo>
                  <a:lnTo>
                    <a:pt x="27939" y="530860"/>
                  </a:lnTo>
                  <a:lnTo>
                    <a:pt x="48259" y="530860"/>
                  </a:lnTo>
                  <a:lnTo>
                    <a:pt x="85089" y="508000"/>
                  </a:lnTo>
                  <a:lnTo>
                    <a:pt x="87629" y="504190"/>
                  </a:lnTo>
                  <a:lnTo>
                    <a:pt x="90169" y="501650"/>
                  </a:lnTo>
                  <a:lnTo>
                    <a:pt x="92709" y="500380"/>
                  </a:lnTo>
                  <a:lnTo>
                    <a:pt x="96519" y="501650"/>
                  </a:lnTo>
                  <a:lnTo>
                    <a:pt x="100329" y="504190"/>
                  </a:lnTo>
                  <a:lnTo>
                    <a:pt x="104139" y="502920"/>
                  </a:lnTo>
                  <a:lnTo>
                    <a:pt x="107950" y="499110"/>
                  </a:lnTo>
                  <a:lnTo>
                    <a:pt x="110489" y="497840"/>
                  </a:lnTo>
                  <a:lnTo>
                    <a:pt x="113029" y="495300"/>
                  </a:lnTo>
                  <a:lnTo>
                    <a:pt x="115569" y="494030"/>
                  </a:lnTo>
                  <a:lnTo>
                    <a:pt x="123189" y="491490"/>
                  </a:lnTo>
                  <a:lnTo>
                    <a:pt x="125729" y="490220"/>
                  </a:lnTo>
                  <a:lnTo>
                    <a:pt x="133350" y="487680"/>
                  </a:lnTo>
                  <a:lnTo>
                    <a:pt x="140969" y="480060"/>
                  </a:lnTo>
                  <a:lnTo>
                    <a:pt x="151129" y="464820"/>
                  </a:lnTo>
                  <a:lnTo>
                    <a:pt x="161289" y="454660"/>
                  </a:lnTo>
                  <a:lnTo>
                    <a:pt x="182879" y="438150"/>
                  </a:lnTo>
                  <a:lnTo>
                    <a:pt x="195579" y="430530"/>
                  </a:lnTo>
                  <a:lnTo>
                    <a:pt x="207009" y="420370"/>
                  </a:lnTo>
                  <a:lnTo>
                    <a:pt x="217169" y="412750"/>
                  </a:lnTo>
                  <a:lnTo>
                    <a:pt x="226059" y="405130"/>
                  </a:lnTo>
                  <a:lnTo>
                    <a:pt x="233679" y="396240"/>
                  </a:lnTo>
                  <a:lnTo>
                    <a:pt x="241300" y="386080"/>
                  </a:lnTo>
                  <a:lnTo>
                    <a:pt x="251459" y="374650"/>
                  </a:lnTo>
                  <a:lnTo>
                    <a:pt x="269239" y="349250"/>
                  </a:lnTo>
                  <a:lnTo>
                    <a:pt x="276859" y="337820"/>
                  </a:lnTo>
                  <a:lnTo>
                    <a:pt x="283209" y="327660"/>
                  </a:lnTo>
                  <a:lnTo>
                    <a:pt x="288289" y="320040"/>
                  </a:lnTo>
                  <a:lnTo>
                    <a:pt x="292100" y="313690"/>
                  </a:lnTo>
                  <a:lnTo>
                    <a:pt x="295909" y="309880"/>
                  </a:lnTo>
                  <a:lnTo>
                    <a:pt x="299719" y="308610"/>
                  </a:lnTo>
                  <a:lnTo>
                    <a:pt x="307339" y="308610"/>
                  </a:lnTo>
                  <a:lnTo>
                    <a:pt x="309879" y="309880"/>
                  </a:lnTo>
                  <a:lnTo>
                    <a:pt x="320039" y="320040"/>
                  </a:lnTo>
                  <a:lnTo>
                    <a:pt x="323850" y="321310"/>
                  </a:lnTo>
                  <a:lnTo>
                    <a:pt x="344169" y="280670"/>
                  </a:lnTo>
                  <a:lnTo>
                    <a:pt x="346709" y="271780"/>
                  </a:lnTo>
                  <a:lnTo>
                    <a:pt x="347979" y="262890"/>
                  </a:lnTo>
                  <a:lnTo>
                    <a:pt x="350519" y="254000"/>
                  </a:lnTo>
                  <a:lnTo>
                    <a:pt x="353059" y="247650"/>
                  </a:lnTo>
                  <a:lnTo>
                    <a:pt x="355600" y="242570"/>
                  </a:lnTo>
                  <a:lnTo>
                    <a:pt x="361950" y="223520"/>
                  </a:lnTo>
                  <a:lnTo>
                    <a:pt x="384809" y="156210"/>
                  </a:lnTo>
                  <a:lnTo>
                    <a:pt x="389889" y="120650"/>
                  </a:lnTo>
                  <a:lnTo>
                    <a:pt x="389889" y="101600"/>
                  </a:lnTo>
                  <a:lnTo>
                    <a:pt x="386079" y="49530"/>
                  </a:lnTo>
                  <a:lnTo>
                    <a:pt x="384809" y="40640"/>
                  </a:lnTo>
                  <a:lnTo>
                    <a:pt x="384809" y="36830"/>
                  </a:lnTo>
                  <a:lnTo>
                    <a:pt x="383539" y="33020"/>
                  </a:lnTo>
                  <a:lnTo>
                    <a:pt x="381000" y="31750"/>
                  </a:lnTo>
                  <a:lnTo>
                    <a:pt x="378459" y="31750"/>
                  </a:lnTo>
                  <a:lnTo>
                    <a:pt x="378459" y="21590"/>
                  </a:lnTo>
                  <a:lnTo>
                    <a:pt x="377189" y="13970"/>
                  </a:lnTo>
                  <a:lnTo>
                    <a:pt x="377189" y="7620"/>
                  </a:lnTo>
                  <a:lnTo>
                    <a:pt x="375919" y="2540"/>
                  </a:lnTo>
                  <a:lnTo>
                    <a:pt x="37591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2" name="object 962"/>
            <p:cNvSpPr/>
            <p:nvPr/>
          </p:nvSpPr>
          <p:spPr>
            <a:xfrm>
              <a:off x="5281929" y="2312669"/>
              <a:ext cx="86360" cy="1803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63" name="object 963"/>
            <p:cNvSpPr/>
            <p:nvPr/>
          </p:nvSpPr>
          <p:spPr>
            <a:xfrm>
              <a:off x="4828540" y="240918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354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195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7820" y="271780"/>
                  </a:lnTo>
                  <a:lnTo>
                    <a:pt x="330200" y="28194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5019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90500" y="427990"/>
                  </a:lnTo>
                  <a:lnTo>
                    <a:pt x="187960" y="43180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3990" y="436880"/>
                  </a:lnTo>
                  <a:lnTo>
                    <a:pt x="170180" y="438150"/>
                  </a:lnTo>
                  <a:lnTo>
                    <a:pt x="16764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4940" y="448310"/>
                  </a:lnTo>
                  <a:lnTo>
                    <a:pt x="147320" y="444500"/>
                  </a:lnTo>
                  <a:lnTo>
                    <a:pt x="143510" y="4457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4610" y="454660"/>
                  </a:lnTo>
                  <a:lnTo>
                    <a:pt x="52070" y="448310"/>
                  </a:lnTo>
                  <a:lnTo>
                    <a:pt x="45720" y="441960"/>
                  </a:lnTo>
                  <a:lnTo>
                    <a:pt x="41910" y="440690"/>
                  </a:lnTo>
                  <a:lnTo>
                    <a:pt x="40640" y="430530"/>
                  </a:lnTo>
                  <a:lnTo>
                    <a:pt x="39370" y="422910"/>
                  </a:lnTo>
                  <a:lnTo>
                    <a:pt x="38100" y="417830"/>
                  </a:lnTo>
                  <a:lnTo>
                    <a:pt x="39370" y="414020"/>
                  </a:lnTo>
                  <a:lnTo>
                    <a:pt x="40640" y="407670"/>
                  </a:lnTo>
                  <a:lnTo>
                    <a:pt x="48260" y="394970"/>
                  </a:lnTo>
                  <a:lnTo>
                    <a:pt x="50800" y="388620"/>
                  </a:lnTo>
                  <a:lnTo>
                    <a:pt x="58420" y="378460"/>
                  </a:lnTo>
                  <a:lnTo>
                    <a:pt x="60960" y="374650"/>
                  </a:lnTo>
                  <a:lnTo>
                    <a:pt x="63500" y="372110"/>
                  </a:lnTo>
                  <a:lnTo>
                    <a:pt x="64770" y="369570"/>
                  </a:lnTo>
                  <a:lnTo>
                    <a:pt x="6477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5880" y="378460"/>
                  </a:lnTo>
                  <a:lnTo>
                    <a:pt x="50800" y="383540"/>
                  </a:lnTo>
                  <a:lnTo>
                    <a:pt x="24130" y="41910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7620" y="447040"/>
                  </a:lnTo>
                  <a:lnTo>
                    <a:pt x="5080" y="447040"/>
                  </a:lnTo>
                  <a:lnTo>
                    <a:pt x="1270" y="450850"/>
                  </a:lnTo>
                  <a:lnTo>
                    <a:pt x="0" y="454660"/>
                  </a:lnTo>
                  <a:lnTo>
                    <a:pt x="508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6670" y="47244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4770" y="494030"/>
                  </a:lnTo>
                  <a:lnTo>
                    <a:pt x="71120" y="496570"/>
                  </a:lnTo>
                  <a:lnTo>
                    <a:pt x="7874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1049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195580" y="516890"/>
                  </a:lnTo>
                  <a:lnTo>
                    <a:pt x="201930" y="515620"/>
                  </a:lnTo>
                  <a:lnTo>
                    <a:pt x="208280" y="515620"/>
                  </a:lnTo>
                  <a:lnTo>
                    <a:pt x="214630" y="513080"/>
                  </a:lnTo>
                  <a:lnTo>
                    <a:pt x="219710" y="511810"/>
                  </a:lnTo>
                  <a:lnTo>
                    <a:pt x="22987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50190" y="485140"/>
                  </a:lnTo>
                  <a:lnTo>
                    <a:pt x="27305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86080" y="375920"/>
                  </a:lnTo>
                  <a:lnTo>
                    <a:pt x="391160" y="37084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7500"/>
                  </a:lnTo>
                  <a:lnTo>
                    <a:pt x="421640" y="31369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4" name="object 964"/>
            <p:cNvSpPr/>
            <p:nvPr/>
          </p:nvSpPr>
          <p:spPr>
            <a:xfrm>
              <a:off x="4974590" y="2862580"/>
              <a:ext cx="54610" cy="64769"/>
            </a:xfrm>
            <a:custGeom>
              <a:avLst/>
              <a:gdLst/>
              <a:ahLst/>
              <a:cxnLst/>
              <a:rect l="l" t="t" r="r" b="b"/>
              <a:pathLst>
                <a:path w="54610" h="64769">
                  <a:moveTo>
                    <a:pt x="0" y="0"/>
                  </a:moveTo>
                  <a:lnTo>
                    <a:pt x="11430" y="45720"/>
                  </a:lnTo>
                  <a:lnTo>
                    <a:pt x="49530" y="64770"/>
                  </a:lnTo>
                  <a:lnTo>
                    <a:pt x="54610" y="63500"/>
                  </a:lnTo>
                  <a:lnTo>
                    <a:pt x="16510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5" name="object 965"/>
            <p:cNvSpPr/>
            <p:nvPr/>
          </p:nvSpPr>
          <p:spPr>
            <a:xfrm>
              <a:off x="4812029" y="2611119"/>
              <a:ext cx="180340" cy="2032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66" name="object 966"/>
            <p:cNvSpPr/>
            <p:nvPr/>
          </p:nvSpPr>
          <p:spPr>
            <a:xfrm>
              <a:off x="5190490" y="200659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39" y="0"/>
                  </a:moveTo>
                  <a:lnTo>
                    <a:pt x="40639" y="2539"/>
                  </a:lnTo>
                  <a:lnTo>
                    <a:pt x="38100" y="5079"/>
                  </a:lnTo>
                  <a:lnTo>
                    <a:pt x="33020" y="12700"/>
                  </a:lnTo>
                  <a:lnTo>
                    <a:pt x="30480" y="17779"/>
                  </a:lnTo>
                  <a:lnTo>
                    <a:pt x="29210" y="21589"/>
                  </a:lnTo>
                  <a:lnTo>
                    <a:pt x="26670" y="25400"/>
                  </a:lnTo>
                  <a:lnTo>
                    <a:pt x="25400" y="27939"/>
                  </a:lnTo>
                  <a:lnTo>
                    <a:pt x="22860" y="31750"/>
                  </a:lnTo>
                  <a:lnTo>
                    <a:pt x="19050" y="39370"/>
                  </a:lnTo>
                  <a:lnTo>
                    <a:pt x="15239" y="44450"/>
                  </a:lnTo>
                  <a:lnTo>
                    <a:pt x="12700" y="49529"/>
                  </a:lnTo>
                  <a:lnTo>
                    <a:pt x="10160" y="50800"/>
                  </a:lnTo>
                  <a:lnTo>
                    <a:pt x="6350" y="53339"/>
                  </a:lnTo>
                  <a:lnTo>
                    <a:pt x="1270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39" y="69850"/>
                  </a:lnTo>
                  <a:lnTo>
                    <a:pt x="5080" y="71120"/>
                  </a:lnTo>
                  <a:lnTo>
                    <a:pt x="7620" y="71120"/>
                  </a:lnTo>
                  <a:lnTo>
                    <a:pt x="10160" y="72389"/>
                  </a:lnTo>
                  <a:lnTo>
                    <a:pt x="16510" y="72389"/>
                  </a:lnTo>
                  <a:lnTo>
                    <a:pt x="24130" y="74929"/>
                  </a:lnTo>
                  <a:lnTo>
                    <a:pt x="29210" y="77470"/>
                  </a:lnTo>
                  <a:lnTo>
                    <a:pt x="33020" y="81279"/>
                  </a:lnTo>
                  <a:lnTo>
                    <a:pt x="31750" y="73660"/>
                  </a:lnTo>
                  <a:lnTo>
                    <a:pt x="31750" y="60960"/>
                  </a:lnTo>
                  <a:lnTo>
                    <a:pt x="33020" y="55879"/>
                  </a:lnTo>
                  <a:lnTo>
                    <a:pt x="34289" y="49529"/>
                  </a:lnTo>
                  <a:lnTo>
                    <a:pt x="38100" y="40639"/>
                  </a:lnTo>
                  <a:lnTo>
                    <a:pt x="41910" y="30479"/>
                  </a:lnTo>
                  <a:lnTo>
                    <a:pt x="44450" y="20320"/>
                  </a:lnTo>
                  <a:lnTo>
                    <a:pt x="44450" y="16510"/>
                  </a:lnTo>
                  <a:lnTo>
                    <a:pt x="43180" y="11429"/>
                  </a:lnTo>
                  <a:lnTo>
                    <a:pt x="41910" y="5079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7" name="object 967"/>
            <p:cNvSpPr/>
            <p:nvPr/>
          </p:nvSpPr>
          <p:spPr>
            <a:xfrm>
              <a:off x="5234940" y="178688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29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3429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1750" y="52070"/>
                  </a:lnTo>
                  <a:lnTo>
                    <a:pt x="29210" y="5334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10160" y="92710"/>
                  </a:lnTo>
                  <a:lnTo>
                    <a:pt x="13538" y="93560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1750" y="86360"/>
                  </a:lnTo>
                  <a:lnTo>
                    <a:pt x="33020" y="8382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49530" y="100330"/>
                  </a:lnTo>
                  <a:lnTo>
                    <a:pt x="48260" y="104140"/>
                  </a:lnTo>
                  <a:lnTo>
                    <a:pt x="45720" y="109220"/>
                  </a:lnTo>
                  <a:lnTo>
                    <a:pt x="45720" y="114300"/>
                  </a:lnTo>
                  <a:lnTo>
                    <a:pt x="45720" y="120650"/>
                  </a:lnTo>
                  <a:lnTo>
                    <a:pt x="48260" y="129540"/>
                  </a:lnTo>
                  <a:lnTo>
                    <a:pt x="49530" y="137160"/>
                  </a:lnTo>
                  <a:lnTo>
                    <a:pt x="50800" y="140970"/>
                  </a:lnTo>
                  <a:lnTo>
                    <a:pt x="52857" y="140284"/>
                  </a:lnTo>
                  <a:lnTo>
                    <a:pt x="50800" y="140970"/>
                  </a:lnTo>
                  <a:lnTo>
                    <a:pt x="50800" y="152400"/>
                  </a:lnTo>
                  <a:lnTo>
                    <a:pt x="49530" y="161290"/>
                  </a:lnTo>
                  <a:lnTo>
                    <a:pt x="5080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37" y="234937"/>
                  </a:lnTo>
                  <a:lnTo>
                    <a:pt x="133337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8" name="object 968"/>
            <p:cNvSpPr/>
            <p:nvPr/>
          </p:nvSpPr>
          <p:spPr>
            <a:xfrm>
              <a:off x="5237479" y="1794509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10" y="57150"/>
                  </a:moveTo>
                  <a:lnTo>
                    <a:pt x="0" y="57150"/>
                  </a:lnTo>
                  <a:lnTo>
                    <a:pt x="0" y="60960"/>
                  </a:lnTo>
                  <a:lnTo>
                    <a:pt x="1270" y="64769"/>
                  </a:lnTo>
                  <a:lnTo>
                    <a:pt x="1270" y="68579"/>
                  </a:lnTo>
                  <a:lnTo>
                    <a:pt x="2540" y="71119"/>
                  </a:lnTo>
                  <a:lnTo>
                    <a:pt x="5080" y="72389"/>
                  </a:lnTo>
                  <a:lnTo>
                    <a:pt x="8890" y="74929"/>
                  </a:lnTo>
                  <a:lnTo>
                    <a:pt x="11430" y="76200"/>
                  </a:lnTo>
                  <a:lnTo>
                    <a:pt x="10160" y="67310"/>
                  </a:lnTo>
                  <a:lnTo>
                    <a:pt x="26670" y="67310"/>
                  </a:lnTo>
                  <a:lnTo>
                    <a:pt x="27940" y="66039"/>
                  </a:lnTo>
                  <a:lnTo>
                    <a:pt x="26670" y="64769"/>
                  </a:lnTo>
                  <a:lnTo>
                    <a:pt x="25400" y="62229"/>
                  </a:lnTo>
                  <a:lnTo>
                    <a:pt x="24130" y="60960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20" y="58419"/>
                  </a:lnTo>
                  <a:lnTo>
                    <a:pt x="3810" y="57150"/>
                  </a:lnTo>
                  <a:close/>
                </a:path>
                <a:path w="133350" h="76200">
                  <a:moveTo>
                    <a:pt x="26670" y="67310"/>
                  </a:moveTo>
                  <a:lnTo>
                    <a:pt x="12700" y="67310"/>
                  </a:lnTo>
                  <a:lnTo>
                    <a:pt x="13970" y="68579"/>
                  </a:lnTo>
                  <a:lnTo>
                    <a:pt x="24130" y="68579"/>
                  </a:lnTo>
                  <a:lnTo>
                    <a:pt x="26670" y="67310"/>
                  </a:lnTo>
                  <a:close/>
                </a:path>
                <a:path w="133350" h="76200">
                  <a:moveTo>
                    <a:pt x="116840" y="2539"/>
                  </a:moveTo>
                  <a:lnTo>
                    <a:pt x="100330" y="2539"/>
                  </a:lnTo>
                  <a:lnTo>
                    <a:pt x="92710" y="5079"/>
                  </a:lnTo>
                  <a:lnTo>
                    <a:pt x="87630" y="7619"/>
                  </a:lnTo>
                  <a:lnTo>
                    <a:pt x="83820" y="11429"/>
                  </a:lnTo>
                  <a:lnTo>
                    <a:pt x="78740" y="15239"/>
                  </a:lnTo>
                  <a:lnTo>
                    <a:pt x="67310" y="15239"/>
                  </a:lnTo>
                  <a:lnTo>
                    <a:pt x="58420" y="16510"/>
                  </a:lnTo>
                  <a:lnTo>
                    <a:pt x="45720" y="19050"/>
                  </a:lnTo>
                  <a:lnTo>
                    <a:pt x="40640" y="22860"/>
                  </a:lnTo>
                  <a:lnTo>
                    <a:pt x="36830" y="25400"/>
                  </a:lnTo>
                  <a:lnTo>
                    <a:pt x="33020" y="30479"/>
                  </a:lnTo>
                  <a:lnTo>
                    <a:pt x="27940" y="36829"/>
                  </a:lnTo>
                  <a:lnTo>
                    <a:pt x="25400" y="41910"/>
                  </a:lnTo>
                  <a:lnTo>
                    <a:pt x="29210" y="41910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10" y="45719"/>
                  </a:lnTo>
                  <a:lnTo>
                    <a:pt x="26670" y="46989"/>
                  </a:lnTo>
                  <a:lnTo>
                    <a:pt x="22860" y="48260"/>
                  </a:lnTo>
                  <a:lnTo>
                    <a:pt x="16510" y="50800"/>
                  </a:lnTo>
                  <a:lnTo>
                    <a:pt x="13970" y="53339"/>
                  </a:lnTo>
                  <a:lnTo>
                    <a:pt x="11430" y="57150"/>
                  </a:lnTo>
                  <a:lnTo>
                    <a:pt x="7620" y="58419"/>
                  </a:lnTo>
                  <a:lnTo>
                    <a:pt x="45720" y="58419"/>
                  </a:lnTo>
                  <a:lnTo>
                    <a:pt x="46990" y="57150"/>
                  </a:lnTo>
                  <a:lnTo>
                    <a:pt x="48260" y="54610"/>
                  </a:lnTo>
                  <a:lnTo>
                    <a:pt x="50800" y="53339"/>
                  </a:lnTo>
                  <a:lnTo>
                    <a:pt x="52070" y="52069"/>
                  </a:lnTo>
                  <a:lnTo>
                    <a:pt x="54610" y="50800"/>
                  </a:lnTo>
                  <a:lnTo>
                    <a:pt x="58420" y="49529"/>
                  </a:lnTo>
                  <a:lnTo>
                    <a:pt x="60960" y="48260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90" y="45719"/>
                  </a:lnTo>
                  <a:lnTo>
                    <a:pt x="55880" y="43179"/>
                  </a:lnTo>
                  <a:lnTo>
                    <a:pt x="52070" y="41910"/>
                  </a:lnTo>
                  <a:lnTo>
                    <a:pt x="49530" y="40639"/>
                  </a:lnTo>
                  <a:lnTo>
                    <a:pt x="52070" y="40639"/>
                  </a:lnTo>
                  <a:lnTo>
                    <a:pt x="55880" y="38100"/>
                  </a:lnTo>
                  <a:lnTo>
                    <a:pt x="33020" y="38100"/>
                  </a:lnTo>
                  <a:lnTo>
                    <a:pt x="34290" y="35560"/>
                  </a:lnTo>
                  <a:lnTo>
                    <a:pt x="35560" y="34289"/>
                  </a:lnTo>
                  <a:lnTo>
                    <a:pt x="38100" y="33019"/>
                  </a:lnTo>
                  <a:lnTo>
                    <a:pt x="40640" y="30479"/>
                  </a:lnTo>
                  <a:lnTo>
                    <a:pt x="45720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60" y="24129"/>
                  </a:lnTo>
                  <a:lnTo>
                    <a:pt x="60960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60" y="5079"/>
                  </a:lnTo>
                  <a:lnTo>
                    <a:pt x="121920" y="5079"/>
                  </a:lnTo>
                  <a:lnTo>
                    <a:pt x="116840" y="2539"/>
                  </a:lnTo>
                  <a:close/>
                </a:path>
                <a:path w="133350" h="76200">
                  <a:moveTo>
                    <a:pt x="59690" y="30479"/>
                  </a:moveTo>
                  <a:lnTo>
                    <a:pt x="50800" y="30479"/>
                  </a:lnTo>
                  <a:lnTo>
                    <a:pt x="48260" y="31750"/>
                  </a:lnTo>
                  <a:lnTo>
                    <a:pt x="44450" y="33019"/>
                  </a:lnTo>
                  <a:lnTo>
                    <a:pt x="41910" y="34289"/>
                  </a:lnTo>
                  <a:lnTo>
                    <a:pt x="39370" y="34289"/>
                  </a:lnTo>
                  <a:lnTo>
                    <a:pt x="35560" y="38100"/>
                  </a:lnTo>
                  <a:lnTo>
                    <a:pt x="63500" y="38100"/>
                  </a:lnTo>
                  <a:lnTo>
                    <a:pt x="66040" y="39369"/>
                  </a:lnTo>
                  <a:lnTo>
                    <a:pt x="69850" y="40639"/>
                  </a:lnTo>
                  <a:lnTo>
                    <a:pt x="71120" y="41910"/>
                  </a:lnTo>
                  <a:lnTo>
                    <a:pt x="69850" y="39369"/>
                  </a:lnTo>
                  <a:lnTo>
                    <a:pt x="68580" y="38100"/>
                  </a:lnTo>
                  <a:lnTo>
                    <a:pt x="67310" y="35560"/>
                  </a:lnTo>
                  <a:lnTo>
                    <a:pt x="64770" y="34289"/>
                  </a:lnTo>
                  <a:lnTo>
                    <a:pt x="62230" y="31750"/>
                  </a:lnTo>
                  <a:lnTo>
                    <a:pt x="59690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70" y="34289"/>
                  </a:lnTo>
                  <a:lnTo>
                    <a:pt x="90170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20" y="19050"/>
                  </a:moveTo>
                  <a:lnTo>
                    <a:pt x="85090" y="19050"/>
                  </a:lnTo>
                  <a:lnTo>
                    <a:pt x="88900" y="21589"/>
                  </a:lnTo>
                  <a:lnTo>
                    <a:pt x="92710" y="26669"/>
                  </a:lnTo>
                  <a:lnTo>
                    <a:pt x="96520" y="30479"/>
                  </a:lnTo>
                  <a:lnTo>
                    <a:pt x="97790" y="34289"/>
                  </a:lnTo>
                  <a:lnTo>
                    <a:pt x="101600" y="22860"/>
                  </a:lnTo>
                  <a:lnTo>
                    <a:pt x="101600" y="21589"/>
                  </a:lnTo>
                  <a:lnTo>
                    <a:pt x="116840" y="21589"/>
                  </a:lnTo>
                  <a:lnTo>
                    <a:pt x="118110" y="20319"/>
                  </a:lnTo>
                  <a:lnTo>
                    <a:pt x="121920" y="19050"/>
                  </a:lnTo>
                  <a:close/>
                </a:path>
                <a:path w="133350" h="76200">
                  <a:moveTo>
                    <a:pt x="85090" y="19050"/>
                  </a:moveTo>
                  <a:lnTo>
                    <a:pt x="67310" y="19050"/>
                  </a:lnTo>
                  <a:lnTo>
                    <a:pt x="71120" y="20319"/>
                  </a:lnTo>
                  <a:lnTo>
                    <a:pt x="78740" y="24129"/>
                  </a:lnTo>
                  <a:lnTo>
                    <a:pt x="81280" y="26669"/>
                  </a:lnTo>
                  <a:lnTo>
                    <a:pt x="85090" y="29210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90" y="19050"/>
                  </a:lnTo>
                  <a:close/>
                </a:path>
                <a:path w="133350" h="76200">
                  <a:moveTo>
                    <a:pt x="116840" y="21589"/>
                  </a:moveTo>
                  <a:lnTo>
                    <a:pt x="101600" y="21589"/>
                  </a:lnTo>
                  <a:lnTo>
                    <a:pt x="104140" y="22860"/>
                  </a:lnTo>
                  <a:lnTo>
                    <a:pt x="107950" y="26669"/>
                  </a:lnTo>
                  <a:lnTo>
                    <a:pt x="109220" y="29210"/>
                  </a:lnTo>
                  <a:lnTo>
                    <a:pt x="111760" y="25400"/>
                  </a:lnTo>
                  <a:lnTo>
                    <a:pt x="115570" y="22860"/>
                  </a:lnTo>
                  <a:lnTo>
                    <a:pt x="116840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20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20" y="19050"/>
                  </a:lnTo>
                  <a:lnTo>
                    <a:pt x="125730" y="20319"/>
                  </a:lnTo>
                  <a:lnTo>
                    <a:pt x="130810" y="22860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90" y="0"/>
                  </a:moveTo>
                  <a:lnTo>
                    <a:pt x="124460" y="2539"/>
                  </a:lnTo>
                  <a:lnTo>
                    <a:pt x="125730" y="3810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10"/>
                  </a:lnTo>
                  <a:lnTo>
                    <a:pt x="129540" y="2539"/>
                  </a:lnTo>
                  <a:lnTo>
                    <a:pt x="125730" y="1269"/>
                  </a:lnTo>
                  <a:lnTo>
                    <a:pt x="123190" y="0"/>
                  </a:lnTo>
                  <a:close/>
                </a:path>
                <a:path w="133350" h="76200">
                  <a:moveTo>
                    <a:pt x="111760" y="1269"/>
                  </a:moveTo>
                  <a:lnTo>
                    <a:pt x="107950" y="1269"/>
                  </a:lnTo>
                  <a:lnTo>
                    <a:pt x="104140" y="2539"/>
                  </a:lnTo>
                  <a:lnTo>
                    <a:pt x="114300" y="2539"/>
                  </a:lnTo>
                  <a:lnTo>
                    <a:pt x="111760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9" name="object 969"/>
            <p:cNvSpPr/>
            <p:nvPr/>
          </p:nvSpPr>
          <p:spPr>
            <a:xfrm>
              <a:off x="5234940" y="179323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29" h="78739">
                  <a:moveTo>
                    <a:pt x="87617" y="20320"/>
                  </a:moveTo>
                  <a:lnTo>
                    <a:pt x="86360" y="20320"/>
                  </a:lnTo>
                  <a:lnTo>
                    <a:pt x="86360" y="21590"/>
                  </a:lnTo>
                  <a:lnTo>
                    <a:pt x="87617" y="20320"/>
                  </a:lnTo>
                  <a:close/>
                </a:path>
                <a:path w="138429" h="78739">
                  <a:moveTo>
                    <a:pt x="138430" y="6350"/>
                  </a:moveTo>
                  <a:lnTo>
                    <a:pt x="137160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10490" y="2540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8900" y="19050"/>
                  </a:lnTo>
                  <a:lnTo>
                    <a:pt x="88582" y="20002"/>
                  </a:lnTo>
                  <a:lnTo>
                    <a:pt x="88265" y="19685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8900" y="25400"/>
                  </a:lnTo>
                  <a:lnTo>
                    <a:pt x="90170" y="30480"/>
                  </a:lnTo>
                  <a:lnTo>
                    <a:pt x="88900" y="2921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86360" y="13970"/>
                  </a:lnTo>
                  <a:lnTo>
                    <a:pt x="91440" y="11430"/>
                  </a:lnTo>
                  <a:lnTo>
                    <a:pt x="95250" y="889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29210" y="3683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1750" y="45720"/>
                  </a:lnTo>
                  <a:lnTo>
                    <a:pt x="29210" y="4699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762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524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24" y="75996"/>
                  </a:lnTo>
                  <a:lnTo>
                    <a:pt x="14147" y="69850"/>
                  </a:lnTo>
                  <a:lnTo>
                    <a:pt x="15240" y="69850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985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080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575" y="67310"/>
                  </a:lnTo>
                  <a:lnTo>
                    <a:pt x="15240" y="67310"/>
                  </a:lnTo>
                  <a:lnTo>
                    <a:pt x="12700" y="66040"/>
                  </a:lnTo>
                  <a:lnTo>
                    <a:pt x="10160" y="68580"/>
                  </a:lnTo>
                  <a:lnTo>
                    <a:pt x="11493" y="73266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20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985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0" name="object 970"/>
            <p:cNvSpPr/>
            <p:nvPr/>
          </p:nvSpPr>
          <p:spPr>
            <a:xfrm>
              <a:off x="4817110" y="2630169"/>
              <a:ext cx="171450" cy="180340"/>
            </a:xfrm>
            <a:custGeom>
              <a:avLst/>
              <a:gdLst/>
              <a:ahLst/>
              <a:cxnLst/>
              <a:rect l="l" t="t" r="r" b="b"/>
              <a:pathLst>
                <a:path w="171450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6050" y="8890"/>
                  </a:lnTo>
                  <a:lnTo>
                    <a:pt x="142240" y="5080"/>
                  </a:lnTo>
                  <a:lnTo>
                    <a:pt x="139700" y="3810"/>
                  </a:lnTo>
                  <a:lnTo>
                    <a:pt x="135890" y="3810"/>
                  </a:lnTo>
                  <a:lnTo>
                    <a:pt x="133350" y="2540"/>
                  </a:lnTo>
                  <a:lnTo>
                    <a:pt x="13081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7620"/>
                  </a:lnTo>
                  <a:lnTo>
                    <a:pt x="125730" y="10160"/>
                  </a:lnTo>
                  <a:lnTo>
                    <a:pt x="133350" y="15240"/>
                  </a:lnTo>
                  <a:lnTo>
                    <a:pt x="137160" y="19050"/>
                  </a:lnTo>
                  <a:lnTo>
                    <a:pt x="138430" y="22860"/>
                  </a:lnTo>
                  <a:lnTo>
                    <a:pt x="138430" y="43180"/>
                  </a:lnTo>
                  <a:lnTo>
                    <a:pt x="139700" y="38100"/>
                  </a:lnTo>
                  <a:lnTo>
                    <a:pt x="14732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1450" h="180339">
                  <a:moveTo>
                    <a:pt x="171450" y="88900"/>
                  </a:moveTo>
                  <a:lnTo>
                    <a:pt x="166370" y="87630"/>
                  </a:lnTo>
                  <a:lnTo>
                    <a:pt x="154940" y="83820"/>
                  </a:lnTo>
                  <a:lnTo>
                    <a:pt x="147320" y="80010"/>
                  </a:lnTo>
                  <a:lnTo>
                    <a:pt x="148590" y="81280"/>
                  </a:lnTo>
                  <a:lnTo>
                    <a:pt x="149860" y="8509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3510" y="81280"/>
                  </a:lnTo>
                  <a:lnTo>
                    <a:pt x="13970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5890" y="57150"/>
                  </a:lnTo>
                  <a:lnTo>
                    <a:pt x="134620" y="52070"/>
                  </a:lnTo>
                  <a:lnTo>
                    <a:pt x="132080" y="46990"/>
                  </a:lnTo>
                  <a:lnTo>
                    <a:pt x="129540" y="40640"/>
                  </a:lnTo>
                  <a:lnTo>
                    <a:pt x="128270" y="36830"/>
                  </a:lnTo>
                  <a:lnTo>
                    <a:pt x="125730" y="33020"/>
                  </a:lnTo>
                  <a:lnTo>
                    <a:pt x="123190" y="27940"/>
                  </a:lnTo>
                  <a:lnTo>
                    <a:pt x="120650" y="2413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4140" y="16510"/>
                  </a:lnTo>
                  <a:lnTo>
                    <a:pt x="100330" y="17780"/>
                  </a:lnTo>
                  <a:lnTo>
                    <a:pt x="97790" y="19050"/>
                  </a:lnTo>
                  <a:lnTo>
                    <a:pt x="96520" y="19050"/>
                  </a:lnTo>
                  <a:lnTo>
                    <a:pt x="96520" y="16510"/>
                  </a:lnTo>
                  <a:lnTo>
                    <a:pt x="97777" y="15240"/>
                  </a:lnTo>
                  <a:lnTo>
                    <a:pt x="99060" y="13970"/>
                  </a:lnTo>
                  <a:lnTo>
                    <a:pt x="101600" y="12700"/>
                  </a:lnTo>
                  <a:lnTo>
                    <a:pt x="104140" y="12700"/>
                  </a:lnTo>
                  <a:lnTo>
                    <a:pt x="105410" y="11430"/>
                  </a:lnTo>
                  <a:lnTo>
                    <a:pt x="106680" y="11430"/>
                  </a:lnTo>
                  <a:lnTo>
                    <a:pt x="107950" y="8890"/>
                  </a:lnTo>
                  <a:lnTo>
                    <a:pt x="106680" y="6350"/>
                  </a:lnTo>
                  <a:lnTo>
                    <a:pt x="101600" y="1270"/>
                  </a:lnTo>
                  <a:lnTo>
                    <a:pt x="97790" y="0"/>
                  </a:lnTo>
                  <a:lnTo>
                    <a:pt x="93980" y="2540"/>
                  </a:lnTo>
                  <a:lnTo>
                    <a:pt x="91440" y="8890"/>
                  </a:lnTo>
                  <a:lnTo>
                    <a:pt x="90170" y="13970"/>
                  </a:lnTo>
                  <a:lnTo>
                    <a:pt x="88900" y="15240"/>
                  </a:lnTo>
                  <a:lnTo>
                    <a:pt x="86360" y="15240"/>
                  </a:lnTo>
                  <a:lnTo>
                    <a:pt x="83820" y="12700"/>
                  </a:lnTo>
                  <a:lnTo>
                    <a:pt x="80010" y="11430"/>
                  </a:lnTo>
                  <a:lnTo>
                    <a:pt x="76200" y="8890"/>
                  </a:lnTo>
                  <a:lnTo>
                    <a:pt x="74930" y="7620"/>
                  </a:lnTo>
                  <a:lnTo>
                    <a:pt x="72390" y="6350"/>
                  </a:lnTo>
                  <a:lnTo>
                    <a:pt x="69850" y="6350"/>
                  </a:lnTo>
                  <a:lnTo>
                    <a:pt x="67310" y="5080"/>
                  </a:lnTo>
                  <a:lnTo>
                    <a:pt x="64770" y="6350"/>
                  </a:lnTo>
                  <a:lnTo>
                    <a:pt x="6223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4610" y="12700"/>
                  </a:lnTo>
                  <a:lnTo>
                    <a:pt x="53340" y="1524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27940" y="20320"/>
                  </a:lnTo>
                  <a:lnTo>
                    <a:pt x="24130" y="24130"/>
                  </a:lnTo>
                  <a:lnTo>
                    <a:pt x="30480" y="11430"/>
                  </a:lnTo>
                  <a:lnTo>
                    <a:pt x="16510" y="6350"/>
                  </a:lnTo>
                  <a:lnTo>
                    <a:pt x="20320" y="10160"/>
                  </a:lnTo>
                  <a:lnTo>
                    <a:pt x="19050" y="10160"/>
                  </a:lnTo>
                  <a:lnTo>
                    <a:pt x="19050" y="12700"/>
                  </a:lnTo>
                  <a:lnTo>
                    <a:pt x="16510" y="15240"/>
                  </a:lnTo>
                  <a:lnTo>
                    <a:pt x="16510" y="22860"/>
                  </a:lnTo>
                  <a:lnTo>
                    <a:pt x="17780" y="26670"/>
                  </a:lnTo>
                  <a:lnTo>
                    <a:pt x="16510" y="30480"/>
                  </a:lnTo>
                  <a:lnTo>
                    <a:pt x="15240" y="3302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6990"/>
                  </a:lnTo>
                  <a:lnTo>
                    <a:pt x="0" y="50800"/>
                  </a:lnTo>
                  <a:lnTo>
                    <a:pt x="0" y="60960"/>
                  </a:lnTo>
                  <a:lnTo>
                    <a:pt x="1270" y="66040"/>
                  </a:lnTo>
                  <a:lnTo>
                    <a:pt x="1270" y="64770"/>
                  </a:lnTo>
                  <a:lnTo>
                    <a:pt x="3810" y="74930"/>
                  </a:lnTo>
                  <a:lnTo>
                    <a:pt x="6350" y="88900"/>
                  </a:lnTo>
                  <a:lnTo>
                    <a:pt x="10160" y="101600"/>
                  </a:lnTo>
                  <a:lnTo>
                    <a:pt x="11430" y="114300"/>
                  </a:lnTo>
                  <a:lnTo>
                    <a:pt x="11430" y="128270"/>
                  </a:lnTo>
                  <a:lnTo>
                    <a:pt x="16510" y="163830"/>
                  </a:lnTo>
                  <a:lnTo>
                    <a:pt x="22860" y="180340"/>
                  </a:lnTo>
                  <a:lnTo>
                    <a:pt x="27940" y="172720"/>
                  </a:lnTo>
                  <a:lnTo>
                    <a:pt x="35560" y="16510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4770" y="139700"/>
                  </a:lnTo>
                  <a:lnTo>
                    <a:pt x="73660" y="134620"/>
                  </a:lnTo>
                  <a:lnTo>
                    <a:pt x="83820" y="129540"/>
                  </a:lnTo>
                  <a:lnTo>
                    <a:pt x="92710" y="124460"/>
                  </a:lnTo>
                  <a:lnTo>
                    <a:pt x="104140" y="119380"/>
                  </a:lnTo>
                  <a:lnTo>
                    <a:pt x="114300" y="115570"/>
                  </a:lnTo>
                  <a:lnTo>
                    <a:pt x="124460" y="110490"/>
                  </a:lnTo>
                  <a:lnTo>
                    <a:pt x="147320" y="102870"/>
                  </a:lnTo>
                  <a:lnTo>
                    <a:pt x="158750" y="97790"/>
                  </a:lnTo>
                  <a:lnTo>
                    <a:pt x="171450" y="93980"/>
                  </a:lnTo>
                  <a:lnTo>
                    <a:pt x="17145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1" name="object 971"/>
            <p:cNvSpPr/>
            <p:nvPr/>
          </p:nvSpPr>
          <p:spPr>
            <a:xfrm>
              <a:off x="5215890" y="195452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70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2" name="object 972"/>
            <p:cNvSpPr/>
            <p:nvPr/>
          </p:nvSpPr>
          <p:spPr>
            <a:xfrm>
              <a:off x="5198110" y="207263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6510" y="0"/>
                  </a:moveTo>
                  <a:lnTo>
                    <a:pt x="6350" y="0"/>
                  </a:lnTo>
                  <a:lnTo>
                    <a:pt x="3810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0160" y="5080"/>
                  </a:lnTo>
                  <a:lnTo>
                    <a:pt x="11429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80"/>
                  </a:lnTo>
                  <a:lnTo>
                    <a:pt x="20319" y="3810"/>
                  </a:lnTo>
                  <a:lnTo>
                    <a:pt x="17779" y="2539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3" name="object 973"/>
            <p:cNvSpPr/>
            <p:nvPr/>
          </p:nvSpPr>
          <p:spPr>
            <a:xfrm>
              <a:off x="5195570" y="207136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70" h="8889">
                  <a:moveTo>
                    <a:pt x="26670" y="7620"/>
                  </a:move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635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4" name="object 974"/>
            <p:cNvSpPr/>
            <p:nvPr/>
          </p:nvSpPr>
          <p:spPr>
            <a:xfrm>
              <a:off x="5332730" y="201929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89" h="97789">
                  <a:moveTo>
                    <a:pt x="2540" y="82562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62"/>
                  </a:lnTo>
                  <a:close/>
                </a:path>
                <a:path w="34289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89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5" name="object 975"/>
            <p:cNvSpPr/>
            <p:nvPr/>
          </p:nvSpPr>
          <p:spPr>
            <a:xfrm>
              <a:off x="4845050" y="199516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1840"/>
                  </a:moveTo>
                  <a:lnTo>
                    <a:pt x="40640" y="751840"/>
                  </a:lnTo>
                  <a:lnTo>
                    <a:pt x="38100" y="750570"/>
                  </a:lnTo>
                  <a:lnTo>
                    <a:pt x="3175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159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2700" y="755650"/>
                  </a:lnTo>
                  <a:lnTo>
                    <a:pt x="7620" y="758190"/>
                  </a:lnTo>
                  <a:lnTo>
                    <a:pt x="508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2000"/>
                  </a:lnTo>
                  <a:lnTo>
                    <a:pt x="127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778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4380"/>
                  </a:lnTo>
                  <a:lnTo>
                    <a:pt x="41910" y="75184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608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2540"/>
                  </a:lnTo>
                  <a:lnTo>
                    <a:pt x="383540" y="5080"/>
                  </a:lnTo>
                  <a:lnTo>
                    <a:pt x="383540" y="889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290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687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418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2280" y="582930"/>
                  </a:lnTo>
                  <a:lnTo>
                    <a:pt x="45974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9740" y="60579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50038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6" name="object 976"/>
            <p:cNvSpPr/>
            <p:nvPr/>
          </p:nvSpPr>
          <p:spPr>
            <a:xfrm>
              <a:off x="5190490" y="1985009"/>
              <a:ext cx="180340" cy="81280"/>
            </a:xfrm>
            <a:custGeom>
              <a:avLst/>
              <a:gdLst/>
              <a:ahLst/>
              <a:cxnLst/>
              <a:rect l="l" t="t" r="r" b="b"/>
              <a:pathLst>
                <a:path w="180339" h="81280">
                  <a:moveTo>
                    <a:pt x="35560" y="0"/>
                  </a:moveTo>
                  <a:lnTo>
                    <a:pt x="30480" y="0"/>
                  </a:lnTo>
                  <a:lnTo>
                    <a:pt x="24130" y="1269"/>
                  </a:lnTo>
                  <a:lnTo>
                    <a:pt x="13970" y="3810"/>
                  </a:lnTo>
                  <a:lnTo>
                    <a:pt x="10160" y="6350"/>
                  </a:lnTo>
                  <a:lnTo>
                    <a:pt x="6350" y="7619"/>
                  </a:lnTo>
                  <a:lnTo>
                    <a:pt x="3810" y="10160"/>
                  </a:lnTo>
                  <a:lnTo>
                    <a:pt x="2539" y="10160"/>
                  </a:lnTo>
                  <a:lnTo>
                    <a:pt x="1270" y="11429"/>
                  </a:lnTo>
                  <a:lnTo>
                    <a:pt x="0" y="11429"/>
                  </a:lnTo>
                  <a:lnTo>
                    <a:pt x="0" y="24129"/>
                  </a:lnTo>
                  <a:lnTo>
                    <a:pt x="3810" y="27939"/>
                  </a:lnTo>
                  <a:lnTo>
                    <a:pt x="6350" y="34289"/>
                  </a:lnTo>
                  <a:lnTo>
                    <a:pt x="7620" y="41910"/>
                  </a:lnTo>
                  <a:lnTo>
                    <a:pt x="10160" y="52069"/>
                  </a:lnTo>
                  <a:lnTo>
                    <a:pt x="13970" y="63500"/>
                  </a:lnTo>
                  <a:lnTo>
                    <a:pt x="16510" y="67310"/>
                  </a:lnTo>
                  <a:lnTo>
                    <a:pt x="17780" y="69850"/>
                  </a:lnTo>
                  <a:lnTo>
                    <a:pt x="20320" y="72389"/>
                  </a:lnTo>
                  <a:lnTo>
                    <a:pt x="22860" y="76200"/>
                  </a:lnTo>
                  <a:lnTo>
                    <a:pt x="27939" y="78739"/>
                  </a:lnTo>
                  <a:lnTo>
                    <a:pt x="30480" y="81279"/>
                  </a:lnTo>
                  <a:lnTo>
                    <a:pt x="31750" y="81279"/>
                  </a:lnTo>
                  <a:lnTo>
                    <a:pt x="31750" y="78739"/>
                  </a:lnTo>
                  <a:lnTo>
                    <a:pt x="33020" y="76200"/>
                  </a:lnTo>
                  <a:lnTo>
                    <a:pt x="33020" y="72389"/>
                  </a:lnTo>
                  <a:lnTo>
                    <a:pt x="35560" y="69850"/>
                  </a:lnTo>
                  <a:lnTo>
                    <a:pt x="27939" y="64769"/>
                  </a:lnTo>
                  <a:lnTo>
                    <a:pt x="24130" y="60960"/>
                  </a:lnTo>
                  <a:lnTo>
                    <a:pt x="21589" y="53339"/>
                  </a:lnTo>
                  <a:lnTo>
                    <a:pt x="16510" y="33019"/>
                  </a:lnTo>
                  <a:lnTo>
                    <a:pt x="15239" y="25400"/>
                  </a:lnTo>
                  <a:lnTo>
                    <a:pt x="31750" y="25400"/>
                  </a:lnTo>
                  <a:lnTo>
                    <a:pt x="43180" y="24129"/>
                  </a:lnTo>
                  <a:lnTo>
                    <a:pt x="55880" y="24129"/>
                  </a:lnTo>
                  <a:lnTo>
                    <a:pt x="69850" y="22860"/>
                  </a:lnTo>
                  <a:lnTo>
                    <a:pt x="99060" y="22860"/>
                  </a:lnTo>
                  <a:lnTo>
                    <a:pt x="114300" y="21589"/>
                  </a:lnTo>
                  <a:lnTo>
                    <a:pt x="129539" y="21589"/>
                  </a:lnTo>
                  <a:lnTo>
                    <a:pt x="142239" y="20319"/>
                  </a:lnTo>
                  <a:lnTo>
                    <a:pt x="165100" y="20319"/>
                  </a:lnTo>
                  <a:lnTo>
                    <a:pt x="172720" y="19050"/>
                  </a:lnTo>
                  <a:lnTo>
                    <a:pt x="180339" y="19050"/>
                  </a:lnTo>
                  <a:lnTo>
                    <a:pt x="180339" y="11429"/>
                  </a:lnTo>
                  <a:lnTo>
                    <a:pt x="12700" y="13969"/>
                  </a:lnTo>
                  <a:lnTo>
                    <a:pt x="13970" y="12700"/>
                  </a:lnTo>
                  <a:lnTo>
                    <a:pt x="19050" y="10160"/>
                  </a:lnTo>
                  <a:lnTo>
                    <a:pt x="22860" y="7619"/>
                  </a:lnTo>
                  <a:lnTo>
                    <a:pt x="25400" y="7619"/>
                  </a:lnTo>
                  <a:lnTo>
                    <a:pt x="30480" y="6350"/>
                  </a:lnTo>
                  <a:lnTo>
                    <a:pt x="33020" y="5079"/>
                  </a:lnTo>
                  <a:lnTo>
                    <a:pt x="36830" y="5079"/>
                  </a:lnTo>
                  <a:lnTo>
                    <a:pt x="35560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7" name="object 977"/>
            <p:cNvSpPr/>
            <p:nvPr/>
          </p:nvSpPr>
          <p:spPr>
            <a:xfrm>
              <a:off x="5187950" y="198246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20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651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4770"/>
                  </a:lnTo>
                  <a:lnTo>
                    <a:pt x="26670" y="66040"/>
                  </a:lnTo>
                  <a:lnTo>
                    <a:pt x="30480" y="6985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7940" y="78740"/>
                  </a:lnTo>
                  <a:lnTo>
                    <a:pt x="2413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397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302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3020" y="6350"/>
                  </a:lnTo>
                  <a:lnTo>
                    <a:pt x="27940" y="7620"/>
                  </a:lnTo>
                  <a:lnTo>
                    <a:pt x="24130" y="8890"/>
                  </a:lnTo>
                  <a:lnTo>
                    <a:pt x="2159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47" y="11430"/>
                  </a:lnTo>
                  <a:lnTo>
                    <a:pt x="99047" y="13970"/>
                  </a:lnTo>
                  <a:lnTo>
                    <a:pt x="21590" y="13970"/>
                  </a:lnTo>
                  <a:lnTo>
                    <a:pt x="3302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3020" y="1270"/>
                  </a:lnTo>
                  <a:lnTo>
                    <a:pt x="26670" y="254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6350" y="10160"/>
                  </a:lnTo>
                  <a:lnTo>
                    <a:pt x="508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048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810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5560" y="68580"/>
                  </a:lnTo>
                  <a:lnTo>
                    <a:pt x="31750" y="66040"/>
                  </a:lnTo>
                  <a:lnTo>
                    <a:pt x="29210" y="6477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667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8" name="object 978"/>
            <p:cNvSpPr/>
            <p:nvPr/>
          </p:nvSpPr>
          <p:spPr>
            <a:xfrm>
              <a:off x="5193030" y="199770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3970" y="36830"/>
                  </a:lnTo>
                  <a:lnTo>
                    <a:pt x="11430" y="3048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6510"/>
                  </a:lnTo>
                  <a:lnTo>
                    <a:pt x="7620" y="22860"/>
                  </a:lnTo>
                  <a:lnTo>
                    <a:pt x="11430" y="38100"/>
                  </a:lnTo>
                  <a:lnTo>
                    <a:pt x="1651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9" name="object 979"/>
            <p:cNvSpPr/>
            <p:nvPr/>
          </p:nvSpPr>
          <p:spPr>
            <a:xfrm>
              <a:off x="5059680" y="2350769"/>
              <a:ext cx="181610" cy="278130"/>
            </a:xfrm>
            <a:custGeom>
              <a:avLst/>
              <a:gdLst/>
              <a:ahLst/>
              <a:cxnLst/>
              <a:rect l="l" t="t" r="r" b="b"/>
              <a:pathLst>
                <a:path w="181610" h="278130">
                  <a:moveTo>
                    <a:pt x="181610" y="5080"/>
                  </a:moveTo>
                  <a:lnTo>
                    <a:pt x="180340" y="1270"/>
                  </a:lnTo>
                  <a:lnTo>
                    <a:pt x="175260" y="1270"/>
                  </a:lnTo>
                  <a:lnTo>
                    <a:pt x="168910" y="0"/>
                  </a:lnTo>
                  <a:lnTo>
                    <a:pt x="132080" y="13970"/>
                  </a:lnTo>
                  <a:lnTo>
                    <a:pt x="120650" y="27940"/>
                  </a:lnTo>
                  <a:lnTo>
                    <a:pt x="113030" y="39370"/>
                  </a:lnTo>
                  <a:lnTo>
                    <a:pt x="104140" y="54610"/>
                  </a:lnTo>
                  <a:lnTo>
                    <a:pt x="95250" y="71120"/>
                  </a:lnTo>
                  <a:lnTo>
                    <a:pt x="86360" y="86360"/>
                  </a:lnTo>
                  <a:lnTo>
                    <a:pt x="78740" y="100330"/>
                  </a:lnTo>
                  <a:lnTo>
                    <a:pt x="73660" y="111760"/>
                  </a:lnTo>
                  <a:lnTo>
                    <a:pt x="69850" y="119380"/>
                  </a:lnTo>
                  <a:lnTo>
                    <a:pt x="71120" y="121920"/>
                  </a:lnTo>
                  <a:lnTo>
                    <a:pt x="72072" y="122402"/>
                  </a:lnTo>
                  <a:lnTo>
                    <a:pt x="67310" y="129540"/>
                  </a:lnTo>
                  <a:lnTo>
                    <a:pt x="62230" y="138430"/>
                  </a:lnTo>
                  <a:lnTo>
                    <a:pt x="54610" y="161290"/>
                  </a:lnTo>
                  <a:lnTo>
                    <a:pt x="50800" y="173990"/>
                  </a:lnTo>
                  <a:lnTo>
                    <a:pt x="43180" y="196850"/>
                  </a:lnTo>
                  <a:lnTo>
                    <a:pt x="39370" y="207010"/>
                  </a:lnTo>
                  <a:lnTo>
                    <a:pt x="34290" y="218440"/>
                  </a:lnTo>
                  <a:lnTo>
                    <a:pt x="27940" y="228600"/>
                  </a:lnTo>
                  <a:lnTo>
                    <a:pt x="21590" y="240030"/>
                  </a:lnTo>
                  <a:lnTo>
                    <a:pt x="16510" y="250190"/>
                  </a:lnTo>
                  <a:lnTo>
                    <a:pt x="10160" y="260350"/>
                  </a:lnTo>
                  <a:lnTo>
                    <a:pt x="5080" y="267970"/>
                  </a:lnTo>
                  <a:lnTo>
                    <a:pt x="1270" y="274320"/>
                  </a:lnTo>
                  <a:lnTo>
                    <a:pt x="0" y="278130"/>
                  </a:lnTo>
                  <a:lnTo>
                    <a:pt x="7620" y="271780"/>
                  </a:lnTo>
                  <a:lnTo>
                    <a:pt x="17780" y="265430"/>
                  </a:lnTo>
                  <a:lnTo>
                    <a:pt x="39370" y="248920"/>
                  </a:lnTo>
                  <a:lnTo>
                    <a:pt x="50800" y="241300"/>
                  </a:lnTo>
                  <a:lnTo>
                    <a:pt x="62230" y="231140"/>
                  </a:lnTo>
                  <a:lnTo>
                    <a:pt x="106680" y="193040"/>
                  </a:lnTo>
                  <a:lnTo>
                    <a:pt x="138430" y="15748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39700" y="148590"/>
                  </a:lnTo>
                  <a:lnTo>
                    <a:pt x="134620" y="151130"/>
                  </a:lnTo>
                  <a:lnTo>
                    <a:pt x="133350" y="152400"/>
                  </a:lnTo>
                  <a:lnTo>
                    <a:pt x="128270" y="154940"/>
                  </a:lnTo>
                  <a:lnTo>
                    <a:pt x="135890" y="142240"/>
                  </a:lnTo>
                  <a:lnTo>
                    <a:pt x="139700" y="132080"/>
                  </a:lnTo>
                  <a:lnTo>
                    <a:pt x="139700" y="125730"/>
                  </a:lnTo>
                  <a:lnTo>
                    <a:pt x="138430" y="123190"/>
                  </a:lnTo>
                  <a:lnTo>
                    <a:pt x="135890" y="123190"/>
                  </a:lnTo>
                  <a:lnTo>
                    <a:pt x="133350" y="125730"/>
                  </a:lnTo>
                  <a:lnTo>
                    <a:pt x="130810" y="127000"/>
                  </a:lnTo>
                  <a:lnTo>
                    <a:pt x="123190" y="132080"/>
                  </a:lnTo>
                  <a:lnTo>
                    <a:pt x="109220" y="134620"/>
                  </a:lnTo>
                  <a:lnTo>
                    <a:pt x="99060" y="135890"/>
                  </a:lnTo>
                  <a:lnTo>
                    <a:pt x="93980" y="135890"/>
                  </a:lnTo>
                  <a:lnTo>
                    <a:pt x="90170" y="134620"/>
                  </a:lnTo>
                  <a:lnTo>
                    <a:pt x="86360" y="134620"/>
                  </a:lnTo>
                  <a:lnTo>
                    <a:pt x="82550" y="132080"/>
                  </a:lnTo>
                  <a:lnTo>
                    <a:pt x="78740" y="130810"/>
                  </a:lnTo>
                  <a:lnTo>
                    <a:pt x="73660" y="125730"/>
                  </a:lnTo>
                  <a:lnTo>
                    <a:pt x="72644" y="122682"/>
                  </a:lnTo>
                  <a:lnTo>
                    <a:pt x="73660" y="123190"/>
                  </a:lnTo>
                  <a:lnTo>
                    <a:pt x="74930" y="120650"/>
                  </a:lnTo>
                  <a:lnTo>
                    <a:pt x="82550" y="109220"/>
                  </a:lnTo>
                  <a:lnTo>
                    <a:pt x="96520" y="86360"/>
                  </a:lnTo>
                  <a:lnTo>
                    <a:pt x="111760" y="63500"/>
                  </a:lnTo>
                  <a:lnTo>
                    <a:pt x="118110" y="54610"/>
                  </a:lnTo>
                  <a:lnTo>
                    <a:pt x="121920" y="48260"/>
                  </a:lnTo>
                  <a:lnTo>
                    <a:pt x="124460" y="48260"/>
                  </a:lnTo>
                  <a:lnTo>
                    <a:pt x="127000" y="4699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6830"/>
                  </a:lnTo>
                  <a:lnTo>
                    <a:pt x="137160" y="33020"/>
                  </a:lnTo>
                  <a:lnTo>
                    <a:pt x="144780" y="21590"/>
                  </a:lnTo>
                  <a:lnTo>
                    <a:pt x="147320" y="19050"/>
                  </a:lnTo>
                  <a:lnTo>
                    <a:pt x="148590" y="16510"/>
                  </a:lnTo>
                  <a:lnTo>
                    <a:pt x="151130" y="12700"/>
                  </a:lnTo>
                  <a:lnTo>
                    <a:pt x="154940" y="10160"/>
                  </a:lnTo>
                  <a:lnTo>
                    <a:pt x="158750" y="8890"/>
                  </a:lnTo>
                  <a:lnTo>
                    <a:pt x="163830" y="7620"/>
                  </a:lnTo>
                  <a:lnTo>
                    <a:pt x="166370" y="7620"/>
                  </a:lnTo>
                  <a:lnTo>
                    <a:pt x="168910" y="10160"/>
                  </a:lnTo>
                  <a:lnTo>
                    <a:pt x="168910" y="15240"/>
                  </a:lnTo>
                  <a:lnTo>
                    <a:pt x="163830" y="24130"/>
                  </a:lnTo>
                  <a:lnTo>
                    <a:pt x="166370" y="21590"/>
                  </a:lnTo>
                  <a:lnTo>
                    <a:pt x="170180" y="19050"/>
                  </a:lnTo>
                  <a:lnTo>
                    <a:pt x="179070" y="10160"/>
                  </a:lnTo>
                  <a:lnTo>
                    <a:pt x="18161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0" name="object 980"/>
            <p:cNvSpPr/>
            <p:nvPr/>
          </p:nvSpPr>
          <p:spPr>
            <a:xfrm>
              <a:off x="4763770" y="2032000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0200"/>
                  </a:lnTo>
                  <a:lnTo>
                    <a:pt x="254000" y="330200"/>
                  </a:lnTo>
                  <a:lnTo>
                    <a:pt x="336550" y="2476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66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1" name="object 981"/>
            <p:cNvSpPr/>
            <p:nvPr/>
          </p:nvSpPr>
          <p:spPr>
            <a:xfrm>
              <a:off x="4763770" y="2032000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7650"/>
                  </a:lnTo>
                  <a:lnTo>
                    <a:pt x="254000" y="33020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2" name="object 982"/>
            <p:cNvSpPr/>
            <p:nvPr/>
          </p:nvSpPr>
          <p:spPr>
            <a:xfrm>
              <a:off x="4763770" y="2032000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4000" y="825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E6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3" name="object 983"/>
            <p:cNvSpPr/>
            <p:nvPr/>
          </p:nvSpPr>
          <p:spPr>
            <a:xfrm>
              <a:off x="4763770" y="2032000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0" y="82550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4000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4" name="object 984"/>
            <p:cNvSpPr/>
            <p:nvPr/>
          </p:nvSpPr>
          <p:spPr>
            <a:xfrm>
              <a:off x="5017770" y="2032000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82550" y="0"/>
                  </a:moveTo>
                  <a:lnTo>
                    <a:pt x="0" y="82550"/>
                  </a:lnTo>
                  <a:lnTo>
                    <a:pt x="0" y="330200"/>
                  </a:lnTo>
                  <a:lnTo>
                    <a:pt x="82550" y="247650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5656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5" name="object 985"/>
            <p:cNvSpPr/>
            <p:nvPr/>
          </p:nvSpPr>
          <p:spPr>
            <a:xfrm>
              <a:off x="5017770" y="2032000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765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6" name="object 986"/>
            <p:cNvSpPr/>
            <p:nvPr/>
          </p:nvSpPr>
          <p:spPr>
            <a:xfrm>
              <a:off x="4808280" y="2018090"/>
              <a:ext cx="299599" cy="28689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87" name="object 987"/>
            <p:cNvSpPr/>
            <p:nvPr/>
          </p:nvSpPr>
          <p:spPr>
            <a:xfrm>
              <a:off x="4758690" y="2048509"/>
              <a:ext cx="326390" cy="314960"/>
            </a:xfrm>
            <a:custGeom>
              <a:avLst/>
              <a:gdLst/>
              <a:ahLst/>
              <a:cxnLst/>
              <a:rect l="l" t="t" r="r" b="b"/>
              <a:pathLst>
                <a:path w="326389" h="314960">
                  <a:moveTo>
                    <a:pt x="55880" y="63500"/>
                  </a:moveTo>
                  <a:lnTo>
                    <a:pt x="57150" y="314960"/>
                  </a:lnTo>
                </a:path>
                <a:path w="326389" h="314960">
                  <a:moveTo>
                    <a:pt x="110489" y="63500"/>
                  </a:moveTo>
                  <a:lnTo>
                    <a:pt x="110489" y="314960"/>
                  </a:lnTo>
                </a:path>
                <a:path w="326389" h="314960">
                  <a:moveTo>
                    <a:pt x="163830" y="63500"/>
                  </a:moveTo>
                  <a:lnTo>
                    <a:pt x="165100" y="314960"/>
                  </a:lnTo>
                </a:path>
                <a:path w="326389" h="314960">
                  <a:moveTo>
                    <a:pt x="217170" y="63500"/>
                  </a:moveTo>
                  <a:lnTo>
                    <a:pt x="218439" y="314960"/>
                  </a:lnTo>
                </a:path>
                <a:path w="326389" h="314960">
                  <a:moveTo>
                    <a:pt x="290830" y="43179"/>
                  </a:moveTo>
                  <a:lnTo>
                    <a:pt x="292100" y="294639"/>
                  </a:lnTo>
                </a:path>
                <a:path w="326389" h="314960">
                  <a:moveTo>
                    <a:pt x="307339" y="20319"/>
                  </a:moveTo>
                  <a:lnTo>
                    <a:pt x="308610" y="273050"/>
                  </a:lnTo>
                </a:path>
                <a:path w="326389" h="314960">
                  <a:moveTo>
                    <a:pt x="325120" y="0"/>
                  </a:moveTo>
                  <a:lnTo>
                    <a:pt x="326389" y="252729"/>
                  </a:lnTo>
                </a:path>
                <a:path w="326389" h="314960">
                  <a:moveTo>
                    <a:pt x="271780" y="127000"/>
                  </a:moveTo>
                  <a:lnTo>
                    <a:pt x="0" y="128269"/>
                  </a:lnTo>
                </a:path>
                <a:path w="326389" h="314960">
                  <a:moveTo>
                    <a:pt x="271780" y="190500"/>
                  </a:moveTo>
                  <a:lnTo>
                    <a:pt x="0" y="191769"/>
                  </a:lnTo>
                </a:path>
                <a:path w="326389" h="314960">
                  <a:moveTo>
                    <a:pt x="271780" y="254000"/>
                  </a:moveTo>
                  <a:lnTo>
                    <a:pt x="0" y="255269"/>
                  </a:lnTo>
                </a:path>
                <a:path w="326389" h="314960">
                  <a:moveTo>
                    <a:pt x="292100" y="43179"/>
                  </a:moveTo>
                  <a:lnTo>
                    <a:pt x="17780" y="43179"/>
                  </a:lnTo>
                </a:path>
                <a:path w="326389" h="314960">
                  <a:moveTo>
                    <a:pt x="308610" y="20319"/>
                  </a:moveTo>
                  <a:lnTo>
                    <a:pt x="36830" y="21589"/>
                  </a:lnTo>
                </a:path>
                <a:path w="326389" h="314960">
                  <a:moveTo>
                    <a:pt x="326389" y="0"/>
                  </a:moveTo>
                  <a:lnTo>
                    <a:pt x="54610" y="126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88" name="object 988"/>
            <p:cNvSpPr/>
            <p:nvPr/>
          </p:nvSpPr>
          <p:spPr>
            <a:xfrm>
              <a:off x="4916230" y="2062540"/>
              <a:ext cx="154819" cy="180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89" name="object 989"/>
            <p:cNvSpPr/>
            <p:nvPr/>
          </p:nvSpPr>
          <p:spPr>
            <a:xfrm>
              <a:off x="6915150" y="2540000"/>
              <a:ext cx="1104900" cy="259079"/>
            </a:xfrm>
            <a:custGeom>
              <a:avLst/>
              <a:gdLst/>
              <a:ahLst/>
              <a:cxnLst/>
              <a:rect l="l" t="t" r="r" b="b"/>
              <a:pathLst>
                <a:path w="1104900" h="259080">
                  <a:moveTo>
                    <a:pt x="1104900" y="0"/>
                  </a:moveTo>
                  <a:lnTo>
                    <a:pt x="138429" y="0"/>
                  </a:lnTo>
                  <a:lnTo>
                    <a:pt x="0" y="259079"/>
                  </a:lnTo>
                  <a:lnTo>
                    <a:pt x="1104900" y="259079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0" name="object 990"/>
            <p:cNvSpPr/>
            <p:nvPr/>
          </p:nvSpPr>
          <p:spPr>
            <a:xfrm>
              <a:off x="6913880" y="2537459"/>
              <a:ext cx="1108710" cy="262890"/>
            </a:xfrm>
            <a:custGeom>
              <a:avLst/>
              <a:gdLst/>
              <a:ahLst/>
              <a:cxnLst/>
              <a:rect l="l" t="t" r="r" b="b"/>
              <a:pathLst>
                <a:path w="1108709" h="262889">
                  <a:moveTo>
                    <a:pt x="1108710" y="261620"/>
                  </a:moveTo>
                  <a:lnTo>
                    <a:pt x="1106170" y="262890"/>
                  </a:lnTo>
                  <a:lnTo>
                    <a:pt x="1107440" y="262890"/>
                  </a:lnTo>
                  <a:lnTo>
                    <a:pt x="1108710" y="261620"/>
                  </a:lnTo>
                  <a:close/>
                </a:path>
                <a:path w="1108709" h="262889">
                  <a:moveTo>
                    <a:pt x="1108710" y="2540"/>
                  </a:moveTo>
                  <a:lnTo>
                    <a:pt x="1107440" y="2540"/>
                  </a:lnTo>
                  <a:lnTo>
                    <a:pt x="1107440" y="0"/>
                  </a:lnTo>
                  <a:lnTo>
                    <a:pt x="1106170" y="0"/>
                  </a:lnTo>
                  <a:lnTo>
                    <a:pt x="1104900" y="0"/>
                  </a:lnTo>
                  <a:lnTo>
                    <a:pt x="1103630" y="0"/>
                  </a:lnTo>
                  <a:lnTo>
                    <a:pt x="1103630" y="5080"/>
                  </a:lnTo>
                  <a:lnTo>
                    <a:pt x="110363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3630" y="5080"/>
                  </a:lnTo>
                  <a:lnTo>
                    <a:pt x="1103630" y="0"/>
                  </a:lnTo>
                  <a:lnTo>
                    <a:pt x="138430" y="0"/>
                  </a:lnTo>
                  <a:lnTo>
                    <a:pt x="138430" y="127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3630" y="261620"/>
                  </a:lnTo>
                  <a:lnTo>
                    <a:pt x="1104900" y="261620"/>
                  </a:lnTo>
                  <a:lnTo>
                    <a:pt x="1108710" y="261620"/>
                  </a:lnTo>
                  <a:lnTo>
                    <a:pt x="110871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1" name="object 991"/>
            <p:cNvSpPr/>
            <p:nvPr/>
          </p:nvSpPr>
          <p:spPr>
            <a:xfrm>
              <a:off x="6915150" y="2799080"/>
              <a:ext cx="1104900" cy="109220"/>
            </a:xfrm>
            <a:custGeom>
              <a:avLst/>
              <a:gdLst/>
              <a:ahLst/>
              <a:cxnLst/>
              <a:rect l="l" t="t" r="r" b="b"/>
              <a:pathLst>
                <a:path w="1104900" h="109219">
                  <a:moveTo>
                    <a:pt x="1104900" y="0"/>
                  </a:moveTo>
                  <a:lnTo>
                    <a:pt x="0" y="0"/>
                  </a:lnTo>
                  <a:lnTo>
                    <a:pt x="0" y="109220"/>
                  </a:lnTo>
                  <a:lnTo>
                    <a:pt x="1104900" y="10922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2" name="object 992"/>
            <p:cNvSpPr/>
            <p:nvPr/>
          </p:nvSpPr>
          <p:spPr>
            <a:xfrm>
              <a:off x="6912610" y="2796539"/>
              <a:ext cx="1109980" cy="114300"/>
            </a:xfrm>
            <a:custGeom>
              <a:avLst/>
              <a:gdLst/>
              <a:ahLst/>
              <a:cxnLst/>
              <a:rect l="l" t="t" r="r" b="b"/>
              <a:pathLst>
                <a:path w="1109979" h="114300">
                  <a:moveTo>
                    <a:pt x="1109980" y="2540"/>
                  </a:moveTo>
                  <a:lnTo>
                    <a:pt x="1108710" y="0"/>
                  </a:lnTo>
                  <a:lnTo>
                    <a:pt x="1107440" y="0"/>
                  </a:lnTo>
                  <a:lnTo>
                    <a:pt x="1106170" y="0"/>
                  </a:lnTo>
                  <a:lnTo>
                    <a:pt x="1104900" y="0"/>
                  </a:lnTo>
                  <a:lnTo>
                    <a:pt x="1104900" y="3810"/>
                  </a:lnTo>
                  <a:lnTo>
                    <a:pt x="1104900" y="109220"/>
                  </a:lnTo>
                  <a:lnTo>
                    <a:pt x="5080" y="109220"/>
                  </a:lnTo>
                  <a:lnTo>
                    <a:pt x="5080" y="3810"/>
                  </a:lnTo>
                  <a:lnTo>
                    <a:pt x="1104900" y="3810"/>
                  </a:lnTo>
                  <a:lnTo>
                    <a:pt x="1104900" y="0"/>
                  </a:lnTo>
                  <a:lnTo>
                    <a:pt x="2540" y="0"/>
                  </a:lnTo>
                  <a:lnTo>
                    <a:pt x="127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1270" y="111760"/>
                  </a:lnTo>
                  <a:lnTo>
                    <a:pt x="1270" y="114300"/>
                  </a:lnTo>
                  <a:lnTo>
                    <a:pt x="2540" y="114300"/>
                  </a:lnTo>
                  <a:lnTo>
                    <a:pt x="3810" y="114300"/>
                  </a:lnTo>
                  <a:lnTo>
                    <a:pt x="1108710" y="114300"/>
                  </a:lnTo>
                  <a:lnTo>
                    <a:pt x="1108710" y="111760"/>
                  </a:lnTo>
                  <a:lnTo>
                    <a:pt x="1109980" y="111760"/>
                  </a:lnTo>
                  <a:lnTo>
                    <a:pt x="1109980" y="3810"/>
                  </a:lnTo>
                  <a:lnTo>
                    <a:pt x="11099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3" name="object 993"/>
            <p:cNvSpPr/>
            <p:nvPr/>
          </p:nvSpPr>
          <p:spPr>
            <a:xfrm>
              <a:off x="7284720" y="1917699"/>
              <a:ext cx="704850" cy="537210"/>
            </a:xfrm>
            <a:custGeom>
              <a:avLst/>
              <a:gdLst/>
              <a:ahLst/>
              <a:cxnLst/>
              <a:rect l="l" t="t" r="r" b="b"/>
              <a:pathLst>
                <a:path w="704850" h="537210">
                  <a:moveTo>
                    <a:pt x="704850" y="13970"/>
                  </a:moveTo>
                  <a:lnTo>
                    <a:pt x="703580" y="10160"/>
                  </a:lnTo>
                  <a:lnTo>
                    <a:pt x="701040" y="5080"/>
                  </a:lnTo>
                  <a:lnTo>
                    <a:pt x="698500" y="3810"/>
                  </a:lnTo>
                  <a:lnTo>
                    <a:pt x="695960" y="1270"/>
                  </a:lnTo>
                  <a:lnTo>
                    <a:pt x="692150" y="1270"/>
                  </a:lnTo>
                  <a:lnTo>
                    <a:pt x="689610" y="0"/>
                  </a:lnTo>
                  <a:lnTo>
                    <a:pt x="684530" y="0"/>
                  </a:lnTo>
                  <a:lnTo>
                    <a:pt x="684530" y="30480"/>
                  </a:lnTo>
                  <a:lnTo>
                    <a:pt x="684530" y="504190"/>
                  </a:lnTo>
                  <a:lnTo>
                    <a:pt x="68326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1830" y="516890"/>
                  </a:lnTo>
                  <a:lnTo>
                    <a:pt x="31750" y="516890"/>
                  </a:lnTo>
                  <a:lnTo>
                    <a:pt x="2921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19050" y="500380"/>
                  </a:lnTo>
                  <a:lnTo>
                    <a:pt x="19050" y="33020"/>
                  </a:lnTo>
                  <a:lnTo>
                    <a:pt x="2032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4130" y="22860"/>
                  </a:lnTo>
                  <a:lnTo>
                    <a:pt x="26670" y="22860"/>
                  </a:lnTo>
                  <a:lnTo>
                    <a:pt x="29210" y="21590"/>
                  </a:lnTo>
                  <a:lnTo>
                    <a:pt x="674370" y="21590"/>
                  </a:lnTo>
                  <a:lnTo>
                    <a:pt x="678180" y="22860"/>
                  </a:lnTo>
                  <a:lnTo>
                    <a:pt x="679450" y="22860"/>
                  </a:lnTo>
                  <a:lnTo>
                    <a:pt x="681990" y="25400"/>
                  </a:lnTo>
                  <a:lnTo>
                    <a:pt x="683260" y="26670"/>
                  </a:lnTo>
                  <a:lnTo>
                    <a:pt x="684530" y="30480"/>
                  </a:lnTo>
                  <a:lnTo>
                    <a:pt x="68453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6350" y="3810"/>
                  </a:lnTo>
                  <a:lnTo>
                    <a:pt x="3810" y="5080"/>
                  </a:lnTo>
                  <a:lnTo>
                    <a:pt x="0" y="16510"/>
                  </a:lnTo>
                  <a:lnTo>
                    <a:pt x="0" y="515620"/>
                  </a:lnTo>
                  <a:lnTo>
                    <a:pt x="127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9610" y="537210"/>
                  </a:lnTo>
                  <a:lnTo>
                    <a:pt x="693420" y="535940"/>
                  </a:lnTo>
                  <a:lnTo>
                    <a:pt x="695960" y="533400"/>
                  </a:lnTo>
                  <a:lnTo>
                    <a:pt x="699770" y="530860"/>
                  </a:lnTo>
                  <a:lnTo>
                    <a:pt x="702310" y="527050"/>
                  </a:lnTo>
                  <a:lnTo>
                    <a:pt x="704850" y="519430"/>
                  </a:lnTo>
                  <a:lnTo>
                    <a:pt x="70485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4" name="object 994"/>
            <p:cNvSpPr/>
            <p:nvPr/>
          </p:nvSpPr>
          <p:spPr>
            <a:xfrm>
              <a:off x="7303770" y="1939289"/>
              <a:ext cx="665480" cy="495300"/>
            </a:xfrm>
            <a:custGeom>
              <a:avLst/>
              <a:gdLst/>
              <a:ahLst/>
              <a:cxnLst/>
              <a:rect l="l" t="t" r="r" b="b"/>
              <a:pathLst>
                <a:path w="665479" h="495300">
                  <a:moveTo>
                    <a:pt x="665480" y="8890"/>
                  </a:move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19050" y="476250"/>
                  </a:lnTo>
                  <a:lnTo>
                    <a:pt x="17780" y="473710"/>
                  </a:lnTo>
                  <a:lnTo>
                    <a:pt x="15240" y="469900"/>
                  </a:lnTo>
                  <a:lnTo>
                    <a:pt x="13970" y="466090"/>
                  </a:lnTo>
                  <a:lnTo>
                    <a:pt x="13970" y="2794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032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643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016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127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8790"/>
                  </a:lnTo>
                  <a:lnTo>
                    <a:pt x="3810" y="490220"/>
                  </a:lnTo>
                  <a:lnTo>
                    <a:pt x="6350" y="491490"/>
                  </a:lnTo>
                  <a:lnTo>
                    <a:pt x="10160" y="494030"/>
                  </a:lnTo>
                  <a:lnTo>
                    <a:pt x="1270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889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5" name="object 995"/>
            <p:cNvSpPr/>
            <p:nvPr/>
          </p:nvSpPr>
          <p:spPr>
            <a:xfrm>
              <a:off x="7317739" y="1953259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40" h="466089">
                  <a:moveTo>
                    <a:pt x="626109" y="0"/>
                  </a:moveTo>
                  <a:lnTo>
                    <a:pt x="12700" y="0"/>
                  </a:lnTo>
                  <a:lnTo>
                    <a:pt x="6350" y="1269"/>
                  </a:lnTo>
                  <a:lnTo>
                    <a:pt x="3809" y="3810"/>
                  </a:lnTo>
                  <a:lnTo>
                    <a:pt x="1269" y="8889"/>
                  </a:lnTo>
                  <a:lnTo>
                    <a:pt x="0" y="13969"/>
                  </a:lnTo>
                  <a:lnTo>
                    <a:pt x="0" y="452119"/>
                  </a:lnTo>
                  <a:lnTo>
                    <a:pt x="1269" y="454660"/>
                  </a:lnTo>
                  <a:lnTo>
                    <a:pt x="2539" y="458469"/>
                  </a:lnTo>
                  <a:lnTo>
                    <a:pt x="3809" y="461010"/>
                  </a:lnTo>
                  <a:lnTo>
                    <a:pt x="6350" y="463550"/>
                  </a:lnTo>
                  <a:lnTo>
                    <a:pt x="11429" y="466089"/>
                  </a:lnTo>
                  <a:lnTo>
                    <a:pt x="623569" y="466089"/>
                  </a:lnTo>
                  <a:lnTo>
                    <a:pt x="628650" y="464819"/>
                  </a:lnTo>
                  <a:lnTo>
                    <a:pt x="633729" y="461010"/>
                  </a:lnTo>
                  <a:lnTo>
                    <a:pt x="636269" y="454660"/>
                  </a:lnTo>
                  <a:lnTo>
                    <a:pt x="637539" y="449579"/>
                  </a:lnTo>
                  <a:lnTo>
                    <a:pt x="637539" y="8889"/>
                  </a:lnTo>
                  <a:lnTo>
                    <a:pt x="635000" y="3810"/>
                  </a:lnTo>
                  <a:lnTo>
                    <a:pt x="631189" y="1269"/>
                  </a:lnTo>
                  <a:lnTo>
                    <a:pt x="626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6" name="object 996"/>
            <p:cNvSpPr/>
            <p:nvPr/>
          </p:nvSpPr>
          <p:spPr>
            <a:xfrm>
              <a:off x="7283450" y="1916429"/>
              <a:ext cx="709930" cy="541020"/>
            </a:xfrm>
            <a:custGeom>
              <a:avLst/>
              <a:gdLst/>
              <a:ahLst/>
              <a:cxnLst/>
              <a:rect l="l" t="t" r="r" b="b"/>
              <a:pathLst>
                <a:path w="709929" h="541019">
                  <a:moveTo>
                    <a:pt x="674370" y="49530"/>
                  </a:moveTo>
                  <a:lnTo>
                    <a:pt x="674116" y="49530"/>
                  </a:lnTo>
                  <a:lnTo>
                    <a:pt x="673100" y="44450"/>
                  </a:lnTo>
                  <a:lnTo>
                    <a:pt x="669290" y="3937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080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1910" y="497840"/>
                  </a:lnTo>
                  <a:lnTo>
                    <a:pt x="39370" y="496570"/>
                  </a:lnTo>
                  <a:lnTo>
                    <a:pt x="35560" y="488950"/>
                  </a:lnTo>
                  <a:lnTo>
                    <a:pt x="35560" y="487680"/>
                  </a:lnTo>
                  <a:lnTo>
                    <a:pt x="35560" y="486410"/>
                  </a:lnTo>
                  <a:lnTo>
                    <a:pt x="35560" y="50800"/>
                  </a:lnTo>
                  <a:lnTo>
                    <a:pt x="36830" y="45720"/>
                  </a:lnTo>
                  <a:lnTo>
                    <a:pt x="3810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69290" y="45720"/>
                  </a:lnTo>
                  <a:lnTo>
                    <a:pt x="66929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402" y="35877"/>
                  </a:lnTo>
                  <a:lnTo>
                    <a:pt x="40640" y="36830"/>
                  </a:lnTo>
                  <a:lnTo>
                    <a:pt x="36830" y="39370"/>
                  </a:lnTo>
                  <a:lnTo>
                    <a:pt x="33020" y="44450"/>
                  </a:lnTo>
                  <a:lnTo>
                    <a:pt x="31750" y="50800"/>
                  </a:lnTo>
                  <a:lnTo>
                    <a:pt x="31750" y="486410"/>
                  </a:lnTo>
                  <a:lnTo>
                    <a:pt x="31750" y="487680"/>
                  </a:lnTo>
                  <a:lnTo>
                    <a:pt x="32385" y="487680"/>
                  </a:lnTo>
                  <a:lnTo>
                    <a:pt x="33020" y="488950"/>
                  </a:lnTo>
                  <a:lnTo>
                    <a:pt x="33020" y="492760"/>
                  </a:lnTo>
                  <a:lnTo>
                    <a:pt x="35560" y="496570"/>
                  </a:lnTo>
                  <a:lnTo>
                    <a:pt x="38100" y="499110"/>
                  </a:lnTo>
                  <a:lnTo>
                    <a:pt x="39370" y="501650"/>
                  </a:lnTo>
                  <a:lnTo>
                    <a:pt x="43180" y="502920"/>
                  </a:lnTo>
                  <a:lnTo>
                    <a:pt x="45720" y="504190"/>
                  </a:lnTo>
                  <a:lnTo>
                    <a:pt x="49530" y="505460"/>
                  </a:lnTo>
                  <a:lnTo>
                    <a:pt x="5080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30"/>
                  </a:lnTo>
                  <a:close/>
                </a:path>
                <a:path w="709929" h="541019">
                  <a:moveTo>
                    <a:pt x="688340" y="24142"/>
                  </a:moveTo>
                  <a:lnTo>
                    <a:pt x="684530" y="24142"/>
                  </a:lnTo>
                  <a:lnTo>
                    <a:pt x="684530" y="49784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69290" y="516890"/>
                  </a:lnTo>
                  <a:lnTo>
                    <a:pt x="38100" y="516890"/>
                  </a:lnTo>
                  <a:lnTo>
                    <a:pt x="36830" y="516890"/>
                  </a:lnTo>
                  <a:lnTo>
                    <a:pt x="33020" y="516890"/>
                  </a:lnTo>
                  <a:lnTo>
                    <a:pt x="30480" y="515620"/>
                  </a:lnTo>
                  <a:lnTo>
                    <a:pt x="27940" y="513080"/>
                  </a:lnTo>
                  <a:lnTo>
                    <a:pt x="26670" y="512445"/>
                  </a:lnTo>
                  <a:lnTo>
                    <a:pt x="26670" y="511810"/>
                  </a:lnTo>
                  <a:lnTo>
                    <a:pt x="24130" y="508000"/>
                  </a:lnTo>
                  <a:lnTo>
                    <a:pt x="22860" y="505460"/>
                  </a:lnTo>
                  <a:lnTo>
                    <a:pt x="21590" y="501650"/>
                  </a:lnTo>
                  <a:lnTo>
                    <a:pt x="21590" y="500380"/>
                  </a:lnTo>
                  <a:lnTo>
                    <a:pt x="21590" y="497840"/>
                  </a:lnTo>
                  <a:lnTo>
                    <a:pt x="24130" y="497840"/>
                  </a:lnTo>
                  <a:lnTo>
                    <a:pt x="24130" y="27940"/>
                  </a:lnTo>
                  <a:lnTo>
                    <a:pt x="25400" y="26670"/>
                  </a:lnTo>
                  <a:lnTo>
                    <a:pt x="30480" y="2413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1990" y="497840"/>
                  </a:lnTo>
                  <a:lnTo>
                    <a:pt x="684530" y="497840"/>
                  </a:lnTo>
                  <a:lnTo>
                    <a:pt x="684530" y="24142"/>
                  </a:lnTo>
                  <a:lnTo>
                    <a:pt x="683272" y="24142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30480" y="20320"/>
                  </a:lnTo>
                  <a:lnTo>
                    <a:pt x="26670" y="21590"/>
                  </a:lnTo>
                  <a:lnTo>
                    <a:pt x="24130" y="22860"/>
                  </a:lnTo>
                  <a:lnTo>
                    <a:pt x="21590" y="25400"/>
                  </a:lnTo>
                  <a:lnTo>
                    <a:pt x="17780" y="25400"/>
                  </a:lnTo>
                  <a:lnTo>
                    <a:pt x="17780" y="497840"/>
                  </a:lnTo>
                  <a:lnTo>
                    <a:pt x="18402" y="499706"/>
                  </a:lnTo>
                  <a:lnTo>
                    <a:pt x="18402" y="500380"/>
                  </a:lnTo>
                  <a:lnTo>
                    <a:pt x="18618" y="500380"/>
                  </a:lnTo>
                  <a:lnTo>
                    <a:pt x="19050" y="501650"/>
                  </a:lnTo>
                  <a:lnTo>
                    <a:pt x="19050" y="506730"/>
                  </a:lnTo>
                  <a:lnTo>
                    <a:pt x="21590" y="510540"/>
                  </a:lnTo>
                  <a:lnTo>
                    <a:pt x="22860" y="513080"/>
                  </a:lnTo>
                  <a:lnTo>
                    <a:pt x="2413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29210" y="518160"/>
                  </a:lnTo>
                  <a:lnTo>
                    <a:pt x="36830" y="520700"/>
                  </a:lnTo>
                  <a:lnTo>
                    <a:pt x="38100" y="520700"/>
                  </a:lnTo>
                  <a:lnTo>
                    <a:pt x="669290" y="520700"/>
                  </a:lnTo>
                  <a:lnTo>
                    <a:pt x="671830" y="520700"/>
                  </a:lnTo>
                  <a:lnTo>
                    <a:pt x="671830" y="519861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24142"/>
                  </a:lnTo>
                  <a:close/>
                </a:path>
                <a:path w="709929" h="541019">
                  <a:moveTo>
                    <a:pt x="709917" y="5092"/>
                  </a:moveTo>
                  <a:lnTo>
                    <a:pt x="703567" y="5092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8340" y="0"/>
                  </a:lnTo>
                  <a:lnTo>
                    <a:pt x="16510" y="0"/>
                  </a:lnTo>
                  <a:lnTo>
                    <a:pt x="15240" y="0"/>
                  </a:lnTo>
                  <a:lnTo>
                    <a:pt x="15240" y="431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0" y="17780"/>
                  </a:lnTo>
                  <a:lnTo>
                    <a:pt x="1524" y="18300"/>
                  </a:lnTo>
                  <a:lnTo>
                    <a:pt x="2540" y="17780"/>
                  </a:lnTo>
                  <a:lnTo>
                    <a:pt x="3810" y="15240"/>
                  </a:lnTo>
                  <a:lnTo>
                    <a:pt x="5080" y="10160"/>
                  </a:lnTo>
                  <a:lnTo>
                    <a:pt x="6350" y="7620"/>
                  </a:lnTo>
                  <a:lnTo>
                    <a:pt x="7620" y="6350"/>
                  </a:lnTo>
                  <a:lnTo>
                    <a:pt x="12700" y="3810"/>
                  </a:lnTo>
                  <a:lnTo>
                    <a:pt x="15240" y="3810"/>
                  </a:lnTo>
                  <a:lnTo>
                    <a:pt x="16510" y="3810"/>
                  </a:lnTo>
                  <a:lnTo>
                    <a:pt x="68834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1040" y="51689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27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6350" y="52832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1524" y="18300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0" y="520700"/>
                  </a:lnTo>
                  <a:lnTo>
                    <a:pt x="1270" y="525780"/>
                  </a:lnTo>
                  <a:lnTo>
                    <a:pt x="6350" y="533400"/>
                  </a:lnTo>
                  <a:lnTo>
                    <a:pt x="8890" y="53721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7390" y="520700"/>
                  </a:lnTo>
                  <a:lnTo>
                    <a:pt x="707390" y="516890"/>
                  </a:lnTo>
                  <a:lnTo>
                    <a:pt x="709917" y="516890"/>
                  </a:lnTo>
                  <a:lnTo>
                    <a:pt x="709917" y="50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7" name="object 997"/>
            <p:cNvSpPr/>
            <p:nvPr/>
          </p:nvSpPr>
          <p:spPr>
            <a:xfrm>
              <a:off x="7438389" y="2454909"/>
              <a:ext cx="388620" cy="35560"/>
            </a:xfrm>
            <a:custGeom>
              <a:avLst/>
              <a:gdLst/>
              <a:ahLst/>
              <a:cxnLst/>
              <a:rect l="l" t="t" r="r" b="b"/>
              <a:pathLst>
                <a:path w="388620" h="35560">
                  <a:moveTo>
                    <a:pt x="388619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2539" y="15239"/>
                  </a:lnTo>
                  <a:lnTo>
                    <a:pt x="2539" y="19050"/>
                  </a:lnTo>
                  <a:lnTo>
                    <a:pt x="3809" y="21589"/>
                  </a:lnTo>
                  <a:lnTo>
                    <a:pt x="5079" y="25400"/>
                  </a:lnTo>
                  <a:lnTo>
                    <a:pt x="10159" y="27939"/>
                  </a:lnTo>
                  <a:lnTo>
                    <a:pt x="10159" y="35560"/>
                  </a:lnTo>
                  <a:lnTo>
                    <a:pt x="378459" y="35560"/>
                  </a:lnTo>
                  <a:lnTo>
                    <a:pt x="378459" y="27939"/>
                  </a:lnTo>
                  <a:lnTo>
                    <a:pt x="383539" y="25400"/>
                  </a:lnTo>
                  <a:lnTo>
                    <a:pt x="386079" y="21589"/>
                  </a:lnTo>
                  <a:lnTo>
                    <a:pt x="386079" y="19050"/>
                  </a:lnTo>
                  <a:lnTo>
                    <a:pt x="387350" y="15239"/>
                  </a:lnTo>
                  <a:lnTo>
                    <a:pt x="387350" y="8889"/>
                  </a:lnTo>
                  <a:lnTo>
                    <a:pt x="388619" y="2539"/>
                  </a:lnTo>
                  <a:lnTo>
                    <a:pt x="388619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8" name="object 998"/>
            <p:cNvSpPr/>
            <p:nvPr/>
          </p:nvSpPr>
          <p:spPr>
            <a:xfrm>
              <a:off x="7437120" y="2452369"/>
              <a:ext cx="391160" cy="40640"/>
            </a:xfrm>
            <a:custGeom>
              <a:avLst/>
              <a:gdLst/>
              <a:ahLst/>
              <a:cxnLst/>
              <a:rect l="l" t="t" r="r" b="b"/>
              <a:pathLst>
                <a:path w="391159" h="40639">
                  <a:moveTo>
                    <a:pt x="391160" y="1270"/>
                  </a:moveTo>
                  <a:lnTo>
                    <a:pt x="390512" y="1270"/>
                  </a:lnTo>
                  <a:lnTo>
                    <a:pt x="389890" y="1270"/>
                  </a:lnTo>
                  <a:lnTo>
                    <a:pt x="389890" y="0"/>
                  </a:lnTo>
                  <a:lnTo>
                    <a:pt x="388620" y="0"/>
                  </a:lnTo>
                  <a:lnTo>
                    <a:pt x="388620" y="5080"/>
                  </a:lnTo>
                  <a:lnTo>
                    <a:pt x="387350" y="1143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3540" y="26670"/>
                  </a:lnTo>
                  <a:lnTo>
                    <a:pt x="382270" y="27940"/>
                  </a:lnTo>
                  <a:lnTo>
                    <a:pt x="379730" y="27940"/>
                  </a:lnTo>
                  <a:lnTo>
                    <a:pt x="377825" y="29845"/>
                  </a:lnTo>
                  <a:lnTo>
                    <a:pt x="377190" y="2921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3970" y="35560"/>
                  </a:lnTo>
                  <a:lnTo>
                    <a:pt x="13970" y="31750"/>
                  </a:lnTo>
                  <a:lnTo>
                    <a:pt x="16510" y="33020"/>
                  </a:lnTo>
                  <a:lnTo>
                    <a:pt x="375920" y="33020"/>
                  </a:lnTo>
                  <a:lnTo>
                    <a:pt x="377190" y="31750"/>
                  </a:lnTo>
                  <a:lnTo>
                    <a:pt x="377190" y="29210"/>
                  </a:lnTo>
                  <a:lnTo>
                    <a:pt x="375920" y="27940"/>
                  </a:lnTo>
                  <a:lnTo>
                    <a:pt x="16510" y="27940"/>
                  </a:lnTo>
                  <a:lnTo>
                    <a:pt x="13970" y="29210"/>
                  </a:lnTo>
                  <a:lnTo>
                    <a:pt x="11430" y="27940"/>
                  </a:lnTo>
                  <a:lnTo>
                    <a:pt x="1016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5080" y="17780"/>
                  </a:lnTo>
                  <a:lnTo>
                    <a:pt x="3810" y="11430"/>
                  </a:lnTo>
                  <a:lnTo>
                    <a:pt x="3810" y="5080"/>
                  </a:lnTo>
                  <a:lnTo>
                    <a:pt x="388620" y="5080"/>
                  </a:lnTo>
                  <a:lnTo>
                    <a:pt x="388620" y="0"/>
                  </a:lnTo>
                  <a:lnTo>
                    <a:pt x="127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17780"/>
                  </a:lnTo>
                  <a:lnTo>
                    <a:pt x="254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8890" y="30480"/>
                  </a:lnTo>
                  <a:lnTo>
                    <a:pt x="10160" y="31750"/>
                  </a:lnTo>
                  <a:lnTo>
                    <a:pt x="10160" y="38100"/>
                  </a:lnTo>
                  <a:lnTo>
                    <a:pt x="10160" y="39370"/>
                  </a:lnTo>
                  <a:lnTo>
                    <a:pt x="11430" y="40640"/>
                  </a:lnTo>
                  <a:lnTo>
                    <a:pt x="381000" y="40640"/>
                  </a:lnTo>
                  <a:lnTo>
                    <a:pt x="381000" y="38100"/>
                  </a:lnTo>
                  <a:lnTo>
                    <a:pt x="382270" y="38100"/>
                  </a:lnTo>
                  <a:lnTo>
                    <a:pt x="382270" y="33020"/>
                  </a:lnTo>
                  <a:lnTo>
                    <a:pt x="382270" y="30480"/>
                  </a:lnTo>
                  <a:lnTo>
                    <a:pt x="386080" y="29210"/>
                  </a:lnTo>
                  <a:lnTo>
                    <a:pt x="388620" y="25400"/>
                  </a:lnTo>
                  <a:lnTo>
                    <a:pt x="388620" y="21590"/>
                  </a:lnTo>
                  <a:lnTo>
                    <a:pt x="389890" y="17780"/>
                  </a:lnTo>
                  <a:lnTo>
                    <a:pt x="389890" y="11430"/>
                  </a:lnTo>
                  <a:lnTo>
                    <a:pt x="391160" y="5080"/>
                  </a:lnTo>
                  <a:lnTo>
                    <a:pt x="389890" y="5080"/>
                  </a:lnTo>
                  <a:lnTo>
                    <a:pt x="389890" y="2540"/>
                  </a:lnTo>
                  <a:lnTo>
                    <a:pt x="391160" y="2540"/>
                  </a:lnTo>
                  <a:lnTo>
                    <a:pt x="391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9" name="object 999"/>
            <p:cNvSpPr/>
            <p:nvPr/>
          </p:nvSpPr>
          <p:spPr>
            <a:xfrm>
              <a:off x="7240270" y="2490469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89" y="0"/>
                  </a:moveTo>
                  <a:lnTo>
                    <a:pt x="29209" y="0"/>
                  </a:lnTo>
                  <a:lnTo>
                    <a:pt x="21589" y="2539"/>
                  </a:lnTo>
                  <a:lnTo>
                    <a:pt x="15239" y="6350"/>
                  </a:lnTo>
                  <a:lnTo>
                    <a:pt x="10159" y="10159"/>
                  </a:lnTo>
                  <a:lnTo>
                    <a:pt x="5079" y="15239"/>
                  </a:lnTo>
                  <a:lnTo>
                    <a:pt x="0" y="27939"/>
                  </a:lnTo>
                  <a:lnTo>
                    <a:pt x="0" y="144779"/>
                  </a:lnTo>
                  <a:lnTo>
                    <a:pt x="736600" y="144779"/>
                  </a:lnTo>
                  <a:lnTo>
                    <a:pt x="736600" y="27939"/>
                  </a:lnTo>
                  <a:lnTo>
                    <a:pt x="707389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0" name="object 1000"/>
            <p:cNvSpPr/>
            <p:nvPr/>
          </p:nvSpPr>
          <p:spPr>
            <a:xfrm>
              <a:off x="7237717" y="2487929"/>
              <a:ext cx="742315" cy="148590"/>
            </a:xfrm>
            <a:custGeom>
              <a:avLst/>
              <a:gdLst/>
              <a:ahLst/>
              <a:cxnLst/>
              <a:rect l="l" t="t" r="r" b="b"/>
              <a:pathLst>
                <a:path w="742315" h="148589">
                  <a:moveTo>
                    <a:pt x="741692" y="36830"/>
                  </a:moveTo>
                  <a:lnTo>
                    <a:pt x="740422" y="30480"/>
                  </a:lnTo>
                  <a:lnTo>
                    <a:pt x="736612" y="20955"/>
                  </a:lnTo>
                  <a:lnTo>
                    <a:pt x="736612" y="30480"/>
                  </a:lnTo>
                  <a:lnTo>
                    <a:pt x="736612" y="36830"/>
                  </a:lnTo>
                  <a:lnTo>
                    <a:pt x="736600" y="144780"/>
                  </a:lnTo>
                  <a:lnTo>
                    <a:pt x="3822" y="144780"/>
                  </a:lnTo>
                  <a:lnTo>
                    <a:pt x="3822" y="36830"/>
                  </a:lnTo>
                  <a:lnTo>
                    <a:pt x="3822" y="30480"/>
                  </a:lnTo>
                  <a:lnTo>
                    <a:pt x="6362" y="25400"/>
                  </a:lnTo>
                  <a:lnTo>
                    <a:pt x="8902" y="19050"/>
                  </a:lnTo>
                  <a:lnTo>
                    <a:pt x="12712" y="13970"/>
                  </a:lnTo>
                  <a:lnTo>
                    <a:pt x="19062" y="10160"/>
                  </a:lnTo>
                  <a:lnTo>
                    <a:pt x="24142" y="6350"/>
                  </a:lnTo>
                  <a:lnTo>
                    <a:pt x="31762" y="5080"/>
                  </a:lnTo>
                  <a:lnTo>
                    <a:pt x="38747" y="5080"/>
                  </a:lnTo>
                  <a:lnTo>
                    <a:pt x="39382" y="5080"/>
                  </a:lnTo>
                  <a:lnTo>
                    <a:pt x="701052" y="5080"/>
                  </a:lnTo>
                  <a:lnTo>
                    <a:pt x="709942" y="5080"/>
                  </a:lnTo>
                  <a:lnTo>
                    <a:pt x="717562" y="6350"/>
                  </a:lnTo>
                  <a:lnTo>
                    <a:pt x="727722" y="13970"/>
                  </a:lnTo>
                  <a:lnTo>
                    <a:pt x="731532" y="19050"/>
                  </a:lnTo>
                  <a:lnTo>
                    <a:pt x="735342" y="25400"/>
                  </a:lnTo>
                  <a:lnTo>
                    <a:pt x="736612" y="30480"/>
                  </a:lnTo>
                  <a:lnTo>
                    <a:pt x="736612" y="20955"/>
                  </a:lnTo>
                  <a:lnTo>
                    <a:pt x="701052" y="0"/>
                  </a:lnTo>
                  <a:lnTo>
                    <a:pt x="39382" y="0"/>
                  </a:lnTo>
                  <a:lnTo>
                    <a:pt x="38747" y="0"/>
                  </a:lnTo>
                  <a:lnTo>
                    <a:pt x="31762" y="1270"/>
                  </a:lnTo>
                  <a:lnTo>
                    <a:pt x="22872" y="3810"/>
                  </a:lnTo>
                  <a:lnTo>
                    <a:pt x="12" y="36830"/>
                  </a:lnTo>
                  <a:lnTo>
                    <a:pt x="0" y="148590"/>
                  </a:lnTo>
                  <a:lnTo>
                    <a:pt x="2552" y="148590"/>
                  </a:lnTo>
                  <a:lnTo>
                    <a:pt x="3822" y="148590"/>
                  </a:lnTo>
                  <a:lnTo>
                    <a:pt x="739152" y="148590"/>
                  </a:lnTo>
                  <a:lnTo>
                    <a:pt x="740422" y="148590"/>
                  </a:lnTo>
                  <a:lnTo>
                    <a:pt x="741692" y="147320"/>
                  </a:lnTo>
                  <a:lnTo>
                    <a:pt x="740422" y="147955"/>
                  </a:lnTo>
                  <a:lnTo>
                    <a:pt x="740422" y="147320"/>
                  </a:lnTo>
                  <a:lnTo>
                    <a:pt x="741692" y="147320"/>
                  </a:lnTo>
                  <a:lnTo>
                    <a:pt x="741692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1" name="object 1001"/>
            <p:cNvSpPr/>
            <p:nvPr/>
          </p:nvSpPr>
          <p:spPr>
            <a:xfrm>
              <a:off x="7158989" y="2736850"/>
              <a:ext cx="855980" cy="40640"/>
            </a:xfrm>
            <a:custGeom>
              <a:avLst/>
              <a:gdLst/>
              <a:ahLst/>
              <a:cxnLst/>
              <a:rect l="l" t="t" r="r" b="b"/>
              <a:pathLst>
                <a:path w="855979" h="40639">
                  <a:moveTo>
                    <a:pt x="834389" y="0"/>
                  </a:moveTo>
                  <a:lnTo>
                    <a:pt x="21589" y="0"/>
                  </a:lnTo>
                  <a:lnTo>
                    <a:pt x="19050" y="5079"/>
                  </a:lnTo>
                  <a:lnTo>
                    <a:pt x="16509" y="8889"/>
                  </a:lnTo>
                  <a:lnTo>
                    <a:pt x="12700" y="13970"/>
                  </a:lnTo>
                  <a:lnTo>
                    <a:pt x="10159" y="19050"/>
                  </a:lnTo>
                  <a:lnTo>
                    <a:pt x="5079" y="22860"/>
                  </a:lnTo>
                  <a:lnTo>
                    <a:pt x="2539" y="26670"/>
                  </a:lnTo>
                  <a:lnTo>
                    <a:pt x="1269" y="30479"/>
                  </a:lnTo>
                  <a:lnTo>
                    <a:pt x="0" y="33020"/>
                  </a:lnTo>
                  <a:lnTo>
                    <a:pt x="1269" y="36829"/>
                  </a:lnTo>
                  <a:lnTo>
                    <a:pt x="2539" y="39370"/>
                  </a:lnTo>
                  <a:lnTo>
                    <a:pt x="5079" y="40639"/>
                  </a:lnTo>
                  <a:lnTo>
                    <a:pt x="852169" y="40639"/>
                  </a:lnTo>
                  <a:lnTo>
                    <a:pt x="855979" y="36829"/>
                  </a:lnTo>
                  <a:lnTo>
                    <a:pt x="855979" y="30479"/>
                  </a:lnTo>
                  <a:lnTo>
                    <a:pt x="850900" y="22860"/>
                  </a:lnTo>
                  <a:lnTo>
                    <a:pt x="847089" y="19050"/>
                  </a:lnTo>
                  <a:lnTo>
                    <a:pt x="839469" y="8889"/>
                  </a:lnTo>
                  <a:lnTo>
                    <a:pt x="836929" y="5079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2" name="object 1002"/>
            <p:cNvSpPr/>
            <p:nvPr/>
          </p:nvSpPr>
          <p:spPr>
            <a:xfrm>
              <a:off x="7183120" y="2575559"/>
              <a:ext cx="811530" cy="165100"/>
            </a:xfrm>
            <a:custGeom>
              <a:avLst/>
              <a:gdLst/>
              <a:ahLst/>
              <a:cxnLst/>
              <a:rect l="l" t="t" r="r" b="b"/>
              <a:pathLst>
                <a:path w="811529" h="165100">
                  <a:moveTo>
                    <a:pt x="731520" y="0"/>
                  </a:moveTo>
                  <a:lnTo>
                    <a:pt x="81279" y="0"/>
                  </a:lnTo>
                  <a:lnTo>
                    <a:pt x="77470" y="1269"/>
                  </a:lnTo>
                  <a:lnTo>
                    <a:pt x="74929" y="1269"/>
                  </a:lnTo>
                  <a:lnTo>
                    <a:pt x="72389" y="2539"/>
                  </a:lnTo>
                  <a:lnTo>
                    <a:pt x="69850" y="5079"/>
                  </a:lnTo>
                  <a:lnTo>
                    <a:pt x="67309" y="6350"/>
                  </a:lnTo>
                  <a:lnTo>
                    <a:pt x="64770" y="10160"/>
                  </a:lnTo>
                  <a:lnTo>
                    <a:pt x="60959" y="17779"/>
                  </a:lnTo>
                  <a:lnTo>
                    <a:pt x="54609" y="29210"/>
                  </a:lnTo>
                  <a:lnTo>
                    <a:pt x="44450" y="45719"/>
                  </a:lnTo>
                  <a:lnTo>
                    <a:pt x="24129" y="81279"/>
                  </a:lnTo>
                  <a:lnTo>
                    <a:pt x="15239" y="97789"/>
                  </a:lnTo>
                  <a:lnTo>
                    <a:pt x="7620" y="109219"/>
                  </a:lnTo>
                  <a:lnTo>
                    <a:pt x="5079" y="115569"/>
                  </a:lnTo>
                  <a:lnTo>
                    <a:pt x="2539" y="119379"/>
                  </a:lnTo>
                  <a:lnTo>
                    <a:pt x="1270" y="124460"/>
                  </a:lnTo>
                  <a:lnTo>
                    <a:pt x="0" y="128269"/>
                  </a:lnTo>
                  <a:lnTo>
                    <a:pt x="0" y="153669"/>
                  </a:lnTo>
                  <a:lnTo>
                    <a:pt x="1270" y="158750"/>
                  </a:lnTo>
                  <a:lnTo>
                    <a:pt x="2539" y="162560"/>
                  </a:lnTo>
                  <a:lnTo>
                    <a:pt x="7620" y="163829"/>
                  </a:lnTo>
                  <a:lnTo>
                    <a:pt x="13970" y="165100"/>
                  </a:lnTo>
                  <a:lnTo>
                    <a:pt x="797559" y="165100"/>
                  </a:lnTo>
                  <a:lnTo>
                    <a:pt x="803909" y="163829"/>
                  </a:lnTo>
                  <a:lnTo>
                    <a:pt x="808989" y="162560"/>
                  </a:lnTo>
                  <a:lnTo>
                    <a:pt x="810259" y="158750"/>
                  </a:lnTo>
                  <a:lnTo>
                    <a:pt x="811529" y="153669"/>
                  </a:lnTo>
                  <a:lnTo>
                    <a:pt x="811529" y="128269"/>
                  </a:lnTo>
                  <a:lnTo>
                    <a:pt x="810259" y="124460"/>
                  </a:lnTo>
                  <a:lnTo>
                    <a:pt x="810259" y="119379"/>
                  </a:lnTo>
                  <a:lnTo>
                    <a:pt x="807720" y="115569"/>
                  </a:lnTo>
                  <a:lnTo>
                    <a:pt x="803909" y="109219"/>
                  </a:lnTo>
                  <a:lnTo>
                    <a:pt x="796289" y="97789"/>
                  </a:lnTo>
                  <a:lnTo>
                    <a:pt x="787400" y="81279"/>
                  </a:lnTo>
                  <a:lnTo>
                    <a:pt x="767079" y="45719"/>
                  </a:lnTo>
                  <a:lnTo>
                    <a:pt x="758189" y="29210"/>
                  </a:lnTo>
                  <a:lnTo>
                    <a:pt x="750570" y="17779"/>
                  </a:lnTo>
                  <a:lnTo>
                    <a:pt x="746759" y="10160"/>
                  </a:lnTo>
                  <a:lnTo>
                    <a:pt x="744220" y="6350"/>
                  </a:lnTo>
                  <a:lnTo>
                    <a:pt x="741679" y="5079"/>
                  </a:lnTo>
                  <a:lnTo>
                    <a:pt x="739139" y="2539"/>
                  </a:lnTo>
                  <a:lnTo>
                    <a:pt x="736600" y="1269"/>
                  </a:lnTo>
                  <a:lnTo>
                    <a:pt x="734059" y="1269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3" name="object 1003"/>
            <p:cNvSpPr/>
            <p:nvPr/>
          </p:nvSpPr>
          <p:spPr>
            <a:xfrm>
              <a:off x="7907020" y="2574289"/>
              <a:ext cx="88900" cy="16891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04" name="object 1004"/>
            <p:cNvSpPr/>
            <p:nvPr/>
          </p:nvSpPr>
          <p:spPr>
            <a:xfrm>
              <a:off x="7266939" y="2574289"/>
              <a:ext cx="641350" cy="3810"/>
            </a:xfrm>
            <a:custGeom>
              <a:avLst/>
              <a:gdLst/>
              <a:ahLst/>
              <a:cxnLst/>
              <a:rect l="l" t="t" r="r" b="b"/>
              <a:pathLst>
                <a:path w="641350" h="3810">
                  <a:moveTo>
                    <a:pt x="641350" y="0"/>
                  </a:moveTo>
                  <a:lnTo>
                    <a:pt x="1269" y="0"/>
                  </a:lnTo>
                  <a:lnTo>
                    <a:pt x="0" y="1270"/>
                  </a:lnTo>
                  <a:lnTo>
                    <a:pt x="1269" y="3810"/>
                  </a:lnTo>
                  <a:lnTo>
                    <a:pt x="641350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5" name="object 1005"/>
            <p:cNvSpPr/>
            <p:nvPr/>
          </p:nvSpPr>
          <p:spPr>
            <a:xfrm>
              <a:off x="7181850" y="2574289"/>
              <a:ext cx="87629" cy="16891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06" name="object 1006"/>
            <p:cNvSpPr/>
            <p:nvPr/>
          </p:nvSpPr>
          <p:spPr>
            <a:xfrm>
              <a:off x="7197090" y="2738119"/>
              <a:ext cx="784860" cy="5080"/>
            </a:xfrm>
            <a:custGeom>
              <a:avLst/>
              <a:gdLst/>
              <a:ahLst/>
              <a:cxnLst/>
              <a:rect l="l" t="t" r="r" b="b"/>
              <a:pathLst>
                <a:path w="784859" h="5080">
                  <a:moveTo>
                    <a:pt x="784860" y="1270"/>
                  </a:moveTo>
                  <a:lnTo>
                    <a:pt x="784212" y="1270"/>
                  </a:lnTo>
                  <a:lnTo>
                    <a:pt x="78421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4225" y="5080"/>
                  </a:lnTo>
                  <a:lnTo>
                    <a:pt x="784225" y="3810"/>
                  </a:lnTo>
                  <a:lnTo>
                    <a:pt x="784860" y="3810"/>
                  </a:lnTo>
                  <a:lnTo>
                    <a:pt x="7848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7" name="object 1007"/>
            <p:cNvSpPr/>
            <p:nvPr/>
          </p:nvSpPr>
          <p:spPr>
            <a:xfrm>
              <a:off x="7183120" y="2698750"/>
              <a:ext cx="811530" cy="41910"/>
            </a:xfrm>
            <a:custGeom>
              <a:avLst/>
              <a:gdLst/>
              <a:ahLst/>
              <a:cxnLst/>
              <a:rect l="l" t="t" r="r" b="b"/>
              <a:pathLst>
                <a:path w="811529" h="41910">
                  <a:moveTo>
                    <a:pt x="806450" y="0"/>
                  </a:moveTo>
                  <a:lnTo>
                    <a:pt x="7620" y="0"/>
                  </a:lnTo>
                  <a:lnTo>
                    <a:pt x="2539" y="1270"/>
                  </a:lnTo>
                  <a:lnTo>
                    <a:pt x="1270" y="3810"/>
                  </a:lnTo>
                  <a:lnTo>
                    <a:pt x="0" y="8889"/>
                  </a:lnTo>
                  <a:lnTo>
                    <a:pt x="0" y="30479"/>
                  </a:lnTo>
                  <a:lnTo>
                    <a:pt x="1270" y="35560"/>
                  </a:lnTo>
                  <a:lnTo>
                    <a:pt x="2539" y="39370"/>
                  </a:lnTo>
                  <a:lnTo>
                    <a:pt x="7620" y="40639"/>
                  </a:lnTo>
                  <a:lnTo>
                    <a:pt x="13970" y="41910"/>
                  </a:lnTo>
                  <a:lnTo>
                    <a:pt x="797559" y="41910"/>
                  </a:lnTo>
                  <a:lnTo>
                    <a:pt x="803909" y="40639"/>
                  </a:lnTo>
                  <a:lnTo>
                    <a:pt x="808989" y="39370"/>
                  </a:lnTo>
                  <a:lnTo>
                    <a:pt x="810259" y="35560"/>
                  </a:lnTo>
                  <a:lnTo>
                    <a:pt x="811529" y="30479"/>
                  </a:lnTo>
                  <a:lnTo>
                    <a:pt x="811529" y="3810"/>
                  </a:lnTo>
                  <a:lnTo>
                    <a:pt x="810259" y="127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8" name="object 1008"/>
            <p:cNvSpPr/>
            <p:nvPr/>
          </p:nvSpPr>
          <p:spPr>
            <a:xfrm>
              <a:off x="7181850" y="2696209"/>
              <a:ext cx="814069" cy="46990"/>
            </a:xfrm>
            <a:custGeom>
              <a:avLst/>
              <a:gdLst/>
              <a:ahLst/>
              <a:cxnLst/>
              <a:rect l="l" t="t" r="r" b="b"/>
              <a:pathLst>
                <a:path w="814070" h="46989">
                  <a:moveTo>
                    <a:pt x="814070" y="6350"/>
                  </a:moveTo>
                  <a:lnTo>
                    <a:pt x="811530" y="1270"/>
                  </a:lnTo>
                  <a:lnTo>
                    <a:pt x="811530" y="6350"/>
                  </a:lnTo>
                  <a:lnTo>
                    <a:pt x="810260" y="11430"/>
                  </a:lnTo>
                  <a:lnTo>
                    <a:pt x="810260" y="33020"/>
                  </a:lnTo>
                  <a:lnTo>
                    <a:pt x="810260" y="38100"/>
                  </a:lnTo>
                  <a:lnTo>
                    <a:pt x="808990" y="39370"/>
                  </a:lnTo>
                  <a:lnTo>
                    <a:pt x="805180" y="41910"/>
                  </a:lnTo>
                  <a:lnTo>
                    <a:pt x="799452" y="41910"/>
                  </a:lnTo>
                  <a:lnTo>
                    <a:pt x="79883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1370" y="5080"/>
                  </a:lnTo>
                  <a:lnTo>
                    <a:pt x="807720" y="3810"/>
                  </a:lnTo>
                  <a:lnTo>
                    <a:pt x="810260" y="5080"/>
                  </a:lnTo>
                  <a:lnTo>
                    <a:pt x="811530" y="6350"/>
                  </a:lnTo>
                  <a:lnTo>
                    <a:pt x="811530" y="1270"/>
                  </a:lnTo>
                  <a:lnTo>
                    <a:pt x="807720" y="1270"/>
                  </a:lnTo>
                  <a:lnTo>
                    <a:pt x="801370" y="0"/>
                  </a:lnTo>
                  <a:lnTo>
                    <a:pt x="13970" y="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1270" y="39370"/>
                  </a:lnTo>
                  <a:lnTo>
                    <a:pt x="381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8830" y="46990"/>
                  </a:lnTo>
                  <a:lnTo>
                    <a:pt x="799465" y="46990"/>
                  </a:lnTo>
                  <a:lnTo>
                    <a:pt x="799465" y="46863"/>
                  </a:lnTo>
                  <a:lnTo>
                    <a:pt x="805180" y="45720"/>
                  </a:lnTo>
                  <a:lnTo>
                    <a:pt x="811530" y="43180"/>
                  </a:lnTo>
                  <a:lnTo>
                    <a:pt x="814070" y="39370"/>
                  </a:lnTo>
                  <a:lnTo>
                    <a:pt x="814070" y="33020"/>
                  </a:lnTo>
                  <a:lnTo>
                    <a:pt x="814070" y="11430"/>
                  </a:lnTo>
                  <a:lnTo>
                    <a:pt x="81407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9" name="object 1009"/>
            <p:cNvSpPr/>
            <p:nvPr/>
          </p:nvSpPr>
          <p:spPr>
            <a:xfrm>
              <a:off x="7216139" y="2583180"/>
              <a:ext cx="740410" cy="100330"/>
            </a:xfrm>
            <a:custGeom>
              <a:avLst/>
              <a:gdLst/>
              <a:ahLst/>
              <a:cxnLst/>
              <a:rect l="l" t="t" r="r" b="b"/>
              <a:pathLst>
                <a:path w="740409" h="100330">
                  <a:moveTo>
                    <a:pt x="689609" y="0"/>
                  </a:moveTo>
                  <a:lnTo>
                    <a:pt x="662939" y="0"/>
                  </a:lnTo>
                  <a:lnTo>
                    <a:pt x="660400" y="5080"/>
                  </a:lnTo>
                  <a:lnTo>
                    <a:pt x="657859" y="0"/>
                  </a:lnTo>
                  <a:lnTo>
                    <a:pt x="627379" y="0"/>
                  </a:lnTo>
                  <a:lnTo>
                    <a:pt x="623569" y="5080"/>
                  </a:lnTo>
                  <a:lnTo>
                    <a:pt x="619759" y="0"/>
                  </a:lnTo>
                  <a:lnTo>
                    <a:pt x="590550" y="0"/>
                  </a:lnTo>
                  <a:lnTo>
                    <a:pt x="588009" y="5080"/>
                  </a:lnTo>
                  <a:lnTo>
                    <a:pt x="584200" y="0"/>
                  </a:lnTo>
                  <a:lnTo>
                    <a:pt x="554989" y="0"/>
                  </a:lnTo>
                  <a:lnTo>
                    <a:pt x="552450" y="5080"/>
                  </a:lnTo>
                  <a:lnTo>
                    <a:pt x="508000" y="5080"/>
                  </a:lnTo>
                  <a:lnTo>
                    <a:pt x="505459" y="0"/>
                  </a:lnTo>
                  <a:lnTo>
                    <a:pt x="474979" y="0"/>
                  </a:lnTo>
                  <a:lnTo>
                    <a:pt x="472439" y="5080"/>
                  </a:lnTo>
                  <a:lnTo>
                    <a:pt x="468629" y="0"/>
                  </a:lnTo>
                  <a:lnTo>
                    <a:pt x="439419" y="0"/>
                  </a:lnTo>
                  <a:lnTo>
                    <a:pt x="435609" y="5080"/>
                  </a:lnTo>
                  <a:lnTo>
                    <a:pt x="433069" y="0"/>
                  </a:lnTo>
                  <a:lnTo>
                    <a:pt x="403859" y="0"/>
                  </a:lnTo>
                  <a:lnTo>
                    <a:pt x="400050" y="5080"/>
                  </a:lnTo>
                  <a:lnTo>
                    <a:pt x="397509" y="0"/>
                  </a:lnTo>
                  <a:lnTo>
                    <a:pt x="368300" y="0"/>
                  </a:lnTo>
                  <a:lnTo>
                    <a:pt x="364489" y="5080"/>
                  </a:lnTo>
                  <a:lnTo>
                    <a:pt x="361950" y="0"/>
                  </a:lnTo>
                  <a:lnTo>
                    <a:pt x="331469" y="0"/>
                  </a:lnTo>
                  <a:lnTo>
                    <a:pt x="327659" y="5080"/>
                  </a:lnTo>
                  <a:lnTo>
                    <a:pt x="325119" y="0"/>
                  </a:lnTo>
                  <a:lnTo>
                    <a:pt x="298450" y="0"/>
                  </a:lnTo>
                  <a:lnTo>
                    <a:pt x="294639" y="5080"/>
                  </a:lnTo>
                  <a:lnTo>
                    <a:pt x="292100" y="0"/>
                  </a:lnTo>
                  <a:lnTo>
                    <a:pt x="261619" y="0"/>
                  </a:lnTo>
                  <a:lnTo>
                    <a:pt x="259079" y="5080"/>
                  </a:lnTo>
                  <a:lnTo>
                    <a:pt x="255269" y="0"/>
                  </a:lnTo>
                  <a:lnTo>
                    <a:pt x="226059" y="0"/>
                  </a:lnTo>
                  <a:lnTo>
                    <a:pt x="223519" y="5080"/>
                  </a:lnTo>
                  <a:lnTo>
                    <a:pt x="220979" y="0"/>
                  </a:lnTo>
                  <a:lnTo>
                    <a:pt x="190500" y="0"/>
                  </a:lnTo>
                  <a:lnTo>
                    <a:pt x="186689" y="5080"/>
                  </a:lnTo>
                  <a:lnTo>
                    <a:pt x="184150" y="0"/>
                  </a:lnTo>
                  <a:lnTo>
                    <a:pt x="156209" y="0"/>
                  </a:lnTo>
                  <a:lnTo>
                    <a:pt x="151129" y="5080"/>
                  </a:lnTo>
                  <a:lnTo>
                    <a:pt x="148589" y="0"/>
                  </a:lnTo>
                  <a:lnTo>
                    <a:pt x="116839" y="0"/>
                  </a:lnTo>
                  <a:lnTo>
                    <a:pt x="114300" y="5080"/>
                  </a:lnTo>
                  <a:lnTo>
                    <a:pt x="110489" y="0"/>
                  </a:lnTo>
                  <a:lnTo>
                    <a:pt x="83819" y="0"/>
                  </a:lnTo>
                  <a:lnTo>
                    <a:pt x="80009" y="508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44450" y="11430"/>
                  </a:lnTo>
                  <a:lnTo>
                    <a:pt x="43179" y="19050"/>
                  </a:lnTo>
                  <a:lnTo>
                    <a:pt x="39369" y="19050"/>
                  </a:lnTo>
                  <a:lnTo>
                    <a:pt x="34289" y="30480"/>
                  </a:lnTo>
                  <a:lnTo>
                    <a:pt x="31750" y="39370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1589" y="58420"/>
                  </a:lnTo>
                  <a:lnTo>
                    <a:pt x="19050" y="58420"/>
                  </a:lnTo>
                  <a:lnTo>
                    <a:pt x="12700" y="69850"/>
                  </a:lnTo>
                  <a:lnTo>
                    <a:pt x="10159" y="77470"/>
                  </a:lnTo>
                  <a:lnTo>
                    <a:pt x="7619" y="77470"/>
                  </a:lnTo>
                  <a:lnTo>
                    <a:pt x="1269" y="88900"/>
                  </a:lnTo>
                  <a:lnTo>
                    <a:pt x="0" y="100330"/>
                  </a:lnTo>
                  <a:lnTo>
                    <a:pt x="740409" y="100330"/>
                  </a:lnTo>
                  <a:lnTo>
                    <a:pt x="737869" y="88900"/>
                  </a:lnTo>
                  <a:lnTo>
                    <a:pt x="732789" y="77470"/>
                  </a:lnTo>
                  <a:lnTo>
                    <a:pt x="728979" y="78740"/>
                  </a:lnTo>
                  <a:lnTo>
                    <a:pt x="727709" y="69850"/>
                  </a:lnTo>
                  <a:lnTo>
                    <a:pt x="721359" y="58420"/>
                  </a:lnTo>
                  <a:lnTo>
                    <a:pt x="717550" y="58420"/>
                  </a:lnTo>
                  <a:lnTo>
                    <a:pt x="717550" y="50800"/>
                  </a:lnTo>
                  <a:lnTo>
                    <a:pt x="711200" y="38100"/>
                  </a:lnTo>
                  <a:lnTo>
                    <a:pt x="707389" y="39370"/>
                  </a:lnTo>
                  <a:lnTo>
                    <a:pt x="706119" y="30480"/>
                  </a:lnTo>
                  <a:lnTo>
                    <a:pt x="699769" y="19050"/>
                  </a:lnTo>
                  <a:lnTo>
                    <a:pt x="697229" y="20320"/>
                  </a:lnTo>
                  <a:lnTo>
                    <a:pt x="695959" y="11430"/>
                  </a:lnTo>
                  <a:lnTo>
                    <a:pt x="689609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0" name="object 1010"/>
            <p:cNvSpPr/>
            <p:nvPr/>
          </p:nvSpPr>
          <p:spPr>
            <a:xfrm>
              <a:off x="7214235" y="2581909"/>
              <a:ext cx="743585" cy="104139"/>
            </a:xfrm>
            <a:custGeom>
              <a:avLst/>
              <a:gdLst/>
              <a:ahLst/>
              <a:cxnLst/>
              <a:rect l="l" t="t" r="r" b="b"/>
              <a:pathLst>
                <a:path w="743584" h="104139">
                  <a:moveTo>
                    <a:pt x="743585" y="101600"/>
                  </a:moveTo>
                  <a:lnTo>
                    <a:pt x="743013" y="99060"/>
                  </a:lnTo>
                  <a:lnTo>
                    <a:pt x="741045" y="90170"/>
                  </a:lnTo>
                  <a:lnTo>
                    <a:pt x="741045" y="88900"/>
                  </a:lnTo>
                  <a:lnTo>
                    <a:pt x="735965" y="77470"/>
                  </a:lnTo>
                  <a:lnTo>
                    <a:pt x="731786" y="77470"/>
                  </a:lnTo>
                  <a:lnTo>
                    <a:pt x="730885" y="71120"/>
                  </a:lnTo>
                  <a:lnTo>
                    <a:pt x="730885" y="69850"/>
                  </a:lnTo>
                  <a:lnTo>
                    <a:pt x="724535" y="58420"/>
                  </a:lnTo>
                  <a:lnTo>
                    <a:pt x="723265" y="57150"/>
                  </a:lnTo>
                  <a:lnTo>
                    <a:pt x="721652" y="57696"/>
                  </a:lnTo>
                  <a:lnTo>
                    <a:pt x="720725" y="52070"/>
                  </a:lnTo>
                  <a:lnTo>
                    <a:pt x="720725" y="50800"/>
                  </a:lnTo>
                  <a:lnTo>
                    <a:pt x="714375" y="38100"/>
                  </a:lnTo>
                  <a:lnTo>
                    <a:pt x="713613" y="38608"/>
                  </a:lnTo>
                  <a:lnTo>
                    <a:pt x="713105" y="38100"/>
                  </a:lnTo>
                  <a:lnTo>
                    <a:pt x="711835" y="38100"/>
                  </a:lnTo>
                  <a:lnTo>
                    <a:pt x="710298" y="38874"/>
                  </a:lnTo>
                  <a:lnTo>
                    <a:pt x="709295" y="31750"/>
                  </a:lnTo>
                  <a:lnTo>
                    <a:pt x="702945" y="20320"/>
                  </a:lnTo>
                  <a:lnTo>
                    <a:pt x="702945" y="19050"/>
                  </a:lnTo>
                  <a:lnTo>
                    <a:pt x="701675" y="19050"/>
                  </a:lnTo>
                  <a:lnTo>
                    <a:pt x="700036" y="19050"/>
                  </a:lnTo>
                  <a:lnTo>
                    <a:pt x="699135" y="12700"/>
                  </a:lnTo>
                  <a:lnTo>
                    <a:pt x="693445" y="2476"/>
                  </a:lnTo>
                  <a:lnTo>
                    <a:pt x="694055" y="1270"/>
                  </a:lnTo>
                  <a:lnTo>
                    <a:pt x="692785" y="0"/>
                  </a:lnTo>
                  <a:lnTo>
                    <a:pt x="691515" y="0"/>
                  </a:lnTo>
                  <a:lnTo>
                    <a:pt x="664845" y="0"/>
                  </a:lnTo>
                  <a:lnTo>
                    <a:pt x="662305" y="0"/>
                  </a:lnTo>
                  <a:lnTo>
                    <a:pt x="661670" y="1270"/>
                  </a:lnTo>
                  <a:lnTo>
                    <a:pt x="661035" y="0"/>
                  </a:lnTo>
                  <a:lnTo>
                    <a:pt x="630555" y="0"/>
                  </a:lnTo>
                  <a:lnTo>
                    <a:pt x="629285" y="0"/>
                  </a:lnTo>
                  <a:lnTo>
                    <a:pt x="628015" y="0"/>
                  </a:lnTo>
                  <a:lnTo>
                    <a:pt x="625729" y="3048"/>
                  </a:lnTo>
                  <a:lnTo>
                    <a:pt x="624205" y="0"/>
                  </a:lnTo>
                  <a:lnTo>
                    <a:pt x="593725" y="0"/>
                  </a:lnTo>
                  <a:lnTo>
                    <a:pt x="592455" y="0"/>
                  </a:lnTo>
                  <a:lnTo>
                    <a:pt x="591185" y="0"/>
                  </a:lnTo>
                  <a:lnTo>
                    <a:pt x="589915" y="2540"/>
                  </a:lnTo>
                  <a:lnTo>
                    <a:pt x="588645" y="0"/>
                  </a:lnTo>
                  <a:lnTo>
                    <a:pt x="558165" y="0"/>
                  </a:lnTo>
                  <a:lnTo>
                    <a:pt x="556895" y="0"/>
                  </a:lnTo>
                  <a:lnTo>
                    <a:pt x="555625" y="0"/>
                  </a:lnTo>
                  <a:lnTo>
                    <a:pt x="552767" y="3810"/>
                  </a:lnTo>
                  <a:lnTo>
                    <a:pt x="510540" y="3810"/>
                  </a:lnTo>
                  <a:lnTo>
                    <a:pt x="508635" y="0"/>
                  </a:lnTo>
                  <a:lnTo>
                    <a:pt x="478155" y="0"/>
                  </a:lnTo>
                  <a:lnTo>
                    <a:pt x="476885" y="0"/>
                  </a:lnTo>
                  <a:lnTo>
                    <a:pt x="475615" y="0"/>
                  </a:lnTo>
                  <a:lnTo>
                    <a:pt x="474345" y="2540"/>
                  </a:lnTo>
                  <a:lnTo>
                    <a:pt x="473075" y="0"/>
                  </a:lnTo>
                  <a:lnTo>
                    <a:pt x="442595" y="0"/>
                  </a:lnTo>
                  <a:lnTo>
                    <a:pt x="441325" y="0"/>
                  </a:lnTo>
                  <a:lnTo>
                    <a:pt x="440055" y="0"/>
                  </a:lnTo>
                  <a:lnTo>
                    <a:pt x="438150" y="2540"/>
                  </a:lnTo>
                  <a:lnTo>
                    <a:pt x="437388" y="1524"/>
                  </a:lnTo>
                  <a:lnTo>
                    <a:pt x="437515" y="1270"/>
                  </a:lnTo>
                  <a:lnTo>
                    <a:pt x="436245" y="0"/>
                  </a:lnTo>
                  <a:lnTo>
                    <a:pt x="407035" y="0"/>
                  </a:lnTo>
                  <a:lnTo>
                    <a:pt x="405765" y="0"/>
                  </a:lnTo>
                  <a:lnTo>
                    <a:pt x="404495" y="0"/>
                  </a:lnTo>
                  <a:lnTo>
                    <a:pt x="402590" y="2540"/>
                  </a:lnTo>
                  <a:lnTo>
                    <a:pt x="400685" y="0"/>
                  </a:lnTo>
                  <a:lnTo>
                    <a:pt x="371475" y="0"/>
                  </a:lnTo>
                  <a:lnTo>
                    <a:pt x="370205" y="0"/>
                  </a:lnTo>
                  <a:lnTo>
                    <a:pt x="367144" y="4076"/>
                  </a:lnTo>
                  <a:lnTo>
                    <a:pt x="366064" y="1905"/>
                  </a:lnTo>
                  <a:lnTo>
                    <a:pt x="366395" y="1270"/>
                  </a:lnTo>
                  <a:lnTo>
                    <a:pt x="365125" y="0"/>
                  </a:lnTo>
                  <a:lnTo>
                    <a:pt x="334645" y="0"/>
                  </a:lnTo>
                  <a:lnTo>
                    <a:pt x="333375" y="0"/>
                  </a:lnTo>
                  <a:lnTo>
                    <a:pt x="332105" y="0"/>
                  </a:lnTo>
                  <a:lnTo>
                    <a:pt x="330200" y="2540"/>
                  </a:lnTo>
                  <a:lnTo>
                    <a:pt x="329438" y="1524"/>
                  </a:lnTo>
                  <a:lnTo>
                    <a:pt x="329565" y="1270"/>
                  </a:lnTo>
                  <a:lnTo>
                    <a:pt x="328295" y="0"/>
                  </a:lnTo>
                  <a:lnTo>
                    <a:pt x="301625" y="0"/>
                  </a:lnTo>
                  <a:lnTo>
                    <a:pt x="300355" y="0"/>
                  </a:lnTo>
                  <a:lnTo>
                    <a:pt x="299085" y="0"/>
                  </a:lnTo>
                  <a:lnTo>
                    <a:pt x="297167" y="2552"/>
                  </a:lnTo>
                  <a:lnTo>
                    <a:pt x="296405" y="1524"/>
                  </a:lnTo>
                  <a:lnTo>
                    <a:pt x="296545" y="1270"/>
                  </a:lnTo>
                  <a:lnTo>
                    <a:pt x="295275" y="0"/>
                  </a:lnTo>
                  <a:lnTo>
                    <a:pt x="264795" y="0"/>
                  </a:lnTo>
                  <a:lnTo>
                    <a:pt x="263525" y="0"/>
                  </a:lnTo>
                  <a:lnTo>
                    <a:pt x="262255" y="0"/>
                  </a:lnTo>
                  <a:lnTo>
                    <a:pt x="260731" y="3048"/>
                  </a:lnTo>
                  <a:lnTo>
                    <a:pt x="259588" y="1524"/>
                  </a:lnTo>
                  <a:lnTo>
                    <a:pt x="259715" y="1270"/>
                  </a:lnTo>
                  <a:lnTo>
                    <a:pt x="258445" y="0"/>
                  </a:lnTo>
                  <a:lnTo>
                    <a:pt x="229235" y="0"/>
                  </a:lnTo>
                  <a:lnTo>
                    <a:pt x="227965" y="0"/>
                  </a:lnTo>
                  <a:lnTo>
                    <a:pt x="226695" y="0"/>
                  </a:lnTo>
                  <a:lnTo>
                    <a:pt x="225425" y="2540"/>
                  </a:lnTo>
                  <a:lnTo>
                    <a:pt x="225107" y="1905"/>
                  </a:lnTo>
                  <a:lnTo>
                    <a:pt x="225425" y="1270"/>
                  </a:lnTo>
                  <a:lnTo>
                    <a:pt x="224155" y="0"/>
                  </a:lnTo>
                  <a:lnTo>
                    <a:pt x="193675" y="0"/>
                  </a:lnTo>
                  <a:lnTo>
                    <a:pt x="192405" y="0"/>
                  </a:lnTo>
                  <a:lnTo>
                    <a:pt x="191135" y="0"/>
                  </a:lnTo>
                  <a:lnTo>
                    <a:pt x="189217" y="2552"/>
                  </a:lnTo>
                  <a:lnTo>
                    <a:pt x="188455" y="1524"/>
                  </a:lnTo>
                  <a:lnTo>
                    <a:pt x="188595" y="1270"/>
                  </a:lnTo>
                  <a:lnTo>
                    <a:pt x="187325" y="0"/>
                  </a:lnTo>
                  <a:lnTo>
                    <a:pt x="158115" y="0"/>
                  </a:lnTo>
                  <a:lnTo>
                    <a:pt x="156845" y="0"/>
                  </a:lnTo>
                  <a:lnTo>
                    <a:pt x="154305" y="3390"/>
                  </a:lnTo>
                  <a:lnTo>
                    <a:pt x="151765" y="0"/>
                  </a:lnTo>
                  <a:lnTo>
                    <a:pt x="118745" y="0"/>
                  </a:lnTo>
                  <a:lnTo>
                    <a:pt x="118745" y="3810"/>
                  </a:lnTo>
                  <a:lnTo>
                    <a:pt x="148907" y="3810"/>
                  </a:lnTo>
                  <a:lnTo>
                    <a:pt x="151765" y="7620"/>
                  </a:lnTo>
                  <a:lnTo>
                    <a:pt x="154305" y="7620"/>
                  </a:lnTo>
                  <a:lnTo>
                    <a:pt x="155575" y="6350"/>
                  </a:lnTo>
                  <a:lnTo>
                    <a:pt x="155575" y="5930"/>
                  </a:lnTo>
                  <a:lnTo>
                    <a:pt x="158115" y="2540"/>
                  </a:lnTo>
                  <a:lnTo>
                    <a:pt x="158115" y="3810"/>
                  </a:lnTo>
                  <a:lnTo>
                    <a:pt x="185420" y="3810"/>
                  </a:lnTo>
                  <a:lnTo>
                    <a:pt x="187325" y="7620"/>
                  </a:lnTo>
                  <a:lnTo>
                    <a:pt x="189865" y="7620"/>
                  </a:lnTo>
                  <a:lnTo>
                    <a:pt x="190373" y="7112"/>
                  </a:lnTo>
                  <a:lnTo>
                    <a:pt x="191135" y="7620"/>
                  </a:lnTo>
                  <a:lnTo>
                    <a:pt x="193040" y="3810"/>
                  </a:lnTo>
                  <a:lnTo>
                    <a:pt x="222250" y="3810"/>
                  </a:lnTo>
                  <a:lnTo>
                    <a:pt x="224155" y="7620"/>
                  </a:lnTo>
                  <a:lnTo>
                    <a:pt x="226695" y="7620"/>
                  </a:lnTo>
                  <a:lnTo>
                    <a:pt x="228600" y="3810"/>
                  </a:lnTo>
                  <a:lnTo>
                    <a:pt x="256857" y="3810"/>
                  </a:lnTo>
                  <a:lnTo>
                    <a:pt x="259715" y="7620"/>
                  </a:lnTo>
                  <a:lnTo>
                    <a:pt x="262255" y="7620"/>
                  </a:lnTo>
                  <a:lnTo>
                    <a:pt x="264160" y="3810"/>
                  </a:lnTo>
                  <a:lnTo>
                    <a:pt x="293370" y="3810"/>
                  </a:lnTo>
                  <a:lnTo>
                    <a:pt x="295275" y="7620"/>
                  </a:lnTo>
                  <a:lnTo>
                    <a:pt x="297815" y="7620"/>
                  </a:lnTo>
                  <a:lnTo>
                    <a:pt x="298323" y="7112"/>
                  </a:lnTo>
                  <a:lnTo>
                    <a:pt x="299085" y="7620"/>
                  </a:lnTo>
                  <a:lnTo>
                    <a:pt x="300990" y="3810"/>
                  </a:lnTo>
                  <a:lnTo>
                    <a:pt x="326390" y="3810"/>
                  </a:lnTo>
                  <a:lnTo>
                    <a:pt x="328295" y="7620"/>
                  </a:lnTo>
                  <a:lnTo>
                    <a:pt x="330835" y="7620"/>
                  </a:lnTo>
                  <a:lnTo>
                    <a:pt x="331343" y="7112"/>
                  </a:lnTo>
                  <a:lnTo>
                    <a:pt x="332105" y="7620"/>
                  </a:lnTo>
                  <a:lnTo>
                    <a:pt x="334010" y="3810"/>
                  </a:lnTo>
                  <a:lnTo>
                    <a:pt x="363220" y="3810"/>
                  </a:lnTo>
                  <a:lnTo>
                    <a:pt x="365125" y="7620"/>
                  </a:lnTo>
                  <a:lnTo>
                    <a:pt x="367665" y="7620"/>
                  </a:lnTo>
                  <a:lnTo>
                    <a:pt x="370509" y="3810"/>
                  </a:lnTo>
                  <a:lnTo>
                    <a:pt x="397827" y="3810"/>
                  </a:lnTo>
                  <a:lnTo>
                    <a:pt x="400685" y="7620"/>
                  </a:lnTo>
                  <a:lnTo>
                    <a:pt x="403225" y="7620"/>
                  </a:lnTo>
                  <a:lnTo>
                    <a:pt x="403733" y="7112"/>
                  </a:lnTo>
                  <a:lnTo>
                    <a:pt x="404495" y="7620"/>
                  </a:lnTo>
                  <a:lnTo>
                    <a:pt x="406400" y="3810"/>
                  </a:lnTo>
                  <a:lnTo>
                    <a:pt x="434340" y="3810"/>
                  </a:lnTo>
                  <a:lnTo>
                    <a:pt x="436245" y="7620"/>
                  </a:lnTo>
                  <a:lnTo>
                    <a:pt x="438785" y="7620"/>
                  </a:lnTo>
                  <a:lnTo>
                    <a:pt x="439293" y="7112"/>
                  </a:lnTo>
                  <a:lnTo>
                    <a:pt x="440055" y="7620"/>
                  </a:lnTo>
                  <a:lnTo>
                    <a:pt x="441960" y="3810"/>
                  </a:lnTo>
                  <a:lnTo>
                    <a:pt x="470217" y="3810"/>
                  </a:lnTo>
                  <a:lnTo>
                    <a:pt x="473075" y="7620"/>
                  </a:lnTo>
                  <a:lnTo>
                    <a:pt x="475615" y="7620"/>
                  </a:lnTo>
                  <a:lnTo>
                    <a:pt x="477520" y="3810"/>
                  </a:lnTo>
                  <a:lnTo>
                    <a:pt x="505777" y="3810"/>
                  </a:lnTo>
                  <a:lnTo>
                    <a:pt x="508635" y="7620"/>
                  </a:lnTo>
                  <a:lnTo>
                    <a:pt x="509905" y="7620"/>
                  </a:lnTo>
                  <a:lnTo>
                    <a:pt x="555625" y="7620"/>
                  </a:lnTo>
                  <a:lnTo>
                    <a:pt x="558482" y="3810"/>
                  </a:lnTo>
                  <a:lnTo>
                    <a:pt x="585787" y="3810"/>
                  </a:lnTo>
                  <a:lnTo>
                    <a:pt x="588645" y="7620"/>
                  </a:lnTo>
                  <a:lnTo>
                    <a:pt x="591185" y="7620"/>
                  </a:lnTo>
                  <a:lnTo>
                    <a:pt x="593090" y="3810"/>
                  </a:lnTo>
                  <a:lnTo>
                    <a:pt x="621347" y="3810"/>
                  </a:lnTo>
                  <a:lnTo>
                    <a:pt x="624205" y="7620"/>
                  </a:lnTo>
                  <a:lnTo>
                    <a:pt x="626745" y="7620"/>
                  </a:lnTo>
                  <a:lnTo>
                    <a:pt x="629602" y="3810"/>
                  </a:lnTo>
                  <a:lnTo>
                    <a:pt x="657860" y="3810"/>
                  </a:lnTo>
                  <a:lnTo>
                    <a:pt x="659765" y="7620"/>
                  </a:lnTo>
                  <a:lnTo>
                    <a:pt x="662305" y="7620"/>
                  </a:lnTo>
                  <a:lnTo>
                    <a:pt x="662813" y="7112"/>
                  </a:lnTo>
                  <a:lnTo>
                    <a:pt x="663575" y="7620"/>
                  </a:lnTo>
                  <a:lnTo>
                    <a:pt x="665467" y="3810"/>
                  </a:lnTo>
                  <a:lnTo>
                    <a:pt x="690803" y="3810"/>
                  </a:lnTo>
                  <a:lnTo>
                    <a:pt x="695325" y="13970"/>
                  </a:lnTo>
                  <a:lnTo>
                    <a:pt x="695833" y="14478"/>
                  </a:lnTo>
                  <a:lnTo>
                    <a:pt x="697865" y="21590"/>
                  </a:lnTo>
                  <a:lnTo>
                    <a:pt x="697865" y="22860"/>
                  </a:lnTo>
                  <a:lnTo>
                    <a:pt x="699135" y="22860"/>
                  </a:lnTo>
                  <a:lnTo>
                    <a:pt x="700405" y="22860"/>
                  </a:lnTo>
                  <a:lnTo>
                    <a:pt x="701103" y="22860"/>
                  </a:lnTo>
                  <a:lnTo>
                    <a:pt x="706755" y="33020"/>
                  </a:lnTo>
                  <a:lnTo>
                    <a:pt x="706958" y="33235"/>
                  </a:lnTo>
                  <a:lnTo>
                    <a:pt x="708025" y="40640"/>
                  </a:lnTo>
                  <a:lnTo>
                    <a:pt x="708025" y="41910"/>
                  </a:lnTo>
                  <a:lnTo>
                    <a:pt x="710565" y="41910"/>
                  </a:lnTo>
                  <a:lnTo>
                    <a:pt x="711200" y="41910"/>
                  </a:lnTo>
                  <a:lnTo>
                    <a:pt x="716915" y="53340"/>
                  </a:lnTo>
                  <a:lnTo>
                    <a:pt x="717118" y="53340"/>
                  </a:lnTo>
                  <a:lnTo>
                    <a:pt x="718185" y="59690"/>
                  </a:lnTo>
                  <a:lnTo>
                    <a:pt x="719455" y="60960"/>
                  </a:lnTo>
                  <a:lnTo>
                    <a:pt x="720725" y="60960"/>
                  </a:lnTo>
                  <a:lnTo>
                    <a:pt x="722693" y="60960"/>
                  </a:lnTo>
                  <a:lnTo>
                    <a:pt x="728345" y="71120"/>
                  </a:lnTo>
                  <a:lnTo>
                    <a:pt x="729615" y="80010"/>
                  </a:lnTo>
                  <a:lnTo>
                    <a:pt x="730885" y="81280"/>
                  </a:lnTo>
                  <a:lnTo>
                    <a:pt x="733145" y="80530"/>
                  </a:lnTo>
                  <a:lnTo>
                    <a:pt x="738505" y="90170"/>
                  </a:lnTo>
                  <a:lnTo>
                    <a:pt x="740473" y="99060"/>
                  </a:lnTo>
                  <a:lnTo>
                    <a:pt x="2540" y="99060"/>
                  </a:lnTo>
                  <a:lnTo>
                    <a:pt x="635" y="99060"/>
                  </a:lnTo>
                  <a:lnTo>
                    <a:pt x="635" y="10160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2315" y="104140"/>
                  </a:lnTo>
                  <a:lnTo>
                    <a:pt x="743585" y="102870"/>
                  </a:lnTo>
                  <a:lnTo>
                    <a:pt x="743585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1" name="object 1011"/>
            <p:cNvSpPr/>
            <p:nvPr/>
          </p:nvSpPr>
          <p:spPr>
            <a:xfrm>
              <a:off x="7214870" y="2581909"/>
              <a:ext cx="256539" cy="10160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12" name="object 1012"/>
            <p:cNvSpPr/>
            <p:nvPr/>
          </p:nvSpPr>
          <p:spPr>
            <a:xfrm>
              <a:off x="7241540" y="260095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79" h="44450">
                  <a:moveTo>
                    <a:pt x="147320" y="40640"/>
                  </a:move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7320" y="44450"/>
                  </a:lnTo>
                  <a:lnTo>
                    <a:pt x="147320" y="40640"/>
                  </a:lnTo>
                  <a:close/>
                </a:path>
                <a:path w="322579" h="44450">
                  <a:moveTo>
                    <a:pt x="257810" y="20320"/>
                  </a:moveTo>
                  <a:lnTo>
                    <a:pt x="256540" y="19050"/>
                  </a:lnTo>
                  <a:lnTo>
                    <a:pt x="255270" y="19050"/>
                  </a:lnTo>
                  <a:lnTo>
                    <a:pt x="12700" y="20320"/>
                  </a:lnTo>
                  <a:lnTo>
                    <a:pt x="10160" y="22860"/>
                  </a:lnTo>
                  <a:lnTo>
                    <a:pt x="12700" y="25400"/>
                  </a:lnTo>
                  <a:lnTo>
                    <a:pt x="255270" y="22860"/>
                  </a:lnTo>
                  <a:lnTo>
                    <a:pt x="256540" y="22860"/>
                  </a:lnTo>
                  <a:lnTo>
                    <a:pt x="257810" y="20320"/>
                  </a:lnTo>
                  <a:close/>
                </a:path>
                <a:path w="322579" h="44450">
                  <a:moveTo>
                    <a:pt x="322580" y="1270"/>
                  </a:moveTo>
                  <a:lnTo>
                    <a:pt x="321310" y="0"/>
                  </a:lnTo>
                  <a:lnTo>
                    <a:pt x="17780" y="0"/>
                  </a:lnTo>
                  <a:lnTo>
                    <a:pt x="17780" y="3810"/>
                  </a:lnTo>
                  <a:lnTo>
                    <a:pt x="321310" y="5080"/>
                  </a:lnTo>
                  <a:lnTo>
                    <a:pt x="322580" y="3810"/>
                  </a:lnTo>
                  <a:lnTo>
                    <a:pt x="322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3" name="object 1013"/>
            <p:cNvSpPr/>
            <p:nvPr/>
          </p:nvSpPr>
          <p:spPr>
            <a:xfrm>
              <a:off x="7920989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4" name="object 1014"/>
            <p:cNvSpPr/>
            <p:nvPr/>
          </p:nvSpPr>
          <p:spPr>
            <a:xfrm>
              <a:off x="791972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5" name="object 1015"/>
            <p:cNvSpPr/>
            <p:nvPr/>
          </p:nvSpPr>
          <p:spPr>
            <a:xfrm>
              <a:off x="7886700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6" name="object 1016"/>
            <p:cNvSpPr/>
            <p:nvPr/>
          </p:nvSpPr>
          <p:spPr>
            <a:xfrm>
              <a:off x="788416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7" name="object 1017"/>
            <p:cNvSpPr/>
            <p:nvPr/>
          </p:nvSpPr>
          <p:spPr>
            <a:xfrm>
              <a:off x="7851139" y="26733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8" name="object 1018"/>
            <p:cNvSpPr/>
            <p:nvPr/>
          </p:nvSpPr>
          <p:spPr>
            <a:xfrm>
              <a:off x="784987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9" name="object 1019"/>
            <p:cNvSpPr/>
            <p:nvPr/>
          </p:nvSpPr>
          <p:spPr>
            <a:xfrm>
              <a:off x="7816850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0" name="object 1020"/>
            <p:cNvSpPr/>
            <p:nvPr/>
          </p:nvSpPr>
          <p:spPr>
            <a:xfrm>
              <a:off x="781431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1" name="object 1021"/>
            <p:cNvSpPr/>
            <p:nvPr/>
          </p:nvSpPr>
          <p:spPr>
            <a:xfrm>
              <a:off x="7729220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2" name="object 1022"/>
            <p:cNvSpPr/>
            <p:nvPr/>
          </p:nvSpPr>
          <p:spPr>
            <a:xfrm>
              <a:off x="772668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3" name="object 1023"/>
            <p:cNvSpPr/>
            <p:nvPr/>
          </p:nvSpPr>
          <p:spPr>
            <a:xfrm>
              <a:off x="7694929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4" name="object 1024"/>
            <p:cNvSpPr/>
            <p:nvPr/>
          </p:nvSpPr>
          <p:spPr>
            <a:xfrm>
              <a:off x="769239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5" name="object 1025"/>
            <p:cNvSpPr/>
            <p:nvPr/>
          </p:nvSpPr>
          <p:spPr>
            <a:xfrm>
              <a:off x="7659370" y="26733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6" name="object 1026"/>
            <p:cNvSpPr/>
            <p:nvPr/>
          </p:nvSpPr>
          <p:spPr>
            <a:xfrm>
              <a:off x="765810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4648" y="10160"/>
                  </a:lnTo>
                  <a:lnTo>
                    <a:pt x="5778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7" name="object 1027"/>
            <p:cNvSpPr/>
            <p:nvPr/>
          </p:nvSpPr>
          <p:spPr>
            <a:xfrm>
              <a:off x="7288529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8" name="object 1028"/>
            <p:cNvSpPr/>
            <p:nvPr/>
          </p:nvSpPr>
          <p:spPr>
            <a:xfrm>
              <a:off x="728599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858" y="838"/>
                  </a:lnTo>
                  <a:lnTo>
                    <a:pt x="33858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1597" y="5080"/>
                  </a:lnTo>
                  <a:lnTo>
                    <a:pt x="33858" y="10160"/>
                  </a:lnTo>
                  <a:lnTo>
                    <a:pt x="33858" y="838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9" name="object 1029"/>
            <p:cNvSpPr/>
            <p:nvPr/>
          </p:nvSpPr>
          <p:spPr>
            <a:xfrm>
              <a:off x="7252970" y="267335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0" name="object 1030"/>
            <p:cNvSpPr/>
            <p:nvPr/>
          </p:nvSpPr>
          <p:spPr>
            <a:xfrm>
              <a:off x="725170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1" name="object 1031"/>
            <p:cNvSpPr/>
            <p:nvPr/>
          </p:nvSpPr>
          <p:spPr>
            <a:xfrm>
              <a:off x="7218679" y="267335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2" name="object 1032"/>
            <p:cNvSpPr/>
            <p:nvPr/>
          </p:nvSpPr>
          <p:spPr>
            <a:xfrm>
              <a:off x="7216140" y="267080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3" name="object 1033"/>
            <p:cNvSpPr/>
            <p:nvPr/>
          </p:nvSpPr>
          <p:spPr>
            <a:xfrm>
              <a:off x="7322820" y="2673350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273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36550" y="10160"/>
                  </a:lnTo>
                  <a:lnTo>
                    <a:pt x="33273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4" name="object 1034"/>
            <p:cNvSpPr/>
            <p:nvPr/>
          </p:nvSpPr>
          <p:spPr>
            <a:xfrm>
              <a:off x="7320902" y="2670809"/>
              <a:ext cx="340360" cy="15240"/>
            </a:xfrm>
            <a:custGeom>
              <a:avLst/>
              <a:gdLst/>
              <a:ahLst/>
              <a:cxnLst/>
              <a:rect l="l" t="t" r="r" b="b"/>
              <a:pathLst>
                <a:path w="340359" h="15239">
                  <a:moveTo>
                    <a:pt x="339737" y="12700"/>
                  </a:moveTo>
                  <a:lnTo>
                    <a:pt x="338785" y="10160"/>
                  </a:lnTo>
                  <a:lnTo>
                    <a:pt x="335927" y="2540"/>
                  </a:lnTo>
                  <a:lnTo>
                    <a:pt x="335927" y="0"/>
                  </a:lnTo>
                  <a:lnTo>
                    <a:pt x="335915" y="10160"/>
                  </a:lnTo>
                  <a:lnTo>
                    <a:pt x="4445" y="10160"/>
                  </a:lnTo>
                  <a:lnTo>
                    <a:pt x="6146" y="5080"/>
                  </a:lnTo>
                  <a:lnTo>
                    <a:pt x="334022" y="5080"/>
                  </a:lnTo>
                  <a:lnTo>
                    <a:pt x="334225" y="5080"/>
                  </a:lnTo>
                  <a:lnTo>
                    <a:pt x="335915" y="10160"/>
                  </a:lnTo>
                  <a:lnTo>
                    <a:pt x="335915" y="0"/>
                  </a:lnTo>
                  <a:lnTo>
                    <a:pt x="335280" y="0"/>
                  </a:lnTo>
                  <a:lnTo>
                    <a:pt x="5727" y="0"/>
                  </a:lnTo>
                  <a:lnTo>
                    <a:pt x="5727" y="1270"/>
                  </a:lnTo>
                  <a:lnTo>
                    <a:pt x="4457" y="1270"/>
                  </a:lnTo>
                  <a:lnTo>
                    <a:pt x="3187" y="2540"/>
                  </a:lnTo>
                  <a:lnTo>
                    <a:pt x="3187" y="13970"/>
                  </a:lnTo>
                  <a:lnTo>
                    <a:pt x="2971" y="13970"/>
                  </a:lnTo>
                  <a:lnTo>
                    <a:pt x="3187" y="13970"/>
                  </a:lnTo>
                  <a:lnTo>
                    <a:pt x="3187" y="2540"/>
                  </a:lnTo>
                  <a:lnTo>
                    <a:pt x="1282" y="10160"/>
                  </a:lnTo>
                  <a:lnTo>
                    <a:pt x="647" y="10160"/>
                  </a:lnTo>
                  <a:lnTo>
                    <a:pt x="647" y="1270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82" y="15240"/>
                  </a:lnTo>
                  <a:lnTo>
                    <a:pt x="1282" y="13970"/>
                  </a:lnTo>
                  <a:lnTo>
                    <a:pt x="1600" y="13970"/>
                  </a:lnTo>
                  <a:lnTo>
                    <a:pt x="1600" y="15240"/>
                  </a:lnTo>
                  <a:lnTo>
                    <a:pt x="338467" y="15240"/>
                  </a:lnTo>
                  <a:lnTo>
                    <a:pt x="339737" y="13970"/>
                  </a:lnTo>
                  <a:lnTo>
                    <a:pt x="339737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5" name="object 1035"/>
            <p:cNvSpPr/>
            <p:nvPr/>
          </p:nvSpPr>
          <p:spPr>
            <a:xfrm>
              <a:off x="7838439" y="1794509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09" h="463550">
                  <a:moveTo>
                    <a:pt x="181609" y="436879"/>
                  </a:moveTo>
                  <a:lnTo>
                    <a:pt x="125729" y="436879"/>
                  </a:lnTo>
                  <a:lnTo>
                    <a:pt x="128269" y="438150"/>
                  </a:lnTo>
                  <a:lnTo>
                    <a:pt x="133350" y="443229"/>
                  </a:lnTo>
                  <a:lnTo>
                    <a:pt x="135889" y="447039"/>
                  </a:lnTo>
                  <a:lnTo>
                    <a:pt x="139700" y="452119"/>
                  </a:lnTo>
                  <a:lnTo>
                    <a:pt x="144779" y="459739"/>
                  </a:lnTo>
                  <a:lnTo>
                    <a:pt x="146050" y="462279"/>
                  </a:lnTo>
                  <a:lnTo>
                    <a:pt x="146050" y="463550"/>
                  </a:lnTo>
                  <a:lnTo>
                    <a:pt x="148589" y="461010"/>
                  </a:lnTo>
                  <a:lnTo>
                    <a:pt x="151129" y="459739"/>
                  </a:lnTo>
                  <a:lnTo>
                    <a:pt x="152400" y="458469"/>
                  </a:lnTo>
                  <a:lnTo>
                    <a:pt x="154939" y="457200"/>
                  </a:lnTo>
                  <a:lnTo>
                    <a:pt x="157479" y="454660"/>
                  </a:lnTo>
                  <a:lnTo>
                    <a:pt x="162559" y="452119"/>
                  </a:lnTo>
                  <a:lnTo>
                    <a:pt x="166369" y="448310"/>
                  </a:lnTo>
                  <a:lnTo>
                    <a:pt x="170179" y="445769"/>
                  </a:lnTo>
                  <a:lnTo>
                    <a:pt x="175259" y="443229"/>
                  </a:lnTo>
                  <a:lnTo>
                    <a:pt x="181609" y="439419"/>
                  </a:lnTo>
                  <a:lnTo>
                    <a:pt x="181609" y="436879"/>
                  </a:lnTo>
                  <a:close/>
                </a:path>
                <a:path w="181609" h="463550">
                  <a:moveTo>
                    <a:pt x="52069" y="62229"/>
                  </a:moveTo>
                  <a:lnTo>
                    <a:pt x="48259" y="62229"/>
                  </a:lnTo>
                  <a:lnTo>
                    <a:pt x="48259" y="66039"/>
                  </a:lnTo>
                  <a:lnTo>
                    <a:pt x="49529" y="69850"/>
                  </a:lnTo>
                  <a:lnTo>
                    <a:pt x="49529" y="80010"/>
                  </a:lnTo>
                  <a:lnTo>
                    <a:pt x="52069" y="85089"/>
                  </a:lnTo>
                  <a:lnTo>
                    <a:pt x="55879" y="88900"/>
                  </a:lnTo>
                  <a:lnTo>
                    <a:pt x="60959" y="90169"/>
                  </a:lnTo>
                  <a:lnTo>
                    <a:pt x="55879" y="99060"/>
                  </a:lnTo>
                  <a:lnTo>
                    <a:pt x="48259" y="119379"/>
                  </a:lnTo>
                  <a:lnTo>
                    <a:pt x="45719" y="124460"/>
                  </a:lnTo>
                  <a:lnTo>
                    <a:pt x="45719" y="127000"/>
                  </a:lnTo>
                  <a:lnTo>
                    <a:pt x="43179" y="132079"/>
                  </a:lnTo>
                  <a:lnTo>
                    <a:pt x="35559" y="151129"/>
                  </a:lnTo>
                  <a:lnTo>
                    <a:pt x="33019" y="156210"/>
                  </a:lnTo>
                  <a:lnTo>
                    <a:pt x="31750" y="161289"/>
                  </a:lnTo>
                  <a:lnTo>
                    <a:pt x="30479" y="163829"/>
                  </a:lnTo>
                  <a:lnTo>
                    <a:pt x="30479" y="168910"/>
                  </a:lnTo>
                  <a:lnTo>
                    <a:pt x="27939" y="171450"/>
                  </a:lnTo>
                  <a:lnTo>
                    <a:pt x="30479" y="179069"/>
                  </a:lnTo>
                  <a:lnTo>
                    <a:pt x="33019" y="182879"/>
                  </a:lnTo>
                  <a:lnTo>
                    <a:pt x="34289" y="186689"/>
                  </a:lnTo>
                  <a:lnTo>
                    <a:pt x="35559" y="194310"/>
                  </a:lnTo>
                  <a:lnTo>
                    <a:pt x="38100" y="203200"/>
                  </a:lnTo>
                  <a:lnTo>
                    <a:pt x="39369" y="207010"/>
                  </a:lnTo>
                  <a:lnTo>
                    <a:pt x="38100" y="210819"/>
                  </a:lnTo>
                  <a:lnTo>
                    <a:pt x="34289" y="217169"/>
                  </a:lnTo>
                  <a:lnTo>
                    <a:pt x="30479" y="222250"/>
                  </a:lnTo>
                  <a:lnTo>
                    <a:pt x="29209" y="226060"/>
                  </a:lnTo>
                  <a:lnTo>
                    <a:pt x="26669" y="232410"/>
                  </a:lnTo>
                  <a:lnTo>
                    <a:pt x="21589" y="240029"/>
                  </a:lnTo>
                  <a:lnTo>
                    <a:pt x="15239" y="252729"/>
                  </a:lnTo>
                  <a:lnTo>
                    <a:pt x="11429" y="256539"/>
                  </a:lnTo>
                  <a:lnTo>
                    <a:pt x="8889" y="260350"/>
                  </a:lnTo>
                  <a:lnTo>
                    <a:pt x="6350" y="262889"/>
                  </a:lnTo>
                  <a:lnTo>
                    <a:pt x="3809" y="266700"/>
                  </a:lnTo>
                  <a:lnTo>
                    <a:pt x="1269" y="269239"/>
                  </a:lnTo>
                  <a:lnTo>
                    <a:pt x="0" y="271779"/>
                  </a:lnTo>
                  <a:lnTo>
                    <a:pt x="0" y="279400"/>
                  </a:lnTo>
                  <a:lnTo>
                    <a:pt x="2539" y="283210"/>
                  </a:lnTo>
                  <a:lnTo>
                    <a:pt x="3809" y="287019"/>
                  </a:lnTo>
                  <a:lnTo>
                    <a:pt x="6350" y="288289"/>
                  </a:lnTo>
                  <a:lnTo>
                    <a:pt x="8889" y="288289"/>
                  </a:lnTo>
                  <a:lnTo>
                    <a:pt x="11429" y="289560"/>
                  </a:lnTo>
                  <a:lnTo>
                    <a:pt x="17779" y="289560"/>
                  </a:lnTo>
                  <a:lnTo>
                    <a:pt x="21589" y="290829"/>
                  </a:lnTo>
                  <a:lnTo>
                    <a:pt x="24129" y="292100"/>
                  </a:lnTo>
                  <a:lnTo>
                    <a:pt x="27939" y="293369"/>
                  </a:lnTo>
                  <a:lnTo>
                    <a:pt x="30479" y="294639"/>
                  </a:lnTo>
                  <a:lnTo>
                    <a:pt x="33019" y="297179"/>
                  </a:lnTo>
                  <a:lnTo>
                    <a:pt x="33019" y="298450"/>
                  </a:lnTo>
                  <a:lnTo>
                    <a:pt x="35559" y="306069"/>
                  </a:lnTo>
                  <a:lnTo>
                    <a:pt x="35559" y="313689"/>
                  </a:lnTo>
                  <a:lnTo>
                    <a:pt x="27939" y="325119"/>
                  </a:lnTo>
                  <a:lnTo>
                    <a:pt x="26669" y="327660"/>
                  </a:lnTo>
                  <a:lnTo>
                    <a:pt x="26669" y="330200"/>
                  </a:lnTo>
                  <a:lnTo>
                    <a:pt x="27939" y="331469"/>
                  </a:lnTo>
                  <a:lnTo>
                    <a:pt x="30479" y="336550"/>
                  </a:lnTo>
                  <a:lnTo>
                    <a:pt x="40639" y="346710"/>
                  </a:lnTo>
                  <a:lnTo>
                    <a:pt x="41909" y="349250"/>
                  </a:lnTo>
                  <a:lnTo>
                    <a:pt x="41909" y="353060"/>
                  </a:lnTo>
                  <a:lnTo>
                    <a:pt x="39369" y="355600"/>
                  </a:lnTo>
                  <a:lnTo>
                    <a:pt x="36829" y="356869"/>
                  </a:lnTo>
                  <a:lnTo>
                    <a:pt x="34289" y="359410"/>
                  </a:lnTo>
                  <a:lnTo>
                    <a:pt x="33019" y="361950"/>
                  </a:lnTo>
                  <a:lnTo>
                    <a:pt x="33019" y="368300"/>
                  </a:lnTo>
                  <a:lnTo>
                    <a:pt x="34289" y="370839"/>
                  </a:lnTo>
                  <a:lnTo>
                    <a:pt x="36829" y="373379"/>
                  </a:lnTo>
                  <a:lnTo>
                    <a:pt x="40639" y="378460"/>
                  </a:lnTo>
                  <a:lnTo>
                    <a:pt x="44450" y="386079"/>
                  </a:lnTo>
                  <a:lnTo>
                    <a:pt x="44450" y="389889"/>
                  </a:lnTo>
                  <a:lnTo>
                    <a:pt x="43179" y="391160"/>
                  </a:lnTo>
                  <a:lnTo>
                    <a:pt x="43179" y="401319"/>
                  </a:lnTo>
                  <a:lnTo>
                    <a:pt x="63500" y="436879"/>
                  </a:lnTo>
                  <a:lnTo>
                    <a:pt x="71119" y="439419"/>
                  </a:lnTo>
                  <a:lnTo>
                    <a:pt x="80009" y="439419"/>
                  </a:lnTo>
                  <a:lnTo>
                    <a:pt x="95250" y="436879"/>
                  </a:lnTo>
                  <a:lnTo>
                    <a:pt x="181609" y="436879"/>
                  </a:lnTo>
                  <a:lnTo>
                    <a:pt x="181609" y="63500"/>
                  </a:lnTo>
                  <a:lnTo>
                    <a:pt x="55879" y="63500"/>
                  </a:lnTo>
                  <a:lnTo>
                    <a:pt x="52069" y="62229"/>
                  </a:lnTo>
                  <a:close/>
                </a:path>
                <a:path w="181609" h="463550">
                  <a:moveTo>
                    <a:pt x="181609" y="0"/>
                  </a:moveTo>
                  <a:lnTo>
                    <a:pt x="173989" y="0"/>
                  </a:lnTo>
                  <a:lnTo>
                    <a:pt x="171450" y="1269"/>
                  </a:lnTo>
                  <a:lnTo>
                    <a:pt x="167639" y="2539"/>
                  </a:lnTo>
                  <a:lnTo>
                    <a:pt x="160019" y="6350"/>
                  </a:lnTo>
                  <a:lnTo>
                    <a:pt x="154939" y="6350"/>
                  </a:lnTo>
                  <a:lnTo>
                    <a:pt x="152400" y="7619"/>
                  </a:lnTo>
                  <a:lnTo>
                    <a:pt x="148589" y="7619"/>
                  </a:lnTo>
                  <a:lnTo>
                    <a:pt x="140969" y="10160"/>
                  </a:lnTo>
                  <a:lnTo>
                    <a:pt x="135889" y="12700"/>
                  </a:lnTo>
                  <a:lnTo>
                    <a:pt x="130809" y="16510"/>
                  </a:lnTo>
                  <a:lnTo>
                    <a:pt x="127000" y="20319"/>
                  </a:lnTo>
                  <a:lnTo>
                    <a:pt x="115569" y="20319"/>
                  </a:lnTo>
                  <a:lnTo>
                    <a:pt x="106679" y="21589"/>
                  </a:lnTo>
                  <a:lnTo>
                    <a:pt x="93979" y="24129"/>
                  </a:lnTo>
                  <a:lnTo>
                    <a:pt x="88900" y="27939"/>
                  </a:lnTo>
                  <a:lnTo>
                    <a:pt x="85089" y="30479"/>
                  </a:lnTo>
                  <a:lnTo>
                    <a:pt x="81279" y="35560"/>
                  </a:lnTo>
                  <a:lnTo>
                    <a:pt x="76200" y="41910"/>
                  </a:lnTo>
                  <a:lnTo>
                    <a:pt x="73659" y="46989"/>
                  </a:lnTo>
                  <a:lnTo>
                    <a:pt x="77469" y="46989"/>
                  </a:lnTo>
                  <a:lnTo>
                    <a:pt x="78739" y="48260"/>
                  </a:lnTo>
                  <a:lnTo>
                    <a:pt x="78739" y="50800"/>
                  </a:lnTo>
                  <a:lnTo>
                    <a:pt x="77469" y="50800"/>
                  </a:lnTo>
                  <a:lnTo>
                    <a:pt x="74929" y="52069"/>
                  </a:lnTo>
                  <a:lnTo>
                    <a:pt x="71119" y="53339"/>
                  </a:lnTo>
                  <a:lnTo>
                    <a:pt x="64769" y="55879"/>
                  </a:lnTo>
                  <a:lnTo>
                    <a:pt x="62229" y="58419"/>
                  </a:lnTo>
                  <a:lnTo>
                    <a:pt x="59689" y="62229"/>
                  </a:lnTo>
                  <a:lnTo>
                    <a:pt x="55879" y="63500"/>
                  </a:lnTo>
                  <a:lnTo>
                    <a:pt x="181609" y="63500"/>
                  </a:lnTo>
                  <a:lnTo>
                    <a:pt x="181609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6" name="object 1036"/>
            <p:cNvSpPr/>
            <p:nvPr/>
          </p:nvSpPr>
          <p:spPr>
            <a:xfrm>
              <a:off x="7992110" y="1791969"/>
              <a:ext cx="30480" cy="462280"/>
            </a:xfrm>
            <a:custGeom>
              <a:avLst/>
              <a:gdLst/>
              <a:ahLst/>
              <a:cxnLst/>
              <a:rect l="l" t="t" r="r" b="b"/>
              <a:pathLst>
                <a:path w="30479" h="462280">
                  <a:moveTo>
                    <a:pt x="30480" y="2540"/>
                  </a:moveTo>
                  <a:lnTo>
                    <a:pt x="29210" y="1270"/>
                  </a:lnTo>
                  <a:lnTo>
                    <a:pt x="27940" y="0"/>
                  </a:lnTo>
                  <a:lnTo>
                    <a:pt x="25400" y="2540"/>
                  </a:lnTo>
                  <a:lnTo>
                    <a:pt x="25400" y="441960"/>
                  </a:lnTo>
                  <a:lnTo>
                    <a:pt x="20320" y="444500"/>
                  </a:lnTo>
                  <a:lnTo>
                    <a:pt x="16510" y="447040"/>
                  </a:lnTo>
                  <a:lnTo>
                    <a:pt x="11430" y="449580"/>
                  </a:lnTo>
                  <a:lnTo>
                    <a:pt x="6350" y="454660"/>
                  </a:lnTo>
                  <a:lnTo>
                    <a:pt x="1270" y="457200"/>
                  </a:lnTo>
                  <a:lnTo>
                    <a:pt x="0" y="458470"/>
                  </a:lnTo>
                  <a:lnTo>
                    <a:pt x="1270" y="462280"/>
                  </a:lnTo>
                  <a:lnTo>
                    <a:pt x="3810" y="461010"/>
                  </a:lnTo>
                  <a:lnTo>
                    <a:pt x="5080" y="458470"/>
                  </a:lnTo>
                  <a:lnTo>
                    <a:pt x="10160" y="455930"/>
                  </a:lnTo>
                  <a:lnTo>
                    <a:pt x="13970" y="453390"/>
                  </a:lnTo>
                  <a:lnTo>
                    <a:pt x="16510" y="450850"/>
                  </a:lnTo>
                  <a:lnTo>
                    <a:pt x="21590" y="447040"/>
                  </a:lnTo>
                  <a:lnTo>
                    <a:pt x="27940" y="443230"/>
                  </a:lnTo>
                  <a:lnTo>
                    <a:pt x="29210" y="443230"/>
                  </a:lnTo>
                  <a:lnTo>
                    <a:pt x="29210" y="442595"/>
                  </a:lnTo>
                  <a:lnTo>
                    <a:pt x="29210" y="441960"/>
                  </a:lnTo>
                  <a:lnTo>
                    <a:pt x="30480" y="441960"/>
                  </a:lnTo>
                  <a:lnTo>
                    <a:pt x="30480" y="3810"/>
                  </a:lnTo>
                  <a:lnTo>
                    <a:pt x="304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7" name="object 1037"/>
            <p:cNvSpPr/>
            <p:nvPr/>
          </p:nvSpPr>
          <p:spPr>
            <a:xfrm>
              <a:off x="7835900" y="1791969"/>
              <a:ext cx="184150" cy="46735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38" name="object 1038"/>
            <p:cNvSpPr/>
            <p:nvPr/>
          </p:nvSpPr>
          <p:spPr>
            <a:xfrm>
              <a:off x="7870189" y="186435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29" y="361950"/>
                  </a:lnTo>
                  <a:lnTo>
                    <a:pt x="92709" y="363219"/>
                  </a:lnTo>
                  <a:lnTo>
                    <a:pt x="114300" y="363219"/>
                  </a:lnTo>
                  <a:lnTo>
                    <a:pt x="115569" y="365760"/>
                  </a:lnTo>
                  <a:lnTo>
                    <a:pt x="116839" y="370839"/>
                  </a:lnTo>
                  <a:lnTo>
                    <a:pt x="120650" y="375919"/>
                  </a:lnTo>
                  <a:lnTo>
                    <a:pt x="127000" y="382269"/>
                  </a:lnTo>
                  <a:lnTo>
                    <a:pt x="129539" y="381000"/>
                  </a:lnTo>
                  <a:lnTo>
                    <a:pt x="132079" y="378460"/>
                  </a:lnTo>
                  <a:lnTo>
                    <a:pt x="135889" y="377189"/>
                  </a:lnTo>
                  <a:lnTo>
                    <a:pt x="138429" y="374650"/>
                  </a:lnTo>
                  <a:lnTo>
                    <a:pt x="140969" y="373379"/>
                  </a:lnTo>
                  <a:lnTo>
                    <a:pt x="143509" y="370839"/>
                  </a:lnTo>
                  <a:lnTo>
                    <a:pt x="144779" y="370839"/>
                  </a:lnTo>
                  <a:lnTo>
                    <a:pt x="146050" y="369569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79" y="251460"/>
                  </a:moveTo>
                  <a:lnTo>
                    <a:pt x="3809" y="251460"/>
                  </a:lnTo>
                  <a:lnTo>
                    <a:pt x="2539" y="255269"/>
                  </a:lnTo>
                  <a:lnTo>
                    <a:pt x="2539" y="259079"/>
                  </a:lnTo>
                  <a:lnTo>
                    <a:pt x="1269" y="262889"/>
                  </a:lnTo>
                  <a:lnTo>
                    <a:pt x="0" y="262889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89" y="274319"/>
                  </a:lnTo>
                  <a:lnTo>
                    <a:pt x="10159" y="276860"/>
                  </a:lnTo>
                  <a:lnTo>
                    <a:pt x="11429" y="278129"/>
                  </a:lnTo>
                  <a:lnTo>
                    <a:pt x="11429" y="285750"/>
                  </a:lnTo>
                  <a:lnTo>
                    <a:pt x="10159" y="287019"/>
                  </a:lnTo>
                  <a:lnTo>
                    <a:pt x="5079" y="289560"/>
                  </a:lnTo>
                  <a:lnTo>
                    <a:pt x="3809" y="290829"/>
                  </a:lnTo>
                  <a:lnTo>
                    <a:pt x="3809" y="293369"/>
                  </a:lnTo>
                  <a:lnTo>
                    <a:pt x="1269" y="298450"/>
                  </a:lnTo>
                  <a:lnTo>
                    <a:pt x="2539" y="300989"/>
                  </a:lnTo>
                  <a:lnTo>
                    <a:pt x="5079" y="303529"/>
                  </a:lnTo>
                  <a:lnTo>
                    <a:pt x="8889" y="306069"/>
                  </a:lnTo>
                  <a:lnTo>
                    <a:pt x="11429" y="309879"/>
                  </a:lnTo>
                  <a:lnTo>
                    <a:pt x="12700" y="311150"/>
                  </a:lnTo>
                  <a:lnTo>
                    <a:pt x="13969" y="313689"/>
                  </a:lnTo>
                  <a:lnTo>
                    <a:pt x="16509" y="321310"/>
                  </a:lnTo>
                  <a:lnTo>
                    <a:pt x="16509" y="322579"/>
                  </a:lnTo>
                  <a:lnTo>
                    <a:pt x="15239" y="332739"/>
                  </a:lnTo>
                  <a:lnTo>
                    <a:pt x="16509" y="341629"/>
                  </a:lnTo>
                  <a:lnTo>
                    <a:pt x="17779" y="349250"/>
                  </a:lnTo>
                  <a:lnTo>
                    <a:pt x="20319" y="355600"/>
                  </a:lnTo>
                  <a:lnTo>
                    <a:pt x="30479" y="363219"/>
                  </a:lnTo>
                  <a:lnTo>
                    <a:pt x="38100" y="364489"/>
                  </a:lnTo>
                  <a:lnTo>
                    <a:pt x="46989" y="364489"/>
                  </a:lnTo>
                  <a:lnTo>
                    <a:pt x="54609" y="363219"/>
                  </a:lnTo>
                  <a:lnTo>
                    <a:pt x="68579" y="363219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69"/>
                  </a:lnTo>
                  <a:lnTo>
                    <a:pt x="13969" y="293369"/>
                  </a:lnTo>
                  <a:lnTo>
                    <a:pt x="11429" y="275589"/>
                  </a:lnTo>
                  <a:lnTo>
                    <a:pt x="8889" y="266700"/>
                  </a:lnTo>
                  <a:lnTo>
                    <a:pt x="6350" y="256539"/>
                  </a:lnTo>
                  <a:lnTo>
                    <a:pt x="5079" y="252729"/>
                  </a:lnTo>
                  <a:lnTo>
                    <a:pt x="5079" y="251460"/>
                  </a:lnTo>
                  <a:close/>
                </a:path>
                <a:path w="146050" h="382269">
                  <a:moveTo>
                    <a:pt x="107950" y="363219"/>
                  </a:moveTo>
                  <a:lnTo>
                    <a:pt x="95250" y="363219"/>
                  </a:lnTo>
                  <a:lnTo>
                    <a:pt x="97789" y="364489"/>
                  </a:lnTo>
                  <a:lnTo>
                    <a:pt x="105409" y="364489"/>
                  </a:lnTo>
                  <a:lnTo>
                    <a:pt x="107950" y="363219"/>
                  </a:lnTo>
                  <a:close/>
                </a:path>
                <a:path w="146050" h="382269">
                  <a:moveTo>
                    <a:pt x="67309" y="0"/>
                  </a:moveTo>
                  <a:lnTo>
                    <a:pt x="63500" y="1269"/>
                  </a:lnTo>
                  <a:lnTo>
                    <a:pt x="58419" y="3810"/>
                  </a:lnTo>
                  <a:lnTo>
                    <a:pt x="54609" y="6350"/>
                  </a:lnTo>
                  <a:lnTo>
                    <a:pt x="52069" y="8889"/>
                  </a:lnTo>
                  <a:lnTo>
                    <a:pt x="46989" y="11429"/>
                  </a:lnTo>
                  <a:lnTo>
                    <a:pt x="41909" y="19050"/>
                  </a:lnTo>
                  <a:lnTo>
                    <a:pt x="39369" y="25400"/>
                  </a:lnTo>
                  <a:lnTo>
                    <a:pt x="35559" y="38100"/>
                  </a:lnTo>
                  <a:lnTo>
                    <a:pt x="30479" y="52069"/>
                  </a:lnTo>
                  <a:lnTo>
                    <a:pt x="27939" y="63500"/>
                  </a:lnTo>
                  <a:lnTo>
                    <a:pt x="27939" y="80010"/>
                  </a:lnTo>
                  <a:lnTo>
                    <a:pt x="25400" y="87629"/>
                  </a:lnTo>
                  <a:lnTo>
                    <a:pt x="22859" y="91439"/>
                  </a:lnTo>
                  <a:lnTo>
                    <a:pt x="19050" y="99060"/>
                  </a:lnTo>
                  <a:lnTo>
                    <a:pt x="13969" y="106679"/>
                  </a:lnTo>
                  <a:lnTo>
                    <a:pt x="11429" y="113029"/>
                  </a:lnTo>
                  <a:lnTo>
                    <a:pt x="16509" y="123189"/>
                  </a:lnTo>
                  <a:lnTo>
                    <a:pt x="17779" y="129539"/>
                  </a:lnTo>
                  <a:lnTo>
                    <a:pt x="17779" y="132079"/>
                  </a:lnTo>
                  <a:lnTo>
                    <a:pt x="16509" y="134619"/>
                  </a:lnTo>
                  <a:lnTo>
                    <a:pt x="16509" y="137160"/>
                  </a:lnTo>
                  <a:lnTo>
                    <a:pt x="15239" y="137160"/>
                  </a:lnTo>
                  <a:lnTo>
                    <a:pt x="15239" y="138429"/>
                  </a:lnTo>
                  <a:lnTo>
                    <a:pt x="17779" y="143510"/>
                  </a:lnTo>
                  <a:lnTo>
                    <a:pt x="17779" y="152400"/>
                  </a:lnTo>
                  <a:lnTo>
                    <a:pt x="16509" y="160019"/>
                  </a:lnTo>
                  <a:lnTo>
                    <a:pt x="16509" y="166369"/>
                  </a:lnTo>
                  <a:lnTo>
                    <a:pt x="19050" y="167639"/>
                  </a:lnTo>
                  <a:lnTo>
                    <a:pt x="20319" y="167639"/>
                  </a:lnTo>
                  <a:lnTo>
                    <a:pt x="24129" y="171450"/>
                  </a:lnTo>
                  <a:lnTo>
                    <a:pt x="26669" y="176529"/>
                  </a:lnTo>
                  <a:lnTo>
                    <a:pt x="26669" y="182879"/>
                  </a:lnTo>
                  <a:lnTo>
                    <a:pt x="25400" y="187960"/>
                  </a:lnTo>
                  <a:lnTo>
                    <a:pt x="22859" y="191769"/>
                  </a:lnTo>
                  <a:lnTo>
                    <a:pt x="12700" y="212089"/>
                  </a:lnTo>
                  <a:lnTo>
                    <a:pt x="11429" y="218439"/>
                  </a:lnTo>
                  <a:lnTo>
                    <a:pt x="10159" y="226060"/>
                  </a:lnTo>
                  <a:lnTo>
                    <a:pt x="10159" y="233679"/>
                  </a:lnTo>
                  <a:lnTo>
                    <a:pt x="11429" y="246379"/>
                  </a:lnTo>
                  <a:lnTo>
                    <a:pt x="13969" y="281939"/>
                  </a:lnTo>
                  <a:lnTo>
                    <a:pt x="13969" y="293369"/>
                  </a:lnTo>
                  <a:lnTo>
                    <a:pt x="146050" y="293369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59" y="189229"/>
                  </a:lnTo>
                  <a:lnTo>
                    <a:pt x="93979" y="185419"/>
                  </a:lnTo>
                  <a:lnTo>
                    <a:pt x="90169" y="180339"/>
                  </a:lnTo>
                  <a:lnTo>
                    <a:pt x="85089" y="175260"/>
                  </a:lnTo>
                  <a:lnTo>
                    <a:pt x="80009" y="166369"/>
                  </a:lnTo>
                  <a:lnTo>
                    <a:pt x="76200" y="156210"/>
                  </a:lnTo>
                  <a:lnTo>
                    <a:pt x="73659" y="144779"/>
                  </a:lnTo>
                  <a:lnTo>
                    <a:pt x="72389" y="138429"/>
                  </a:lnTo>
                  <a:lnTo>
                    <a:pt x="68579" y="128269"/>
                  </a:lnTo>
                  <a:lnTo>
                    <a:pt x="64769" y="115569"/>
                  </a:lnTo>
                  <a:lnTo>
                    <a:pt x="63500" y="104139"/>
                  </a:lnTo>
                  <a:lnTo>
                    <a:pt x="63500" y="71119"/>
                  </a:lnTo>
                  <a:lnTo>
                    <a:pt x="59689" y="59689"/>
                  </a:lnTo>
                  <a:lnTo>
                    <a:pt x="58419" y="52069"/>
                  </a:lnTo>
                  <a:lnTo>
                    <a:pt x="57150" y="45719"/>
                  </a:lnTo>
                  <a:lnTo>
                    <a:pt x="58419" y="40639"/>
                  </a:lnTo>
                  <a:lnTo>
                    <a:pt x="60959" y="36829"/>
                  </a:lnTo>
                  <a:lnTo>
                    <a:pt x="62229" y="31750"/>
                  </a:lnTo>
                  <a:lnTo>
                    <a:pt x="62229" y="24129"/>
                  </a:lnTo>
                  <a:lnTo>
                    <a:pt x="64769" y="6350"/>
                  </a:lnTo>
                  <a:lnTo>
                    <a:pt x="67309" y="0"/>
                  </a:lnTo>
                  <a:close/>
                </a:path>
                <a:path w="146050" h="382269">
                  <a:moveTo>
                    <a:pt x="133350" y="157479"/>
                  </a:moveTo>
                  <a:lnTo>
                    <a:pt x="123189" y="157479"/>
                  </a:lnTo>
                  <a:lnTo>
                    <a:pt x="118109" y="160019"/>
                  </a:lnTo>
                  <a:lnTo>
                    <a:pt x="115569" y="162560"/>
                  </a:lnTo>
                  <a:lnTo>
                    <a:pt x="113029" y="163829"/>
                  </a:lnTo>
                  <a:lnTo>
                    <a:pt x="109219" y="167639"/>
                  </a:lnTo>
                  <a:lnTo>
                    <a:pt x="106679" y="172719"/>
                  </a:lnTo>
                  <a:lnTo>
                    <a:pt x="106679" y="179069"/>
                  </a:lnTo>
                  <a:lnTo>
                    <a:pt x="101600" y="179069"/>
                  </a:lnTo>
                  <a:lnTo>
                    <a:pt x="101600" y="184150"/>
                  </a:lnTo>
                  <a:lnTo>
                    <a:pt x="102869" y="187960"/>
                  </a:lnTo>
                  <a:lnTo>
                    <a:pt x="102869" y="190500"/>
                  </a:lnTo>
                  <a:lnTo>
                    <a:pt x="146050" y="190500"/>
                  </a:lnTo>
                  <a:lnTo>
                    <a:pt x="146050" y="179069"/>
                  </a:lnTo>
                  <a:lnTo>
                    <a:pt x="106679" y="179069"/>
                  </a:lnTo>
                  <a:lnTo>
                    <a:pt x="100329" y="177800"/>
                  </a:lnTo>
                  <a:lnTo>
                    <a:pt x="146050" y="177800"/>
                  </a:lnTo>
                  <a:lnTo>
                    <a:pt x="146050" y="163829"/>
                  </a:lnTo>
                  <a:lnTo>
                    <a:pt x="143509" y="162560"/>
                  </a:lnTo>
                  <a:lnTo>
                    <a:pt x="140969" y="160019"/>
                  </a:lnTo>
                  <a:lnTo>
                    <a:pt x="138429" y="160019"/>
                  </a:lnTo>
                  <a:lnTo>
                    <a:pt x="133350" y="157479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9" name="object 1039"/>
            <p:cNvSpPr/>
            <p:nvPr/>
          </p:nvSpPr>
          <p:spPr>
            <a:xfrm>
              <a:off x="7467600" y="2233929"/>
              <a:ext cx="552450" cy="707390"/>
            </a:xfrm>
            <a:custGeom>
              <a:avLst/>
              <a:gdLst/>
              <a:ahLst/>
              <a:cxnLst/>
              <a:rect l="l" t="t" r="r" b="b"/>
              <a:pathLst>
                <a:path w="552450" h="707389">
                  <a:moveTo>
                    <a:pt x="552450" y="0"/>
                  </a:moveTo>
                  <a:lnTo>
                    <a:pt x="546100" y="3810"/>
                  </a:lnTo>
                  <a:lnTo>
                    <a:pt x="541020" y="6350"/>
                  </a:lnTo>
                  <a:lnTo>
                    <a:pt x="537209" y="8890"/>
                  </a:lnTo>
                  <a:lnTo>
                    <a:pt x="533400" y="12700"/>
                  </a:lnTo>
                  <a:lnTo>
                    <a:pt x="528320" y="15240"/>
                  </a:lnTo>
                  <a:lnTo>
                    <a:pt x="523240" y="20320"/>
                  </a:lnTo>
                  <a:lnTo>
                    <a:pt x="519429" y="21590"/>
                  </a:lnTo>
                  <a:lnTo>
                    <a:pt x="515620" y="25400"/>
                  </a:lnTo>
                  <a:lnTo>
                    <a:pt x="511809" y="27940"/>
                  </a:lnTo>
                  <a:lnTo>
                    <a:pt x="504190" y="35560"/>
                  </a:lnTo>
                  <a:lnTo>
                    <a:pt x="501650" y="39370"/>
                  </a:lnTo>
                  <a:lnTo>
                    <a:pt x="500379" y="41910"/>
                  </a:lnTo>
                  <a:lnTo>
                    <a:pt x="497840" y="43180"/>
                  </a:lnTo>
                  <a:lnTo>
                    <a:pt x="487679" y="45720"/>
                  </a:lnTo>
                  <a:lnTo>
                    <a:pt x="482600" y="48260"/>
                  </a:lnTo>
                  <a:lnTo>
                    <a:pt x="469900" y="53340"/>
                  </a:lnTo>
                  <a:lnTo>
                    <a:pt x="463550" y="54610"/>
                  </a:lnTo>
                  <a:lnTo>
                    <a:pt x="457200" y="58420"/>
                  </a:lnTo>
                  <a:lnTo>
                    <a:pt x="444500" y="63500"/>
                  </a:lnTo>
                  <a:lnTo>
                    <a:pt x="439420" y="66040"/>
                  </a:lnTo>
                  <a:lnTo>
                    <a:pt x="433070" y="68580"/>
                  </a:lnTo>
                  <a:lnTo>
                    <a:pt x="427990" y="72390"/>
                  </a:lnTo>
                  <a:lnTo>
                    <a:pt x="420370" y="77470"/>
                  </a:lnTo>
                  <a:lnTo>
                    <a:pt x="417829" y="80010"/>
                  </a:lnTo>
                  <a:lnTo>
                    <a:pt x="411479" y="85090"/>
                  </a:lnTo>
                  <a:lnTo>
                    <a:pt x="381000" y="105410"/>
                  </a:lnTo>
                  <a:lnTo>
                    <a:pt x="368300" y="113030"/>
                  </a:lnTo>
                  <a:lnTo>
                    <a:pt x="365759" y="115570"/>
                  </a:lnTo>
                  <a:lnTo>
                    <a:pt x="360679" y="125730"/>
                  </a:lnTo>
                  <a:lnTo>
                    <a:pt x="359409" y="129540"/>
                  </a:lnTo>
                  <a:lnTo>
                    <a:pt x="359409" y="130810"/>
                  </a:lnTo>
                  <a:lnTo>
                    <a:pt x="349250" y="143510"/>
                  </a:lnTo>
                  <a:lnTo>
                    <a:pt x="339090" y="158750"/>
                  </a:lnTo>
                  <a:lnTo>
                    <a:pt x="327659" y="175260"/>
                  </a:lnTo>
                  <a:lnTo>
                    <a:pt x="317500" y="190500"/>
                  </a:lnTo>
                  <a:lnTo>
                    <a:pt x="293370" y="231140"/>
                  </a:lnTo>
                  <a:lnTo>
                    <a:pt x="275590" y="274320"/>
                  </a:lnTo>
                  <a:lnTo>
                    <a:pt x="270509" y="292100"/>
                  </a:lnTo>
                  <a:lnTo>
                    <a:pt x="264159" y="308610"/>
                  </a:lnTo>
                  <a:lnTo>
                    <a:pt x="248920" y="353060"/>
                  </a:lnTo>
                  <a:lnTo>
                    <a:pt x="224790" y="394970"/>
                  </a:lnTo>
                  <a:lnTo>
                    <a:pt x="213359" y="412750"/>
                  </a:lnTo>
                  <a:lnTo>
                    <a:pt x="189229" y="449580"/>
                  </a:lnTo>
                  <a:lnTo>
                    <a:pt x="171450" y="496570"/>
                  </a:lnTo>
                  <a:lnTo>
                    <a:pt x="154940" y="501650"/>
                  </a:lnTo>
                  <a:lnTo>
                    <a:pt x="138429" y="508000"/>
                  </a:lnTo>
                  <a:lnTo>
                    <a:pt x="121920" y="513080"/>
                  </a:lnTo>
                  <a:lnTo>
                    <a:pt x="107950" y="520700"/>
                  </a:lnTo>
                  <a:lnTo>
                    <a:pt x="66040" y="541020"/>
                  </a:lnTo>
                  <a:lnTo>
                    <a:pt x="33020" y="567690"/>
                  </a:lnTo>
                  <a:lnTo>
                    <a:pt x="10159" y="600710"/>
                  </a:lnTo>
                  <a:lnTo>
                    <a:pt x="0" y="643890"/>
                  </a:lnTo>
                  <a:lnTo>
                    <a:pt x="5079" y="642620"/>
                  </a:lnTo>
                  <a:lnTo>
                    <a:pt x="20320" y="642620"/>
                  </a:lnTo>
                  <a:lnTo>
                    <a:pt x="31750" y="654050"/>
                  </a:lnTo>
                  <a:lnTo>
                    <a:pt x="41909" y="666750"/>
                  </a:lnTo>
                  <a:lnTo>
                    <a:pt x="46990" y="671830"/>
                  </a:lnTo>
                  <a:lnTo>
                    <a:pt x="52070" y="675640"/>
                  </a:lnTo>
                  <a:lnTo>
                    <a:pt x="57150" y="678180"/>
                  </a:lnTo>
                  <a:lnTo>
                    <a:pt x="63500" y="680720"/>
                  </a:lnTo>
                  <a:lnTo>
                    <a:pt x="69850" y="680720"/>
                  </a:lnTo>
                  <a:lnTo>
                    <a:pt x="74929" y="681990"/>
                  </a:lnTo>
                  <a:lnTo>
                    <a:pt x="81279" y="684530"/>
                  </a:lnTo>
                  <a:lnTo>
                    <a:pt x="90170" y="689610"/>
                  </a:lnTo>
                  <a:lnTo>
                    <a:pt x="99059" y="693420"/>
                  </a:lnTo>
                  <a:lnTo>
                    <a:pt x="109220" y="698500"/>
                  </a:lnTo>
                  <a:lnTo>
                    <a:pt x="121920" y="703580"/>
                  </a:lnTo>
                  <a:lnTo>
                    <a:pt x="134620" y="706120"/>
                  </a:lnTo>
                  <a:lnTo>
                    <a:pt x="149859" y="707390"/>
                  </a:lnTo>
                  <a:lnTo>
                    <a:pt x="191770" y="707390"/>
                  </a:lnTo>
                  <a:lnTo>
                    <a:pt x="213359" y="703580"/>
                  </a:lnTo>
                  <a:lnTo>
                    <a:pt x="219709" y="703580"/>
                  </a:lnTo>
                  <a:lnTo>
                    <a:pt x="224790" y="701040"/>
                  </a:lnTo>
                  <a:lnTo>
                    <a:pt x="231140" y="699770"/>
                  </a:lnTo>
                  <a:lnTo>
                    <a:pt x="241300" y="694690"/>
                  </a:lnTo>
                  <a:lnTo>
                    <a:pt x="245109" y="692150"/>
                  </a:lnTo>
                  <a:lnTo>
                    <a:pt x="252729" y="684530"/>
                  </a:lnTo>
                  <a:lnTo>
                    <a:pt x="255270" y="680720"/>
                  </a:lnTo>
                  <a:lnTo>
                    <a:pt x="256540" y="678180"/>
                  </a:lnTo>
                  <a:lnTo>
                    <a:pt x="259079" y="675640"/>
                  </a:lnTo>
                  <a:lnTo>
                    <a:pt x="260350" y="673100"/>
                  </a:lnTo>
                  <a:lnTo>
                    <a:pt x="265429" y="668020"/>
                  </a:lnTo>
                  <a:lnTo>
                    <a:pt x="270509" y="665480"/>
                  </a:lnTo>
                  <a:lnTo>
                    <a:pt x="278129" y="662940"/>
                  </a:lnTo>
                  <a:lnTo>
                    <a:pt x="284479" y="660400"/>
                  </a:lnTo>
                  <a:lnTo>
                    <a:pt x="292100" y="656590"/>
                  </a:lnTo>
                  <a:lnTo>
                    <a:pt x="303529" y="647700"/>
                  </a:lnTo>
                  <a:lnTo>
                    <a:pt x="309879" y="643890"/>
                  </a:lnTo>
                  <a:lnTo>
                    <a:pt x="341629" y="612140"/>
                  </a:lnTo>
                  <a:lnTo>
                    <a:pt x="359409" y="596900"/>
                  </a:lnTo>
                  <a:lnTo>
                    <a:pt x="368300" y="588010"/>
                  </a:lnTo>
                  <a:lnTo>
                    <a:pt x="410209" y="552450"/>
                  </a:lnTo>
                  <a:lnTo>
                    <a:pt x="416559" y="547370"/>
                  </a:lnTo>
                  <a:lnTo>
                    <a:pt x="422909" y="543560"/>
                  </a:lnTo>
                  <a:lnTo>
                    <a:pt x="427990" y="539750"/>
                  </a:lnTo>
                  <a:lnTo>
                    <a:pt x="430529" y="537210"/>
                  </a:lnTo>
                  <a:lnTo>
                    <a:pt x="433070" y="535940"/>
                  </a:lnTo>
                  <a:lnTo>
                    <a:pt x="429259" y="566420"/>
                  </a:lnTo>
                  <a:lnTo>
                    <a:pt x="426720" y="603250"/>
                  </a:lnTo>
                  <a:lnTo>
                    <a:pt x="427990" y="640080"/>
                  </a:lnTo>
                  <a:lnTo>
                    <a:pt x="430529" y="674370"/>
                  </a:lnTo>
                  <a:lnTo>
                    <a:pt x="552450" y="674370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0" name="object 1040"/>
            <p:cNvSpPr/>
            <p:nvPr/>
          </p:nvSpPr>
          <p:spPr>
            <a:xfrm>
              <a:off x="7466330" y="223138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59" h="712469">
                  <a:moveTo>
                    <a:pt x="556260" y="2540"/>
                  </a:moveTo>
                  <a:lnTo>
                    <a:pt x="554990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29260" y="605790"/>
                  </a:lnTo>
                  <a:lnTo>
                    <a:pt x="431800" y="568960"/>
                  </a:lnTo>
                  <a:lnTo>
                    <a:pt x="436626" y="540004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394970" y="566420"/>
                  </a:lnTo>
                  <a:lnTo>
                    <a:pt x="38608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7500" y="637540"/>
                  </a:lnTo>
                  <a:lnTo>
                    <a:pt x="314960" y="641350"/>
                  </a:lnTo>
                  <a:lnTo>
                    <a:pt x="304800" y="648970"/>
                  </a:lnTo>
                  <a:lnTo>
                    <a:pt x="285750" y="660400"/>
                  </a:lnTo>
                  <a:lnTo>
                    <a:pt x="278130" y="664210"/>
                  </a:lnTo>
                  <a:lnTo>
                    <a:pt x="271780" y="66675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2890" y="671830"/>
                  </a:lnTo>
                  <a:lnTo>
                    <a:pt x="261620" y="67437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5110" y="693420"/>
                  </a:lnTo>
                  <a:lnTo>
                    <a:pt x="237490" y="69850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91440" y="690880"/>
                  </a:lnTo>
                  <a:lnTo>
                    <a:pt x="83820" y="685800"/>
                  </a:lnTo>
                  <a:lnTo>
                    <a:pt x="7112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53340" y="675640"/>
                  </a:lnTo>
                  <a:lnTo>
                    <a:pt x="49530" y="671830"/>
                  </a:lnTo>
                  <a:lnTo>
                    <a:pt x="44450" y="668020"/>
                  </a:lnTo>
                  <a:lnTo>
                    <a:pt x="3937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1590" y="643890"/>
                  </a:lnTo>
                  <a:lnTo>
                    <a:pt x="19050" y="643890"/>
                  </a:lnTo>
                  <a:lnTo>
                    <a:pt x="15240" y="642620"/>
                  </a:lnTo>
                  <a:lnTo>
                    <a:pt x="11430" y="642620"/>
                  </a:lnTo>
                  <a:lnTo>
                    <a:pt x="2806" y="644779"/>
                  </a:lnTo>
                  <a:lnTo>
                    <a:pt x="5080" y="631190"/>
                  </a:lnTo>
                  <a:lnTo>
                    <a:pt x="19050" y="593090"/>
                  </a:lnTo>
                  <a:lnTo>
                    <a:pt x="44450" y="562610"/>
                  </a:lnTo>
                  <a:lnTo>
                    <a:pt x="68580" y="546100"/>
                  </a:lnTo>
                  <a:lnTo>
                    <a:pt x="80010" y="538480"/>
                  </a:lnTo>
                  <a:lnTo>
                    <a:pt x="93980" y="530860"/>
                  </a:lnTo>
                  <a:lnTo>
                    <a:pt x="139700" y="511810"/>
                  </a:lnTo>
                  <a:lnTo>
                    <a:pt x="156210" y="50546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3990" y="499110"/>
                  </a:lnTo>
                  <a:lnTo>
                    <a:pt x="174498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5900" y="416560"/>
                  </a:lnTo>
                  <a:lnTo>
                    <a:pt x="238760" y="382270"/>
                  </a:lnTo>
                  <a:lnTo>
                    <a:pt x="256540" y="342900"/>
                  </a:lnTo>
                  <a:lnTo>
                    <a:pt x="266700" y="311150"/>
                  </a:lnTo>
                  <a:lnTo>
                    <a:pt x="279400" y="278130"/>
                  </a:lnTo>
                  <a:lnTo>
                    <a:pt x="295910" y="234950"/>
                  </a:lnTo>
                  <a:lnTo>
                    <a:pt x="320040" y="19431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59740" y="62230"/>
                  </a:lnTo>
                  <a:lnTo>
                    <a:pt x="464820" y="5969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83870" y="52070"/>
                  </a:lnTo>
                  <a:lnTo>
                    <a:pt x="488950" y="4953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2920" y="44450"/>
                  </a:lnTo>
                  <a:lnTo>
                    <a:pt x="505460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1970" y="26670"/>
                  </a:lnTo>
                  <a:lnTo>
                    <a:pt x="52451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418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1000" y="10668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195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17500" y="191770"/>
                  </a:lnTo>
                  <a:lnTo>
                    <a:pt x="289560" y="241300"/>
                  </a:lnTo>
                  <a:lnTo>
                    <a:pt x="275590" y="276860"/>
                  </a:lnTo>
                  <a:lnTo>
                    <a:pt x="269240" y="293370"/>
                  </a:lnTo>
                  <a:lnTo>
                    <a:pt x="259080" y="326390"/>
                  </a:lnTo>
                  <a:lnTo>
                    <a:pt x="242570" y="367030"/>
                  </a:lnTo>
                  <a:lnTo>
                    <a:pt x="236220" y="381000"/>
                  </a:lnTo>
                  <a:lnTo>
                    <a:pt x="224790" y="396240"/>
                  </a:lnTo>
                  <a:lnTo>
                    <a:pt x="213360" y="415290"/>
                  </a:lnTo>
                  <a:lnTo>
                    <a:pt x="189230" y="450850"/>
                  </a:lnTo>
                  <a:lnTo>
                    <a:pt x="170802" y="496824"/>
                  </a:lnTo>
                  <a:lnTo>
                    <a:pt x="154940" y="502920"/>
                  </a:lnTo>
                  <a:lnTo>
                    <a:pt x="107950" y="520700"/>
                  </a:lnTo>
                  <a:lnTo>
                    <a:pt x="66040" y="542290"/>
                  </a:lnTo>
                  <a:lnTo>
                    <a:pt x="33020" y="568960"/>
                  </a:lnTo>
                  <a:lnTo>
                    <a:pt x="10160" y="603250"/>
                  </a:lnTo>
                  <a:lnTo>
                    <a:pt x="0" y="646430"/>
                  </a:lnTo>
                  <a:lnTo>
                    <a:pt x="0" y="64770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2540" y="647382"/>
                  </a:lnTo>
                  <a:lnTo>
                    <a:pt x="6350" y="646430"/>
                  </a:lnTo>
                  <a:lnTo>
                    <a:pt x="19050" y="646430"/>
                  </a:lnTo>
                  <a:lnTo>
                    <a:pt x="20320" y="647700"/>
                  </a:lnTo>
                  <a:lnTo>
                    <a:pt x="22860" y="648970"/>
                  </a:lnTo>
                  <a:lnTo>
                    <a:pt x="25400" y="651510"/>
                  </a:lnTo>
                  <a:lnTo>
                    <a:pt x="31750" y="657860"/>
                  </a:lnTo>
                  <a:lnTo>
                    <a:pt x="41910" y="670560"/>
                  </a:lnTo>
                  <a:lnTo>
                    <a:pt x="7112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0170" y="693420"/>
                  </a:lnTo>
                  <a:lnTo>
                    <a:pt x="99060" y="698500"/>
                  </a:lnTo>
                  <a:lnTo>
                    <a:pt x="110490" y="702310"/>
                  </a:lnTo>
                  <a:lnTo>
                    <a:pt x="121920" y="707390"/>
                  </a:lnTo>
                  <a:lnTo>
                    <a:pt x="151130" y="712470"/>
                  </a:lnTo>
                  <a:lnTo>
                    <a:pt x="17653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701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749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59080" y="681990"/>
                  </a:lnTo>
                  <a:lnTo>
                    <a:pt x="261620" y="679450"/>
                  </a:lnTo>
                  <a:lnTo>
                    <a:pt x="262890" y="675640"/>
                  </a:lnTo>
                  <a:lnTo>
                    <a:pt x="265430" y="674370"/>
                  </a:lnTo>
                  <a:lnTo>
                    <a:pt x="266700" y="671830"/>
                  </a:lnTo>
                  <a:lnTo>
                    <a:pt x="271780" y="669290"/>
                  </a:lnTo>
                  <a:lnTo>
                    <a:pt x="279400" y="666750"/>
                  </a:lnTo>
                  <a:lnTo>
                    <a:pt x="285750" y="664210"/>
                  </a:lnTo>
                  <a:lnTo>
                    <a:pt x="293370" y="660400"/>
                  </a:lnTo>
                  <a:lnTo>
                    <a:pt x="306070" y="65278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19100" y="552450"/>
                  </a:lnTo>
                  <a:lnTo>
                    <a:pt x="424180" y="547370"/>
                  </a:lnTo>
                  <a:lnTo>
                    <a:pt x="429260" y="544830"/>
                  </a:lnTo>
                  <a:lnTo>
                    <a:pt x="432549" y="542645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672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180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1" name="object 1041"/>
            <p:cNvSpPr/>
            <p:nvPr/>
          </p:nvSpPr>
          <p:spPr>
            <a:xfrm>
              <a:off x="7532370" y="2366009"/>
              <a:ext cx="391160" cy="530860"/>
            </a:xfrm>
            <a:custGeom>
              <a:avLst/>
              <a:gdLst/>
              <a:ahLst/>
              <a:cxnLst/>
              <a:rect l="l" t="t" r="r" b="b"/>
              <a:pathLst>
                <a:path w="391159" h="530860">
                  <a:moveTo>
                    <a:pt x="377189" y="0"/>
                  </a:moveTo>
                  <a:lnTo>
                    <a:pt x="375920" y="0"/>
                  </a:lnTo>
                  <a:lnTo>
                    <a:pt x="373379" y="2539"/>
                  </a:lnTo>
                  <a:lnTo>
                    <a:pt x="372109" y="7619"/>
                  </a:lnTo>
                  <a:lnTo>
                    <a:pt x="372109" y="21589"/>
                  </a:lnTo>
                  <a:lnTo>
                    <a:pt x="370839" y="30479"/>
                  </a:lnTo>
                  <a:lnTo>
                    <a:pt x="353059" y="68579"/>
                  </a:lnTo>
                  <a:lnTo>
                    <a:pt x="344170" y="106679"/>
                  </a:lnTo>
                  <a:lnTo>
                    <a:pt x="341629" y="125729"/>
                  </a:lnTo>
                  <a:lnTo>
                    <a:pt x="339089" y="142239"/>
                  </a:lnTo>
                  <a:lnTo>
                    <a:pt x="335279" y="160019"/>
                  </a:lnTo>
                  <a:lnTo>
                    <a:pt x="334009" y="157479"/>
                  </a:lnTo>
                  <a:lnTo>
                    <a:pt x="332739" y="156210"/>
                  </a:lnTo>
                  <a:lnTo>
                    <a:pt x="330200" y="158750"/>
                  </a:lnTo>
                  <a:lnTo>
                    <a:pt x="327659" y="162560"/>
                  </a:lnTo>
                  <a:lnTo>
                    <a:pt x="323850" y="166369"/>
                  </a:lnTo>
                  <a:lnTo>
                    <a:pt x="320039" y="172719"/>
                  </a:lnTo>
                  <a:lnTo>
                    <a:pt x="312420" y="182879"/>
                  </a:lnTo>
                  <a:lnTo>
                    <a:pt x="307339" y="189229"/>
                  </a:lnTo>
                  <a:lnTo>
                    <a:pt x="300989" y="195579"/>
                  </a:lnTo>
                  <a:lnTo>
                    <a:pt x="295909" y="201929"/>
                  </a:lnTo>
                  <a:lnTo>
                    <a:pt x="283209" y="214629"/>
                  </a:lnTo>
                  <a:lnTo>
                    <a:pt x="276859" y="219710"/>
                  </a:lnTo>
                  <a:lnTo>
                    <a:pt x="254000" y="242569"/>
                  </a:lnTo>
                  <a:lnTo>
                    <a:pt x="247650" y="246379"/>
                  </a:lnTo>
                  <a:lnTo>
                    <a:pt x="242570" y="250189"/>
                  </a:lnTo>
                  <a:lnTo>
                    <a:pt x="229870" y="257810"/>
                  </a:lnTo>
                  <a:lnTo>
                    <a:pt x="217170" y="266700"/>
                  </a:lnTo>
                  <a:lnTo>
                    <a:pt x="205739" y="274319"/>
                  </a:lnTo>
                  <a:lnTo>
                    <a:pt x="193039" y="280669"/>
                  </a:lnTo>
                  <a:lnTo>
                    <a:pt x="182879" y="288289"/>
                  </a:lnTo>
                  <a:lnTo>
                    <a:pt x="171450" y="294639"/>
                  </a:lnTo>
                  <a:lnTo>
                    <a:pt x="144779" y="313689"/>
                  </a:lnTo>
                  <a:lnTo>
                    <a:pt x="138429" y="320039"/>
                  </a:lnTo>
                  <a:lnTo>
                    <a:pt x="130809" y="325119"/>
                  </a:lnTo>
                  <a:lnTo>
                    <a:pt x="125729" y="331469"/>
                  </a:lnTo>
                  <a:lnTo>
                    <a:pt x="121920" y="337819"/>
                  </a:lnTo>
                  <a:lnTo>
                    <a:pt x="118109" y="345439"/>
                  </a:lnTo>
                  <a:lnTo>
                    <a:pt x="115570" y="359410"/>
                  </a:lnTo>
                  <a:lnTo>
                    <a:pt x="115570" y="370839"/>
                  </a:lnTo>
                  <a:lnTo>
                    <a:pt x="116839" y="383539"/>
                  </a:lnTo>
                  <a:lnTo>
                    <a:pt x="115570" y="397510"/>
                  </a:lnTo>
                  <a:lnTo>
                    <a:pt x="111759" y="410210"/>
                  </a:lnTo>
                  <a:lnTo>
                    <a:pt x="105409" y="429260"/>
                  </a:lnTo>
                  <a:lnTo>
                    <a:pt x="105409" y="440689"/>
                  </a:lnTo>
                  <a:lnTo>
                    <a:pt x="101600" y="433069"/>
                  </a:lnTo>
                  <a:lnTo>
                    <a:pt x="100329" y="425450"/>
                  </a:lnTo>
                  <a:lnTo>
                    <a:pt x="100329" y="416560"/>
                  </a:lnTo>
                  <a:lnTo>
                    <a:pt x="104139" y="407669"/>
                  </a:lnTo>
                  <a:lnTo>
                    <a:pt x="105409" y="403860"/>
                  </a:lnTo>
                  <a:lnTo>
                    <a:pt x="104139" y="398779"/>
                  </a:lnTo>
                  <a:lnTo>
                    <a:pt x="104139" y="394969"/>
                  </a:lnTo>
                  <a:lnTo>
                    <a:pt x="102870" y="392429"/>
                  </a:lnTo>
                  <a:lnTo>
                    <a:pt x="97789" y="402589"/>
                  </a:lnTo>
                  <a:lnTo>
                    <a:pt x="93979" y="407669"/>
                  </a:lnTo>
                  <a:lnTo>
                    <a:pt x="81279" y="426719"/>
                  </a:lnTo>
                  <a:lnTo>
                    <a:pt x="81279" y="410210"/>
                  </a:lnTo>
                  <a:lnTo>
                    <a:pt x="85089" y="398779"/>
                  </a:lnTo>
                  <a:lnTo>
                    <a:pt x="88900" y="388619"/>
                  </a:lnTo>
                  <a:lnTo>
                    <a:pt x="78739" y="394969"/>
                  </a:lnTo>
                  <a:lnTo>
                    <a:pt x="50800" y="426719"/>
                  </a:lnTo>
                  <a:lnTo>
                    <a:pt x="31750" y="471169"/>
                  </a:lnTo>
                  <a:lnTo>
                    <a:pt x="30479" y="461010"/>
                  </a:lnTo>
                  <a:lnTo>
                    <a:pt x="30479" y="450850"/>
                  </a:lnTo>
                  <a:lnTo>
                    <a:pt x="33020" y="438150"/>
                  </a:lnTo>
                  <a:lnTo>
                    <a:pt x="35559" y="426719"/>
                  </a:lnTo>
                  <a:lnTo>
                    <a:pt x="45720" y="403860"/>
                  </a:lnTo>
                  <a:lnTo>
                    <a:pt x="50800" y="394969"/>
                  </a:lnTo>
                  <a:lnTo>
                    <a:pt x="57150" y="388619"/>
                  </a:lnTo>
                  <a:lnTo>
                    <a:pt x="49529" y="393700"/>
                  </a:lnTo>
                  <a:lnTo>
                    <a:pt x="36829" y="406400"/>
                  </a:lnTo>
                  <a:lnTo>
                    <a:pt x="30479" y="414019"/>
                  </a:lnTo>
                  <a:lnTo>
                    <a:pt x="25400" y="421639"/>
                  </a:lnTo>
                  <a:lnTo>
                    <a:pt x="21589" y="429260"/>
                  </a:lnTo>
                  <a:lnTo>
                    <a:pt x="17779" y="435610"/>
                  </a:lnTo>
                  <a:lnTo>
                    <a:pt x="15239" y="441960"/>
                  </a:lnTo>
                  <a:lnTo>
                    <a:pt x="11429" y="455929"/>
                  </a:lnTo>
                  <a:lnTo>
                    <a:pt x="8889" y="468629"/>
                  </a:lnTo>
                  <a:lnTo>
                    <a:pt x="6350" y="480060"/>
                  </a:lnTo>
                  <a:lnTo>
                    <a:pt x="3809" y="494029"/>
                  </a:lnTo>
                  <a:lnTo>
                    <a:pt x="1270" y="499110"/>
                  </a:lnTo>
                  <a:lnTo>
                    <a:pt x="0" y="505460"/>
                  </a:lnTo>
                  <a:lnTo>
                    <a:pt x="0" y="510539"/>
                  </a:lnTo>
                  <a:lnTo>
                    <a:pt x="3809" y="518160"/>
                  </a:lnTo>
                  <a:lnTo>
                    <a:pt x="8889" y="523239"/>
                  </a:lnTo>
                  <a:lnTo>
                    <a:pt x="13970" y="527050"/>
                  </a:lnTo>
                  <a:lnTo>
                    <a:pt x="21589" y="529589"/>
                  </a:lnTo>
                  <a:lnTo>
                    <a:pt x="27939" y="530860"/>
                  </a:lnTo>
                  <a:lnTo>
                    <a:pt x="49529" y="530860"/>
                  </a:lnTo>
                  <a:lnTo>
                    <a:pt x="55879" y="529589"/>
                  </a:lnTo>
                  <a:lnTo>
                    <a:pt x="62229" y="527050"/>
                  </a:lnTo>
                  <a:lnTo>
                    <a:pt x="69850" y="523239"/>
                  </a:lnTo>
                  <a:lnTo>
                    <a:pt x="74929" y="518160"/>
                  </a:lnTo>
                  <a:lnTo>
                    <a:pt x="81279" y="513079"/>
                  </a:lnTo>
                  <a:lnTo>
                    <a:pt x="85089" y="508000"/>
                  </a:lnTo>
                  <a:lnTo>
                    <a:pt x="88900" y="504189"/>
                  </a:lnTo>
                  <a:lnTo>
                    <a:pt x="90170" y="501650"/>
                  </a:lnTo>
                  <a:lnTo>
                    <a:pt x="93979" y="500379"/>
                  </a:lnTo>
                  <a:lnTo>
                    <a:pt x="97789" y="501650"/>
                  </a:lnTo>
                  <a:lnTo>
                    <a:pt x="100329" y="504189"/>
                  </a:lnTo>
                  <a:lnTo>
                    <a:pt x="104139" y="502919"/>
                  </a:lnTo>
                  <a:lnTo>
                    <a:pt x="106679" y="501650"/>
                  </a:lnTo>
                  <a:lnTo>
                    <a:pt x="107950" y="499110"/>
                  </a:lnTo>
                  <a:lnTo>
                    <a:pt x="110489" y="497839"/>
                  </a:lnTo>
                  <a:lnTo>
                    <a:pt x="114300" y="495300"/>
                  </a:lnTo>
                  <a:lnTo>
                    <a:pt x="116839" y="494029"/>
                  </a:lnTo>
                  <a:lnTo>
                    <a:pt x="120650" y="492760"/>
                  </a:lnTo>
                  <a:lnTo>
                    <a:pt x="123189" y="491489"/>
                  </a:lnTo>
                  <a:lnTo>
                    <a:pt x="134620" y="487679"/>
                  </a:lnTo>
                  <a:lnTo>
                    <a:pt x="138429" y="483869"/>
                  </a:lnTo>
                  <a:lnTo>
                    <a:pt x="140970" y="480060"/>
                  </a:lnTo>
                  <a:lnTo>
                    <a:pt x="144779" y="476250"/>
                  </a:lnTo>
                  <a:lnTo>
                    <a:pt x="149859" y="468629"/>
                  </a:lnTo>
                  <a:lnTo>
                    <a:pt x="151129" y="464819"/>
                  </a:lnTo>
                  <a:lnTo>
                    <a:pt x="154939" y="461010"/>
                  </a:lnTo>
                  <a:lnTo>
                    <a:pt x="162559" y="454660"/>
                  </a:lnTo>
                  <a:lnTo>
                    <a:pt x="184150" y="438150"/>
                  </a:lnTo>
                  <a:lnTo>
                    <a:pt x="196850" y="430529"/>
                  </a:lnTo>
                  <a:lnTo>
                    <a:pt x="208279" y="420369"/>
                  </a:lnTo>
                  <a:lnTo>
                    <a:pt x="218439" y="412750"/>
                  </a:lnTo>
                  <a:lnTo>
                    <a:pt x="227329" y="405129"/>
                  </a:lnTo>
                  <a:lnTo>
                    <a:pt x="233679" y="396239"/>
                  </a:lnTo>
                  <a:lnTo>
                    <a:pt x="242570" y="386079"/>
                  </a:lnTo>
                  <a:lnTo>
                    <a:pt x="251459" y="374650"/>
                  </a:lnTo>
                  <a:lnTo>
                    <a:pt x="260350" y="361950"/>
                  </a:lnTo>
                  <a:lnTo>
                    <a:pt x="270509" y="349250"/>
                  </a:lnTo>
                  <a:lnTo>
                    <a:pt x="278129" y="337819"/>
                  </a:lnTo>
                  <a:lnTo>
                    <a:pt x="284479" y="327660"/>
                  </a:lnTo>
                  <a:lnTo>
                    <a:pt x="289559" y="320039"/>
                  </a:lnTo>
                  <a:lnTo>
                    <a:pt x="292100" y="313689"/>
                  </a:lnTo>
                  <a:lnTo>
                    <a:pt x="295909" y="309879"/>
                  </a:lnTo>
                  <a:lnTo>
                    <a:pt x="300989" y="308610"/>
                  </a:lnTo>
                  <a:lnTo>
                    <a:pt x="304800" y="307339"/>
                  </a:lnTo>
                  <a:lnTo>
                    <a:pt x="308609" y="308610"/>
                  </a:lnTo>
                  <a:lnTo>
                    <a:pt x="311150" y="309879"/>
                  </a:lnTo>
                  <a:lnTo>
                    <a:pt x="316229" y="314960"/>
                  </a:lnTo>
                  <a:lnTo>
                    <a:pt x="317500" y="317500"/>
                  </a:lnTo>
                  <a:lnTo>
                    <a:pt x="321309" y="320039"/>
                  </a:lnTo>
                  <a:lnTo>
                    <a:pt x="341629" y="302260"/>
                  </a:lnTo>
                  <a:lnTo>
                    <a:pt x="341629" y="295910"/>
                  </a:lnTo>
                  <a:lnTo>
                    <a:pt x="344170" y="288289"/>
                  </a:lnTo>
                  <a:lnTo>
                    <a:pt x="345439" y="280669"/>
                  </a:lnTo>
                  <a:lnTo>
                    <a:pt x="347979" y="271779"/>
                  </a:lnTo>
                  <a:lnTo>
                    <a:pt x="349250" y="262889"/>
                  </a:lnTo>
                  <a:lnTo>
                    <a:pt x="351789" y="254000"/>
                  </a:lnTo>
                  <a:lnTo>
                    <a:pt x="354329" y="247650"/>
                  </a:lnTo>
                  <a:lnTo>
                    <a:pt x="356870" y="242569"/>
                  </a:lnTo>
                  <a:lnTo>
                    <a:pt x="363220" y="223519"/>
                  </a:lnTo>
                  <a:lnTo>
                    <a:pt x="381000" y="172719"/>
                  </a:lnTo>
                  <a:lnTo>
                    <a:pt x="391159" y="120650"/>
                  </a:lnTo>
                  <a:lnTo>
                    <a:pt x="391159" y="101600"/>
                  </a:lnTo>
                  <a:lnTo>
                    <a:pt x="387350" y="49529"/>
                  </a:lnTo>
                  <a:lnTo>
                    <a:pt x="386079" y="40639"/>
                  </a:lnTo>
                  <a:lnTo>
                    <a:pt x="384809" y="36829"/>
                  </a:lnTo>
                  <a:lnTo>
                    <a:pt x="384809" y="33019"/>
                  </a:lnTo>
                  <a:lnTo>
                    <a:pt x="382270" y="31750"/>
                  </a:lnTo>
                  <a:lnTo>
                    <a:pt x="379729" y="31750"/>
                  </a:lnTo>
                  <a:lnTo>
                    <a:pt x="379729" y="21589"/>
                  </a:lnTo>
                  <a:lnTo>
                    <a:pt x="377189" y="7619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2" name="object 1042"/>
            <p:cNvSpPr/>
            <p:nvPr/>
          </p:nvSpPr>
          <p:spPr>
            <a:xfrm>
              <a:off x="7931150" y="2317750"/>
              <a:ext cx="86359" cy="18033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43" name="object 1043"/>
            <p:cNvSpPr/>
            <p:nvPr/>
          </p:nvSpPr>
          <p:spPr>
            <a:xfrm>
              <a:off x="7477760" y="241426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227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068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6550" y="27178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4892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2720" y="436880"/>
                  </a:lnTo>
                  <a:lnTo>
                    <a:pt x="170180" y="438150"/>
                  </a:lnTo>
                  <a:lnTo>
                    <a:pt x="16637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7480" y="447040"/>
                  </a:lnTo>
                  <a:lnTo>
                    <a:pt x="153670" y="448310"/>
                  </a:lnTo>
                  <a:lnTo>
                    <a:pt x="149860" y="445770"/>
                  </a:lnTo>
                  <a:lnTo>
                    <a:pt x="146050" y="444500"/>
                  </a:lnTo>
                  <a:lnTo>
                    <a:pt x="143510" y="445770"/>
                  </a:lnTo>
                  <a:lnTo>
                    <a:pt x="140970" y="448310"/>
                  </a:lnTo>
                  <a:lnTo>
                    <a:pt x="138430" y="452120"/>
                  </a:lnTo>
                  <a:lnTo>
                    <a:pt x="128270" y="462280"/>
                  </a:lnTo>
                  <a:lnTo>
                    <a:pt x="121920" y="467360"/>
                  </a:lnTo>
                  <a:lnTo>
                    <a:pt x="115570" y="4711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2070" y="448310"/>
                  </a:lnTo>
                  <a:lnTo>
                    <a:pt x="48260" y="444500"/>
                  </a:lnTo>
                  <a:lnTo>
                    <a:pt x="44450" y="441960"/>
                  </a:lnTo>
                  <a:lnTo>
                    <a:pt x="41910" y="440690"/>
                  </a:lnTo>
                  <a:lnTo>
                    <a:pt x="39370" y="430530"/>
                  </a:lnTo>
                  <a:lnTo>
                    <a:pt x="38100" y="422910"/>
                  </a:lnTo>
                  <a:lnTo>
                    <a:pt x="38100" y="414020"/>
                  </a:lnTo>
                  <a:lnTo>
                    <a:pt x="43180" y="401320"/>
                  </a:lnTo>
                  <a:lnTo>
                    <a:pt x="50800" y="388620"/>
                  </a:lnTo>
                  <a:lnTo>
                    <a:pt x="54610" y="383540"/>
                  </a:lnTo>
                  <a:lnTo>
                    <a:pt x="57150" y="378460"/>
                  </a:lnTo>
                  <a:lnTo>
                    <a:pt x="60960" y="374650"/>
                  </a:lnTo>
                  <a:lnTo>
                    <a:pt x="62230" y="372110"/>
                  </a:lnTo>
                  <a:lnTo>
                    <a:pt x="64770" y="369570"/>
                  </a:lnTo>
                  <a:lnTo>
                    <a:pt x="63500" y="368300"/>
                  </a:lnTo>
                  <a:lnTo>
                    <a:pt x="60960" y="369570"/>
                  </a:lnTo>
                  <a:lnTo>
                    <a:pt x="58420" y="374650"/>
                  </a:lnTo>
                  <a:lnTo>
                    <a:pt x="54610" y="378460"/>
                  </a:lnTo>
                  <a:lnTo>
                    <a:pt x="50800" y="383540"/>
                  </a:lnTo>
                  <a:lnTo>
                    <a:pt x="44450" y="389890"/>
                  </a:lnTo>
                  <a:lnTo>
                    <a:pt x="39370" y="397510"/>
                  </a:lnTo>
                  <a:lnTo>
                    <a:pt x="33020" y="405130"/>
                  </a:lnTo>
                  <a:lnTo>
                    <a:pt x="27940" y="412750"/>
                  </a:lnTo>
                  <a:lnTo>
                    <a:pt x="22860" y="419100"/>
                  </a:lnTo>
                  <a:lnTo>
                    <a:pt x="21590" y="42418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6350" y="447040"/>
                  </a:lnTo>
                  <a:lnTo>
                    <a:pt x="5080" y="447040"/>
                  </a:lnTo>
                  <a:lnTo>
                    <a:pt x="2540" y="44958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381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0320" y="46609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3500" y="494030"/>
                  </a:lnTo>
                  <a:lnTo>
                    <a:pt x="69850" y="496570"/>
                  </a:lnTo>
                  <a:lnTo>
                    <a:pt x="7747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0922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200660" y="515620"/>
                  </a:lnTo>
                  <a:lnTo>
                    <a:pt x="207010" y="515620"/>
                  </a:lnTo>
                  <a:lnTo>
                    <a:pt x="213360" y="513080"/>
                  </a:lnTo>
                  <a:lnTo>
                    <a:pt x="219710" y="511810"/>
                  </a:lnTo>
                  <a:lnTo>
                    <a:pt x="224790" y="509270"/>
                  </a:lnTo>
                  <a:lnTo>
                    <a:pt x="22860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47650" y="487680"/>
                  </a:lnTo>
                  <a:lnTo>
                    <a:pt x="248920" y="485140"/>
                  </a:lnTo>
                  <a:lnTo>
                    <a:pt x="251460" y="482600"/>
                  </a:lnTo>
                  <a:lnTo>
                    <a:pt x="252730" y="480060"/>
                  </a:lnTo>
                  <a:lnTo>
                    <a:pt x="257810" y="477520"/>
                  </a:lnTo>
                  <a:lnTo>
                    <a:pt x="265430" y="474980"/>
                  </a:lnTo>
                  <a:lnTo>
                    <a:pt x="27178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3690"/>
                  </a:lnTo>
                  <a:lnTo>
                    <a:pt x="422910" y="30861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244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4" name="object 1044"/>
            <p:cNvSpPr/>
            <p:nvPr/>
          </p:nvSpPr>
          <p:spPr>
            <a:xfrm>
              <a:off x="7622539" y="2867659"/>
              <a:ext cx="55880" cy="64769"/>
            </a:xfrm>
            <a:custGeom>
              <a:avLst/>
              <a:gdLst/>
              <a:ahLst/>
              <a:cxnLst/>
              <a:rect l="l" t="t" r="r" b="b"/>
              <a:pathLst>
                <a:path w="55879" h="64769">
                  <a:moveTo>
                    <a:pt x="0" y="0"/>
                  </a:moveTo>
                  <a:lnTo>
                    <a:pt x="12700" y="45719"/>
                  </a:lnTo>
                  <a:lnTo>
                    <a:pt x="50800" y="64769"/>
                  </a:lnTo>
                  <a:lnTo>
                    <a:pt x="55879" y="63500"/>
                  </a:lnTo>
                  <a:lnTo>
                    <a:pt x="17779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5" name="object 1045"/>
            <p:cNvSpPr/>
            <p:nvPr/>
          </p:nvSpPr>
          <p:spPr>
            <a:xfrm>
              <a:off x="7459979" y="2616200"/>
              <a:ext cx="181610" cy="20320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46" name="object 1046"/>
            <p:cNvSpPr/>
            <p:nvPr/>
          </p:nvSpPr>
          <p:spPr>
            <a:xfrm>
              <a:off x="7839710" y="201167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40" y="0"/>
                  </a:moveTo>
                  <a:lnTo>
                    <a:pt x="38100" y="5080"/>
                  </a:lnTo>
                  <a:lnTo>
                    <a:pt x="33020" y="12700"/>
                  </a:lnTo>
                  <a:lnTo>
                    <a:pt x="30480" y="17780"/>
                  </a:lnTo>
                  <a:lnTo>
                    <a:pt x="29210" y="21590"/>
                  </a:lnTo>
                  <a:lnTo>
                    <a:pt x="26670" y="25400"/>
                  </a:lnTo>
                  <a:lnTo>
                    <a:pt x="25400" y="27940"/>
                  </a:lnTo>
                  <a:lnTo>
                    <a:pt x="22860" y="31750"/>
                  </a:lnTo>
                  <a:lnTo>
                    <a:pt x="19050" y="39370"/>
                  </a:lnTo>
                  <a:lnTo>
                    <a:pt x="15240" y="44450"/>
                  </a:lnTo>
                  <a:lnTo>
                    <a:pt x="12700" y="49530"/>
                  </a:lnTo>
                  <a:lnTo>
                    <a:pt x="10160" y="50800"/>
                  </a:lnTo>
                  <a:lnTo>
                    <a:pt x="6350" y="53340"/>
                  </a:lnTo>
                  <a:lnTo>
                    <a:pt x="1270" y="55880"/>
                  </a:lnTo>
                  <a:lnTo>
                    <a:pt x="0" y="57150"/>
                  </a:lnTo>
                  <a:lnTo>
                    <a:pt x="0" y="62230"/>
                  </a:lnTo>
                  <a:lnTo>
                    <a:pt x="2540" y="69850"/>
                  </a:lnTo>
                  <a:lnTo>
                    <a:pt x="5080" y="71120"/>
                  </a:lnTo>
                  <a:lnTo>
                    <a:pt x="7620" y="71120"/>
                  </a:lnTo>
                  <a:lnTo>
                    <a:pt x="10160" y="72390"/>
                  </a:lnTo>
                  <a:lnTo>
                    <a:pt x="16510" y="72390"/>
                  </a:lnTo>
                  <a:lnTo>
                    <a:pt x="20320" y="73660"/>
                  </a:lnTo>
                  <a:lnTo>
                    <a:pt x="22860" y="74930"/>
                  </a:lnTo>
                  <a:lnTo>
                    <a:pt x="26670" y="76200"/>
                  </a:lnTo>
                  <a:lnTo>
                    <a:pt x="29210" y="77470"/>
                  </a:lnTo>
                  <a:lnTo>
                    <a:pt x="31750" y="80010"/>
                  </a:lnTo>
                  <a:lnTo>
                    <a:pt x="31750" y="81280"/>
                  </a:lnTo>
                  <a:lnTo>
                    <a:pt x="31750" y="55880"/>
                  </a:lnTo>
                  <a:lnTo>
                    <a:pt x="38100" y="40640"/>
                  </a:lnTo>
                  <a:lnTo>
                    <a:pt x="41910" y="30480"/>
                  </a:lnTo>
                  <a:lnTo>
                    <a:pt x="44450" y="20320"/>
                  </a:lnTo>
                  <a:lnTo>
                    <a:pt x="44450" y="16510"/>
                  </a:lnTo>
                  <a:lnTo>
                    <a:pt x="43180" y="11430"/>
                  </a:lnTo>
                  <a:lnTo>
                    <a:pt x="41910" y="5080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7" name="object 1047"/>
            <p:cNvSpPr/>
            <p:nvPr/>
          </p:nvSpPr>
          <p:spPr>
            <a:xfrm>
              <a:off x="7884160" y="179196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29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60960" y="22860"/>
                  </a:lnTo>
                  <a:lnTo>
                    <a:pt x="54610" y="24130"/>
                  </a:lnTo>
                  <a:lnTo>
                    <a:pt x="46990" y="25400"/>
                  </a:lnTo>
                  <a:lnTo>
                    <a:pt x="41910" y="27940"/>
                  </a:lnTo>
                  <a:lnTo>
                    <a:pt x="3302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0480" y="5207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8890" y="92710"/>
                  </a:lnTo>
                  <a:lnTo>
                    <a:pt x="13652" y="93662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17" y="91440"/>
                  </a:lnTo>
                  <a:lnTo>
                    <a:pt x="29210" y="88900"/>
                  </a:lnTo>
                  <a:lnTo>
                    <a:pt x="30480" y="8636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445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50800" y="97790"/>
                  </a:lnTo>
                  <a:lnTo>
                    <a:pt x="44450" y="97802"/>
                  </a:lnTo>
                  <a:lnTo>
                    <a:pt x="44450" y="172720"/>
                  </a:lnTo>
                  <a:lnTo>
                    <a:pt x="4953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50" y="234950"/>
                  </a:lnTo>
                  <a:lnTo>
                    <a:pt x="133350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8" name="object 1048"/>
            <p:cNvSpPr/>
            <p:nvPr/>
          </p:nvSpPr>
          <p:spPr>
            <a:xfrm>
              <a:off x="7886700" y="1799589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09" y="57150"/>
                  </a:moveTo>
                  <a:lnTo>
                    <a:pt x="0" y="57150"/>
                  </a:lnTo>
                  <a:lnTo>
                    <a:pt x="0" y="6096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1120"/>
                  </a:lnTo>
                  <a:lnTo>
                    <a:pt x="5079" y="72389"/>
                  </a:lnTo>
                  <a:lnTo>
                    <a:pt x="8890" y="74930"/>
                  </a:lnTo>
                  <a:lnTo>
                    <a:pt x="11429" y="76200"/>
                  </a:lnTo>
                  <a:lnTo>
                    <a:pt x="8890" y="67310"/>
                  </a:lnTo>
                  <a:lnTo>
                    <a:pt x="26670" y="67310"/>
                  </a:lnTo>
                  <a:lnTo>
                    <a:pt x="27940" y="66039"/>
                  </a:lnTo>
                  <a:lnTo>
                    <a:pt x="26670" y="64770"/>
                  </a:lnTo>
                  <a:lnTo>
                    <a:pt x="25400" y="62230"/>
                  </a:lnTo>
                  <a:lnTo>
                    <a:pt x="24129" y="60960"/>
                  </a:lnTo>
                  <a:lnTo>
                    <a:pt x="24129" y="59689"/>
                  </a:lnTo>
                  <a:lnTo>
                    <a:pt x="44450" y="59689"/>
                  </a:lnTo>
                  <a:lnTo>
                    <a:pt x="45720" y="58420"/>
                  </a:lnTo>
                  <a:lnTo>
                    <a:pt x="7620" y="58420"/>
                  </a:lnTo>
                  <a:lnTo>
                    <a:pt x="3809" y="57150"/>
                  </a:lnTo>
                  <a:close/>
                </a:path>
                <a:path w="133350" h="76200">
                  <a:moveTo>
                    <a:pt x="26670" y="67310"/>
                  </a:moveTo>
                  <a:lnTo>
                    <a:pt x="11429" y="67310"/>
                  </a:lnTo>
                  <a:lnTo>
                    <a:pt x="13970" y="68580"/>
                  </a:lnTo>
                  <a:lnTo>
                    <a:pt x="24129" y="68580"/>
                  </a:lnTo>
                  <a:lnTo>
                    <a:pt x="26670" y="67310"/>
                  </a:lnTo>
                  <a:close/>
                </a:path>
                <a:path w="133350" h="76200">
                  <a:moveTo>
                    <a:pt x="116840" y="2539"/>
                  </a:moveTo>
                  <a:lnTo>
                    <a:pt x="100329" y="2539"/>
                  </a:lnTo>
                  <a:lnTo>
                    <a:pt x="92709" y="5080"/>
                  </a:lnTo>
                  <a:lnTo>
                    <a:pt x="87629" y="7620"/>
                  </a:lnTo>
                  <a:lnTo>
                    <a:pt x="82550" y="11430"/>
                  </a:lnTo>
                  <a:lnTo>
                    <a:pt x="78740" y="15239"/>
                  </a:lnTo>
                  <a:lnTo>
                    <a:pt x="67309" y="15239"/>
                  </a:lnTo>
                  <a:lnTo>
                    <a:pt x="58420" y="16510"/>
                  </a:lnTo>
                  <a:lnTo>
                    <a:pt x="45720" y="19050"/>
                  </a:lnTo>
                  <a:lnTo>
                    <a:pt x="40640" y="22860"/>
                  </a:lnTo>
                  <a:lnTo>
                    <a:pt x="36829" y="25400"/>
                  </a:lnTo>
                  <a:lnTo>
                    <a:pt x="33020" y="30480"/>
                  </a:lnTo>
                  <a:lnTo>
                    <a:pt x="27940" y="36830"/>
                  </a:lnTo>
                  <a:lnTo>
                    <a:pt x="25400" y="41910"/>
                  </a:lnTo>
                  <a:lnTo>
                    <a:pt x="29209" y="41910"/>
                  </a:lnTo>
                  <a:lnTo>
                    <a:pt x="30479" y="43180"/>
                  </a:lnTo>
                  <a:lnTo>
                    <a:pt x="30479" y="45720"/>
                  </a:lnTo>
                  <a:lnTo>
                    <a:pt x="29209" y="45720"/>
                  </a:lnTo>
                  <a:lnTo>
                    <a:pt x="26670" y="46989"/>
                  </a:lnTo>
                  <a:lnTo>
                    <a:pt x="22859" y="48260"/>
                  </a:lnTo>
                  <a:lnTo>
                    <a:pt x="16509" y="50800"/>
                  </a:lnTo>
                  <a:lnTo>
                    <a:pt x="13970" y="53339"/>
                  </a:lnTo>
                  <a:lnTo>
                    <a:pt x="11429" y="57150"/>
                  </a:lnTo>
                  <a:lnTo>
                    <a:pt x="7620" y="58420"/>
                  </a:lnTo>
                  <a:lnTo>
                    <a:pt x="45720" y="58420"/>
                  </a:lnTo>
                  <a:lnTo>
                    <a:pt x="46990" y="57150"/>
                  </a:lnTo>
                  <a:lnTo>
                    <a:pt x="46990" y="54610"/>
                  </a:lnTo>
                  <a:lnTo>
                    <a:pt x="48259" y="54610"/>
                  </a:lnTo>
                  <a:lnTo>
                    <a:pt x="49529" y="53339"/>
                  </a:lnTo>
                  <a:lnTo>
                    <a:pt x="54609" y="50800"/>
                  </a:lnTo>
                  <a:lnTo>
                    <a:pt x="58420" y="49530"/>
                  </a:lnTo>
                  <a:lnTo>
                    <a:pt x="60959" y="48260"/>
                  </a:lnTo>
                  <a:lnTo>
                    <a:pt x="62229" y="46989"/>
                  </a:lnTo>
                  <a:lnTo>
                    <a:pt x="63500" y="46989"/>
                  </a:lnTo>
                  <a:lnTo>
                    <a:pt x="59690" y="45720"/>
                  </a:lnTo>
                  <a:lnTo>
                    <a:pt x="55879" y="43180"/>
                  </a:lnTo>
                  <a:lnTo>
                    <a:pt x="52070" y="41910"/>
                  </a:lnTo>
                  <a:lnTo>
                    <a:pt x="49529" y="40639"/>
                  </a:lnTo>
                  <a:lnTo>
                    <a:pt x="52070" y="40639"/>
                  </a:lnTo>
                  <a:lnTo>
                    <a:pt x="55879" y="38100"/>
                  </a:lnTo>
                  <a:lnTo>
                    <a:pt x="33020" y="38100"/>
                  </a:lnTo>
                  <a:lnTo>
                    <a:pt x="34290" y="35560"/>
                  </a:lnTo>
                  <a:lnTo>
                    <a:pt x="35559" y="34289"/>
                  </a:lnTo>
                  <a:lnTo>
                    <a:pt x="38100" y="33020"/>
                  </a:lnTo>
                  <a:lnTo>
                    <a:pt x="40640" y="30480"/>
                  </a:lnTo>
                  <a:lnTo>
                    <a:pt x="45720" y="27939"/>
                  </a:lnTo>
                  <a:lnTo>
                    <a:pt x="49529" y="26670"/>
                  </a:lnTo>
                  <a:lnTo>
                    <a:pt x="61806" y="26670"/>
                  </a:lnTo>
                  <a:lnTo>
                    <a:pt x="60959" y="24130"/>
                  </a:lnTo>
                  <a:lnTo>
                    <a:pt x="60959" y="21589"/>
                  </a:lnTo>
                  <a:lnTo>
                    <a:pt x="62229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29" y="6350"/>
                  </a:lnTo>
                  <a:lnTo>
                    <a:pt x="124459" y="5080"/>
                  </a:lnTo>
                  <a:lnTo>
                    <a:pt x="121920" y="5080"/>
                  </a:lnTo>
                  <a:lnTo>
                    <a:pt x="116840" y="2539"/>
                  </a:lnTo>
                  <a:close/>
                </a:path>
                <a:path w="133350" h="76200">
                  <a:moveTo>
                    <a:pt x="59690" y="30480"/>
                  </a:moveTo>
                  <a:lnTo>
                    <a:pt x="50800" y="30480"/>
                  </a:lnTo>
                  <a:lnTo>
                    <a:pt x="46990" y="31750"/>
                  </a:lnTo>
                  <a:lnTo>
                    <a:pt x="41909" y="34289"/>
                  </a:lnTo>
                  <a:lnTo>
                    <a:pt x="39370" y="34289"/>
                  </a:lnTo>
                  <a:lnTo>
                    <a:pt x="35559" y="38100"/>
                  </a:lnTo>
                  <a:lnTo>
                    <a:pt x="63500" y="38100"/>
                  </a:lnTo>
                  <a:lnTo>
                    <a:pt x="71120" y="41910"/>
                  </a:lnTo>
                  <a:lnTo>
                    <a:pt x="69850" y="39370"/>
                  </a:lnTo>
                  <a:lnTo>
                    <a:pt x="62229" y="31750"/>
                  </a:lnTo>
                  <a:lnTo>
                    <a:pt x="59690" y="30480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70" y="34289"/>
                  </a:lnTo>
                  <a:lnTo>
                    <a:pt x="90170" y="33020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20" y="19050"/>
                  </a:moveTo>
                  <a:lnTo>
                    <a:pt x="85090" y="19050"/>
                  </a:lnTo>
                  <a:lnTo>
                    <a:pt x="88900" y="21589"/>
                  </a:lnTo>
                  <a:lnTo>
                    <a:pt x="92709" y="26670"/>
                  </a:lnTo>
                  <a:lnTo>
                    <a:pt x="96520" y="30480"/>
                  </a:lnTo>
                  <a:lnTo>
                    <a:pt x="97790" y="34289"/>
                  </a:lnTo>
                  <a:lnTo>
                    <a:pt x="101600" y="22860"/>
                  </a:lnTo>
                  <a:lnTo>
                    <a:pt x="101600" y="21589"/>
                  </a:lnTo>
                  <a:lnTo>
                    <a:pt x="116840" y="21589"/>
                  </a:lnTo>
                  <a:lnTo>
                    <a:pt x="118109" y="20320"/>
                  </a:lnTo>
                  <a:lnTo>
                    <a:pt x="121920" y="19050"/>
                  </a:lnTo>
                  <a:close/>
                </a:path>
                <a:path w="133350" h="76200">
                  <a:moveTo>
                    <a:pt x="85090" y="19050"/>
                  </a:moveTo>
                  <a:lnTo>
                    <a:pt x="67309" y="19050"/>
                  </a:lnTo>
                  <a:lnTo>
                    <a:pt x="71120" y="20320"/>
                  </a:lnTo>
                  <a:lnTo>
                    <a:pt x="78740" y="24130"/>
                  </a:lnTo>
                  <a:lnTo>
                    <a:pt x="81279" y="26670"/>
                  </a:lnTo>
                  <a:lnTo>
                    <a:pt x="85090" y="29210"/>
                  </a:lnTo>
                  <a:lnTo>
                    <a:pt x="87629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29" y="24130"/>
                  </a:lnTo>
                  <a:lnTo>
                    <a:pt x="85090" y="19050"/>
                  </a:lnTo>
                  <a:close/>
                </a:path>
                <a:path w="133350" h="76200">
                  <a:moveTo>
                    <a:pt x="116840" y="21589"/>
                  </a:moveTo>
                  <a:lnTo>
                    <a:pt x="101600" y="21589"/>
                  </a:lnTo>
                  <a:lnTo>
                    <a:pt x="104140" y="22860"/>
                  </a:lnTo>
                  <a:lnTo>
                    <a:pt x="107950" y="26670"/>
                  </a:lnTo>
                  <a:lnTo>
                    <a:pt x="109220" y="29210"/>
                  </a:lnTo>
                  <a:lnTo>
                    <a:pt x="111759" y="25400"/>
                  </a:lnTo>
                  <a:lnTo>
                    <a:pt x="115570" y="22860"/>
                  </a:lnTo>
                  <a:lnTo>
                    <a:pt x="116840" y="21589"/>
                  </a:lnTo>
                  <a:close/>
                </a:path>
                <a:path w="133350" h="76200">
                  <a:moveTo>
                    <a:pt x="61806" y="26670"/>
                  </a:moveTo>
                  <a:lnTo>
                    <a:pt x="58420" y="26670"/>
                  </a:lnTo>
                  <a:lnTo>
                    <a:pt x="62229" y="27939"/>
                  </a:lnTo>
                  <a:lnTo>
                    <a:pt x="61806" y="26670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20" y="19050"/>
                  </a:lnTo>
                  <a:lnTo>
                    <a:pt x="125729" y="20320"/>
                  </a:lnTo>
                  <a:lnTo>
                    <a:pt x="130809" y="22860"/>
                  </a:lnTo>
                  <a:lnTo>
                    <a:pt x="132079" y="24130"/>
                  </a:lnTo>
                  <a:lnTo>
                    <a:pt x="133350" y="24130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90" y="0"/>
                  </a:moveTo>
                  <a:lnTo>
                    <a:pt x="124459" y="2539"/>
                  </a:lnTo>
                  <a:lnTo>
                    <a:pt x="125729" y="3810"/>
                  </a:lnTo>
                  <a:lnTo>
                    <a:pt x="125729" y="6350"/>
                  </a:lnTo>
                  <a:lnTo>
                    <a:pt x="133350" y="6350"/>
                  </a:lnTo>
                  <a:lnTo>
                    <a:pt x="133350" y="5080"/>
                  </a:lnTo>
                  <a:lnTo>
                    <a:pt x="132079" y="3810"/>
                  </a:lnTo>
                  <a:lnTo>
                    <a:pt x="129540" y="2539"/>
                  </a:lnTo>
                  <a:lnTo>
                    <a:pt x="125729" y="1270"/>
                  </a:lnTo>
                  <a:lnTo>
                    <a:pt x="123190" y="0"/>
                  </a:lnTo>
                  <a:close/>
                </a:path>
                <a:path w="133350" h="76200">
                  <a:moveTo>
                    <a:pt x="111759" y="1270"/>
                  </a:moveTo>
                  <a:lnTo>
                    <a:pt x="106679" y="1270"/>
                  </a:lnTo>
                  <a:lnTo>
                    <a:pt x="104140" y="2539"/>
                  </a:lnTo>
                  <a:lnTo>
                    <a:pt x="114300" y="2539"/>
                  </a:lnTo>
                  <a:lnTo>
                    <a:pt x="111759" y="127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9" name="object 1049"/>
            <p:cNvSpPr/>
            <p:nvPr/>
          </p:nvSpPr>
          <p:spPr>
            <a:xfrm>
              <a:off x="7884160" y="179831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29" h="78739">
                  <a:moveTo>
                    <a:pt x="138430" y="6350"/>
                  </a:moveTo>
                  <a:lnTo>
                    <a:pt x="137160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995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7630" y="25400"/>
                  </a:lnTo>
                  <a:lnTo>
                    <a:pt x="90170" y="30480"/>
                  </a:lnTo>
                  <a:lnTo>
                    <a:pt x="90297" y="30988"/>
                  </a:lnTo>
                  <a:lnTo>
                    <a:pt x="87630" y="29210"/>
                  </a:lnTo>
                  <a:lnTo>
                    <a:pt x="85090" y="2667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0480" y="4572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635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397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36" y="76073"/>
                  </a:lnTo>
                  <a:lnTo>
                    <a:pt x="14160" y="69951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4450" y="63500"/>
                  </a:lnTo>
                  <a:lnTo>
                    <a:pt x="4445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49530" y="4191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2070" y="53340"/>
                  </a:lnTo>
                  <a:lnTo>
                    <a:pt x="4953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4450" y="59690"/>
                  </a:lnTo>
                  <a:lnTo>
                    <a:pt x="4445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359" y="66890"/>
                  </a:lnTo>
                  <a:lnTo>
                    <a:pt x="27940" y="67310"/>
                  </a:lnTo>
                  <a:lnTo>
                    <a:pt x="13970" y="67310"/>
                  </a:lnTo>
                  <a:lnTo>
                    <a:pt x="12700" y="66040"/>
                  </a:lnTo>
                  <a:lnTo>
                    <a:pt x="11430" y="66040"/>
                  </a:lnTo>
                  <a:lnTo>
                    <a:pt x="11430" y="67310"/>
                  </a:lnTo>
                  <a:lnTo>
                    <a:pt x="10160" y="68580"/>
                  </a:lnTo>
                  <a:lnTo>
                    <a:pt x="11645" y="73812"/>
                  </a:lnTo>
                  <a:lnTo>
                    <a:pt x="11430" y="73660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20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6990" y="28371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371"/>
                  </a:lnTo>
                  <a:lnTo>
                    <a:pt x="44450" y="2921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4450" y="36830"/>
                  </a:lnTo>
                  <a:lnTo>
                    <a:pt x="46990" y="35560"/>
                  </a:lnTo>
                  <a:lnTo>
                    <a:pt x="50800" y="3429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804" y="30175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604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0" name="object 1050"/>
            <p:cNvSpPr/>
            <p:nvPr/>
          </p:nvSpPr>
          <p:spPr>
            <a:xfrm>
              <a:off x="7465060" y="2635249"/>
              <a:ext cx="172720" cy="180340"/>
            </a:xfrm>
            <a:custGeom>
              <a:avLst/>
              <a:gdLst/>
              <a:ahLst/>
              <a:cxnLst/>
              <a:rect l="l" t="t" r="r" b="b"/>
              <a:pathLst>
                <a:path w="172720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3510" y="5080"/>
                  </a:lnTo>
                  <a:lnTo>
                    <a:pt x="139700" y="3810"/>
                  </a:lnTo>
                  <a:lnTo>
                    <a:pt x="137160" y="3810"/>
                  </a:lnTo>
                  <a:lnTo>
                    <a:pt x="134620" y="2540"/>
                  </a:lnTo>
                  <a:lnTo>
                    <a:pt x="13208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6350"/>
                  </a:lnTo>
                  <a:lnTo>
                    <a:pt x="124460" y="7620"/>
                  </a:lnTo>
                  <a:lnTo>
                    <a:pt x="125730" y="7620"/>
                  </a:lnTo>
                  <a:lnTo>
                    <a:pt x="127000" y="10160"/>
                  </a:lnTo>
                  <a:lnTo>
                    <a:pt x="129540" y="11430"/>
                  </a:lnTo>
                  <a:lnTo>
                    <a:pt x="134620" y="15240"/>
                  </a:lnTo>
                  <a:lnTo>
                    <a:pt x="137160" y="19050"/>
                  </a:lnTo>
                  <a:lnTo>
                    <a:pt x="139700" y="26670"/>
                  </a:lnTo>
                  <a:lnTo>
                    <a:pt x="139700" y="43180"/>
                  </a:lnTo>
                  <a:lnTo>
                    <a:pt x="140970" y="38100"/>
                  </a:lnTo>
                  <a:lnTo>
                    <a:pt x="14859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2720" h="180339">
                  <a:moveTo>
                    <a:pt x="172720" y="88900"/>
                  </a:moveTo>
                  <a:lnTo>
                    <a:pt x="167640" y="87630"/>
                  </a:lnTo>
                  <a:lnTo>
                    <a:pt x="152400" y="82550"/>
                  </a:lnTo>
                  <a:lnTo>
                    <a:pt x="149860" y="81280"/>
                  </a:lnTo>
                  <a:lnTo>
                    <a:pt x="147320" y="78740"/>
                  </a:lnTo>
                  <a:lnTo>
                    <a:pt x="148590" y="81280"/>
                  </a:lnTo>
                  <a:lnTo>
                    <a:pt x="151130" y="85090"/>
                  </a:lnTo>
                  <a:lnTo>
                    <a:pt x="152400" y="8763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4780" y="81280"/>
                  </a:lnTo>
                  <a:lnTo>
                    <a:pt x="143510" y="78740"/>
                  </a:lnTo>
                  <a:lnTo>
                    <a:pt x="140970" y="76200"/>
                  </a:lnTo>
                  <a:lnTo>
                    <a:pt x="14097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7160" y="57150"/>
                  </a:lnTo>
                  <a:lnTo>
                    <a:pt x="134620" y="52070"/>
                  </a:lnTo>
                  <a:lnTo>
                    <a:pt x="132080" y="45720"/>
                  </a:lnTo>
                  <a:lnTo>
                    <a:pt x="130810" y="40640"/>
                  </a:lnTo>
                  <a:lnTo>
                    <a:pt x="129540" y="36830"/>
                  </a:lnTo>
                  <a:lnTo>
                    <a:pt x="127000" y="33020"/>
                  </a:lnTo>
                  <a:lnTo>
                    <a:pt x="124460" y="27940"/>
                  </a:lnTo>
                  <a:lnTo>
                    <a:pt x="121920" y="24130"/>
                  </a:lnTo>
                  <a:lnTo>
                    <a:pt x="119380" y="2159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0330" y="17780"/>
                  </a:lnTo>
                  <a:lnTo>
                    <a:pt x="99060" y="19050"/>
                  </a:lnTo>
                  <a:lnTo>
                    <a:pt x="97790" y="19050"/>
                  </a:lnTo>
                  <a:lnTo>
                    <a:pt x="97790" y="16510"/>
                  </a:lnTo>
                  <a:lnTo>
                    <a:pt x="99060" y="15240"/>
                  </a:lnTo>
                  <a:lnTo>
                    <a:pt x="100330" y="13970"/>
                  </a:lnTo>
                  <a:lnTo>
                    <a:pt x="102870" y="12700"/>
                  </a:lnTo>
                  <a:lnTo>
                    <a:pt x="104140" y="11430"/>
                  </a:lnTo>
                  <a:lnTo>
                    <a:pt x="106680" y="11430"/>
                  </a:lnTo>
                  <a:lnTo>
                    <a:pt x="109220" y="7620"/>
                  </a:lnTo>
                  <a:lnTo>
                    <a:pt x="101600" y="0"/>
                  </a:lnTo>
                  <a:lnTo>
                    <a:pt x="99060" y="0"/>
                  </a:lnTo>
                  <a:lnTo>
                    <a:pt x="93980" y="2540"/>
                  </a:lnTo>
                  <a:lnTo>
                    <a:pt x="92710" y="7620"/>
                  </a:lnTo>
                  <a:lnTo>
                    <a:pt x="91440" y="13970"/>
                  </a:lnTo>
                  <a:lnTo>
                    <a:pt x="88900" y="15240"/>
                  </a:lnTo>
                  <a:lnTo>
                    <a:pt x="87630" y="15240"/>
                  </a:lnTo>
                  <a:lnTo>
                    <a:pt x="83820" y="12700"/>
                  </a:lnTo>
                  <a:lnTo>
                    <a:pt x="81280" y="11430"/>
                  </a:lnTo>
                  <a:lnTo>
                    <a:pt x="77470" y="7620"/>
                  </a:lnTo>
                  <a:lnTo>
                    <a:pt x="74930" y="7620"/>
                  </a:lnTo>
                  <a:lnTo>
                    <a:pt x="73660" y="6350"/>
                  </a:lnTo>
                  <a:lnTo>
                    <a:pt x="71120" y="6350"/>
                  </a:lnTo>
                  <a:lnTo>
                    <a:pt x="68580" y="5080"/>
                  </a:lnTo>
                  <a:lnTo>
                    <a:pt x="66040" y="6350"/>
                  </a:lnTo>
                  <a:lnTo>
                    <a:pt x="6350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7150" y="10160"/>
                  </a:lnTo>
                  <a:lnTo>
                    <a:pt x="55880" y="1270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5560" y="16510"/>
                  </a:lnTo>
                  <a:lnTo>
                    <a:pt x="34290" y="17780"/>
                  </a:lnTo>
                  <a:lnTo>
                    <a:pt x="31750" y="19050"/>
                  </a:lnTo>
                  <a:lnTo>
                    <a:pt x="29210" y="19050"/>
                  </a:lnTo>
                  <a:lnTo>
                    <a:pt x="24130" y="24130"/>
                  </a:lnTo>
                  <a:lnTo>
                    <a:pt x="31750" y="11430"/>
                  </a:lnTo>
                  <a:lnTo>
                    <a:pt x="17780" y="6350"/>
                  </a:lnTo>
                  <a:lnTo>
                    <a:pt x="19050" y="8890"/>
                  </a:lnTo>
                  <a:lnTo>
                    <a:pt x="20320" y="10160"/>
                  </a:lnTo>
                  <a:lnTo>
                    <a:pt x="16510" y="17780"/>
                  </a:lnTo>
                  <a:lnTo>
                    <a:pt x="16510" y="20320"/>
                  </a:lnTo>
                  <a:lnTo>
                    <a:pt x="17780" y="22860"/>
                  </a:lnTo>
                  <a:lnTo>
                    <a:pt x="17780" y="30480"/>
                  </a:lnTo>
                  <a:lnTo>
                    <a:pt x="16510" y="33020"/>
                  </a:lnTo>
                  <a:lnTo>
                    <a:pt x="12700" y="3556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5720"/>
                  </a:lnTo>
                  <a:lnTo>
                    <a:pt x="0" y="50800"/>
                  </a:lnTo>
                  <a:lnTo>
                    <a:pt x="0" y="55880"/>
                  </a:lnTo>
                  <a:lnTo>
                    <a:pt x="1270" y="60960"/>
                  </a:lnTo>
                  <a:lnTo>
                    <a:pt x="1270" y="64770"/>
                  </a:lnTo>
                  <a:lnTo>
                    <a:pt x="5080" y="74930"/>
                  </a:lnTo>
                  <a:lnTo>
                    <a:pt x="7620" y="88900"/>
                  </a:lnTo>
                  <a:lnTo>
                    <a:pt x="12700" y="114300"/>
                  </a:lnTo>
                  <a:lnTo>
                    <a:pt x="12788" y="129540"/>
                  </a:lnTo>
                  <a:lnTo>
                    <a:pt x="13970" y="146050"/>
                  </a:lnTo>
                  <a:lnTo>
                    <a:pt x="17780" y="163830"/>
                  </a:lnTo>
                  <a:lnTo>
                    <a:pt x="24130" y="180340"/>
                  </a:lnTo>
                  <a:lnTo>
                    <a:pt x="29210" y="17272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6040" y="139700"/>
                  </a:lnTo>
                  <a:lnTo>
                    <a:pt x="83820" y="129540"/>
                  </a:lnTo>
                  <a:lnTo>
                    <a:pt x="104140" y="119380"/>
                  </a:lnTo>
                  <a:lnTo>
                    <a:pt x="115570" y="115570"/>
                  </a:lnTo>
                  <a:lnTo>
                    <a:pt x="125730" y="110490"/>
                  </a:lnTo>
                  <a:lnTo>
                    <a:pt x="148590" y="102870"/>
                  </a:lnTo>
                  <a:lnTo>
                    <a:pt x="160020" y="97790"/>
                  </a:lnTo>
                  <a:lnTo>
                    <a:pt x="171450" y="93980"/>
                  </a:lnTo>
                  <a:lnTo>
                    <a:pt x="171450" y="90170"/>
                  </a:lnTo>
                  <a:lnTo>
                    <a:pt x="17272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1" name="object 1051"/>
            <p:cNvSpPr/>
            <p:nvPr/>
          </p:nvSpPr>
          <p:spPr>
            <a:xfrm>
              <a:off x="7865110" y="195960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70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2" name="object 1052"/>
            <p:cNvSpPr/>
            <p:nvPr/>
          </p:nvSpPr>
          <p:spPr>
            <a:xfrm>
              <a:off x="7847329" y="20777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16510" y="0"/>
                  </a:moveTo>
                  <a:lnTo>
                    <a:pt x="6350" y="0"/>
                  </a:lnTo>
                  <a:lnTo>
                    <a:pt x="3810" y="1269"/>
                  </a:lnTo>
                  <a:lnTo>
                    <a:pt x="2540" y="1269"/>
                  </a:lnTo>
                  <a:lnTo>
                    <a:pt x="0" y="3809"/>
                  </a:lnTo>
                  <a:lnTo>
                    <a:pt x="0" y="5079"/>
                  </a:lnTo>
                  <a:lnTo>
                    <a:pt x="10160" y="5079"/>
                  </a:lnTo>
                  <a:lnTo>
                    <a:pt x="10160" y="3809"/>
                  </a:lnTo>
                  <a:lnTo>
                    <a:pt x="12700" y="3809"/>
                  </a:lnTo>
                  <a:lnTo>
                    <a:pt x="20320" y="6350"/>
                  </a:lnTo>
                  <a:lnTo>
                    <a:pt x="21590" y="6350"/>
                  </a:lnTo>
                  <a:lnTo>
                    <a:pt x="21590" y="5079"/>
                  </a:lnTo>
                  <a:lnTo>
                    <a:pt x="20320" y="3809"/>
                  </a:lnTo>
                  <a:lnTo>
                    <a:pt x="17779" y="2539"/>
                  </a:lnTo>
                  <a:lnTo>
                    <a:pt x="16510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3" name="object 1053"/>
            <p:cNvSpPr/>
            <p:nvPr/>
          </p:nvSpPr>
          <p:spPr>
            <a:xfrm>
              <a:off x="7844790" y="207644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70" h="8889">
                  <a:moveTo>
                    <a:pt x="26670" y="7620"/>
                  </a:moveTo>
                  <a:lnTo>
                    <a:pt x="25400" y="5080"/>
                  </a:ln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508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4" name="object 1054"/>
            <p:cNvSpPr/>
            <p:nvPr/>
          </p:nvSpPr>
          <p:spPr>
            <a:xfrm>
              <a:off x="7981950" y="202437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90" h="97789">
                  <a:moveTo>
                    <a:pt x="2540" y="82562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62"/>
                  </a:lnTo>
                  <a:close/>
                </a:path>
                <a:path w="34290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334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90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889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5" name="object 1055"/>
            <p:cNvSpPr/>
            <p:nvPr/>
          </p:nvSpPr>
          <p:spPr>
            <a:xfrm>
              <a:off x="7494270" y="200024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3110"/>
                  </a:moveTo>
                  <a:lnTo>
                    <a:pt x="40640" y="751840"/>
                  </a:lnTo>
                  <a:lnTo>
                    <a:pt x="3683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032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1430" y="755650"/>
                  </a:lnTo>
                  <a:lnTo>
                    <a:pt x="6350" y="758190"/>
                  </a:lnTo>
                  <a:lnTo>
                    <a:pt x="381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651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311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481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508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9250" y="349250"/>
                  </a:lnTo>
                  <a:lnTo>
                    <a:pt x="34163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703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560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434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3550" y="574040"/>
                  </a:lnTo>
                  <a:lnTo>
                    <a:pt x="461010" y="582930"/>
                  </a:lnTo>
                  <a:lnTo>
                    <a:pt x="45847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8470" y="605790"/>
                  </a:lnTo>
                  <a:lnTo>
                    <a:pt x="462280" y="59436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6" name="object 1056"/>
            <p:cNvSpPr/>
            <p:nvPr/>
          </p:nvSpPr>
          <p:spPr>
            <a:xfrm>
              <a:off x="7838439" y="1990089"/>
              <a:ext cx="181610" cy="81280"/>
            </a:xfrm>
            <a:custGeom>
              <a:avLst/>
              <a:gdLst/>
              <a:ahLst/>
              <a:cxnLst/>
              <a:rect l="l" t="t" r="r" b="b"/>
              <a:pathLst>
                <a:path w="181609" h="81280">
                  <a:moveTo>
                    <a:pt x="36829" y="0"/>
                  </a:moveTo>
                  <a:lnTo>
                    <a:pt x="30479" y="0"/>
                  </a:lnTo>
                  <a:lnTo>
                    <a:pt x="15239" y="3810"/>
                  </a:lnTo>
                  <a:lnTo>
                    <a:pt x="11429" y="6350"/>
                  </a:lnTo>
                  <a:lnTo>
                    <a:pt x="7619" y="7620"/>
                  </a:lnTo>
                  <a:lnTo>
                    <a:pt x="5079" y="10160"/>
                  </a:lnTo>
                  <a:lnTo>
                    <a:pt x="3809" y="10160"/>
                  </a:lnTo>
                  <a:lnTo>
                    <a:pt x="2539" y="11430"/>
                  </a:lnTo>
                  <a:lnTo>
                    <a:pt x="1269" y="11430"/>
                  </a:lnTo>
                  <a:lnTo>
                    <a:pt x="0" y="13970"/>
                  </a:lnTo>
                  <a:lnTo>
                    <a:pt x="0" y="21589"/>
                  </a:lnTo>
                  <a:lnTo>
                    <a:pt x="1269" y="24130"/>
                  </a:lnTo>
                  <a:lnTo>
                    <a:pt x="5079" y="27939"/>
                  </a:lnTo>
                  <a:lnTo>
                    <a:pt x="7619" y="34289"/>
                  </a:lnTo>
                  <a:lnTo>
                    <a:pt x="8889" y="41910"/>
                  </a:lnTo>
                  <a:lnTo>
                    <a:pt x="11429" y="52070"/>
                  </a:lnTo>
                  <a:lnTo>
                    <a:pt x="16509" y="67310"/>
                  </a:lnTo>
                  <a:lnTo>
                    <a:pt x="21589" y="72389"/>
                  </a:lnTo>
                  <a:lnTo>
                    <a:pt x="24129" y="76200"/>
                  </a:lnTo>
                  <a:lnTo>
                    <a:pt x="29209" y="78739"/>
                  </a:lnTo>
                  <a:lnTo>
                    <a:pt x="30479" y="80010"/>
                  </a:lnTo>
                  <a:lnTo>
                    <a:pt x="33019" y="81280"/>
                  </a:lnTo>
                  <a:lnTo>
                    <a:pt x="33019" y="76200"/>
                  </a:lnTo>
                  <a:lnTo>
                    <a:pt x="34289" y="72389"/>
                  </a:lnTo>
                  <a:lnTo>
                    <a:pt x="35559" y="69850"/>
                  </a:lnTo>
                  <a:lnTo>
                    <a:pt x="33019" y="67310"/>
                  </a:lnTo>
                  <a:lnTo>
                    <a:pt x="29209" y="64770"/>
                  </a:lnTo>
                  <a:lnTo>
                    <a:pt x="26669" y="62230"/>
                  </a:lnTo>
                  <a:lnTo>
                    <a:pt x="24129" y="60960"/>
                  </a:lnTo>
                  <a:lnTo>
                    <a:pt x="21589" y="53339"/>
                  </a:lnTo>
                  <a:lnTo>
                    <a:pt x="19050" y="43180"/>
                  </a:lnTo>
                  <a:lnTo>
                    <a:pt x="17779" y="33020"/>
                  </a:lnTo>
                  <a:lnTo>
                    <a:pt x="16509" y="25400"/>
                  </a:lnTo>
                  <a:lnTo>
                    <a:pt x="33019" y="25400"/>
                  </a:lnTo>
                  <a:lnTo>
                    <a:pt x="44450" y="24130"/>
                  </a:lnTo>
                  <a:lnTo>
                    <a:pt x="57150" y="24130"/>
                  </a:lnTo>
                  <a:lnTo>
                    <a:pt x="71119" y="22860"/>
                  </a:lnTo>
                  <a:lnTo>
                    <a:pt x="100329" y="22860"/>
                  </a:lnTo>
                  <a:lnTo>
                    <a:pt x="115569" y="21589"/>
                  </a:lnTo>
                  <a:lnTo>
                    <a:pt x="130809" y="21589"/>
                  </a:lnTo>
                  <a:lnTo>
                    <a:pt x="143509" y="20320"/>
                  </a:lnTo>
                  <a:lnTo>
                    <a:pt x="166369" y="20320"/>
                  </a:lnTo>
                  <a:lnTo>
                    <a:pt x="173989" y="19050"/>
                  </a:lnTo>
                  <a:lnTo>
                    <a:pt x="181609" y="19050"/>
                  </a:lnTo>
                  <a:lnTo>
                    <a:pt x="181609" y="11430"/>
                  </a:lnTo>
                  <a:lnTo>
                    <a:pt x="13969" y="13970"/>
                  </a:lnTo>
                  <a:lnTo>
                    <a:pt x="16509" y="11430"/>
                  </a:lnTo>
                  <a:lnTo>
                    <a:pt x="20319" y="10160"/>
                  </a:lnTo>
                  <a:lnTo>
                    <a:pt x="24129" y="7620"/>
                  </a:lnTo>
                  <a:lnTo>
                    <a:pt x="26669" y="7620"/>
                  </a:lnTo>
                  <a:lnTo>
                    <a:pt x="34289" y="5080"/>
                  </a:lnTo>
                  <a:lnTo>
                    <a:pt x="38100" y="5080"/>
                  </a:lnTo>
                  <a:lnTo>
                    <a:pt x="36829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7" name="object 1057"/>
            <p:cNvSpPr/>
            <p:nvPr/>
          </p:nvSpPr>
          <p:spPr>
            <a:xfrm>
              <a:off x="7837170" y="198754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20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524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3500"/>
                  </a:lnTo>
                  <a:lnTo>
                    <a:pt x="30480" y="6985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286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270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175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1750" y="6350"/>
                  </a:lnTo>
                  <a:lnTo>
                    <a:pt x="2032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47" y="16510"/>
                  </a:lnTo>
                  <a:lnTo>
                    <a:pt x="140957" y="16510"/>
                  </a:lnTo>
                  <a:lnTo>
                    <a:pt x="140957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60" y="11430"/>
                  </a:lnTo>
                  <a:lnTo>
                    <a:pt x="99060" y="13970"/>
                  </a:lnTo>
                  <a:lnTo>
                    <a:pt x="21590" y="13970"/>
                  </a:lnTo>
                  <a:lnTo>
                    <a:pt x="29210" y="11430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1750" y="127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381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2921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683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4290" y="6858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8" name="object 1058"/>
            <p:cNvSpPr/>
            <p:nvPr/>
          </p:nvSpPr>
          <p:spPr>
            <a:xfrm>
              <a:off x="7842250" y="200278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2700" y="3683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5240"/>
                  </a:lnTo>
                  <a:lnTo>
                    <a:pt x="7620" y="27940"/>
                  </a:lnTo>
                  <a:lnTo>
                    <a:pt x="10160" y="33020"/>
                  </a:lnTo>
                  <a:lnTo>
                    <a:pt x="12700" y="43180"/>
                  </a:lnTo>
                  <a:lnTo>
                    <a:pt x="1524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9" name="object 1059"/>
            <p:cNvSpPr/>
            <p:nvPr/>
          </p:nvSpPr>
          <p:spPr>
            <a:xfrm>
              <a:off x="7707630" y="2355849"/>
              <a:ext cx="182880" cy="278130"/>
            </a:xfrm>
            <a:custGeom>
              <a:avLst/>
              <a:gdLst/>
              <a:ahLst/>
              <a:cxnLst/>
              <a:rect l="l" t="t" r="r" b="b"/>
              <a:pathLst>
                <a:path w="182879" h="278130">
                  <a:moveTo>
                    <a:pt x="182880" y="5080"/>
                  </a:moveTo>
                  <a:lnTo>
                    <a:pt x="181610" y="1270"/>
                  </a:lnTo>
                  <a:lnTo>
                    <a:pt x="176530" y="1270"/>
                  </a:lnTo>
                  <a:lnTo>
                    <a:pt x="168910" y="0"/>
                  </a:lnTo>
                  <a:lnTo>
                    <a:pt x="133350" y="13970"/>
                  </a:lnTo>
                  <a:lnTo>
                    <a:pt x="114300" y="39370"/>
                  </a:lnTo>
                  <a:lnTo>
                    <a:pt x="105410" y="54610"/>
                  </a:lnTo>
                  <a:lnTo>
                    <a:pt x="96520" y="71120"/>
                  </a:lnTo>
                  <a:lnTo>
                    <a:pt x="87630" y="86360"/>
                  </a:lnTo>
                  <a:lnTo>
                    <a:pt x="73660" y="111760"/>
                  </a:lnTo>
                  <a:lnTo>
                    <a:pt x="71120" y="116840"/>
                  </a:lnTo>
                  <a:lnTo>
                    <a:pt x="71120" y="119380"/>
                  </a:lnTo>
                  <a:lnTo>
                    <a:pt x="72390" y="121920"/>
                  </a:lnTo>
                  <a:lnTo>
                    <a:pt x="73152" y="122682"/>
                  </a:lnTo>
                  <a:lnTo>
                    <a:pt x="68580" y="129540"/>
                  </a:lnTo>
                  <a:lnTo>
                    <a:pt x="63500" y="138430"/>
                  </a:lnTo>
                  <a:lnTo>
                    <a:pt x="58420" y="149860"/>
                  </a:lnTo>
                  <a:lnTo>
                    <a:pt x="55880" y="161290"/>
                  </a:lnTo>
                  <a:lnTo>
                    <a:pt x="52070" y="173990"/>
                  </a:lnTo>
                  <a:lnTo>
                    <a:pt x="44450" y="196850"/>
                  </a:lnTo>
                  <a:lnTo>
                    <a:pt x="40640" y="207010"/>
                  </a:lnTo>
                  <a:lnTo>
                    <a:pt x="35560" y="218440"/>
                  </a:lnTo>
                  <a:lnTo>
                    <a:pt x="29210" y="228600"/>
                  </a:lnTo>
                  <a:lnTo>
                    <a:pt x="22860" y="240030"/>
                  </a:lnTo>
                  <a:lnTo>
                    <a:pt x="16510" y="250190"/>
                  </a:lnTo>
                  <a:lnTo>
                    <a:pt x="11430" y="260350"/>
                  </a:lnTo>
                  <a:lnTo>
                    <a:pt x="6350" y="267970"/>
                  </a:lnTo>
                  <a:lnTo>
                    <a:pt x="2540" y="274320"/>
                  </a:lnTo>
                  <a:lnTo>
                    <a:pt x="0" y="278130"/>
                  </a:lnTo>
                  <a:lnTo>
                    <a:pt x="8890" y="271780"/>
                  </a:lnTo>
                  <a:lnTo>
                    <a:pt x="19050" y="265430"/>
                  </a:lnTo>
                  <a:lnTo>
                    <a:pt x="29210" y="257810"/>
                  </a:lnTo>
                  <a:lnTo>
                    <a:pt x="39370" y="248920"/>
                  </a:lnTo>
                  <a:lnTo>
                    <a:pt x="52070" y="241300"/>
                  </a:lnTo>
                  <a:lnTo>
                    <a:pt x="63500" y="231140"/>
                  </a:lnTo>
                  <a:lnTo>
                    <a:pt x="74930" y="222250"/>
                  </a:lnTo>
                  <a:lnTo>
                    <a:pt x="85090" y="212090"/>
                  </a:lnTo>
                  <a:lnTo>
                    <a:pt x="96520" y="203200"/>
                  </a:lnTo>
                  <a:lnTo>
                    <a:pt x="106680" y="193040"/>
                  </a:lnTo>
                  <a:lnTo>
                    <a:pt x="116840" y="184150"/>
                  </a:lnTo>
                  <a:lnTo>
                    <a:pt x="133350" y="165100"/>
                  </a:lnTo>
                  <a:lnTo>
                    <a:pt x="139700" y="157480"/>
                  </a:lnTo>
                  <a:lnTo>
                    <a:pt x="144780" y="14859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42240" y="146050"/>
                  </a:lnTo>
                  <a:lnTo>
                    <a:pt x="140970" y="148590"/>
                  </a:lnTo>
                  <a:lnTo>
                    <a:pt x="133350" y="152400"/>
                  </a:lnTo>
                  <a:lnTo>
                    <a:pt x="132080" y="153670"/>
                  </a:lnTo>
                  <a:lnTo>
                    <a:pt x="129540" y="154940"/>
                  </a:lnTo>
                  <a:lnTo>
                    <a:pt x="137160" y="142240"/>
                  </a:lnTo>
                  <a:lnTo>
                    <a:pt x="139700" y="132080"/>
                  </a:lnTo>
                  <a:lnTo>
                    <a:pt x="140970" y="125730"/>
                  </a:lnTo>
                  <a:lnTo>
                    <a:pt x="139700" y="123190"/>
                  </a:lnTo>
                  <a:lnTo>
                    <a:pt x="137160" y="123190"/>
                  </a:lnTo>
                  <a:lnTo>
                    <a:pt x="134620" y="125730"/>
                  </a:lnTo>
                  <a:lnTo>
                    <a:pt x="132080" y="127000"/>
                  </a:lnTo>
                  <a:lnTo>
                    <a:pt x="124460" y="132080"/>
                  </a:lnTo>
                  <a:lnTo>
                    <a:pt x="110490" y="134620"/>
                  </a:lnTo>
                  <a:lnTo>
                    <a:pt x="100330" y="135890"/>
                  </a:lnTo>
                  <a:lnTo>
                    <a:pt x="95250" y="135890"/>
                  </a:lnTo>
                  <a:lnTo>
                    <a:pt x="91440" y="134620"/>
                  </a:lnTo>
                  <a:lnTo>
                    <a:pt x="87630" y="134620"/>
                  </a:lnTo>
                  <a:lnTo>
                    <a:pt x="83820" y="132080"/>
                  </a:lnTo>
                  <a:lnTo>
                    <a:pt x="80010" y="130810"/>
                  </a:lnTo>
                  <a:lnTo>
                    <a:pt x="74930" y="125730"/>
                  </a:lnTo>
                  <a:lnTo>
                    <a:pt x="73977" y="122872"/>
                  </a:lnTo>
                  <a:lnTo>
                    <a:pt x="76200" y="120650"/>
                  </a:lnTo>
                  <a:lnTo>
                    <a:pt x="78740" y="116840"/>
                  </a:lnTo>
                  <a:lnTo>
                    <a:pt x="82550" y="109220"/>
                  </a:lnTo>
                  <a:lnTo>
                    <a:pt x="90170" y="99060"/>
                  </a:lnTo>
                  <a:lnTo>
                    <a:pt x="97790" y="86360"/>
                  </a:lnTo>
                  <a:lnTo>
                    <a:pt x="113030" y="63500"/>
                  </a:lnTo>
                  <a:lnTo>
                    <a:pt x="118110" y="54610"/>
                  </a:lnTo>
                  <a:lnTo>
                    <a:pt x="123190" y="48260"/>
                  </a:lnTo>
                  <a:lnTo>
                    <a:pt x="125730" y="4826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9370"/>
                  </a:lnTo>
                  <a:lnTo>
                    <a:pt x="137160" y="36830"/>
                  </a:lnTo>
                  <a:lnTo>
                    <a:pt x="138430" y="33020"/>
                  </a:lnTo>
                  <a:lnTo>
                    <a:pt x="146050" y="21590"/>
                  </a:lnTo>
                  <a:lnTo>
                    <a:pt x="147320" y="19050"/>
                  </a:lnTo>
                  <a:lnTo>
                    <a:pt x="149860" y="1651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60020" y="8890"/>
                  </a:lnTo>
                  <a:lnTo>
                    <a:pt x="163830" y="7620"/>
                  </a:lnTo>
                  <a:lnTo>
                    <a:pt x="167640" y="7620"/>
                  </a:lnTo>
                  <a:lnTo>
                    <a:pt x="170180" y="10160"/>
                  </a:lnTo>
                  <a:lnTo>
                    <a:pt x="168910" y="15240"/>
                  </a:lnTo>
                  <a:lnTo>
                    <a:pt x="165100" y="24130"/>
                  </a:lnTo>
                  <a:lnTo>
                    <a:pt x="167640" y="21590"/>
                  </a:lnTo>
                  <a:lnTo>
                    <a:pt x="171450" y="19050"/>
                  </a:lnTo>
                  <a:lnTo>
                    <a:pt x="180340" y="10160"/>
                  </a:lnTo>
                  <a:lnTo>
                    <a:pt x="18288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0" name="object 1060"/>
            <p:cNvSpPr/>
            <p:nvPr/>
          </p:nvSpPr>
          <p:spPr>
            <a:xfrm>
              <a:off x="7411720" y="2035809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0200"/>
                  </a:lnTo>
                  <a:lnTo>
                    <a:pt x="254000" y="330200"/>
                  </a:lnTo>
                  <a:lnTo>
                    <a:pt x="336550" y="2476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3398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1" name="object 1061"/>
            <p:cNvSpPr/>
            <p:nvPr/>
          </p:nvSpPr>
          <p:spPr>
            <a:xfrm>
              <a:off x="7411720" y="2035809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7650"/>
                  </a:lnTo>
                  <a:lnTo>
                    <a:pt x="254000" y="33020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2" name="object 1062"/>
            <p:cNvSpPr/>
            <p:nvPr/>
          </p:nvSpPr>
          <p:spPr>
            <a:xfrm>
              <a:off x="7411720" y="203580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4000" y="825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36A66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3" name="object 1063"/>
            <p:cNvSpPr/>
            <p:nvPr/>
          </p:nvSpPr>
          <p:spPr>
            <a:xfrm>
              <a:off x="7411720" y="203580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0" y="82550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4000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4" name="object 1064"/>
            <p:cNvSpPr/>
            <p:nvPr/>
          </p:nvSpPr>
          <p:spPr>
            <a:xfrm>
              <a:off x="7665720" y="2035809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82550" y="0"/>
                  </a:moveTo>
                  <a:lnTo>
                    <a:pt x="0" y="82550"/>
                  </a:lnTo>
                  <a:lnTo>
                    <a:pt x="0" y="330200"/>
                  </a:lnTo>
                  <a:lnTo>
                    <a:pt x="82550" y="247650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2A825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5" name="object 1065"/>
            <p:cNvSpPr/>
            <p:nvPr/>
          </p:nvSpPr>
          <p:spPr>
            <a:xfrm>
              <a:off x="7665720" y="2035809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765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6" name="object 1066"/>
            <p:cNvSpPr/>
            <p:nvPr/>
          </p:nvSpPr>
          <p:spPr>
            <a:xfrm>
              <a:off x="7457500" y="2024440"/>
              <a:ext cx="298329" cy="28562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67" name="object 1067"/>
            <p:cNvSpPr/>
            <p:nvPr/>
          </p:nvSpPr>
          <p:spPr>
            <a:xfrm>
              <a:off x="7407910" y="2054859"/>
              <a:ext cx="326390" cy="314960"/>
            </a:xfrm>
            <a:custGeom>
              <a:avLst/>
              <a:gdLst/>
              <a:ahLst/>
              <a:cxnLst/>
              <a:rect l="l" t="t" r="r" b="b"/>
              <a:pathLst>
                <a:path w="326390" h="314960">
                  <a:moveTo>
                    <a:pt x="55880" y="62229"/>
                  </a:moveTo>
                  <a:lnTo>
                    <a:pt x="57150" y="314960"/>
                  </a:lnTo>
                </a:path>
                <a:path w="326390" h="314960">
                  <a:moveTo>
                    <a:pt x="109220" y="62229"/>
                  </a:moveTo>
                  <a:lnTo>
                    <a:pt x="110490" y="314960"/>
                  </a:lnTo>
                </a:path>
                <a:path w="326390" h="314960">
                  <a:moveTo>
                    <a:pt x="162560" y="62229"/>
                  </a:moveTo>
                  <a:lnTo>
                    <a:pt x="163830" y="314960"/>
                  </a:lnTo>
                </a:path>
                <a:path w="326390" h="314960">
                  <a:moveTo>
                    <a:pt x="217170" y="62229"/>
                  </a:moveTo>
                  <a:lnTo>
                    <a:pt x="218440" y="314960"/>
                  </a:lnTo>
                </a:path>
                <a:path w="326390" h="314960">
                  <a:moveTo>
                    <a:pt x="289560" y="40639"/>
                  </a:moveTo>
                  <a:lnTo>
                    <a:pt x="290830" y="292100"/>
                  </a:lnTo>
                </a:path>
                <a:path w="326390" h="314960">
                  <a:moveTo>
                    <a:pt x="307340" y="20319"/>
                  </a:moveTo>
                  <a:lnTo>
                    <a:pt x="308610" y="271779"/>
                  </a:lnTo>
                </a:path>
                <a:path w="326390" h="314960">
                  <a:moveTo>
                    <a:pt x="325120" y="0"/>
                  </a:moveTo>
                  <a:lnTo>
                    <a:pt x="326390" y="251460"/>
                  </a:lnTo>
                </a:path>
                <a:path w="326390" h="314960">
                  <a:moveTo>
                    <a:pt x="271780" y="125729"/>
                  </a:moveTo>
                  <a:lnTo>
                    <a:pt x="0" y="127000"/>
                  </a:lnTo>
                </a:path>
                <a:path w="326390" h="314960">
                  <a:moveTo>
                    <a:pt x="271780" y="187960"/>
                  </a:moveTo>
                  <a:lnTo>
                    <a:pt x="0" y="189229"/>
                  </a:lnTo>
                </a:path>
                <a:path w="326390" h="314960">
                  <a:moveTo>
                    <a:pt x="271780" y="252729"/>
                  </a:moveTo>
                  <a:lnTo>
                    <a:pt x="0" y="254000"/>
                  </a:lnTo>
                </a:path>
                <a:path w="326390" h="314960">
                  <a:moveTo>
                    <a:pt x="290830" y="40639"/>
                  </a:moveTo>
                  <a:lnTo>
                    <a:pt x="16510" y="41910"/>
                  </a:lnTo>
                </a:path>
                <a:path w="326390" h="314960">
                  <a:moveTo>
                    <a:pt x="308610" y="20319"/>
                  </a:moveTo>
                  <a:lnTo>
                    <a:pt x="35560" y="21589"/>
                  </a:lnTo>
                </a:path>
                <a:path w="326390" h="314960">
                  <a:moveTo>
                    <a:pt x="326390" y="0"/>
                  </a:moveTo>
                  <a:lnTo>
                    <a:pt x="53340" y="126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68" name="object 1068"/>
            <p:cNvSpPr/>
            <p:nvPr/>
          </p:nvSpPr>
          <p:spPr>
            <a:xfrm>
              <a:off x="7562910" y="2067620"/>
              <a:ext cx="157359" cy="18021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69" name="object 1069"/>
            <p:cNvSpPr/>
            <p:nvPr/>
          </p:nvSpPr>
          <p:spPr>
            <a:xfrm>
              <a:off x="1244600" y="2526030"/>
              <a:ext cx="1104900" cy="259079"/>
            </a:xfrm>
            <a:custGeom>
              <a:avLst/>
              <a:gdLst/>
              <a:ahLst/>
              <a:cxnLst/>
              <a:rect l="l" t="t" r="r" b="b"/>
              <a:pathLst>
                <a:path w="1104900" h="259080">
                  <a:moveTo>
                    <a:pt x="1104900" y="0"/>
                  </a:moveTo>
                  <a:lnTo>
                    <a:pt x="138430" y="0"/>
                  </a:lnTo>
                  <a:lnTo>
                    <a:pt x="0" y="259080"/>
                  </a:lnTo>
                  <a:lnTo>
                    <a:pt x="1104900" y="25908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0" name="object 1070"/>
            <p:cNvSpPr/>
            <p:nvPr/>
          </p:nvSpPr>
          <p:spPr>
            <a:xfrm>
              <a:off x="1243330" y="2523489"/>
              <a:ext cx="1107440" cy="262890"/>
            </a:xfrm>
            <a:custGeom>
              <a:avLst/>
              <a:gdLst/>
              <a:ahLst/>
              <a:cxnLst/>
              <a:rect l="l" t="t" r="r" b="b"/>
              <a:pathLst>
                <a:path w="1107439" h="262889">
                  <a:moveTo>
                    <a:pt x="1107427" y="0"/>
                  </a:moveTo>
                  <a:lnTo>
                    <a:pt x="1106170" y="0"/>
                  </a:lnTo>
                  <a:lnTo>
                    <a:pt x="1104900" y="0"/>
                  </a:lnTo>
                  <a:lnTo>
                    <a:pt x="138430" y="0"/>
                  </a:lnTo>
                  <a:lnTo>
                    <a:pt x="138430" y="127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4900" y="261620"/>
                  </a:lnTo>
                  <a:lnTo>
                    <a:pt x="110490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3630" y="5080"/>
                  </a:lnTo>
                  <a:lnTo>
                    <a:pt x="1104900" y="5080"/>
                  </a:lnTo>
                  <a:lnTo>
                    <a:pt x="1106170" y="5080"/>
                  </a:lnTo>
                  <a:lnTo>
                    <a:pt x="1106170" y="3810"/>
                  </a:lnTo>
                  <a:lnTo>
                    <a:pt x="1106170" y="2540"/>
                  </a:lnTo>
                  <a:lnTo>
                    <a:pt x="1107427" y="2540"/>
                  </a:lnTo>
                  <a:lnTo>
                    <a:pt x="11074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1" name="object 1071"/>
            <p:cNvSpPr/>
            <p:nvPr/>
          </p:nvSpPr>
          <p:spPr>
            <a:xfrm>
              <a:off x="1244600" y="2785109"/>
              <a:ext cx="1104900" cy="109220"/>
            </a:xfrm>
            <a:custGeom>
              <a:avLst/>
              <a:gdLst/>
              <a:ahLst/>
              <a:cxnLst/>
              <a:rect l="l" t="t" r="r" b="b"/>
              <a:pathLst>
                <a:path w="1104900" h="109219">
                  <a:moveTo>
                    <a:pt x="1104900" y="0"/>
                  </a:moveTo>
                  <a:lnTo>
                    <a:pt x="0" y="0"/>
                  </a:lnTo>
                  <a:lnTo>
                    <a:pt x="0" y="109219"/>
                  </a:lnTo>
                  <a:lnTo>
                    <a:pt x="1104900" y="109219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2" name="object 1072"/>
            <p:cNvSpPr/>
            <p:nvPr/>
          </p:nvSpPr>
          <p:spPr>
            <a:xfrm>
              <a:off x="1242060" y="2526029"/>
              <a:ext cx="1109980" cy="370840"/>
            </a:xfrm>
            <a:custGeom>
              <a:avLst/>
              <a:gdLst/>
              <a:ahLst/>
              <a:cxnLst/>
              <a:rect l="l" t="t" r="r" b="b"/>
              <a:pathLst>
                <a:path w="1109980" h="370839">
                  <a:moveTo>
                    <a:pt x="1109980" y="0"/>
                  </a:moveTo>
                  <a:lnTo>
                    <a:pt x="1104900" y="0"/>
                  </a:lnTo>
                  <a:lnTo>
                    <a:pt x="1104900" y="256540"/>
                  </a:lnTo>
                  <a:lnTo>
                    <a:pt x="1104900" y="260350"/>
                  </a:lnTo>
                  <a:lnTo>
                    <a:pt x="1104900" y="365760"/>
                  </a:lnTo>
                  <a:lnTo>
                    <a:pt x="5080" y="365760"/>
                  </a:lnTo>
                  <a:lnTo>
                    <a:pt x="5080" y="260350"/>
                  </a:lnTo>
                  <a:lnTo>
                    <a:pt x="1104900" y="260350"/>
                  </a:lnTo>
                  <a:lnTo>
                    <a:pt x="1104900" y="256540"/>
                  </a:lnTo>
                  <a:lnTo>
                    <a:pt x="2540" y="256540"/>
                  </a:lnTo>
                  <a:lnTo>
                    <a:pt x="1270" y="256540"/>
                  </a:lnTo>
                  <a:lnTo>
                    <a:pt x="0" y="259080"/>
                  </a:lnTo>
                  <a:lnTo>
                    <a:pt x="1270" y="257810"/>
                  </a:lnTo>
                  <a:lnTo>
                    <a:pt x="1270" y="259080"/>
                  </a:lnTo>
                  <a:lnTo>
                    <a:pt x="0" y="259080"/>
                  </a:lnTo>
                  <a:lnTo>
                    <a:pt x="0" y="368300"/>
                  </a:lnTo>
                  <a:lnTo>
                    <a:pt x="1270" y="368300"/>
                  </a:lnTo>
                  <a:lnTo>
                    <a:pt x="1270" y="370840"/>
                  </a:lnTo>
                  <a:lnTo>
                    <a:pt x="2540" y="370840"/>
                  </a:lnTo>
                  <a:lnTo>
                    <a:pt x="3810" y="370840"/>
                  </a:lnTo>
                  <a:lnTo>
                    <a:pt x="1108710" y="370840"/>
                  </a:lnTo>
                  <a:lnTo>
                    <a:pt x="1108710" y="368300"/>
                  </a:lnTo>
                  <a:lnTo>
                    <a:pt x="1109980" y="368300"/>
                  </a:lnTo>
                  <a:lnTo>
                    <a:pt x="11099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3" name="object 1073"/>
            <p:cNvSpPr/>
            <p:nvPr/>
          </p:nvSpPr>
          <p:spPr>
            <a:xfrm>
              <a:off x="1614170" y="1903729"/>
              <a:ext cx="704850" cy="537210"/>
            </a:xfrm>
            <a:custGeom>
              <a:avLst/>
              <a:gdLst/>
              <a:ahLst/>
              <a:cxnLst/>
              <a:rect l="l" t="t" r="r" b="b"/>
              <a:pathLst>
                <a:path w="704850" h="537210">
                  <a:moveTo>
                    <a:pt x="704850" y="13970"/>
                  </a:moveTo>
                  <a:lnTo>
                    <a:pt x="703580" y="10160"/>
                  </a:lnTo>
                  <a:lnTo>
                    <a:pt x="701040" y="5080"/>
                  </a:lnTo>
                  <a:lnTo>
                    <a:pt x="698500" y="3810"/>
                  </a:lnTo>
                  <a:lnTo>
                    <a:pt x="695960" y="1270"/>
                  </a:lnTo>
                  <a:lnTo>
                    <a:pt x="692150" y="1270"/>
                  </a:lnTo>
                  <a:lnTo>
                    <a:pt x="689610" y="0"/>
                  </a:lnTo>
                  <a:lnTo>
                    <a:pt x="685800" y="0"/>
                  </a:lnTo>
                  <a:lnTo>
                    <a:pt x="685800" y="33020"/>
                  </a:lnTo>
                  <a:lnTo>
                    <a:pt x="685800" y="496570"/>
                  </a:lnTo>
                  <a:lnTo>
                    <a:pt x="684530" y="500380"/>
                  </a:lnTo>
                  <a:lnTo>
                    <a:pt x="684530" y="504190"/>
                  </a:lnTo>
                  <a:lnTo>
                    <a:pt x="68326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1830" y="516890"/>
                  </a:lnTo>
                  <a:lnTo>
                    <a:pt x="31750" y="516890"/>
                  </a:lnTo>
                  <a:lnTo>
                    <a:pt x="2921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19050" y="500380"/>
                  </a:lnTo>
                  <a:lnTo>
                    <a:pt x="19050" y="33020"/>
                  </a:lnTo>
                  <a:lnTo>
                    <a:pt x="20307" y="30480"/>
                  </a:lnTo>
                  <a:lnTo>
                    <a:pt x="20307" y="26670"/>
                  </a:lnTo>
                  <a:lnTo>
                    <a:pt x="21590" y="25400"/>
                  </a:lnTo>
                  <a:lnTo>
                    <a:pt x="24130" y="22860"/>
                  </a:lnTo>
                  <a:lnTo>
                    <a:pt x="26657" y="22860"/>
                  </a:lnTo>
                  <a:lnTo>
                    <a:pt x="29210" y="21590"/>
                  </a:lnTo>
                  <a:lnTo>
                    <a:pt x="674370" y="21590"/>
                  </a:lnTo>
                  <a:lnTo>
                    <a:pt x="678180" y="22860"/>
                  </a:lnTo>
                  <a:lnTo>
                    <a:pt x="679450" y="22860"/>
                  </a:lnTo>
                  <a:lnTo>
                    <a:pt x="681990" y="25400"/>
                  </a:lnTo>
                  <a:lnTo>
                    <a:pt x="683260" y="26670"/>
                  </a:lnTo>
                  <a:lnTo>
                    <a:pt x="684530" y="30480"/>
                  </a:lnTo>
                  <a:lnTo>
                    <a:pt x="685800" y="33020"/>
                  </a:lnTo>
                  <a:lnTo>
                    <a:pt x="68580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6350" y="3810"/>
                  </a:lnTo>
                  <a:lnTo>
                    <a:pt x="3810" y="5080"/>
                  </a:lnTo>
                  <a:lnTo>
                    <a:pt x="0" y="16510"/>
                  </a:lnTo>
                  <a:lnTo>
                    <a:pt x="0" y="515620"/>
                  </a:lnTo>
                  <a:lnTo>
                    <a:pt x="127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9610" y="537210"/>
                  </a:lnTo>
                  <a:lnTo>
                    <a:pt x="693420" y="535940"/>
                  </a:lnTo>
                  <a:lnTo>
                    <a:pt x="695960" y="533400"/>
                  </a:lnTo>
                  <a:lnTo>
                    <a:pt x="699770" y="530860"/>
                  </a:lnTo>
                  <a:lnTo>
                    <a:pt x="702310" y="527050"/>
                  </a:lnTo>
                  <a:lnTo>
                    <a:pt x="704850" y="519430"/>
                  </a:lnTo>
                  <a:lnTo>
                    <a:pt x="70485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4" name="object 1074"/>
            <p:cNvSpPr/>
            <p:nvPr/>
          </p:nvSpPr>
          <p:spPr>
            <a:xfrm>
              <a:off x="1633220" y="192531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57" y="480060"/>
                  </a:lnTo>
                  <a:lnTo>
                    <a:pt x="19050" y="476250"/>
                  </a:lnTo>
                  <a:lnTo>
                    <a:pt x="17780" y="473710"/>
                  </a:lnTo>
                  <a:lnTo>
                    <a:pt x="15240" y="469900"/>
                  </a:lnTo>
                  <a:lnTo>
                    <a:pt x="13957" y="466090"/>
                  </a:lnTo>
                  <a:lnTo>
                    <a:pt x="13957" y="2794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0307" y="15240"/>
                  </a:lnTo>
                  <a:lnTo>
                    <a:pt x="26657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0160" y="0"/>
                  </a:lnTo>
                  <a:lnTo>
                    <a:pt x="7607" y="1270"/>
                  </a:lnTo>
                  <a:lnTo>
                    <a:pt x="5080" y="1270"/>
                  </a:lnTo>
                  <a:lnTo>
                    <a:pt x="1257" y="5080"/>
                  </a:lnTo>
                  <a:lnTo>
                    <a:pt x="1257" y="8890"/>
                  </a:lnTo>
                  <a:lnTo>
                    <a:pt x="0" y="11430"/>
                  </a:lnTo>
                  <a:lnTo>
                    <a:pt x="0" y="478790"/>
                  </a:lnTo>
                  <a:lnTo>
                    <a:pt x="3810" y="490220"/>
                  </a:lnTo>
                  <a:lnTo>
                    <a:pt x="6350" y="491490"/>
                  </a:lnTo>
                  <a:lnTo>
                    <a:pt x="10160" y="494030"/>
                  </a:lnTo>
                  <a:lnTo>
                    <a:pt x="1270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5" name="object 1075"/>
            <p:cNvSpPr/>
            <p:nvPr/>
          </p:nvSpPr>
          <p:spPr>
            <a:xfrm>
              <a:off x="1647189" y="1939289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39" h="466089">
                  <a:moveTo>
                    <a:pt x="626110" y="0"/>
                  </a:moveTo>
                  <a:lnTo>
                    <a:pt x="12700" y="0"/>
                  </a:lnTo>
                  <a:lnTo>
                    <a:pt x="6350" y="1270"/>
                  </a:lnTo>
                  <a:lnTo>
                    <a:pt x="3810" y="3810"/>
                  </a:lnTo>
                  <a:lnTo>
                    <a:pt x="1270" y="8889"/>
                  </a:lnTo>
                  <a:lnTo>
                    <a:pt x="0" y="13970"/>
                  </a:lnTo>
                  <a:lnTo>
                    <a:pt x="0" y="452120"/>
                  </a:lnTo>
                  <a:lnTo>
                    <a:pt x="1270" y="454660"/>
                  </a:lnTo>
                  <a:lnTo>
                    <a:pt x="2540" y="458470"/>
                  </a:lnTo>
                  <a:lnTo>
                    <a:pt x="3810" y="461010"/>
                  </a:lnTo>
                  <a:lnTo>
                    <a:pt x="6350" y="463550"/>
                  </a:lnTo>
                  <a:lnTo>
                    <a:pt x="11430" y="466089"/>
                  </a:lnTo>
                  <a:lnTo>
                    <a:pt x="623570" y="466089"/>
                  </a:lnTo>
                  <a:lnTo>
                    <a:pt x="628650" y="464820"/>
                  </a:lnTo>
                  <a:lnTo>
                    <a:pt x="633730" y="461010"/>
                  </a:lnTo>
                  <a:lnTo>
                    <a:pt x="636270" y="454660"/>
                  </a:lnTo>
                  <a:lnTo>
                    <a:pt x="637540" y="449580"/>
                  </a:lnTo>
                  <a:lnTo>
                    <a:pt x="637540" y="8889"/>
                  </a:lnTo>
                  <a:lnTo>
                    <a:pt x="635000" y="3810"/>
                  </a:lnTo>
                  <a:lnTo>
                    <a:pt x="631190" y="1270"/>
                  </a:lnTo>
                  <a:lnTo>
                    <a:pt x="6261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6" name="object 1076"/>
            <p:cNvSpPr/>
            <p:nvPr/>
          </p:nvSpPr>
          <p:spPr>
            <a:xfrm>
              <a:off x="1612900" y="1902459"/>
              <a:ext cx="708660" cy="541020"/>
            </a:xfrm>
            <a:custGeom>
              <a:avLst/>
              <a:gdLst/>
              <a:ahLst/>
              <a:cxnLst/>
              <a:rect l="l" t="t" r="r" b="b"/>
              <a:pathLst>
                <a:path w="708660" h="541019">
                  <a:moveTo>
                    <a:pt x="674370" y="50800"/>
                  </a:moveTo>
                  <a:lnTo>
                    <a:pt x="673100" y="44450"/>
                  </a:lnTo>
                  <a:lnTo>
                    <a:pt x="669290" y="39370"/>
                  </a:lnTo>
                  <a:lnTo>
                    <a:pt x="669290" y="45720"/>
                  </a:lnTo>
                  <a:lnTo>
                    <a:pt x="669290" y="50800"/>
                  </a:lnTo>
                  <a:lnTo>
                    <a:pt x="669290" y="48641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0800" y="501650"/>
                  </a:lnTo>
                  <a:lnTo>
                    <a:pt x="49530" y="501650"/>
                  </a:lnTo>
                  <a:lnTo>
                    <a:pt x="46977" y="501650"/>
                  </a:lnTo>
                  <a:lnTo>
                    <a:pt x="44450" y="500380"/>
                  </a:lnTo>
                  <a:lnTo>
                    <a:pt x="41910" y="497840"/>
                  </a:lnTo>
                  <a:lnTo>
                    <a:pt x="39370" y="496570"/>
                  </a:lnTo>
                  <a:lnTo>
                    <a:pt x="35560" y="488950"/>
                  </a:lnTo>
                  <a:lnTo>
                    <a:pt x="35560" y="487680"/>
                  </a:lnTo>
                  <a:lnTo>
                    <a:pt x="35560" y="486410"/>
                  </a:lnTo>
                  <a:lnTo>
                    <a:pt x="35560" y="50800"/>
                  </a:lnTo>
                  <a:lnTo>
                    <a:pt x="36830" y="45720"/>
                  </a:lnTo>
                  <a:lnTo>
                    <a:pt x="3810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77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69290" y="45720"/>
                  </a:lnTo>
                  <a:lnTo>
                    <a:pt x="66929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77" y="35560"/>
                  </a:lnTo>
                  <a:lnTo>
                    <a:pt x="45720" y="35560"/>
                  </a:lnTo>
                  <a:lnTo>
                    <a:pt x="45402" y="35877"/>
                  </a:lnTo>
                  <a:lnTo>
                    <a:pt x="40627" y="36830"/>
                  </a:lnTo>
                  <a:lnTo>
                    <a:pt x="36830" y="39370"/>
                  </a:lnTo>
                  <a:lnTo>
                    <a:pt x="33020" y="44450"/>
                  </a:lnTo>
                  <a:lnTo>
                    <a:pt x="31750" y="50800"/>
                  </a:lnTo>
                  <a:lnTo>
                    <a:pt x="31750" y="486410"/>
                  </a:lnTo>
                  <a:lnTo>
                    <a:pt x="31750" y="487680"/>
                  </a:lnTo>
                  <a:lnTo>
                    <a:pt x="32385" y="487680"/>
                  </a:lnTo>
                  <a:lnTo>
                    <a:pt x="33020" y="488950"/>
                  </a:lnTo>
                  <a:lnTo>
                    <a:pt x="33020" y="492760"/>
                  </a:lnTo>
                  <a:lnTo>
                    <a:pt x="35560" y="496570"/>
                  </a:lnTo>
                  <a:lnTo>
                    <a:pt x="38100" y="499110"/>
                  </a:lnTo>
                  <a:lnTo>
                    <a:pt x="39370" y="501650"/>
                  </a:lnTo>
                  <a:lnTo>
                    <a:pt x="43180" y="502920"/>
                  </a:lnTo>
                  <a:lnTo>
                    <a:pt x="45720" y="504190"/>
                  </a:lnTo>
                  <a:lnTo>
                    <a:pt x="49530" y="505460"/>
                  </a:lnTo>
                  <a:lnTo>
                    <a:pt x="5080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4370" y="486410"/>
                  </a:lnTo>
                  <a:lnTo>
                    <a:pt x="674370" y="50800"/>
                  </a:lnTo>
                  <a:close/>
                </a:path>
                <a:path w="708660" h="541019">
                  <a:moveTo>
                    <a:pt x="688340" y="34290"/>
                  </a:moveTo>
                  <a:lnTo>
                    <a:pt x="687070" y="30480"/>
                  </a:lnTo>
                  <a:lnTo>
                    <a:pt x="685800" y="27940"/>
                  </a:lnTo>
                  <a:lnTo>
                    <a:pt x="684530" y="2413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69290" y="516890"/>
                  </a:lnTo>
                  <a:lnTo>
                    <a:pt x="38100" y="516890"/>
                  </a:lnTo>
                  <a:lnTo>
                    <a:pt x="36830" y="516890"/>
                  </a:lnTo>
                  <a:lnTo>
                    <a:pt x="33020" y="516890"/>
                  </a:lnTo>
                  <a:lnTo>
                    <a:pt x="30480" y="515620"/>
                  </a:lnTo>
                  <a:lnTo>
                    <a:pt x="27927" y="513080"/>
                  </a:lnTo>
                  <a:lnTo>
                    <a:pt x="26670" y="512457"/>
                  </a:lnTo>
                  <a:lnTo>
                    <a:pt x="26670" y="511810"/>
                  </a:lnTo>
                  <a:lnTo>
                    <a:pt x="24130" y="508000"/>
                  </a:lnTo>
                  <a:lnTo>
                    <a:pt x="22860" y="505460"/>
                  </a:lnTo>
                  <a:lnTo>
                    <a:pt x="21577" y="501650"/>
                  </a:lnTo>
                  <a:lnTo>
                    <a:pt x="21577" y="500392"/>
                  </a:lnTo>
                  <a:lnTo>
                    <a:pt x="21577" y="497840"/>
                  </a:lnTo>
                  <a:lnTo>
                    <a:pt x="21577" y="38100"/>
                  </a:lnTo>
                  <a:lnTo>
                    <a:pt x="21577" y="34290"/>
                  </a:lnTo>
                  <a:lnTo>
                    <a:pt x="22860" y="31750"/>
                  </a:lnTo>
                  <a:lnTo>
                    <a:pt x="22860" y="29210"/>
                  </a:lnTo>
                  <a:lnTo>
                    <a:pt x="24130" y="27940"/>
                  </a:lnTo>
                  <a:lnTo>
                    <a:pt x="25400" y="26670"/>
                  </a:lnTo>
                  <a:lnTo>
                    <a:pt x="30480" y="2413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3260" y="29210"/>
                  </a:lnTo>
                  <a:lnTo>
                    <a:pt x="684530" y="31750"/>
                  </a:lnTo>
                  <a:lnTo>
                    <a:pt x="684530" y="2540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30480" y="20320"/>
                  </a:lnTo>
                  <a:lnTo>
                    <a:pt x="26670" y="21590"/>
                  </a:lnTo>
                  <a:lnTo>
                    <a:pt x="24130" y="22860"/>
                  </a:lnTo>
                  <a:lnTo>
                    <a:pt x="21577" y="25400"/>
                  </a:lnTo>
                  <a:lnTo>
                    <a:pt x="19050" y="30480"/>
                  </a:lnTo>
                  <a:lnTo>
                    <a:pt x="19050" y="34290"/>
                  </a:lnTo>
                  <a:lnTo>
                    <a:pt x="17780" y="38100"/>
                  </a:lnTo>
                  <a:lnTo>
                    <a:pt x="17780" y="497840"/>
                  </a:lnTo>
                  <a:lnTo>
                    <a:pt x="17780" y="500392"/>
                  </a:lnTo>
                  <a:lnTo>
                    <a:pt x="18630" y="500392"/>
                  </a:lnTo>
                  <a:lnTo>
                    <a:pt x="19050" y="501650"/>
                  </a:lnTo>
                  <a:lnTo>
                    <a:pt x="19050" y="506730"/>
                  </a:lnTo>
                  <a:lnTo>
                    <a:pt x="21577" y="510540"/>
                  </a:lnTo>
                  <a:lnTo>
                    <a:pt x="22860" y="513080"/>
                  </a:lnTo>
                  <a:lnTo>
                    <a:pt x="2413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29210" y="518160"/>
                  </a:lnTo>
                  <a:lnTo>
                    <a:pt x="36830" y="520700"/>
                  </a:lnTo>
                  <a:lnTo>
                    <a:pt x="38100" y="520700"/>
                  </a:lnTo>
                  <a:lnTo>
                    <a:pt x="669290" y="520700"/>
                  </a:lnTo>
                  <a:lnTo>
                    <a:pt x="671830" y="520700"/>
                  </a:lnTo>
                  <a:lnTo>
                    <a:pt x="671830" y="519861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38100"/>
                  </a:lnTo>
                  <a:lnTo>
                    <a:pt x="688340" y="35560"/>
                  </a:lnTo>
                  <a:lnTo>
                    <a:pt x="688340" y="34290"/>
                  </a:lnTo>
                  <a:close/>
                </a:path>
                <a:path w="708660" h="541019">
                  <a:moveTo>
                    <a:pt x="708660" y="19050"/>
                  </a:moveTo>
                  <a:lnTo>
                    <a:pt x="704850" y="7620"/>
                  </a:ln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8340" y="0"/>
                  </a:lnTo>
                  <a:lnTo>
                    <a:pt x="16510" y="0"/>
                  </a:lnTo>
                  <a:lnTo>
                    <a:pt x="15227" y="0"/>
                  </a:lnTo>
                  <a:lnTo>
                    <a:pt x="15227" y="431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0" y="17780"/>
                  </a:lnTo>
                  <a:lnTo>
                    <a:pt x="1524" y="18288"/>
                  </a:lnTo>
                  <a:lnTo>
                    <a:pt x="2540" y="17780"/>
                  </a:lnTo>
                  <a:lnTo>
                    <a:pt x="3810" y="15240"/>
                  </a:lnTo>
                  <a:lnTo>
                    <a:pt x="5080" y="10160"/>
                  </a:lnTo>
                  <a:lnTo>
                    <a:pt x="6350" y="7620"/>
                  </a:lnTo>
                  <a:lnTo>
                    <a:pt x="7620" y="6350"/>
                  </a:lnTo>
                  <a:lnTo>
                    <a:pt x="12700" y="3810"/>
                  </a:lnTo>
                  <a:lnTo>
                    <a:pt x="15227" y="3810"/>
                  </a:lnTo>
                  <a:lnTo>
                    <a:pt x="16510" y="3810"/>
                  </a:lnTo>
                  <a:lnTo>
                    <a:pt x="68834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2310" y="8890"/>
                  </a:lnTo>
                  <a:lnTo>
                    <a:pt x="703580" y="12700"/>
                  </a:lnTo>
                  <a:lnTo>
                    <a:pt x="703580" y="1905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40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6350" y="52832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1524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0" y="520700"/>
                  </a:lnTo>
                  <a:lnTo>
                    <a:pt x="1270" y="525780"/>
                  </a:lnTo>
                  <a:lnTo>
                    <a:pt x="6350" y="533400"/>
                  </a:lnTo>
                  <a:lnTo>
                    <a:pt x="8890" y="53721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866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7" name="object 1077"/>
            <p:cNvSpPr/>
            <p:nvPr/>
          </p:nvSpPr>
          <p:spPr>
            <a:xfrm>
              <a:off x="1767839" y="2440939"/>
              <a:ext cx="388620" cy="35560"/>
            </a:xfrm>
            <a:custGeom>
              <a:avLst/>
              <a:gdLst/>
              <a:ahLst/>
              <a:cxnLst/>
              <a:rect l="l" t="t" r="r" b="b"/>
              <a:pathLst>
                <a:path w="388619" h="35560">
                  <a:moveTo>
                    <a:pt x="388620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2540" y="15239"/>
                  </a:lnTo>
                  <a:lnTo>
                    <a:pt x="2540" y="19050"/>
                  </a:lnTo>
                  <a:lnTo>
                    <a:pt x="3810" y="21589"/>
                  </a:lnTo>
                  <a:lnTo>
                    <a:pt x="5080" y="25400"/>
                  </a:lnTo>
                  <a:lnTo>
                    <a:pt x="10160" y="27939"/>
                  </a:lnTo>
                  <a:lnTo>
                    <a:pt x="10160" y="35560"/>
                  </a:lnTo>
                  <a:lnTo>
                    <a:pt x="378460" y="35560"/>
                  </a:lnTo>
                  <a:lnTo>
                    <a:pt x="378460" y="27939"/>
                  </a:lnTo>
                  <a:lnTo>
                    <a:pt x="383540" y="25400"/>
                  </a:lnTo>
                  <a:lnTo>
                    <a:pt x="386080" y="21589"/>
                  </a:lnTo>
                  <a:lnTo>
                    <a:pt x="386080" y="19050"/>
                  </a:lnTo>
                  <a:lnTo>
                    <a:pt x="387350" y="15239"/>
                  </a:lnTo>
                  <a:lnTo>
                    <a:pt x="387350" y="8889"/>
                  </a:lnTo>
                  <a:lnTo>
                    <a:pt x="388620" y="2539"/>
                  </a:lnTo>
                  <a:lnTo>
                    <a:pt x="388620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8" name="object 1078"/>
            <p:cNvSpPr/>
            <p:nvPr/>
          </p:nvSpPr>
          <p:spPr>
            <a:xfrm>
              <a:off x="1766570" y="2438399"/>
              <a:ext cx="391160" cy="40640"/>
            </a:xfrm>
            <a:custGeom>
              <a:avLst/>
              <a:gdLst/>
              <a:ahLst/>
              <a:cxnLst/>
              <a:rect l="l" t="t" r="r" b="b"/>
              <a:pathLst>
                <a:path w="391160" h="40639">
                  <a:moveTo>
                    <a:pt x="391160" y="1270"/>
                  </a:moveTo>
                  <a:lnTo>
                    <a:pt x="390525" y="1270"/>
                  </a:lnTo>
                  <a:lnTo>
                    <a:pt x="389890" y="1270"/>
                  </a:lnTo>
                  <a:lnTo>
                    <a:pt x="389890" y="0"/>
                  </a:lnTo>
                  <a:lnTo>
                    <a:pt x="388620" y="0"/>
                  </a:lnTo>
                  <a:lnTo>
                    <a:pt x="388620" y="5080"/>
                  </a:lnTo>
                  <a:lnTo>
                    <a:pt x="387350" y="1143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3540" y="26670"/>
                  </a:lnTo>
                  <a:lnTo>
                    <a:pt x="382270" y="27940"/>
                  </a:lnTo>
                  <a:lnTo>
                    <a:pt x="379730" y="27940"/>
                  </a:lnTo>
                  <a:lnTo>
                    <a:pt x="377825" y="29845"/>
                  </a:lnTo>
                  <a:lnTo>
                    <a:pt x="377190" y="2921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3970" y="35560"/>
                  </a:lnTo>
                  <a:lnTo>
                    <a:pt x="13970" y="31750"/>
                  </a:lnTo>
                  <a:lnTo>
                    <a:pt x="16510" y="33020"/>
                  </a:lnTo>
                  <a:lnTo>
                    <a:pt x="375920" y="33020"/>
                  </a:lnTo>
                  <a:lnTo>
                    <a:pt x="377190" y="31750"/>
                  </a:lnTo>
                  <a:lnTo>
                    <a:pt x="377190" y="29210"/>
                  </a:lnTo>
                  <a:lnTo>
                    <a:pt x="375920" y="27940"/>
                  </a:lnTo>
                  <a:lnTo>
                    <a:pt x="16510" y="27940"/>
                  </a:lnTo>
                  <a:lnTo>
                    <a:pt x="13970" y="29210"/>
                  </a:lnTo>
                  <a:lnTo>
                    <a:pt x="11430" y="27940"/>
                  </a:lnTo>
                  <a:lnTo>
                    <a:pt x="1016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5080" y="17780"/>
                  </a:lnTo>
                  <a:lnTo>
                    <a:pt x="3810" y="11430"/>
                  </a:lnTo>
                  <a:lnTo>
                    <a:pt x="3810" y="5080"/>
                  </a:lnTo>
                  <a:lnTo>
                    <a:pt x="388620" y="5080"/>
                  </a:lnTo>
                  <a:lnTo>
                    <a:pt x="388620" y="0"/>
                  </a:lnTo>
                  <a:lnTo>
                    <a:pt x="1270" y="0"/>
                  </a:lnTo>
                  <a:lnTo>
                    <a:pt x="622" y="0"/>
                  </a:lnTo>
                  <a:lnTo>
                    <a:pt x="622" y="647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622" y="1295"/>
                  </a:lnTo>
                  <a:lnTo>
                    <a:pt x="622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17780"/>
                  </a:lnTo>
                  <a:lnTo>
                    <a:pt x="254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8890" y="30480"/>
                  </a:lnTo>
                  <a:lnTo>
                    <a:pt x="10160" y="31750"/>
                  </a:lnTo>
                  <a:lnTo>
                    <a:pt x="10160" y="38100"/>
                  </a:lnTo>
                  <a:lnTo>
                    <a:pt x="10160" y="39370"/>
                  </a:lnTo>
                  <a:lnTo>
                    <a:pt x="11430" y="40640"/>
                  </a:lnTo>
                  <a:lnTo>
                    <a:pt x="380987" y="40640"/>
                  </a:lnTo>
                  <a:lnTo>
                    <a:pt x="380987" y="38100"/>
                  </a:lnTo>
                  <a:lnTo>
                    <a:pt x="382270" y="38100"/>
                  </a:lnTo>
                  <a:lnTo>
                    <a:pt x="382270" y="33020"/>
                  </a:lnTo>
                  <a:lnTo>
                    <a:pt x="382270" y="30480"/>
                  </a:lnTo>
                  <a:lnTo>
                    <a:pt x="386080" y="29210"/>
                  </a:lnTo>
                  <a:lnTo>
                    <a:pt x="388620" y="25400"/>
                  </a:lnTo>
                  <a:lnTo>
                    <a:pt x="389890" y="21590"/>
                  </a:lnTo>
                  <a:lnTo>
                    <a:pt x="389890" y="11430"/>
                  </a:lnTo>
                  <a:lnTo>
                    <a:pt x="391160" y="5080"/>
                  </a:lnTo>
                  <a:lnTo>
                    <a:pt x="389890" y="5080"/>
                  </a:lnTo>
                  <a:lnTo>
                    <a:pt x="389890" y="2540"/>
                  </a:lnTo>
                  <a:lnTo>
                    <a:pt x="391160" y="2540"/>
                  </a:lnTo>
                  <a:lnTo>
                    <a:pt x="391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9" name="object 1079"/>
            <p:cNvSpPr/>
            <p:nvPr/>
          </p:nvSpPr>
          <p:spPr>
            <a:xfrm>
              <a:off x="1569720" y="2476500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90" y="0"/>
                  </a:moveTo>
                  <a:lnTo>
                    <a:pt x="29210" y="0"/>
                  </a:lnTo>
                  <a:lnTo>
                    <a:pt x="21590" y="2539"/>
                  </a:lnTo>
                  <a:lnTo>
                    <a:pt x="15240" y="6350"/>
                  </a:lnTo>
                  <a:lnTo>
                    <a:pt x="10160" y="10160"/>
                  </a:lnTo>
                  <a:lnTo>
                    <a:pt x="5080" y="15239"/>
                  </a:lnTo>
                  <a:lnTo>
                    <a:pt x="0" y="27939"/>
                  </a:lnTo>
                  <a:lnTo>
                    <a:pt x="0" y="144779"/>
                  </a:lnTo>
                  <a:lnTo>
                    <a:pt x="736600" y="144779"/>
                  </a:lnTo>
                  <a:lnTo>
                    <a:pt x="736600" y="27939"/>
                  </a:lnTo>
                  <a:lnTo>
                    <a:pt x="707390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0" name="object 1080"/>
            <p:cNvSpPr/>
            <p:nvPr/>
          </p:nvSpPr>
          <p:spPr>
            <a:xfrm>
              <a:off x="1567180" y="2473959"/>
              <a:ext cx="741680" cy="148590"/>
            </a:xfrm>
            <a:custGeom>
              <a:avLst/>
              <a:gdLst/>
              <a:ahLst/>
              <a:cxnLst/>
              <a:rect l="l" t="t" r="r" b="b"/>
              <a:pathLst>
                <a:path w="741680" h="148589">
                  <a:moveTo>
                    <a:pt x="741680" y="36830"/>
                  </a:moveTo>
                  <a:lnTo>
                    <a:pt x="740410" y="30480"/>
                  </a:lnTo>
                  <a:lnTo>
                    <a:pt x="736600" y="20955"/>
                  </a:lnTo>
                  <a:lnTo>
                    <a:pt x="736600" y="30480"/>
                  </a:lnTo>
                  <a:lnTo>
                    <a:pt x="736600" y="36830"/>
                  </a:lnTo>
                  <a:lnTo>
                    <a:pt x="736600" y="144780"/>
                  </a:lnTo>
                  <a:lnTo>
                    <a:pt x="3810" y="144780"/>
                  </a:lnTo>
                  <a:lnTo>
                    <a:pt x="3810" y="36830"/>
                  </a:lnTo>
                  <a:lnTo>
                    <a:pt x="3810" y="30480"/>
                  </a:lnTo>
                  <a:lnTo>
                    <a:pt x="6350" y="25400"/>
                  </a:lnTo>
                  <a:lnTo>
                    <a:pt x="8890" y="19050"/>
                  </a:lnTo>
                  <a:lnTo>
                    <a:pt x="12700" y="13970"/>
                  </a:lnTo>
                  <a:lnTo>
                    <a:pt x="19050" y="10160"/>
                  </a:lnTo>
                  <a:lnTo>
                    <a:pt x="24130" y="6350"/>
                  </a:lnTo>
                  <a:lnTo>
                    <a:pt x="31750" y="5080"/>
                  </a:lnTo>
                  <a:lnTo>
                    <a:pt x="38722" y="5080"/>
                  </a:lnTo>
                  <a:lnTo>
                    <a:pt x="39370" y="5080"/>
                  </a:lnTo>
                  <a:lnTo>
                    <a:pt x="701040" y="5080"/>
                  </a:lnTo>
                  <a:lnTo>
                    <a:pt x="709930" y="5080"/>
                  </a:lnTo>
                  <a:lnTo>
                    <a:pt x="717550" y="6350"/>
                  </a:lnTo>
                  <a:lnTo>
                    <a:pt x="727710" y="13970"/>
                  </a:lnTo>
                  <a:lnTo>
                    <a:pt x="732790" y="19050"/>
                  </a:lnTo>
                  <a:lnTo>
                    <a:pt x="735330" y="25400"/>
                  </a:lnTo>
                  <a:lnTo>
                    <a:pt x="736600" y="30480"/>
                  </a:lnTo>
                  <a:lnTo>
                    <a:pt x="736600" y="20955"/>
                  </a:lnTo>
                  <a:lnTo>
                    <a:pt x="701040" y="0"/>
                  </a:lnTo>
                  <a:lnTo>
                    <a:pt x="39370" y="0"/>
                  </a:lnTo>
                  <a:lnTo>
                    <a:pt x="38735" y="0"/>
                  </a:lnTo>
                  <a:lnTo>
                    <a:pt x="31750" y="1270"/>
                  </a:lnTo>
                  <a:lnTo>
                    <a:pt x="22860" y="3810"/>
                  </a:lnTo>
                  <a:lnTo>
                    <a:pt x="0" y="36830"/>
                  </a:lnTo>
                  <a:lnTo>
                    <a:pt x="0" y="148590"/>
                  </a:lnTo>
                  <a:lnTo>
                    <a:pt x="2540" y="148590"/>
                  </a:lnTo>
                  <a:lnTo>
                    <a:pt x="3810" y="148590"/>
                  </a:lnTo>
                  <a:lnTo>
                    <a:pt x="736600" y="148590"/>
                  </a:lnTo>
                  <a:lnTo>
                    <a:pt x="740410" y="148590"/>
                  </a:lnTo>
                  <a:lnTo>
                    <a:pt x="741680" y="148590"/>
                  </a:lnTo>
                  <a:lnTo>
                    <a:pt x="741680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1" name="object 1081"/>
            <p:cNvSpPr/>
            <p:nvPr/>
          </p:nvSpPr>
          <p:spPr>
            <a:xfrm>
              <a:off x="1488439" y="2722880"/>
              <a:ext cx="855980" cy="40640"/>
            </a:xfrm>
            <a:custGeom>
              <a:avLst/>
              <a:gdLst/>
              <a:ahLst/>
              <a:cxnLst/>
              <a:rect l="l" t="t" r="r" b="b"/>
              <a:pathLst>
                <a:path w="855980" h="40639">
                  <a:moveTo>
                    <a:pt x="834390" y="0"/>
                  </a:moveTo>
                  <a:lnTo>
                    <a:pt x="21590" y="0"/>
                  </a:lnTo>
                  <a:lnTo>
                    <a:pt x="19050" y="5080"/>
                  </a:lnTo>
                  <a:lnTo>
                    <a:pt x="16509" y="8890"/>
                  </a:lnTo>
                  <a:lnTo>
                    <a:pt x="12700" y="13970"/>
                  </a:lnTo>
                  <a:lnTo>
                    <a:pt x="10159" y="19050"/>
                  </a:lnTo>
                  <a:lnTo>
                    <a:pt x="5079" y="22860"/>
                  </a:lnTo>
                  <a:lnTo>
                    <a:pt x="2540" y="26670"/>
                  </a:lnTo>
                  <a:lnTo>
                    <a:pt x="1269" y="30480"/>
                  </a:lnTo>
                  <a:lnTo>
                    <a:pt x="0" y="33020"/>
                  </a:lnTo>
                  <a:lnTo>
                    <a:pt x="1269" y="36830"/>
                  </a:lnTo>
                  <a:lnTo>
                    <a:pt x="2540" y="39370"/>
                  </a:lnTo>
                  <a:lnTo>
                    <a:pt x="5079" y="40640"/>
                  </a:lnTo>
                  <a:lnTo>
                    <a:pt x="852170" y="40640"/>
                  </a:lnTo>
                  <a:lnTo>
                    <a:pt x="855979" y="36830"/>
                  </a:lnTo>
                  <a:lnTo>
                    <a:pt x="855979" y="30480"/>
                  </a:lnTo>
                  <a:lnTo>
                    <a:pt x="850899" y="22860"/>
                  </a:lnTo>
                  <a:lnTo>
                    <a:pt x="847090" y="19050"/>
                  </a:lnTo>
                  <a:lnTo>
                    <a:pt x="839470" y="8890"/>
                  </a:lnTo>
                  <a:lnTo>
                    <a:pt x="836929" y="5080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2" name="object 1082"/>
            <p:cNvSpPr/>
            <p:nvPr/>
          </p:nvSpPr>
          <p:spPr>
            <a:xfrm>
              <a:off x="1512570" y="2561589"/>
              <a:ext cx="811530" cy="165100"/>
            </a:xfrm>
            <a:custGeom>
              <a:avLst/>
              <a:gdLst/>
              <a:ahLst/>
              <a:cxnLst/>
              <a:rect l="l" t="t" r="r" b="b"/>
              <a:pathLst>
                <a:path w="811530" h="165100">
                  <a:moveTo>
                    <a:pt x="731519" y="0"/>
                  </a:moveTo>
                  <a:lnTo>
                    <a:pt x="81280" y="0"/>
                  </a:lnTo>
                  <a:lnTo>
                    <a:pt x="77470" y="1270"/>
                  </a:lnTo>
                  <a:lnTo>
                    <a:pt x="74930" y="1270"/>
                  </a:lnTo>
                  <a:lnTo>
                    <a:pt x="72390" y="2539"/>
                  </a:lnTo>
                  <a:lnTo>
                    <a:pt x="69850" y="5080"/>
                  </a:lnTo>
                  <a:lnTo>
                    <a:pt x="67310" y="6350"/>
                  </a:lnTo>
                  <a:lnTo>
                    <a:pt x="64770" y="10160"/>
                  </a:lnTo>
                  <a:lnTo>
                    <a:pt x="60960" y="17780"/>
                  </a:lnTo>
                  <a:lnTo>
                    <a:pt x="54610" y="29210"/>
                  </a:lnTo>
                  <a:lnTo>
                    <a:pt x="44450" y="45720"/>
                  </a:lnTo>
                  <a:lnTo>
                    <a:pt x="24130" y="81280"/>
                  </a:lnTo>
                  <a:lnTo>
                    <a:pt x="15240" y="97789"/>
                  </a:lnTo>
                  <a:lnTo>
                    <a:pt x="7620" y="109220"/>
                  </a:lnTo>
                  <a:lnTo>
                    <a:pt x="5080" y="115570"/>
                  </a:lnTo>
                  <a:lnTo>
                    <a:pt x="2540" y="119380"/>
                  </a:lnTo>
                  <a:lnTo>
                    <a:pt x="1270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70" y="158750"/>
                  </a:lnTo>
                  <a:lnTo>
                    <a:pt x="2540" y="162560"/>
                  </a:lnTo>
                  <a:lnTo>
                    <a:pt x="7620" y="163830"/>
                  </a:lnTo>
                  <a:lnTo>
                    <a:pt x="13970" y="165100"/>
                  </a:lnTo>
                  <a:lnTo>
                    <a:pt x="797560" y="165100"/>
                  </a:lnTo>
                  <a:lnTo>
                    <a:pt x="803910" y="163830"/>
                  </a:lnTo>
                  <a:lnTo>
                    <a:pt x="808990" y="162560"/>
                  </a:lnTo>
                  <a:lnTo>
                    <a:pt x="810260" y="158750"/>
                  </a:lnTo>
                  <a:lnTo>
                    <a:pt x="811530" y="153670"/>
                  </a:lnTo>
                  <a:lnTo>
                    <a:pt x="811530" y="128270"/>
                  </a:lnTo>
                  <a:lnTo>
                    <a:pt x="810260" y="124460"/>
                  </a:lnTo>
                  <a:lnTo>
                    <a:pt x="810260" y="119380"/>
                  </a:lnTo>
                  <a:lnTo>
                    <a:pt x="807719" y="115570"/>
                  </a:lnTo>
                  <a:lnTo>
                    <a:pt x="803910" y="109220"/>
                  </a:lnTo>
                  <a:lnTo>
                    <a:pt x="796290" y="97789"/>
                  </a:lnTo>
                  <a:lnTo>
                    <a:pt x="787400" y="81280"/>
                  </a:lnTo>
                  <a:lnTo>
                    <a:pt x="767080" y="45720"/>
                  </a:lnTo>
                  <a:lnTo>
                    <a:pt x="758190" y="29210"/>
                  </a:lnTo>
                  <a:lnTo>
                    <a:pt x="750569" y="17780"/>
                  </a:lnTo>
                  <a:lnTo>
                    <a:pt x="746760" y="10160"/>
                  </a:lnTo>
                  <a:lnTo>
                    <a:pt x="744219" y="6350"/>
                  </a:lnTo>
                  <a:lnTo>
                    <a:pt x="741680" y="5080"/>
                  </a:lnTo>
                  <a:lnTo>
                    <a:pt x="739140" y="2539"/>
                  </a:lnTo>
                  <a:lnTo>
                    <a:pt x="736600" y="1270"/>
                  </a:lnTo>
                  <a:lnTo>
                    <a:pt x="734060" y="1270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3" name="object 1083"/>
            <p:cNvSpPr/>
            <p:nvPr/>
          </p:nvSpPr>
          <p:spPr>
            <a:xfrm>
              <a:off x="2236470" y="2560319"/>
              <a:ext cx="88900" cy="168909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84" name="object 1084"/>
            <p:cNvSpPr/>
            <p:nvPr/>
          </p:nvSpPr>
          <p:spPr>
            <a:xfrm>
              <a:off x="1596389" y="2560319"/>
              <a:ext cx="641350" cy="3810"/>
            </a:xfrm>
            <a:custGeom>
              <a:avLst/>
              <a:gdLst/>
              <a:ahLst/>
              <a:cxnLst/>
              <a:rect l="l" t="t" r="r" b="b"/>
              <a:pathLst>
                <a:path w="641350" h="3810">
                  <a:moveTo>
                    <a:pt x="641349" y="0"/>
                  </a:moveTo>
                  <a:lnTo>
                    <a:pt x="1269" y="0"/>
                  </a:lnTo>
                  <a:lnTo>
                    <a:pt x="0" y="1269"/>
                  </a:lnTo>
                  <a:lnTo>
                    <a:pt x="1269" y="3809"/>
                  </a:lnTo>
                  <a:lnTo>
                    <a:pt x="641349" y="38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5" name="object 1085"/>
            <p:cNvSpPr/>
            <p:nvPr/>
          </p:nvSpPr>
          <p:spPr>
            <a:xfrm>
              <a:off x="1511300" y="2560319"/>
              <a:ext cx="87630" cy="168909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86" name="object 1086"/>
            <p:cNvSpPr/>
            <p:nvPr/>
          </p:nvSpPr>
          <p:spPr>
            <a:xfrm>
              <a:off x="1526540" y="2724149"/>
              <a:ext cx="784860" cy="5080"/>
            </a:xfrm>
            <a:custGeom>
              <a:avLst/>
              <a:gdLst/>
              <a:ahLst/>
              <a:cxnLst/>
              <a:rect l="l" t="t" r="r" b="b"/>
              <a:pathLst>
                <a:path w="784860" h="5080">
                  <a:moveTo>
                    <a:pt x="784860" y="1270"/>
                  </a:moveTo>
                  <a:lnTo>
                    <a:pt x="784212" y="1270"/>
                  </a:lnTo>
                  <a:lnTo>
                    <a:pt x="78421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4225" y="5080"/>
                  </a:lnTo>
                  <a:lnTo>
                    <a:pt x="784225" y="3810"/>
                  </a:lnTo>
                  <a:lnTo>
                    <a:pt x="784860" y="3810"/>
                  </a:lnTo>
                  <a:lnTo>
                    <a:pt x="7848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7" name="object 1087"/>
            <p:cNvSpPr/>
            <p:nvPr/>
          </p:nvSpPr>
          <p:spPr>
            <a:xfrm>
              <a:off x="1512570" y="2684780"/>
              <a:ext cx="811530" cy="41910"/>
            </a:xfrm>
            <a:custGeom>
              <a:avLst/>
              <a:gdLst/>
              <a:ahLst/>
              <a:cxnLst/>
              <a:rect l="l" t="t" r="r" b="b"/>
              <a:pathLst>
                <a:path w="811530" h="41910">
                  <a:moveTo>
                    <a:pt x="806450" y="0"/>
                  </a:moveTo>
                  <a:lnTo>
                    <a:pt x="7620" y="0"/>
                  </a:lnTo>
                  <a:lnTo>
                    <a:pt x="2540" y="1270"/>
                  </a:lnTo>
                  <a:lnTo>
                    <a:pt x="1270" y="3810"/>
                  </a:lnTo>
                  <a:lnTo>
                    <a:pt x="0" y="8890"/>
                  </a:lnTo>
                  <a:lnTo>
                    <a:pt x="0" y="30480"/>
                  </a:lnTo>
                  <a:lnTo>
                    <a:pt x="1270" y="35560"/>
                  </a:lnTo>
                  <a:lnTo>
                    <a:pt x="2540" y="39370"/>
                  </a:lnTo>
                  <a:lnTo>
                    <a:pt x="7620" y="40640"/>
                  </a:lnTo>
                  <a:lnTo>
                    <a:pt x="13970" y="41910"/>
                  </a:lnTo>
                  <a:lnTo>
                    <a:pt x="797560" y="41910"/>
                  </a:lnTo>
                  <a:lnTo>
                    <a:pt x="803910" y="40640"/>
                  </a:lnTo>
                  <a:lnTo>
                    <a:pt x="808990" y="39370"/>
                  </a:lnTo>
                  <a:lnTo>
                    <a:pt x="810260" y="35560"/>
                  </a:lnTo>
                  <a:lnTo>
                    <a:pt x="811530" y="30480"/>
                  </a:lnTo>
                  <a:lnTo>
                    <a:pt x="811530" y="3810"/>
                  </a:lnTo>
                  <a:lnTo>
                    <a:pt x="810260" y="127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8" name="object 1088"/>
            <p:cNvSpPr/>
            <p:nvPr/>
          </p:nvSpPr>
          <p:spPr>
            <a:xfrm>
              <a:off x="1511300" y="2682239"/>
              <a:ext cx="814069" cy="46990"/>
            </a:xfrm>
            <a:custGeom>
              <a:avLst/>
              <a:gdLst/>
              <a:ahLst/>
              <a:cxnLst/>
              <a:rect l="l" t="t" r="r" b="b"/>
              <a:pathLst>
                <a:path w="814069" h="46989">
                  <a:moveTo>
                    <a:pt x="814070" y="6350"/>
                  </a:moveTo>
                  <a:lnTo>
                    <a:pt x="811530" y="1270"/>
                  </a:lnTo>
                  <a:lnTo>
                    <a:pt x="811530" y="6350"/>
                  </a:lnTo>
                  <a:lnTo>
                    <a:pt x="810260" y="11430"/>
                  </a:lnTo>
                  <a:lnTo>
                    <a:pt x="810260" y="33020"/>
                  </a:lnTo>
                  <a:lnTo>
                    <a:pt x="810260" y="38100"/>
                  </a:lnTo>
                  <a:lnTo>
                    <a:pt x="808990" y="39370"/>
                  </a:lnTo>
                  <a:lnTo>
                    <a:pt x="805180" y="41910"/>
                  </a:lnTo>
                  <a:lnTo>
                    <a:pt x="799452" y="41910"/>
                  </a:lnTo>
                  <a:lnTo>
                    <a:pt x="79883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1370" y="5080"/>
                  </a:lnTo>
                  <a:lnTo>
                    <a:pt x="807720" y="3810"/>
                  </a:lnTo>
                  <a:lnTo>
                    <a:pt x="810260" y="5080"/>
                  </a:lnTo>
                  <a:lnTo>
                    <a:pt x="811530" y="6350"/>
                  </a:lnTo>
                  <a:lnTo>
                    <a:pt x="811530" y="1270"/>
                  </a:lnTo>
                  <a:lnTo>
                    <a:pt x="807720" y="1270"/>
                  </a:lnTo>
                  <a:lnTo>
                    <a:pt x="801370" y="0"/>
                  </a:lnTo>
                  <a:lnTo>
                    <a:pt x="13970" y="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1270" y="39370"/>
                  </a:lnTo>
                  <a:lnTo>
                    <a:pt x="381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8830" y="46990"/>
                  </a:lnTo>
                  <a:lnTo>
                    <a:pt x="799465" y="46990"/>
                  </a:lnTo>
                  <a:lnTo>
                    <a:pt x="799465" y="46863"/>
                  </a:lnTo>
                  <a:lnTo>
                    <a:pt x="805180" y="45720"/>
                  </a:lnTo>
                  <a:lnTo>
                    <a:pt x="811530" y="43180"/>
                  </a:lnTo>
                  <a:lnTo>
                    <a:pt x="814070" y="39370"/>
                  </a:lnTo>
                  <a:lnTo>
                    <a:pt x="814070" y="33020"/>
                  </a:lnTo>
                  <a:lnTo>
                    <a:pt x="814070" y="11430"/>
                  </a:lnTo>
                  <a:lnTo>
                    <a:pt x="81407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9" name="object 1089"/>
            <p:cNvSpPr/>
            <p:nvPr/>
          </p:nvSpPr>
          <p:spPr>
            <a:xfrm>
              <a:off x="1545589" y="2569209"/>
              <a:ext cx="740410" cy="100330"/>
            </a:xfrm>
            <a:custGeom>
              <a:avLst/>
              <a:gdLst/>
              <a:ahLst/>
              <a:cxnLst/>
              <a:rect l="l" t="t" r="r" b="b"/>
              <a:pathLst>
                <a:path w="740410" h="100330">
                  <a:moveTo>
                    <a:pt x="689610" y="0"/>
                  </a:moveTo>
                  <a:lnTo>
                    <a:pt x="662940" y="0"/>
                  </a:lnTo>
                  <a:lnTo>
                    <a:pt x="660399" y="5079"/>
                  </a:lnTo>
                  <a:lnTo>
                    <a:pt x="657860" y="0"/>
                  </a:lnTo>
                  <a:lnTo>
                    <a:pt x="627379" y="0"/>
                  </a:lnTo>
                  <a:lnTo>
                    <a:pt x="623570" y="5079"/>
                  </a:lnTo>
                  <a:lnTo>
                    <a:pt x="619760" y="0"/>
                  </a:lnTo>
                  <a:lnTo>
                    <a:pt x="590549" y="0"/>
                  </a:lnTo>
                  <a:lnTo>
                    <a:pt x="588010" y="5079"/>
                  </a:lnTo>
                  <a:lnTo>
                    <a:pt x="584199" y="0"/>
                  </a:lnTo>
                  <a:lnTo>
                    <a:pt x="554990" y="0"/>
                  </a:lnTo>
                  <a:lnTo>
                    <a:pt x="552449" y="5079"/>
                  </a:lnTo>
                  <a:lnTo>
                    <a:pt x="507999" y="5079"/>
                  </a:lnTo>
                  <a:lnTo>
                    <a:pt x="505459" y="0"/>
                  </a:lnTo>
                  <a:lnTo>
                    <a:pt x="474979" y="0"/>
                  </a:lnTo>
                  <a:lnTo>
                    <a:pt x="472440" y="5079"/>
                  </a:lnTo>
                  <a:lnTo>
                    <a:pt x="468629" y="0"/>
                  </a:lnTo>
                  <a:lnTo>
                    <a:pt x="439420" y="0"/>
                  </a:lnTo>
                  <a:lnTo>
                    <a:pt x="435609" y="5079"/>
                  </a:lnTo>
                  <a:lnTo>
                    <a:pt x="433070" y="0"/>
                  </a:lnTo>
                  <a:lnTo>
                    <a:pt x="403859" y="0"/>
                  </a:lnTo>
                  <a:lnTo>
                    <a:pt x="400049" y="5079"/>
                  </a:lnTo>
                  <a:lnTo>
                    <a:pt x="397509" y="0"/>
                  </a:lnTo>
                  <a:lnTo>
                    <a:pt x="368299" y="0"/>
                  </a:lnTo>
                  <a:lnTo>
                    <a:pt x="364490" y="5079"/>
                  </a:lnTo>
                  <a:lnTo>
                    <a:pt x="361949" y="0"/>
                  </a:lnTo>
                  <a:lnTo>
                    <a:pt x="331470" y="0"/>
                  </a:lnTo>
                  <a:lnTo>
                    <a:pt x="327659" y="5079"/>
                  </a:lnTo>
                  <a:lnTo>
                    <a:pt x="325120" y="0"/>
                  </a:lnTo>
                  <a:lnTo>
                    <a:pt x="298449" y="0"/>
                  </a:lnTo>
                  <a:lnTo>
                    <a:pt x="294640" y="5079"/>
                  </a:lnTo>
                  <a:lnTo>
                    <a:pt x="292099" y="0"/>
                  </a:lnTo>
                  <a:lnTo>
                    <a:pt x="261620" y="0"/>
                  </a:lnTo>
                  <a:lnTo>
                    <a:pt x="259079" y="5079"/>
                  </a:lnTo>
                  <a:lnTo>
                    <a:pt x="255270" y="0"/>
                  </a:lnTo>
                  <a:lnTo>
                    <a:pt x="226059" y="0"/>
                  </a:lnTo>
                  <a:lnTo>
                    <a:pt x="223520" y="5079"/>
                  </a:lnTo>
                  <a:lnTo>
                    <a:pt x="220979" y="0"/>
                  </a:lnTo>
                  <a:lnTo>
                    <a:pt x="190499" y="0"/>
                  </a:lnTo>
                  <a:lnTo>
                    <a:pt x="186690" y="5079"/>
                  </a:lnTo>
                  <a:lnTo>
                    <a:pt x="184149" y="0"/>
                  </a:lnTo>
                  <a:lnTo>
                    <a:pt x="156209" y="0"/>
                  </a:lnTo>
                  <a:lnTo>
                    <a:pt x="151129" y="5079"/>
                  </a:lnTo>
                  <a:lnTo>
                    <a:pt x="148590" y="0"/>
                  </a:lnTo>
                  <a:lnTo>
                    <a:pt x="116840" y="0"/>
                  </a:lnTo>
                  <a:lnTo>
                    <a:pt x="114299" y="5079"/>
                  </a:lnTo>
                  <a:lnTo>
                    <a:pt x="110490" y="0"/>
                  </a:lnTo>
                  <a:lnTo>
                    <a:pt x="83820" y="0"/>
                  </a:lnTo>
                  <a:lnTo>
                    <a:pt x="80009" y="5079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44450" y="11429"/>
                  </a:lnTo>
                  <a:lnTo>
                    <a:pt x="43179" y="19050"/>
                  </a:lnTo>
                  <a:lnTo>
                    <a:pt x="39369" y="19050"/>
                  </a:lnTo>
                  <a:lnTo>
                    <a:pt x="34290" y="30479"/>
                  </a:lnTo>
                  <a:lnTo>
                    <a:pt x="31750" y="39369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1590" y="58419"/>
                  </a:lnTo>
                  <a:lnTo>
                    <a:pt x="19050" y="58419"/>
                  </a:lnTo>
                  <a:lnTo>
                    <a:pt x="12700" y="69850"/>
                  </a:lnTo>
                  <a:lnTo>
                    <a:pt x="10159" y="77469"/>
                  </a:lnTo>
                  <a:lnTo>
                    <a:pt x="7619" y="77469"/>
                  </a:lnTo>
                  <a:lnTo>
                    <a:pt x="1269" y="88900"/>
                  </a:lnTo>
                  <a:lnTo>
                    <a:pt x="0" y="100329"/>
                  </a:lnTo>
                  <a:lnTo>
                    <a:pt x="740410" y="100329"/>
                  </a:lnTo>
                  <a:lnTo>
                    <a:pt x="737870" y="88900"/>
                  </a:lnTo>
                  <a:lnTo>
                    <a:pt x="732790" y="77469"/>
                  </a:lnTo>
                  <a:lnTo>
                    <a:pt x="728979" y="78739"/>
                  </a:lnTo>
                  <a:lnTo>
                    <a:pt x="727710" y="69850"/>
                  </a:lnTo>
                  <a:lnTo>
                    <a:pt x="721360" y="58419"/>
                  </a:lnTo>
                  <a:lnTo>
                    <a:pt x="717549" y="58419"/>
                  </a:lnTo>
                  <a:lnTo>
                    <a:pt x="717549" y="50800"/>
                  </a:lnTo>
                  <a:lnTo>
                    <a:pt x="711199" y="38100"/>
                  </a:lnTo>
                  <a:lnTo>
                    <a:pt x="707390" y="39369"/>
                  </a:lnTo>
                  <a:lnTo>
                    <a:pt x="706120" y="30479"/>
                  </a:lnTo>
                  <a:lnTo>
                    <a:pt x="699770" y="19050"/>
                  </a:lnTo>
                  <a:lnTo>
                    <a:pt x="697229" y="20319"/>
                  </a:lnTo>
                  <a:lnTo>
                    <a:pt x="695960" y="11429"/>
                  </a:lnTo>
                  <a:lnTo>
                    <a:pt x="689610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0" name="object 1090"/>
            <p:cNvSpPr/>
            <p:nvPr/>
          </p:nvSpPr>
          <p:spPr>
            <a:xfrm>
              <a:off x="1543672" y="2567939"/>
              <a:ext cx="744220" cy="104139"/>
            </a:xfrm>
            <a:custGeom>
              <a:avLst/>
              <a:gdLst/>
              <a:ahLst/>
              <a:cxnLst/>
              <a:rect l="l" t="t" r="r" b="b"/>
              <a:pathLst>
                <a:path w="744219" h="104139">
                  <a:moveTo>
                    <a:pt x="743597" y="101600"/>
                  </a:moveTo>
                  <a:lnTo>
                    <a:pt x="743305" y="100330"/>
                  </a:lnTo>
                  <a:lnTo>
                    <a:pt x="741057" y="90170"/>
                  </a:lnTo>
                  <a:lnTo>
                    <a:pt x="741057" y="88900"/>
                  </a:lnTo>
                  <a:lnTo>
                    <a:pt x="735977" y="77470"/>
                  </a:lnTo>
                  <a:lnTo>
                    <a:pt x="731799" y="77470"/>
                  </a:lnTo>
                  <a:lnTo>
                    <a:pt x="730897" y="71120"/>
                  </a:lnTo>
                  <a:lnTo>
                    <a:pt x="730897" y="69850"/>
                  </a:lnTo>
                  <a:lnTo>
                    <a:pt x="724547" y="58420"/>
                  </a:lnTo>
                  <a:lnTo>
                    <a:pt x="723277" y="57150"/>
                  </a:lnTo>
                  <a:lnTo>
                    <a:pt x="721664" y="57696"/>
                  </a:lnTo>
                  <a:lnTo>
                    <a:pt x="720737" y="52070"/>
                  </a:lnTo>
                  <a:lnTo>
                    <a:pt x="720737" y="50800"/>
                  </a:lnTo>
                  <a:lnTo>
                    <a:pt x="714387" y="38100"/>
                  </a:lnTo>
                  <a:lnTo>
                    <a:pt x="713625" y="38608"/>
                  </a:lnTo>
                  <a:lnTo>
                    <a:pt x="713117" y="38100"/>
                  </a:lnTo>
                  <a:lnTo>
                    <a:pt x="711847" y="38100"/>
                  </a:lnTo>
                  <a:lnTo>
                    <a:pt x="710311" y="38874"/>
                  </a:lnTo>
                  <a:lnTo>
                    <a:pt x="709307" y="31750"/>
                  </a:lnTo>
                  <a:lnTo>
                    <a:pt x="702957" y="20320"/>
                  </a:lnTo>
                  <a:lnTo>
                    <a:pt x="702957" y="19050"/>
                  </a:lnTo>
                  <a:lnTo>
                    <a:pt x="701687" y="19050"/>
                  </a:lnTo>
                  <a:lnTo>
                    <a:pt x="700049" y="19050"/>
                  </a:lnTo>
                  <a:lnTo>
                    <a:pt x="699147" y="12700"/>
                  </a:lnTo>
                  <a:lnTo>
                    <a:pt x="693458" y="2476"/>
                  </a:lnTo>
                  <a:lnTo>
                    <a:pt x="694067" y="1270"/>
                  </a:lnTo>
                  <a:lnTo>
                    <a:pt x="692797" y="0"/>
                  </a:lnTo>
                  <a:lnTo>
                    <a:pt x="691527" y="0"/>
                  </a:lnTo>
                  <a:lnTo>
                    <a:pt x="664857" y="0"/>
                  </a:lnTo>
                  <a:lnTo>
                    <a:pt x="662317" y="0"/>
                  </a:lnTo>
                  <a:lnTo>
                    <a:pt x="661682" y="1270"/>
                  </a:lnTo>
                  <a:lnTo>
                    <a:pt x="661047" y="0"/>
                  </a:lnTo>
                  <a:lnTo>
                    <a:pt x="630567" y="0"/>
                  </a:lnTo>
                  <a:lnTo>
                    <a:pt x="629297" y="0"/>
                  </a:lnTo>
                  <a:lnTo>
                    <a:pt x="628027" y="0"/>
                  </a:lnTo>
                  <a:lnTo>
                    <a:pt x="625741" y="3048"/>
                  </a:lnTo>
                  <a:lnTo>
                    <a:pt x="624217" y="0"/>
                  </a:lnTo>
                  <a:lnTo>
                    <a:pt x="593737" y="0"/>
                  </a:lnTo>
                  <a:lnTo>
                    <a:pt x="592467" y="0"/>
                  </a:lnTo>
                  <a:lnTo>
                    <a:pt x="591197" y="0"/>
                  </a:lnTo>
                  <a:lnTo>
                    <a:pt x="589927" y="2540"/>
                  </a:lnTo>
                  <a:lnTo>
                    <a:pt x="588657" y="0"/>
                  </a:lnTo>
                  <a:lnTo>
                    <a:pt x="558177" y="0"/>
                  </a:lnTo>
                  <a:lnTo>
                    <a:pt x="556907" y="0"/>
                  </a:lnTo>
                  <a:lnTo>
                    <a:pt x="555637" y="0"/>
                  </a:lnTo>
                  <a:lnTo>
                    <a:pt x="552780" y="3810"/>
                  </a:lnTo>
                  <a:lnTo>
                    <a:pt x="510552" y="3810"/>
                  </a:lnTo>
                  <a:lnTo>
                    <a:pt x="508647" y="0"/>
                  </a:lnTo>
                  <a:lnTo>
                    <a:pt x="478167" y="0"/>
                  </a:lnTo>
                  <a:lnTo>
                    <a:pt x="476897" y="0"/>
                  </a:lnTo>
                  <a:lnTo>
                    <a:pt x="475627" y="0"/>
                  </a:lnTo>
                  <a:lnTo>
                    <a:pt x="474357" y="2540"/>
                  </a:lnTo>
                  <a:lnTo>
                    <a:pt x="473087" y="0"/>
                  </a:lnTo>
                  <a:lnTo>
                    <a:pt x="442607" y="0"/>
                  </a:lnTo>
                  <a:lnTo>
                    <a:pt x="441337" y="0"/>
                  </a:lnTo>
                  <a:lnTo>
                    <a:pt x="440067" y="0"/>
                  </a:lnTo>
                  <a:lnTo>
                    <a:pt x="438162" y="2540"/>
                  </a:lnTo>
                  <a:lnTo>
                    <a:pt x="437400" y="1524"/>
                  </a:lnTo>
                  <a:lnTo>
                    <a:pt x="437527" y="1270"/>
                  </a:lnTo>
                  <a:lnTo>
                    <a:pt x="436257" y="0"/>
                  </a:lnTo>
                  <a:lnTo>
                    <a:pt x="407047" y="0"/>
                  </a:lnTo>
                  <a:lnTo>
                    <a:pt x="405777" y="0"/>
                  </a:lnTo>
                  <a:lnTo>
                    <a:pt x="404507" y="0"/>
                  </a:lnTo>
                  <a:lnTo>
                    <a:pt x="402602" y="2540"/>
                  </a:lnTo>
                  <a:lnTo>
                    <a:pt x="400697" y="0"/>
                  </a:lnTo>
                  <a:lnTo>
                    <a:pt x="371487" y="0"/>
                  </a:lnTo>
                  <a:lnTo>
                    <a:pt x="370217" y="0"/>
                  </a:lnTo>
                  <a:lnTo>
                    <a:pt x="367169" y="4064"/>
                  </a:lnTo>
                  <a:lnTo>
                    <a:pt x="366090" y="1905"/>
                  </a:lnTo>
                  <a:lnTo>
                    <a:pt x="366407" y="1270"/>
                  </a:lnTo>
                  <a:lnTo>
                    <a:pt x="365137" y="0"/>
                  </a:lnTo>
                  <a:lnTo>
                    <a:pt x="334657" y="0"/>
                  </a:lnTo>
                  <a:lnTo>
                    <a:pt x="333387" y="0"/>
                  </a:lnTo>
                  <a:lnTo>
                    <a:pt x="332117" y="0"/>
                  </a:lnTo>
                  <a:lnTo>
                    <a:pt x="330212" y="2540"/>
                  </a:lnTo>
                  <a:lnTo>
                    <a:pt x="329450" y="1524"/>
                  </a:lnTo>
                  <a:lnTo>
                    <a:pt x="329577" y="1270"/>
                  </a:lnTo>
                  <a:lnTo>
                    <a:pt x="328307" y="0"/>
                  </a:lnTo>
                  <a:lnTo>
                    <a:pt x="301637" y="0"/>
                  </a:lnTo>
                  <a:lnTo>
                    <a:pt x="300367" y="0"/>
                  </a:lnTo>
                  <a:lnTo>
                    <a:pt x="299097" y="0"/>
                  </a:lnTo>
                  <a:lnTo>
                    <a:pt x="297192" y="2540"/>
                  </a:lnTo>
                  <a:lnTo>
                    <a:pt x="296430" y="1524"/>
                  </a:lnTo>
                  <a:lnTo>
                    <a:pt x="296557" y="1270"/>
                  </a:lnTo>
                  <a:lnTo>
                    <a:pt x="295287" y="0"/>
                  </a:lnTo>
                  <a:lnTo>
                    <a:pt x="264807" y="0"/>
                  </a:lnTo>
                  <a:lnTo>
                    <a:pt x="263537" y="0"/>
                  </a:lnTo>
                  <a:lnTo>
                    <a:pt x="262267" y="0"/>
                  </a:lnTo>
                  <a:lnTo>
                    <a:pt x="260743" y="3048"/>
                  </a:lnTo>
                  <a:lnTo>
                    <a:pt x="259600" y="1524"/>
                  </a:lnTo>
                  <a:lnTo>
                    <a:pt x="259727" y="1270"/>
                  </a:lnTo>
                  <a:lnTo>
                    <a:pt x="258457" y="0"/>
                  </a:lnTo>
                  <a:lnTo>
                    <a:pt x="229247" y="0"/>
                  </a:lnTo>
                  <a:lnTo>
                    <a:pt x="227977" y="0"/>
                  </a:lnTo>
                  <a:lnTo>
                    <a:pt x="226707" y="0"/>
                  </a:lnTo>
                  <a:lnTo>
                    <a:pt x="225437" y="2540"/>
                  </a:lnTo>
                  <a:lnTo>
                    <a:pt x="225120" y="1905"/>
                  </a:lnTo>
                  <a:lnTo>
                    <a:pt x="225437" y="1270"/>
                  </a:lnTo>
                  <a:lnTo>
                    <a:pt x="224167" y="0"/>
                  </a:lnTo>
                  <a:lnTo>
                    <a:pt x="193687" y="0"/>
                  </a:lnTo>
                  <a:lnTo>
                    <a:pt x="192417" y="0"/>
                  </a:lnTo>
                  <a:lnTo>
                    <a:pt x="191147" y="0"/>
                  </a:lnTo>
                  <a:lnTo>
                    <a:pt x="189242" y="2540"/>
                  </a:lnTo>
                  <a:lnTo>
                    <a:pt x="188480" y="1524"/>
                  </a:lnTo>
                  <a:lnTo>
                    <a:pt x="188607" y="1270"/>
                  </a:lnTo>
                  <a:lnTo>
                    <a:pt x="187337" y="0"/>
                  </a:lnTo>
                  <a:lnTo>
                    <a:pt x="158127" y="0"/>
                  </a:lnTo>
                  <a:lnTo>
                    <a:pt x="156857" y="0"/>
                  </a:lnTo>
                  <a:lnTo>
                    <a:pt x="154317" y="3390"/>
                  </a:lnTo>
                  <a:lnTo>
                    <a:pt x="151777" y="0"/>
                  </a:lnTo>
                  <a:lnTo>
                    <a:pt x="118757" y="0"/>
                  </a:lnTo>
                  <a:lnTo>
                    <a:pt x="118757" y="3810"/>
                  </a:lnTo>
                  <a:lnTo>
                    <a:pt x="148920" y="3810"/>
                  </a:lnTo>
                  <a:lnTo>
                    <a:pt x="151777" y="7620"/>
                  </a:lnTo>
                  <a:lnTo>
                    <a:pt x="154317" y="7620"/>
                  </a:lnTo>
                  <a:lnTo>
                    <a:pt x="155587" y="6350"/>
                  </a:lnTo>
                  <a:lnTo>
                    <a:pt x="155587" y="5930"/>
                  </a:lnTo>
                  <a:lnTo>
                    <a:pt x="158127" y="2540"/>
                  </a:lnTo>
                  <a:lnTo>
                    <a:pt x="158127" y="3810"/>
                  </a:lnTo>
                  <a:lnTo>
                    <a:pt x="185432" y="3810"/>
                  </a:lnTo>
                  <a:lnTo>
                    <a:pt x="187337" y="7620"/>
                  </a:lnTo>
                  <a:lnTo>
                    <a:pt x="189877" y="7620"/>
                  </a:lnTo>
                  <a:lnTo>
                    <a:pt x="190385" y="7112"/>
                  </a:lnTo>
                  <a:lnTo>
                    <a:pt x="191147" y="7620"/>
                  </a:lnTo>
                  <a:lnTo>
                    <a:pt x="193052" y="3810"/>
                  </a:lnTo>
                  <a:lnTo>
                    <a:pt x="222262" y="3810"/>
                  </a:lnTo>
                  <a:lnTo>
                    <a:pt x="224167" y="7620"/>
                  </a:lnTo>
                  <a:lnTo>
                    <a:pt x="226707" y="7620"/>
                  </a:lnTo>
                  <a:lnTo>
                    <a:pt x="228600" y="3810"/>
                  </a:lnTo>
                  <a:lnTo>
                    <a:pt x="256870" y="3810"/>
                  </a:lnTo>
                  <a:lnTo>
                    <a:pt x="259727" y="7620"/>
                  </a:lnTo>
                  <a:lnTo>
                    <a:pt x="262267" y="7620"/>
                  </a:lnTo>
                  <a:lnTo>
                    <a:pt x="264172" y="3810"/>
                  </a:lnTo>
                  <a:lnTo>
                    <a:pt x="293382" y="3810"/>
                  </a:lnTo>
                  <a:lnTo>
                    <a:pt x="295287" y="7620"/>
                  </a:lnTo>
                  <a:lnTo>
                    <a:pt x="297827" y="7620"/>
                  </a:lnTo>
                  <a:lnTo>
                    <a:pt x="298335" y="7112"/>
                  </a:lnTo>
                  <a:lnTo>
                    <a:pt x="299097" y="7620"/>
                  </a:lnTo>
                  <a:lnTo>
                    <a:pt x="301002" y="3810"/>
                  </a:lnTo>
                  <a:lnTo>
                    <a:pt x="326402" y="3810"/>
                  </a:lnTo>
                  <a:lnTo>
                    <a:pt x="328307" y="7620"/>
                  </a:lnTo>
                  <a:lnTo>
                    <a:pt x="330847" y="7620"/>
                  </a:lnTo>
                  <a:lnTo>
                    <a:pt x="331355" y="7112"/>
                  </a:lnTo>
                  <a:lnTo>
                    <a:pt x="332117" y="7620"/>
                  </a:lnTo>
                  <a:lnTo>
                    <a:pt x="334022" y="3810"/>
                  </a:lnTo>
                  <a:lnTo>
                    <a:pt x="363232" y="3810"/>
                  </a:lnTo>
                  <a:lnTo>
                    <a:pt x="365137" y="7620"/>
                  </a:lnTo>
                  <a:lnTo>
                    <a:pt x="367677" y="7620"/>
                  </a:lnTo>
                  <a:lnTo>
                    <a:pt x="370535" y="3810"/>
                  </a:lnTo>
                  <a:lnTo>
                    <a:pt x="397840" y="3810"/>
                  </a:lnTo>
                  <a:lnTo>
                    <a:pt x="400697" y="7620"/>
                  </a:lnTo>
                  <a:lnTo>
                    <a:pt x="403237" y="7620"/>
                  </a:lnTo>
                  <a:lnTo>
                    <a:pt x="403745" y="7112"/>
                  </a:lnTo>
                  <a:lnTo>
                    <a:pt x="404507" y="7620"/>
                  </a:lnTo>
                  <a:lnTo>
                    <a:pt x="406400" y="3810"/>
                  </a:lnTo>
                  <a:lnTo>
                    <a:pt x="434352" y="3810"/>
                  </a:lnTo>
                  <a:lnTo>
                    <a:pt x="436257" y="7620"/>
                  </a:lnTo>
                  <a:lnTo>
                    <a:pt x="438797" y="7620"/>
                  </a:lnTo>
                  <a:lnTo>
                    <a:pt x="439305" y="7112"/>
                  </a:lnTo>
                  <a:lnTo>
                    <a:pt x="440067" y="7620"/>
                  </a:lnTo>
                  <a:lnTo>
                    <a:pt x="441972" y="3810"/>
                  </a:lnTo>
                  <a:lnTo>
                    <a:pt x="470230" y="3810"/>
                  </a:lnTo>
                  <a:lnTo>
                    <a:pt x="473087" y="7620"/>
                  </a:lnTo>
                  <a:lnTo>
                    <a:pt x="475627" y="7620"/>
                  </a:lnTo>
                  <a:lnTo>
                    <a:pt x="477520" y="3810"/>
                  </a:lnTo>
                  <a:lnTo>
                    <a:pt x="505790" y="3810"/>
                  </a:lnTo>
                  <a:lnTo>
                    <a:pt x="508647" y="7620"/>
                  </a:lnTo>
                  <a:lnTo>
                    <a:pt x="509917" y="7620"/>
                  </a:lnTo>
                  <a:lnTo>
                    <a:pt x="555637" y="7620"/>
                  </a:lnTo>
                  <a:lnTo>
                    <a:pt x="558482" y="3810"/>
                  </a:lnTo>
                  <a:lnTo>
                    <a:pt x="585800" y="3810"/>
                  </a:lnTo>
                  <a:lnTo>
                    <a:pt x="588657" y="7620"/>
                  </a:lnTo>
                  <a:lnTo>
                    <a:pt x="591197" y="7620"/>
                  </a:lnTo>
                  <a:lnTo>
                    <a:pt x="593102" y="3810"/>
                  </a:lnTo>
                  <a:lnTo>
                    <a:pt x="621360" y="3810"/>
                  </a:lnTo>
                  <a:lnTo>
                    <a:pt x="624217" y="7620"/>
                  </a:lnTo>
                  <a:lnTo>
                    <a:pt x="626757" y="7620"/>
                  </a:lnTo>
                  <a:lnTo>
                    <a:pt x="629602" y="3810"/>
                  </a:lnTo>
                  <a:lnTo>
                    <a:pt x="657872" y="3810"/>
                  </a:lnTo>
                  <a:lnTo>
                    <a:pt x="659777" y="7620"/>
                  </a:lnTo>
                  <a:lnTo>
                    <a:pt x="662317" y="7620"/>
                  </a:lnTo>
                  <a:lnTo>
                    <a:pt x="662825" y="7112"/>
                  </a:lnTo>
                  <a:lnTo>
                    <a:pt x="663587" y="7620"/>
                  </a:lnTo>
                  <a:lnTo>
                    <a:pt x="665492" y="3810"/>
                  </a:lnTo>
                  <a:lnTo>
                    <a:pt x="690816" y="3810"/>
                  </a:lnTo>
                  <a:lnTo>
                    <a:pt x="695337" y="13970"/>
                  </a:lnTo>
                  <a:lnTo>
                    <a:pt x="695845" y="14478"/>
                  </a:lnTo>
                  <a:lnTo>
                    <a:pt x="697877" y="21590"/>
                  </a:lnTo>
                  <a:lnTo>
                    <a:pt x="697877" y="22860"/>
                  </a:lnTo>
                  <a:lnTo>
                    <a:pt x="699147" y="22860"/>
                  </a:lnTo>
                  <a:lnTo>
                    <a:pt x="700417" y="22860"/>
                  </a:lnTo>
                  <a:lnTo>
                    <a:pt x="701116" y="22860"/>
                  </a:lnTo>
                  <a:lnTo>
                    <a:pt x="706767" y="33020"/>
                  </a:lnTo>
                  <a:lnTo>
                    <a:pt x="706970" y="33235"/>
                  </a:lnTo>
                  <a:lnTo>
                    <a:pt x="708037" y="40640"/>
                  </a:lnTo>
                  <a:lnTo>
                    <a:pt x="708037" y="41910"/>
                  </a:lnTo>
                  <a:lnTo>
                    <a:pt x="709307" y="43180"/>
                  </a:lnTo>
                  <a:lnTo>
                    <a:pt x="709942" y="42545"/>
                  </a:lnTo>
                  <a:lnTo>
                    <a:pt x="710260" y="42227"/>
                  </a:lnTo>
                  <a:lnTo>
                    <a:pt x="710577" y="43180"/>
                  </a:lnTo>
                  <a:lnTo>
                    <a:pt x="711593" y="42672"/>
                  </a:lnTo>
                  <a:lnTo>
                    <a:pt x="716927" y="53340"/>
                  </a:lnTo>
                  <a:lnTo>
                    <a:pt x="717181" y="53594"/>
                  </a:lnTo>
                  <a:lnTo>
                    <a:pt x="718197" y="59690"/>
                  </a:lnTo>
                  <a:lnTo>
                    <a:pt x="719467" y="60960"/>
                  </a:lnTo>
                  <a:lnTo>
                    <a:pt x="719467" y="62230"/>
                  </a:lnTo>
                  <a:lnTo>
                    <a:pt x="722795" y="61125"/>
                  </a:lnTo>
                  <a:lnTo>
                    <a:pt x="728357" y="71120"/>
                  </a:lnTo>
                  <a:lnTo>
                    <a:pt x="729627" y="80010"/>
                  </a:lnTo>
                  <a:lnTo>
                    <a:pt x="729627" y="81280"/>
                  </a:lnTo>
                  <a:lnTo>
                    <a:pt x="730897" y="81280"/>
                  </a:lnTo>
                  <a:lnTo>
                    <a:pt x="732167" y="81280"/>
                  </a:lnTo>
                  <a:lnTo>
                    <a:pt x="732167" y="80860"/>
                  </a:lnTo>
                  <a:lnTo>
                    <a:pt x="733158" y="80530"/>
                  </a:lnTo>
                  <a:lnTo>
                    <a:pt x="738517" y="90170"/>
                  </a:lnTo>
                  <a:lnTo>
                    <a:pt x="740765" y="100330"/>
                  </a:lnTo>
                  <a:lnTo>
                    <a:pt x="2540" y="100330"/>
                  </a:lnTo>
                  <a:lnTo>
                    <a:pt x="12" y="100330"/>
                  </a:lnTo>
                  <a:lnTo>
                    <a:pt x="12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2327" y="104140"/>
                  </a:lnTo>
                  <a:lnTo>
                    <a:pt x="743597" y="102870"/>
                  </a:lnTo>
                  <a:lnTo>
                    <a:pt x="743597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1" name="object 1091"/>
            <p:cNvSpPr/>
            <p:nvPr/>
          </p:nvSpPr>
          <p:spPr>
            <a:xfrm>
              <a:off x="1544320" y="2567939"/>
              <a:ext cx="256540" cy="101600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92" name="object 1092"/>
            <p:cNvSpPr/>
            <p:nvPr/>
          </p:nvSpPr>
          <p:spPr>
            <a:xfrm>
              <a:off x="1570990" y="258698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80" h="44450">
                  <a:moveTo>
                    <a:pt x="147320" y="40640"/>
                  </a:move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7320" y="44450"/>
                  </a:lnTo>
                  <a:lnTo>
                    <a:pt x="147320" y="40640"/>
                  </a:lnTo>
                  <a:close/>
                </a:path>
                <a:path w="322580" h="44450">
                  <a:moveTo>
                    <a:pt x="257810" y="20320"/>
                  </a:moveTo>
                  <a:lnTo>
                    <a:pt x="256540" y="19050"/>
                  </a:lnTo>
                  <a:lnTo>
                    <a:pt x="255270" y="19050"/>
                  </a:lnTo>
                  <a:lnTo>
                    <a:pt x="12700" y="20320"/>
                  </a:lnTo>
                  <a:lnTo>
                    <a:pt x="10160" y="22860"/>
                  </a:lnTo>
                  <a:lnTo>
                    <a:pt x="12700" y="25400"/>
                  </a:lnTo>
                  <a:lnTo>
                    <a:pt x="255270" y="22860"/>
                  </a:lnTo>
                  <a:lnTo>
                    <a:pt x="256540" y="22860"/>
                  </a:lnTo>
                  <a:lnTo>
                    <a:pt x="257810" y="20320"/>
                  </a:lnTo>
                  <a:close/>
                </a:path>
                <a:path w="322580" h="44450">
                  <a:moveTo>
                    <a:pt x="322580" y="1270"/>
                  </a:moveTo>
                  <a:lnTo>
                    <a:pt x="321310" y="0"/>
                  </a:lnTo>
                  <a:lnTo>
                    <a:pt x="17780" y="0"/>
                  </a:lnTo>
                  <a:lnTo>
                    <a:pt x="17780" y="3810"/>
                  </a:lnTo>
                  <a:lnTo>
                    <a:pt x="321310" y="5080"/>
                  </a:lnTo>
                  <a:lnTo>
                    <a:pt x="322580" y="3810"/>
                  </a:lnTo>
                  <a:lnTo>
                    <a:pt x="322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3" name="object 1093"/>
            <p:cNvSpPr/>
            <p:nvPr/>
          </p:nvSpPr>
          <p:spPr>
            <a:xfrm>
              <a:off x="2250440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4" name="object 1094"/>
            <p:cNvSpPr/>
            <p:nvPr/>
          </p:nvSpPr>
          <p:spPr>
            <a:xfrm>
              <a:off x="224917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465" y="1143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324" y="1574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157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5" name="object 1095"/>
            <p:cNvSpPr/>
            <p:nvPr/>
          </p:nvSpPr>
          <p:spPr>
            <a:xfrm>
              <a:off x="2216149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6" name="object 1096"/>
            <p:cNvSpPr/>
            <p:nvPr/>
          </p:nvSpPr>
          <p:spPr>
            <a:xfrm>
              <a:off x="221361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7" name="object 1097"/>
            <p:cNvSpPr/>
            <p:nvPr/>
          </p:nvSpPr>
          <p:spPr>
            <a:xfrm>
              <a:off x="2180590" y="26593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8" name="object 1098"/>
            <p:cNvSpPr/>
            <p:nvPr/>
          </p:nvSpPr>
          <p:spPr>
            <a:xfrm>
              <a:off x="217932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9" name="object 1099"/>
            <p:cNvSpPr/>
            <p:nvPr/>
          </p:nvSpPr>
          <p:spPr>
            <a:xfrm>
              <a:off x="2146299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0" name="object 1100"/>
            <p:cNvSpPr/>
            <p:nvPr/>
          </p:nvSpPr>
          <p:spPr>
            <a:xfrm>
              <a:off x="214376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1" name="object 1101"/>
            <p:cNvSpPr/>
            <p:nvPr/>
          </p:nvSpPr>
          <p:spPr>
            <a:xfrm>
              <a:off x="2058670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2" name="object 1102"/>
            <p:cNvSpPr/>
            <p:nvPr/>
          </p:nvSpPr>
          <p:spPr>
            <a:xfrm>
              <a:off x="205613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587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3" name="object 1103"/>
            <p:cNvSpPr/>
            <p:nvPr/>
          </p:nvSpPr>
          <p:spPr>
            <a:xfrm>
              <a:off x="2024380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253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4" name="object 1104"/>
            <p:cNvSpPr/>
            <p:nvPr/>
          </p:nvSpPr>
          <p:spPr>
            <a:xfrm>
              <a:off x="202184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594" y="3365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3365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5" name="object 1105"/>
            <p:cNvSpPr/>
            <p:nvPr/>
          </p:nvSpPr>
          <p:spPr>
            <a:xfrm>
              <a:off x="1988820" y="26593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6" name="object 1106"/>
            <p:cNvSpPr/>
            <p:nvPr/>
          </p:nvSpPr>
          <p:spPr>
            <a:xfrm>
              <a:off x="198755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4445" y="11430"/>
                  </a:lnTo>
                  <a:lnTo>
                    <a:pt x="6032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7" name="object 1107"/>
            <p:cNvSpPr/>
            <p:nvPr/>
          </p:nvSpPr>
          <p:spPr>
            <a:xfrm>
              <a:off x="1617980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253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8" name="object 1108"/>
            <p:cNvSpPr/>
            <p:nvPr/>
          </p:nvSpPr>
          <p:spPr>
            <a:xfrm>
              <a:off x="161544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087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1115" y="5080"/>
                  </a:lnTo>
                  <a:lnTo>
                    <a:pt x="34290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087" y="13970"/>
                  </a:lnTo>
                  <a:lnTo>
                    <a:pt x="38087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9" name="object 1109"/>
            <p:cNvSpPr/>
            <p:nvPr/>
          </p:nvSpPr>
          <p:spPr>
            <a:xfrm>
              <a:off x="1582420" y="26593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5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0" name="object 1110"/>
            <p:cNvSpPr/>
            <p:nvPr/>
          </p:nvSpPr>
          <p:spPr>
            <a:xfrm>
              <a:off x="158115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1" name="object 1111"/>
            <p:cNvSpPr/>
            <p:nvPr/>
          </p:nvSpPr>
          <p:spPr>
            <a:xfrm>
              <a:off x="1548130" y="26593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9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2" name="object 1112"/>
            <p:cNvSpPr/>
            <p:nvPr/>
          </p:nvSpPr>
          <p:spPr>
            <a:xfrm>
              <a:off x="1545590" y="26568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02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3" name="object 1113"/>
            <p:cNvSpPr/>
            <p:nvPr/>
          </p:nvSpPr>
          <p:spPr>
            <a:xfrm>
              <a:off x="1652270" y="2659380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274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36550" y="10160"/>
                  </a:lnTo>
                  <a:lnTo>
                    <a:pt x="33274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4" name="object 1114"/>
            <p:cNvSpPr/>
            <p:nvPr/>
          </p:nvSpPr>
          <p:spPr>
            <a:xfrm>
              <a:off x="1650352" y="2656839"/>
              <a:ext cx="340360" cy="15240"/>
            </a:xfrm>
            <a:custGeom>
              <a:avLst/>
              <a:gdLst/>
              <a:ahLst/>
              <a:cxnLst/>
              <a:rect l="l" t="t" r="r" b="b"/>
              <a:pathLst>
                <a:path w="340360" h="15239">
                  <a:moveTo>
                    <a:pt x="339737" y="12700"/>
                  </a:moveTo>
                  <a:lnTo>
                    <a:pt x="339255" y="11430"/>
                  </a:lnTo>
                  <a:lnTo>
                    <a:pt x="336397" y="3810"/>
                  </a:lnTo>
                  <a:lnTo>
                    <a:pt x="336562" y="3810"/>
                  </a:lnTo>
                  <a:lnTo>
                    <a:pt x="336562" y="2540"/>
                  </a:lnTo>
                  <a:lnTo>
                    <a:pt x="337197" y="2540"/>
                  </a:lnTo>
                  <a:lnTo>
                    <a:pt x="336232" y="1574"/>
                  </a:lnTo>
                  <a:lnTo>
                    <a:pt x="336232" y="11430"/>
                  </a:lnTo>
                  <a:lnTo>
                    <a:pt x="4127" y="11430"/>
                  </a:lnTo>
                  <a:lnTo>
                    <a:pt x="6515" y="5080"/>
                  </a:lnTo>
                  <a:lnTo>
                    <a:pt x="333857" y="5080"/>
                  </a:lnTo>
                  <a:lnTo>
                    <a:pt x="336232" y="11430"/>
                  </a:lnTo>
                  <a:lnTo>
                    <a:pt x="336232" y="1574"/>
                  </a:lnTo>
                  <a:lnTo>
                    <a:pt x="335927" y="1270"/>
                  </a:lnTo>
                  <a:lnTo>
                    <a:pt x="335927" y="2540"/>
                  </a:lnTo>
                  <a:lnTo>
                    <a:pt x="335292" y="2540"/>
                  </a:lnTo>
                  <a:lnTo>
                    <a:pt x="335292" y="1270"/>
                  </a:lnTo>
                  <a:lnTo>
                    <a:pt x="335927" y="2540"/>
                  </a:lnTo>
                  <a:lnTo>
                    <a:pt x="335927" y="1270"/>
                  </a:lnTo>
                  <a:lnTo>
                    <a:pt x="335292" y="635"/>
                  </a:lnTo>
                  <a:lnTo>
                    <a:pt x="335292" y="0"/>
                  </a:lnTo>
                  <a:lnTo>
                    <a:pt x="334657" y="0"/>
                  </a:lnTo>
                  <a:lnTo>
                    <a:pt x="5727" y="0"/>
                  </a:lnTo>
                  <a:lnTo>
                    <a:pt x="5727" y="1270"/>
                  </a:lnTo>
                  <a:lnTo>
                    <a:pt x="4445" y="1270"/>
                  </a:lnTo>
                  <a:lnTo>
                    <a:pt x="3175" y="2540"/>
                  </a:lnTo>
                  <a:lnTo>
                    <a:pt x="3175" y="13970"/>
                  </a:lnTo>
                  <a:lnTo>
                    <a:pt x="2857" y="13970"/>
                  </a:lnTo>
                  <a:lnTo>
                    <a:pt x="2857" y="13817"/>
                  </a:lnTo>
                  <a:lnTo>
                    <a:pt x="3175" y="13970"/>
                  </a:lnTo>
                  <a:lnTo>
                    <a:pt x="3175" y="2540"/>
                  </a:lnTo>
                  <a:lnTo>
                    <a:pt x="952" y="11430"/>
                  </a:lnTo>
                  <a:lnTo>
                    <a:pt x="12" y="11430"/>
                  </a:lnTo>
                  <a:lnTo>
                    <a:pt x="12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1270" y="13970"/>
                  </a:lnTo>
                  <a:lnTo>
                    <a:pt x="1587" y="13970"/>
                  </a:lnTo>
                  <a:lnTo>
                    <a:pt x="1587" y="15240"/>
                  </a:lnTo>
                  <a:lnTo>
                    <a:pt x="338467" y="15240"/>
                  </a:lnTo>
                  <a:lnTo>
                    <a:pt x="339737" y="13970"/>
                  </a:lnTo>
                  <a:lnTo>
                    <a:pt x="339737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5" name="object 1115"/>
            <p:cNvSpPr/>
            <p:nvPr/>
          </p:nvSpPr>
          <p:spPr>
            <a:xfrm>
              <a:off x="2167890" y="1780539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10" h="463550">
                  <a:moveTo>
                    <a:pt x="181610" y="436880"/>
                  </a:moveTo>
                  <a:lnTo>
                    <a:pt x="125730" y="436880"/>
                  </a:lnTo>
                  <a:lnTo>
                    <a:pt x="128270" y="438150"/>
                  </a:lnTo>
                  <a:lnTo>
                    <a:pt x="133350" y="443230"/>
                  </a:lnTo>
                  <a:lnTo>
                    <a:pt x="135890" y="447039"/>
                  </a:lnTo>
                  <a:lnTo>
                    <a:pt x="139700" y="452120"/>
                  </a:lnTo>
                  <a:lnTo>
                    <a:pt x="144780" y="459739"/>
                  </a:lnTo>
                  <a:lnTo>
                    <a:pt x="146050" y="462280"/>
                  </a:lnTo>
                  <a:lnTo>
                    <a:pt x="146050" y="463550"/>
                  </a:lnTo>
                  <a:lnTo>
                    <a:pt x="148590" y="461010"/>
                  </a:lnTo>
                  <a:lnTo>
                    <a:pt x="153670" y="458470"/>
                  </a:lnTo>
                  <a:lnTo>
                    <a:pt x="157480" y="454660"/>
                  </a:lnTo>
                  <a:lnTo>
                    <a:pt x="162560" y="452120"/>
                  </a:lnTo>
                  <a:lnTo>
                    <a:pt x="166370" y="448310"/>
                  </a:lnTo>
                  <a:lnTo>
                    <a:pt x="170180" y="445770"/>
                  </a:lnTo>
                  <a:lnTo>
                    <a:pt x="175260" y="443230"/>
                  </a:lnTo>
                  <a:lnTo>
                    <a:pt x="181610" y="439420"/>
                  </a:lnTo>
                  <a:lnTo>
                    <a:pt x="181610" y="436880"/>
                  </a:lnTo>
                  <a:close/>
                </a:path>
                <a:path w="181610" h="463550">
                  <a:moveTo>
                    <a:pt x="52070" y="62230"/>
                  </a:moveTo>
                  <a:lnTo>
                    <a:pt x="48260" y="62230"/>
                  </a:lnTo>
                  <a:lnTo>
                    <a:pt x="48260" y="66039"/>
                  </a:lnTo>
                  <a:lnTo>
                    <a:pt x="49530" y="69850"/>
                  </a:lnTo>
                  <a:lnTo>
                    <a:pt x="49530" y="80010"/>
                  </a:lnTo>
                  <a:lnTo>
                    <a:pt x="52070" y="85089"/>
                  </a:lnTo>
                  <a:lnTo>
                    <a:pt x="55880" y="88900"/>
                  </a:lnTo>
                  <a:lnTo>
                    <a:pt x="60960" y="90170"/>
                  </a:lnTo>
                  <a:lnTo>
                    <a:pt x="55880" y="99060"/>
                  </a:lnTo>
                  <a:lnTo>
                    <a:pt x="48260" y="119380"/>
                  </a:lnTo>
                  <a:lnTo>
                    <a:pt x="45720" y="124460"/>
                  </a:lnTo>
                  <a:lnTo>
                    <a:pt x="45720" y="127000"/>
                  </a:lnTo>
                  <a:lnTo>
                    <a:pt x="43180" y="132080"/>
                  </a:lnTo>
                  <a:lnTo>
                    <a:pt x="35560" y="151130"/>
                  </a:lnTo>
                  <a:lnTo>
                    <a:pt x="33020" y="156210"/>
                  </a:lnTo>
                  <a:lnTo>
                    <a:pt x="31750" y="161289"/>
                  </a:lnTo>
                  <a:lnTo>
                    <a:pt x="30480" y="163830"/>
                  </a:lnTo>
                  <a:lnTo>
                    <a:pt x="30480" y="168910"/>
                  </a:lnTo>
                  <a:lnTo>
                    <a:pt x="27940" y="171450"/>
                  </a:lnTo>
                  <a:lnTo>
                    <a:pt x="30480" y="179070"/>
                  </a:lnTo>
                  <a:lnTo>
                    <a:pt x="33020" y="182880"/>
                  </a:lnTo>
                  <a:lnTo>
                    <a:pt x="34290" y="186689"/>
                  </a:lnTo>
                  <a:lnTo>
                    <a:pt x="35560" y="194310"/>
                  </a:lnTo>
                  <a:lnTo>
                    <a:pt x="38100" y="203200"/>
                  </a:lnTo>
                  <a:lnTo>
                    <a:pt x="39370" y="207010"/>
                  </a:lnTo>
                  <a:lnTo>
                    <a:pt x="38100" y="210820"/>
                  </a:lnTo>
                  <a:lnTo>
                    <a:pt x="34290" y="217170"/>
                  </a:lnTo>
                  <a:lnTo>
                    <a:pt x="30480" y="222250"/>
                  </a:lnTo>
                  <a:lnTo>
                    <a:pt x="29210" y="226060"/>
                  </a:lnTo>
                  <a:lnTo>
                    <a:pt x="26670" y="232410"/>
                  </a:lnTo>
                  <a:lnTo>
                    <a:pt x="21590" y="240030"/>
                  </a:lnTo>
                  <a:lnTo>
                    <a:pt x="15240" y="252730"/>
                  </a:lnTo>
                  <a:lnTo>
                    <a:pt x="13970" y="254000"/>
                  </a:lnTo>
                  <a:lnTo>
                    <a:pt x="11430" y="257810"/>
                  </a:lnTo>
                  <a:lnTo>
                    <a:pt x="10160" y="260350"/>
                  </a:lnTo>
                  <a:lnTo>
                    <a:pt x="6350" y="262889"/>
                  </a:lnTo>
                  <a:lnTo>
                    <a:pt x="3810" y="266700"/>
                  </a:lnTo>
                  <a:lnTo>
                    <a:pt x="1270" y="269239"/>
                  </a:lnTo>
                  <a:lnTo>
                    <a:pt x="0" y="271780"/>
                  </a:lnTo>
                  <a:lnTo>
                    <a:pt x="0" y="279400"/>
                  </a:lnTo>
                  <a:lnTo>
                    <a:pt x="3810" y="287020"/>
                  </a:lnTo>
                  <a:lnTo>
                    <a:pt x="6350" y="288289"/>
                  </a:lnTo>
                  <a:lnTo>
                    <a:pt x="8890" y="288289"/>
                  </a:lnTo>
                  <a:lnTo>
                    <a:pt x="11430" y="289560"/>
                  </a:lnTo>
                  <a:lnTo>
                    <a:pt x="17780" y="289560"/>
                  </a:lnTo>
                  <a:lnTo>
                    <a:pt x="21590" y="290830"/>
                  </a:lnTo>
                  <a:lnTo>
                    <a:pt x="24130" y="292100"/>
                  </a:lnTo>
                  <a:lnTo>
                    <a:pt x="27940" y="293370"/>
                  </a:lnTo>
                  <a:lnTo>
                    <a:pt x="30480" y="294639"/>
                  </a:lnTo>
                  <a:lnTo>
                    <a:pt x="33020" y="297180"/>
                  </a:lnTo>
                  <a:lnTo>
                    <a:pt x="33020" y="298450"/>
                  </a:lnTo>
                  <a:lnTo>
                    <a:pt x="34290" y="302260"/>
                  </a:lnTo>
                  <a:lnTo>
                    <a:pt x="35560" y="307339"/>
                  </a:lnTo>
                  <a:lnTo>
                    <a:pt x="35560" y="313689"/>
                  </a:lnTo>
                  <a:lnTo>
                    <a:pt x="27940" y="325120"/>
                  </a:lnTo>
                  <a:lnTo>
                    <a:pt x="26670" y="327660"/>
                  </a:lnTo>
                  <a:lnTo>
                    <a:pt x="26670" y="330200"/>
                  </a:lnTo>
                  <a:lnTo>
                    <a:pt x="27940" y="331470"/>
                  </a:lnTo>
                  <a:lnTo>
                    <a:pt x="30480" y="336550"/>
                  </a:lnTo>
                  <a:lnTo>
                    <a:pt x="40640" y="346710"/>
                  </a:lnTo>
                  <a:lnTo>
                    <a:pt x="41910" y="349250"/>
                  </a:lnTo>
                  <a:lnTo>
                    <a:pt x="41910" y="353060"/>
                  </a:lnTo>
                  <a:lnTo>
                    <a:pt x="39370" y="355600"/>
                  </a:lnTo>
                  <a:lnTo>
                    <a:pt x="36830" y="356870"/>
                  </a:lnTo>
                  <a:lnTo>
                    <a:pt x="34290" y="359410"/>
                  </a:lnTo>
                  <a:lnTo>
                    <a:pt x="33020" y="361950"/>
                  </a:lnTo>
                  <a:lnTo>
                    <a:pt x="33020" y="368300"/>
                  </a:lnTo>
                  <a:lnTo>
                    <a:pt x="34290" y="370839"/>
                  </a:lnTo>
                  <a:lnTo>
                    <a:pt x="36830" y="373380"/>
                  </a:lnTo>
                  <a:lnTo>
                    <a:pt x="40640" y="378460"/>
                  </a:lnTo>
                  <a:lnTo>
                    <a:pt x="44450" y="386080"/>
                  </a:lnTo>
                  <a:lnTo>
                    <a:pt x="44450" y="389889"/>
                  </a:lnTo>
                  <a:lnTo>
                    <a:pt x="43180" y="391160"/>
                  </a:lnTo>
                  <a:lnTo>
                    <a:pt x="43180" y="401320"/>
                  </a:lnTo>
                  <a:lnTo>
                    <a:pt x="63500" y="436880"/>
                  </a:lnTo>
                  <a:lnTo>
                    <a:pt x="71120" y="439420"/>
                  </a:lnTo>
                  <a:lnTo>
                    <a:pt x="80010" y="439420"/>
                  </a:lnTo>
                  <a:lnTo>
                    <a:pt x="95250" y="436880"/>
                  </a:lnTo>
                  <a:lnTo>
                    <a:pt x="181610" y="436880"/>
                  </a:lnTo>
                  <a:lnTo>
                    <a:pt x="181610" y="63500"/>
                  </a:lnTo>
                  <a:lnTo>
                    <a:pt x="55880" y="63500"/>
                  </a:lnTo>
                  <a:lnTo>
                    <a:pt x="52070" y="62230"/>
                  </a:lnTo>
                  <a:close/>
                </a:path>
                <a:path w="181610" h="463550">
                  <a:moveTo>
                    <a:pt x="181610" y="0"/>
                  </a:moveTo>
                  <a:lnTo>
                    <a:pt x="173990" y="0"/>
                  </a:lnTo>
                  <a:lnTo>
                    <a:pt x="171450" y="1270"/>
                  </a:lnTo>
                  <a:lnTo>
                    <a:pt x="167640" y="2539"/>
                  </a:lnTo>
                  <a:lnTo>
                    <a:pt x="160020" y="6350"/>
                  </a:lnTo>
                  <a:lnTo>
                    <a:pt x="154940" y="6350"/>
                  </a:lnTo>
                  <a:lnTo>
                    <a:pt x="152400" y="7620"/>
                  </a:lnTo>
                  <a:lnTo>
                    <a:pt x="148590" y="7620"/>
                  </a:lnTo>
                  <a:lnTo>
                    <a:pt x="140970" y="10160"/>
                  </a:lnTo>
                  <a:lnTo>
                    <a:pt x="135890" y="12700"/>
                  </a:lnTo>
                  <a:lnTo>
                    <a:pt x="132080" y="16510"/>
                  </a:lnTo>
                  <a:lnTo>
                    <a:pt x="127000" y="20320"/>
                  </a:lnTo>
                  <a:lnTo>
                    <a:pt x="115570" y="20320"/>
                  </a:lnTo>
                  <a:lnTo>
                    <a:pt x="106680" y="21589"/>
                  </a:lnTo>
                  <a:lnTo>
                    <a:pt x="93980" y="24130"/>
                  </a:lnTo>
                  <a:lnTo>
                    <a:pt x="88900" y="27939"/>
                  </a:lnTo>
                  <a:lnTo>
                    <a:pt x="85090" y="30480"/>
                  </a:lnTo>
                  <a:lnTo>
                    <a:pt x="81280" y="35560"/>
                  </a:lnTo>
                  <a:lnTo>
                    <a:pt x="76200" y="41910"/>
                  </a:lnTo>
                  <a:lnTo>
                    <a:pt x="73660" y="46989"/>
                  </a:lnTo>
                  <a:lnTo>
                    <a:pt x="77470" y="46989"/>
                  </a:lnTo>
                  <a:lnTo>
                    <a:pt x="78740" y="48260"/>
                  </a:lnTo>
                  <a:lnTo>
                    <a:pt x="78740" y="50800"/>
                  </a:lnTo>
                  <a:lnTo>
                    <a:pt x="77470" y="50800"/>
                  </a:lnTo>
                  <a:lnTo>
                    <a:pt x="74930" y="52070"/>
                  </a:lnTo>
                  <a:lnTo>
                    <a:pt x="71120" y="53339"/>
                  </a:lnTo>
                  <a:lnTo>
                    <a:pt x="64770" y="55880"/>
                  </a:lnTo>
                  <a:lnTo>
                    <a:pt x="62230" y="58420"/>
                  </a:lnTo>
                  <a:lnTo>
                    <a:pt x="59690" y="62230"/>
                  </a:lnTo>
                  <a:lnTo>
                    <a:pt x="55880" y="63500"/>
                  </a:lnTo>
                  <a:lnTo>
                    <a:pt x="181610" y="63500"/>
                  </a:lnTo>
                  <a:lnTo>
                    <a:pt x="181610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6" name="object 1116"/>
            <p:cNvSpPr/>
            <p:nvPr/>
          </p:nvSpPr>
          <p:spPr>
            <a:xfrm>
              <a:off x="2313940" y="1777999"/>
              <a:ext cx="38100" cy="467359"/>
            </a:xfrm>
            <a:custGeom>
              <a:avLst/>
              <a:gdLst/>
              <a:ahLst/>
              <a:cxnLst/>
              <a:rect l="l" t="t" r="r" b="b"/>
              <a:pathLst>
                <a:path w="38100" h="467360">
                  <a:moveTo>
                    <a:pt x="38100" y="2540"/>
                  </a:moveTo>
                  <a:lnTo>
                    <a:pt x="36830" y="1270"/>
                  </a:lnTo>
                  <a:lnTo>
                    <a:pt x="35560" y="0"/>
                  </a:lnTo>
                  <a:lnTo>
                    <a:pt x="33020" y="2540"/>
                  </a:lnTo>
                  <a:lnTo>
                    <a:pt x="33020" y="441960"/>
                  </a:lnTo>
                  <a:lnTo>
                    <a:pt x="27940" y="444500"/>
                  </a:lnTo>
                  <a:lnTo>
                    <a:pt x="24130" y="447040"/>
                  </a:lnTo>
                  <a:lnTo>
                    <a:pt x="19050" y="449580"/>
                  </a:lnTo>
                  <a:lnTo>
                    <a:pt x="13970" y="454660"/>
                  </a:lnTo>
                  <a:lnTo>
                    <a:pt x="8890" y="457200"/>
                  </a:lnTo>
                  <a:lnTo>
                    <a:pt x="7620" y="458470"/>
                  </a:lnTo>
                  <a:lnTo>
                    <a:pt x="6350" y="458470"/>
                  </a:lnTo>
                  <a:lnTo>
                    <a:pt x="5080" y="459740"/>
                  </a:lnTo>
                  <a:lnTo>
                    <a:pt x="1270" y="462280"/>
                  </a:lnTo>
                  <a:lnTo>
                    <a:pt x="0" y="463550"/>
                  </a:lnTo>
                  <a:lnTo>
                    <a:pt x="1270" y="467360"/>
                  </a:lnTo>
                  <a:lnTo>
                    <a:pt x="5080" y="463550"/>
                  </a:lnTo>
                  <a:lnTo>
                    <a:pt x="7620" y="462280"/>
                  </a:lnTo>
                  <a:lnTo>
                    <a:pt x="8890" y="462280"/>
                  </a:lnTo>
                  <a:lnTo>
                    <a:pt x="11430" y="461010"/>
                  </a:lnTo>
                  <a:lnTo>
                    <a:pt x="12700" y="458470"/>
                  </a:lnTo>
                  <a:lnTo>
                    <a:pt x="17780" y="455930"/>
                  </a:lnTo>
                  <a:lnTo>
                    <a:pt x="21590" y="453390"/>
                  </a:lnTo>
                  <a:lnTo>
                    <a:pt x="24130" y="450850"/>
                  </a:lnTo>
                  <a:lnTo>
                    <a:pt x="29210" y="447040"/>
                  </a:lnTo>
                  <a:lnTo>
                    <a:pt x="35560" y="443230"/>
                  </a:lnTo>
                  <a:lnTo>
                    <a:pt x="36830" y="443230"/>
                  </a:lnTo>
                  <a:lnTo>
                    <a:pt x="36830" y="442595"/>
                  </a:lnTo>
                  <a:lnTo>
                    <a:pt x="36830" y="441960"/>
                  </a:lnTo>
                  <a:lnTo>
                    <a:pt x="38100" y="441960"/>
                  </a:lnTo>
                  <a:lnTo>
                    <a:pt x="38100" y="3810"/>
                  </a:lnTo>
                  <a:lnTo>
                    <a:pt x="381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7" name="object 1117"/>
            <p:cNvSpPr/>
            <p:nvPr/>
          </p:nvSpPr>
          <p:spPr>
            <a:xfrm>
              <a:off x="2165349" y="1777999"/>
              <a:ext cx="184150" cy="46736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18" name="object 1118"/>
            <p:cNvSpPr/>
            <p:nvPr/>
          </p:nvSpPr>
          <p:spPr>
            <a:xfrm>
              <a:off x="2199640" y="185038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30" y="361950"/>
                  </a:lnTo>
                  <a:lnTo>
                    <a:pt x="92710" y="363220"/>
                  </a:lnTo>
                  <a:lnTo>
                    <a:pt x="114300" y="363220"/>
                  </a:lnTo>
                  <a:lnTo>
                    <a:pt x="115570" y="365760"/>
                  </a:lnTo>
                  <a:lnTo>
                    <a:pt x="116840" y="370839"/>
                  </a:lnTo>
                  <a:lnTo>
                    <a:pt x="120650" y="375920"/>
                  </a:lnTo>
                  <a:lnTo>
                    <a:pt x="127000" y="382270"/>
                  </a:lnTo>
                  <a:lnTo>
                    <a:pt x="129540" y="381000"/>
                  </a:lnTo>
                  <a:lnTo>
                    <a:pt x="132080" y="378460"/>
                  </a:lnTo>
                  <a:lnTo>
                    <a:pt x="135890" y="377189"/>
                  </a:lnTo>
                  <a:lnTo>
                    <a:pt x="138430" y="374650"/>
                  </a:lnTo>
                  <a:lnTo>
                    <a:pt x="140970" y="373380"/>
                  </a:lnTo>
                  <a:lnTo>
                    <a:pt x="143510" y="370839"/>
                  </a:lnTo>
                  <a:lnTo>
                    <a:pt x="144780" y="370839"/>
                  </a:lnTo>
                  <a:lnTo>
                    <a:pt x="146050" y="369570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80" y="251460"/>
                  </a:moveTo>
                  <a:lnTo>
                    <a:pt x="3810" y="251460"/>
                  </a:lnTo>
                  <a:lnTo>
                    <a:pt x="2540" y="255270"/>
                  </a:lnTo>
                  <a:lnTo>
                    <a:pt x="2540" y="259080"/>
                  </a:lnTo>
                  <a:lnTo>
                    <a:pt x="1270" y="262889"/>
                  </a:lnTo>
                  <a:lnTo>
                    <a:pt x="0" y="262889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90" y="274320"/>
                  </a:lnTo>
                  <a:lnTo>
                    <a:pt x="10160" y="276860"/>
                  </a:lnTo>
                  <a:lnTo>
                    <a:pt x="11430" y="278130"/>
                  </a:lnTo>
                  <a:lnTo>
                    <a:pt x="11430" y="285750"/>
                  </a:lnTo>
                  <a:lnTo>
                    <a:pt x="10160" y="287020"/>
                  </a:lnTo>
                  <a:lnTo>
                    <a:pt x="5080" y="289560"/>
                  </a:lnTo>
                  <a:lnTo>
                    <a:pt x="3810" y="290830"/>
                  </a:lnTo>
                  <a:lnTo>
                    <a:pt x="3810" y="293370"/>
                  </a:lnTo>
                  <a:lnTo>
                    <a:pt x="1270" y="298450"/>
                  </a:lnTo>
                  <a:lnTo>
                    <a:pt x="2540" y="300989"/>
                  </a:lnTo>
                  <a:lnTo>
                    <a:pt x="5080" y="303530"/>
                  </a:lnTo>
                  <a:lnTo>
                    <a:pt x="8890" y="306070"/>
                  </a:lnTo>
                  <a:lnTo>
                    <a:pt x="11430" y="309880"/>
                  </a:lnTo>
                  <a:lnTo>
                    <a:pt x="12700" y="311150"/>
                  </a:lnTo>
                  <a:lnTo>
                    <a:pt x="13970" y="313689"/>
                  </a:lnTo>
                  <a:lnTo>
                    <a:pt x="16510" y="321310"/>
                  </a:lnTo>
                  <a:lnTo>
                    <a:pt x="16510" y="322580"/>
                  </a:lnTo>
                  <a:lnTo>
                    <a:pt x="15240" y="332739"/>
                  </a:lnTo>
                  <a:lnTo>
                    <a:pt x="16510" y="341630"/>
                  </a:lnTo>
                  <a:lnTo>
                    <a:pt x="17780" y="349250"/>
                  </a:lnTo>
                  <a:lnTo>
                    <a:pt x="20320" y="355600"/>
                  </a:lnTo>
                  <a:lnTo>
                    <a:pt x="30480" y="363220"/>
                  </a:lnTo>
                  <a:lnTo>
                    <a:pt x="38100" y="364489"/>
                  </a:lnTo>
                  <a:lnTo>
                    <a:pt x="46990" y="364489"/>
                  </a:lnTo>
                  <a:lnTo>
                    <a:pt x="54610" y="363220"/>
                  </a:lnTo>
                  <a:lnTo>
                    <a:pt x="68580" y="363220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70"/>
                  </a:lnTo>
                  <a:lnTo>
                    <a:pt x="13970" y="293370"/>
                  </a:lnTo>
                  <a:lnTo>
                    <a:pt x="11430" y="275589"/>
                  </a:lnTo>
                  <a:lnTo>
                    <a:pt x="8890" y="266700"/>
                  </a:lnTo>
                  <a:lnTo>
                    <a:pt x="6350" y="256539"/>
                  </a:lnTo>
                  <a:lnTo>
                    <a:pt x="5080" y="252730"/>
                  </a:lnTo>
                  <a:lnTo>
                    <a:pt x="5080" y="251460"/>
                  </a:lnTo>
                  <a:close/>
                </a:path>
                <a:path w="146050" h="382269">
                  <a:moveTo>
                    <a:pt x="107950" y="363220"/>
                  </a:moveTo>
                  <a:lnTo>
                    <a:pt x="95250" y="363220"/>
                  </a:lnTo>
                  <a:lnTo>
                    <a:pt x="97790" y="364489"/>
                  </a:lnTo>
                  <a:lnTo>
                    <a:pt x="105410" y="364489"/>
                  </a:lnTo>
                  <a:lnTo>
                    <a:pt x="107950" y="363220"/>
                  </a:lnTo>
                  <a:close/>
                </a:path>
                <a:path w="146050" h="382269">
                  <a:moveTo>
                    <a:pt x="67310" y="0"/>
                  </a:moveTo>
                  <a:lnTo>
                    <a:pt x="63500" y="1270"/>
                  </a:lnTo>
                  <a:lnTo>
                    <a:pt x="59690" y="3810"/>
                  </a:lnTo>
                  <a:lnTo>
                    <a:pt x="54610" y="6350"/>
                  </a:lnTo>
                  <a:lnTo>
                    <a:pt x="52070" y="8889"/>
                  </a:lnTo>
                  <a:lnTo>
                    <a:pt x="46990" y="11430"/>
                  </a:lnTo>
                  <a:lnTo>
                    <a:pt x="41910" y="19050"/>
                  </a:lnTo>
                  <a:lnTo>
                    <a:pt x="39370" y="25400"/>
                  </a:lnTo>
                  <a:lnTo>
                    <a:pt x="35560" y="38100"/>
                  </a:lnTo>
                  <a:lnTo>
                    <a:pt x="30480" y="52070"/>
                  </a:lnTo>
                  <a:lnTo>
                    <a:pt x="27940" y="63500"/>
                  </a:lnTo>
                  <a:lnTo>
                    <a:pt x="27940" y="80010"/>
                  </a:lnTo>
                  <a:lnTo>
                    <a:pt x="25400" y="87630"/>
                  </a:lnTo>
                  <a:lnTo>
                    <a:pt x="22860" y="91439"/>
                  </a:lnTo>
                  <a:lnTo>
                    <a:pt x="19050" y="99060"/>
                  </a:lnTo>
                  <a:lnTo>
                    <a:pt x="13970" y="106680"/>
                  </a:lnTo>
                  <a:lnTo>
                    <a:pt x="11430" y="113030"/>
                  </a:lnTo>
                  <a:lnTo>
                    <a:pt x="16510" y="123189"/>
                  </a:lnTo>
                  <a:lnTo>
                    <a:pt x="17780" y="129539"/>
                  </a:lnTo>
                  <a:lnTo>
                    <a:pt x="17780" y="132080"/>
                  </a:lnTo>
                  <a:lnTo>
                    <a:pt x="16510" y="134620"/>
                  </a:lnTo>
                  <a:lnTo>
                    <a:pt x="16510" y="137160"/>
                  </a:lnTo>
                  <a:lnTo>
                    <a:pt x="15240" y="137160"/>
                  </a:lnTo>
                  <a:lnTo>
                    <a:pt x="15240" y="138430"/>
                  </a:lnTo>
                  <a:lnTo>
                    <a:pt x="17780" y="143510"/>
                  </a:lnTo>
                  <a:lnTo>
                    <a:pt x="17780" y="152400"/>
                  </a:lnTo>
                  <a:lnTo>
                    <a:pt x="16510" y="160020"/>
                  </a:lnTo>
                  <a:lnTo>
                    <a:pt x="16510" y="166370"/>
                  </a:lnTo>
                  <a:lnTo>
                    <a:pt x="19050" y="167639"/>
                  </a:lnTo>
                  <a:lnTo>
                    <a:pt x="20320" y="167639"/>
                  </a:lnTo>
                  <a:lnTo>
                    <a:pt x="24130" y="171450"/>
                  </a:lnTo>
                  <a:lnTo>
                    <a:pt x="26670" y="176530"/>
                  </a:lnTo>
                  <a:lnTo>
                    <a:pt x="26670" y="182880"/>
                  </a:lnTo>
                  <a:lnTo>
                    <a:pt x="25400" y="187960"/>
                  </a:lnTo>
                  <a:lnTo>
                    <a:pt x="22860" y="191770"/>
                  </a:lnTo>
                  <a:lnTo>
                    <a:pt x="12700" y="212089"/>
                  </a:lnTo>
                  <a:lnTo>
                    <a:pt x="11430" y="218439"/>
                  </a:lnTo>
                  <a:lnTo>
                    <a:pt x="10160" y="226060"/>
                  </a:lnTo>
                  <a:lnTo>
                    <a:pt x="10160" y="233680"/>
                  </a:lnTo>
                  <a:lnTo>
                    <a:pt x="11430" y="246380"/>
                  </a:lnTo>
                  <a:lnTo>
                    <a:pt x="13970" y="281939"/>
                  </a:lnTo>
                  <a:lnTo>
                    <a:pt x="13970" y="293370"/>
                  </a:lnTo>
                  <a:lnTo>
                    <a:pt x="146050" y="293370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60" y="189230"/>
                  </a:lnTo>
                  <a:lnTo>
                    <a:pt x="93980" y="185420"/>
                  </a:lnTo>
                  <a:lnTo>
                    <a:pt x="90170" y="180339"/>
                  </a:lnTo>
                  <a:lnTo>
                    <a:pt x="85090" y="175260"/>
                  </a:lnTo>
                  <a:lnTo>
                    <a:pt x="80010" y="166370"/>
                  </a:lnTo>
                  <a:lnTo>
                    <a:pt x="76200" y="156210"/>
                  </a:lnTo>
                  <a:lnTo>
                    <a:pt x="73660" y="144780"/>
                  </a:lnTo>
                  <a:lnTo>
                    <a:pt x="72390" y="138430"/>
                  </a:lnTo>
                  <a:lnTo>
                    <a:pt x="68580" y="128270"/>
                  </a:lnTo>
                  <a:lnTo>
                    <a:pt x="64770" y="115570"/>
                  </a:lnTo>
                  <a:lnTo>
                    <a:pt x="63500" y="104139"/>
                  </a:lnTo>
                  <a:lnTo>
                    <a:pt x="63500" y="71120"/>
                  </a:lnTo>
                  <a:lnTo>
                    <a:pt x="59690" y="59689"/>
                  </a:lnTo>
                  <a:lnTo>
                    <a:pt x="58420" y="52070"/>
                  </a:lnTo>
                  <a:lnTo>
                    <a:pt x="57150" y="45720"/>
                  </a:lnTo>
                  <a:lnTo>
                    <a:pt x="59690" y="40639"/>
                  </a:lnTo>
                  <a:lnTo>
                    <a:pt x="60960" y="36830"/>
                  </a:lnTo>
                  <a:lnTo>
                    <a:pt x="62230" y="31750"/>
                  </a:lnTo>
                  <a:lnTo>
                    <a:pt x="62230" y="24130"/>
                  </a:lnTo>
                  <a:lnTo>
                    <a:pt x="64770" y="6350"/>
                  </a:lnTo>
                  <a:lnTo>
                    <a:pt x="67310" y="0"/>
                  </a:lnTo>
                  <a:close/>
                </a:path>
                <a:path w="146050" h="382269">
                  <a:moveTo>
                    <a:pt x="133350" y="157480"/>
                  </a:moveTo>
                  <a:lnTo>
                    <a:pt x="123190" y="157480"/>
                  </a:lnTo>
                  <a:lnTo>
                    <a:pt x="118110" y="160020"/>
                  </a:lnTo>
                  <a:lnTo>
                    <a:pt x="115570" y="162560"/>
                  </a:lnTo>
                  <a:lnTo>
                    <a:pt x="113030" y="163830"/>
                  </a:lnTo>
                  <a:lnTo>
                    <a:pt x="109220" y="167639"/>
                  </a:lnTo>
                  <a:lnTo>
                    <a:pt x="106680" y="172720"/>
                  </a:lnTo>
                  <a:lnTo>
                    <a:pt x="106680" y="179070"/>
                  </a:lnTo>
                  <a:lnTo>
                    <a:pt x="101600" y="179070"/>
                  </a:lnTo>
                  <a:lnTo>
                    <a:pt x="101600" y="184150"/>
                  </a:lnTo>
                  <a:lnTo>
                    <a:pt x="102870" y="187960"/>
                  </a:lnTo>
                  <a:lnTo>
                    <a:pt x="102870" y="190500"/>
                  </a:lnTo>
                  <a:lnTo>
                    <a:pt x="146050" y="190500"/>
                  </a:lnTo>
                  <a:lnTo>
                    <a:pt x="146050" y="179070"/>
                  </a:lnTo>
                  <a:lnTo>
                    <a:pt x="106680" y="179070"/>
                  </a:lnTo>
                  <a:lnTo>
                    <a:pt x="100330" y="177800"/>
                  </a:lnTo>
                  <a:lnTo>
                    <a:pt x="146050" y="177800"/>
                  </a:lnTo>
                  <a:lnTo>
                    <a:pt x="146050" y="163830"/>
                  </a:lnTo>
                  <a:lnTo>
                    <a:pt x="143510" y="162560"/>
                  </a:lnTo>
                  <a:lnTo>
                    <a:pt x="140970" y="160020"/>
                  </a:lnTo>
                  <a:lnTo>
                    <a:pt x="138430" y="160020"/>
                  </a:lnTo>
                  <a:lnTo>
                    <a:pt x="133350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9" name="object 1119"/>
            <p:cNvSpPr/>
            <p:nvPr/>
          </p:nvSpPr>
          <p:spPr>
            <a:xfrm>
              <a:off x="1797050" y="2219959"/>
              <a:ext cx="552450" cy="707390"/>
            </a:xfrm>
            <a:custGeom>
              <a:avLst/>
              <a:gdLst/>
              <a:ahLst/>
              <a:cxnLst/>
              <a:rect l="l" t="t" r="r" b="b"/>
              <a:pathLst>
                <a:path w="552450" h="707389">
                  <a:moveTo>
                    <a:pt x="552450" y="0"/>
                  </a:moveTo>
                  <a:lnTo>
                    <a:pt x="546100" y="3810"/>
                  </a:lnTo>
                  <a:lnTo>
                    <a:pt x="541019" y="6350"/>
                  </a:lnTo>
                  <a:lnTo>
                    <a:pt x="537210" y="8889"/>
                  </a:lnTo>
                  <a:lnTo>
                    <a:pt x="533400" y="12700"/>
                  </a:lnTo>
                  <a:lnTo>
                    <a:pt x="528319" y="15239"/>
                  </a:lnTo>
                  <a:lnTo>
                    <a:pt x="523239" y="20319"/>
                  </a:lnTo>
                  <a:lnTo>
                    <a:pt x="519430" y="21589"/>
                  </a:lnTo>
                  <a:lnTo>
                    <a:pt x="515619" y="25400"/>
                  </a:lnTo>
                  <a:lnTo>
                    <a:pt x="511810" y="27939"/>
                  </a:lnTo>
                  <a:lnTo>
                    <a:pt x="504189" y="35560"/>
                  </a:lnTo>
                  <a:lnTo>
                    <a:pt x="502919" y="39369"/>
                  </a:lnTo>
                  <a:lnTo>
                    <a:pt x="500380" y="41910"/>
                  </a:lnTo>
                  <a:lnTo>
                    <a:pt x="497839" y="43179"/>
                  </a:lnTo>
                  <a:lnTo>
                    <a:pt x="487680" y="45719"/>
                  </a:lnTo>
                  <a:lnTo>
                    <a:pt x="482600" y="48260"/>
                  </a:lnTo>
                  <a:lnTo>
                    <a:pt x="469900" y="53339"/>
                  </a:lnTo>
                  <a:lnTo>
                    <a:pt x="463550" y="54610"/>
                  </a:lnTo>
                  <a:lnTo>
                    <a:pt x="457200" y="58419"/>
                  </a:lnTo>
                  <a:lnTo>
                    <a:pt x="444500" y="63500"/>
                  </a:lnTo>
                  <a:lnTo>
                    <a:pt x="439419" y="66039"/>
                  </a:lnTo>
                  <a:lnTo>
                    <a:pt x="433069" y="68579"/>
                  </a:lnTo>
                  <a:lnTo>
                    <a:pt x="427989" y="72389"/>
                  </a:lnTo>
                  <a:lnTo>
                    <a:pt x="420369" y="77469"/>
                  </a:lnTo>
                  <a:lnTo>
                    <a:pt x="417830" y="80010"/>
                  </a:lnTo>
                  <a:lnTo>
                    <a:pt x="411480" y="85089"/>
                  </a:lnTo>
                  <a:lnTo>
                    <a:pt x="381000" y="105410"/>
                  </a:lnTo>
                  <a:lnTo>
                    <a:pt x="368300" y="113029"/>
                  </a:lnTo>
                  <a:lnTo>
                    <a:pt x="365760" y="115569"/>
                  </a:lnTo>
                  <a:lnTo>
                    <a:pt x="360680" y="125729"/>
                  </a:lnTo>
                  <a:lnTo>
                    <a:pt x="359410" y="129539"/>
                  </a:lnTo>
                  <a:lnTo>
                    <a:pt x="359410" y="130810"/>
                  </a:lnTo>
                  <a:lnTo>
                    <a:pt x="349250" y="143510"/>
                  </a:lnTo>
                  <a:lnTo>
                    <a:pt x="339089" y="158750"/>
                  </a:lnTo>
                  <a:lnTo>
                    <a:pt x="327660" y="175260"/>
                  </a:lnTo>
                  <a:lnTo>
                    <a:pt x="317500" y="190500"/>
                  </a:lnTo>
                  <a:lnTo>
                    <a:pt x="293369" y="231139"/>
                  </a:lnTo>
                  <a:lnTo>
                    <a:pt x="275589" y="274319"/>
                  </a:lnTo>
                  <a:lnTo>
                    <a:pt x="270510" y="292100"/>
                  </a:lnTo>
                  <a:lnTo>
                    <a:pt x="264160" y="308610"/>
                  </a:lnTo>
                  <a:lnTo>
                    <a:pt x="248919" y="353060"/>
                  </a:lnTo>
                  <a:lnTo>
                    <a:pt x="224789" y="394969"/>
                  </a:lnTo>
                  <a:lnTo>
                    <a:pt x="213360" y="414019"/>
                  </a:lnTo>
                  <a:lnTo>
                    <a:pt x="189230" y="449579"/>
                  </a:lnTo>
                  <a:lnTo>
                    <a:pt x="171450" y="496569"/>
                  </a:lnTo>
                  <a:lnTo>
                    <a:pt x="154939" y="501650"/>
                  </a:lnTo>
                  <a:lnTo>
                    <a:pt x="138430" y="508000"/>
                  </a:lnTo>
                  <a:lnTo>
                    <a:pt x="121919" y="513079"/>
                  </a:lnTo>
                  <a:lnTo>
                    <a:pt x="107950" y="520700"/>
                  </a:lnTo>
                  <a:lnTo>
                    <a:pt x="66039" y="541019"/>
                  </a:lnTo>
                  <a:lnTo>
                    <a:pt x="33019" y="567689"/>
                  </a:lnTo>
                  <a:lnTo>
                    <a:pt x="10160" y="600710"/>
                  </a:lnTo>
                  <a:lnTo>
                    <a:pt x="0" y="643889"/>
                  </a:lnTo>
                  <a:lnTo>
                    <a:pt x="5080" y="642619"/>
                  </a:lnTo>
                  <a:lnTo>
                    <a:pt x="20319" y="642619"/>
                  </a:lnTo>
                  <a:lnTo>
                    <a:pt x="31750" y="654050"/>
                  </a:lnTo>
                  <a:lnTo>
                    <a:pt x="41910" y="666750"/>
                  </a:lnTo>
                  <a:lnTo>
                    <a:pt x="46989" y="671829"/>
                  </a:lnTo>
                  <a:lnTo>
                    <a:pt x="52069" y="675639"/>
                  </a:lnTo>
                  <a:lnTo>
                    <a:pt x="57150" y="678179"/>
                  </a:lnTo>
                  <a:lnTo>
                    <a:pt x="63500" y="680719"/>
                  </a:lnTo>
                  <a:lnTo>
                    <a:pt x="69850" y="680719"/>
                  </a:lnTo>
                  <a:lnTo>
                    <a:pt x="74930" y="681989"/>
                  </a:lnTo>
                  <a:lnTo>
                    <a:pt x="81280" y="684529"/>
                  </a:lnTo>
                  <a:lnTo>
                    <a:pt x="90169" y="689610"/>
                  </a:lnTo>
                  <a:lnTo>
                    <a:pt x="99060" y="693419"/>
                  </a:lnTo>
                  <a:lnTo>
                    <a:pt x="109219" y="698500"/>
                  </a:lnTo>
                  <a:lnTo>
                    <a:pt x="121919" y="703579"/>
                  </a:lnTo>
                  <a:lnTo>
                    <a:pt x="134619" y="706119"/>
                  </a:lnTo>
                  <a:lnTo>
                    <a:pt x="149860" y="707389"/>
                  </a:lnTo>
                  <a:lnTo>
                    <a:pt x="191769" y="707389"/>
                  </a:lnTo>
                  <a:lnTo>
                    <a:pt x="213360" y="703579"/>
                  </a:lnTo>
                  <a:lnTo>
                    <a:pt x="219710" y="703579"/>
                  </a:lnTo>
                  <a:lnTo>
                    <a:pt x="224789" y="701039"/>
                  </a:lnTo>
                  <a:lnTo>
                    <a:pt x="231139" y="699769"/>
                  </a:lnTo>
                  <a:lnTo>
                    <a:pt x="241300" y="694689"/>
                  </a:lnTo>
                  <a:lnTo>
                    <a:pt x="245110" y="692150"/>
                  </a:lnTo>
                  <a:lnTo>
                    <a:pt x="252730" y="684529"/>
                  </a:lnTo>
                  <a:lnTo>
                    <a:pt x="255269" y="680719"/>
                  </a:lnTo>
                  <a:lnTo>
                    <a:pt x="256539" y="678179"/>
                  </a:lnTo>
                  <a:lnTo>
                    <a:pt x="259080" y="675639"/>
                  </a:lnTo>
                  <a:lnTo>
                    <a:pt x="260350" y="673100"/>
                  </a:lnTo>
                  <a:lnTo>
                    <a:pt x="265430" y="668019"/>
                  </a:lnTo>
                  <a:lnTo>
                    <a:pt x="270510" y="665479"/>
                  </a:lnTo>
                  <a:lnTo>
                    <a:pt x="278130" y="662939"/>
                  </a:lnTo>
                  <a:lnTo>
                    <a:pt x="284480" y="660400"/>
                  </a:lnTo>
                  <a:lnTo>
                    <a:pt x="292100" y="656589"/>
                  </a:lnTo>
                  <a:lnTo>
                    <a:pt x="303530" y="647700"/>
                  </a:lnTo>
                  <a:lnTo>
                    <a:pt x="309880" y="643889"/>
                  </a:lnTo>
                  <a:lnTo>
                    <a:pt x="341630" y="612139"/>
                  </a:lnTo>
                  <a:lnTo>
                    <a:pt x="359410" y="596900"/>
                  </a:lnTo>
                  <a:lnTo>
                    <a:pt x="368300" y="588010"/>
                  </a:lnTo>
                  <a:lnTo>
                    <a:pt x="410210" y="552450"/>
                  </a:lnTo>
                  <a:lnTo>
                    <a:pt x="416560" y="547369"/>
                  </a:lnTo>
                  <a:lnTo>
                    <a:pt x="422910" y="543560"/>
                  </a:lnTo>
                  <a:lnTo>
                    <a:pt x="427989" y="539750"/>
                  </a:lnTo>
                  <a:lnTo>
                    <a:pt x="430530" y="537210"/>
                  </a:lnTo>
                  <a:lnTo>
                    <a:pt x="433069" y="535939"/>
                  </a:lnTo>
                  <a:lnTo>
                    <a:pt x="429260" y="566419"/>
                  </a:lnTo>
                  <a:lnTo>
                    <a:pt x="426719" y="603250"/>
                  </a:lnTo>
                  <a:lnTo>
                    <a:pt x="427989" y="640079"/>
                  </a:lnTo>
                  <a:lnTo>
                    <a:pt x="430530" y="674369"/>
                  </a:lnTo>
                  <a:lnTo>
                    <a:pt x="552450" y="674369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0" name="object 1120"/>
            <p:cNvSpPr/>
            <p:nvPr/>
          </p:nvSpPr>
          <p:spPr>
            <a:xfrm>
              <a:off x="1795780" y="221741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69">
                  <a:moveTo>
                    <a:pt x="556260" y="2540"/>
                  </a:moveTo>
                  <a:lnTo>
                    <a:pt x="554977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29260" y="605790"/>
                  </a:lnTo>
                  <a:lnTo>
                    <a:pt x="431800" y="568960"/>
                  </a:lnTo>
                  <a:lnTo>
                    <a:pt x="436626" y="540004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394970" y="566420"/>
                  </a:lnTo>
                  <a:lnTo>
                    <a:pt x="38608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7500" y="637540"/>
                  </a:lnTo>
                  <a:lnTo>
                    <a:pt x="314960" y="641350"/>
                  </a:lnTo>
                  <a:lnTo>
                    <a:pt x="304800" y="648970"/>
                  </a:lnTo>
                  <a:lnTo>
                    <a:pt x="285750" y="660400"/>
                  </a:lnTo>
                  <a:lnTo>
                    <a:pt x="278130" y="664210"/>
                  </a:lnTo>
                  <a:lnTo>
                    <a:pt x="271780" y="66675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2890" y="671830"/>
                  </a:lnTo>
                  <a:lnTo>
                    <a:pt x="261620" y="67437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5110" y="693420"/>
                  </a:lnTo>
                  <a:lnTo>
                    <a:pt x="237490" y="69850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91440" y="690880"/>
                  </a:lnTo>
                  <a:lnTo>
                    <a:pt x="83820" y="685800"/>
                  </a:lnTo>
                  <a:lnTo>
                    <a:pt x="7112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53340" y="675640"/>
                  </a:lnTo>
                  <a:lnTo>
                    <a:pt x="49530" y="671830"/>
                  </a:lnTo>
                  <a:lnTo>
                    <a:pt x="44450" y="668020"/>
                  </a:lnTo>
                  <a:lnTo>
                    <a:pt x="3937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1590" y="643890"/>
                  </a:lnTo>
                  <a:lnTo>
                    <a:pt x="19050" y="643890"/>
                  </a:lnTo>
                  <a:lnTo>
                    <a:pt x="15240" y="642620"/>
                  </a:lnTo>
                  <a:lnTo>
                    <a:pt x="11430" y="642620"/>
                  </a:lnTo>
                  <a:lnTo>
                    <a:pt x="2806" y="644779"/>
                  </a:lnTo>
                  <a:lnTo>
                    <a:pt x="5080" y="631190"/>
                  </a:lnTo>
                  <a:lnTo>
                    <a:pt x="19050" y="593090"/>
                  </a:lnTo>
                  <a:lnTo>
                    <a:pt x="44450" y="562610"/>
                  </a:lnTo>
                  <a:lnTo>
                    <a:pt x="68580" y="546100"/>
                  </a:lnTo>
                  <a:lnTo>
                    <a:pt x="80010" y="538480"/>
                  </a:lnTo>
                  <a:lnTo>
                    <a:pt x="139700" y="51181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3990" y="499110"/>
                  </a:lnTo>
                  <a:lnTo>
                    <a:pt x="174498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56540" y="342900"/>
                  </a:lnTo>
                  <a:lnTo>
                    <a:pt x="266700" y="311150"/>
                  </a:lnTo>
                  <a:lnTo>
                    <a:pt x="279400" y="278130"/>
                  </a:lnTo>
                  <a:lnTo>
                    <a:pt x="295910" y="234950"/>
                  </a:lnTo>
                  <a:lnTo>
                    <a:pt x="320040" y="19431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59740" y="62230"/>
                  </a:lnTo>
                  <a:lnTo>
                    <a:pt x="464820" y="5969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83870" y="52070"/>
                  </a:lnTo>
                  <a:lnTo>
                    <a:pt x="488950" y="4953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60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418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1000" y="10668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195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17500" y="191770"/>
                  </a:lnTo>
                  <a:lnTo>
                    <a:pt x="289560" y="241300"/>
                  </a:lnTo>
                  <a:lnTo>
                    <a:pt x="275590" y="276860"/>
                  </a:lnTo>
                  <a:lnTo>
                    <a:pt x="269240" y="293370"/>
                  </a:lnTo>
                  <a:lnTo>
                    <a:pt x="259080" y="326390"/>
                  </a:lnTo>
                  <a:lnTo>
                    <a:pt x="242570" y="367030"/>
                  </a:lnTo>
                  <a:lnTo>
                    <a:pt x="236220" y="381000"/>
                  </a:lnTo>
                  <a:lnTo>
                    <a:pt x="224790" y="396240"/>
                  </a:lnTo>
                  <a:lnTo>
                    <a:pt x="213360" y="415290"/>
                  </a:lnTo>
                  <a:lnTo>
                    <a:pt x="189230" y="450850"/>
                  </a:lnTo>
                  <a:lnTo>
                    <a:pt x="170802" y="496824"/>
                  </a:lnTo>
                  <a:lnTo>
                    <a:pt x="154940" y="502920"/>
                  </a:lnTo>
                  <a:lnTo>
                    <a:pt x="107950" y="520700"/>
                  </a:lnTo>
                  <a:lnTo>
                    <a:pt x="66040" y="542290"/>
                  </a:lnTo>
                  <a:lnTo>
                    <a:pt x="33020" y="568960"/>
                  </a:lnTo>
                  <a:lnTo>
                    <a:pt x="10160" y="603250"/>
                  </a:lnTo>
                  <a:lnTo>
                    <a:pt x="0" y="646430"/>
                  </a:lnTo>
                  <a:lnTo>
                    <a:pt x="0" y="64770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2540" y="647382"/>
                  </a:lnTo>
                  <a:lnTo>
                    <a:pt x="6350" y="646430"/>
                  </a:lnTo>
                  <a:lnTo>
                    <a:pt x="19050" y="646430"/>
                  </a:lnTo>
                  <a:lnTo>
                    <a:pt x="20320" y="647700"/>
                  </a:lnTo>
                  <a:lnTo>
                    <a:pt x="22860" y="648970"/>
                  </a:lnTo>
                  <a:lnTo>
                    <a:pt x="25400" y="651510"/>
                  </a:lnTo>
                  <a:lnTo>
                    <a:pt x="31750" y="657860"/>
                  </a:lnTo>
                  <a:lnTo>
                    <a:pt x="41910" y="670560"/>
                  </a:lnTo>
                  <a:lnTo>
                    <a:pt x="7112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0170" y="693420"/>
                  </a:lnTo>
                  <a:lnTo>
                    <a:pt x="99060" y="698500"/>
                  </a:lnTo>
                  <a:lnTo>
                    <a:pt x="110490" y="702310"/>
                  </a:lnTo>
                  <a:lnTo>
                    <a:pt x="121920" y="707390"/>
                  </a:lnTo>
                  <a:lnTo>
                    <a:pt x="151130" y="712470"/>
                  </a:lnTo>
                  <a:lnTo>
                    <a:pt x="17653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701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59080" y="681990"/>
                  </a:lnTo>
                  <a:lnTo>
                    <a:pt x="261620" y="679450"/>
                  </a:lnTo>
                  <a:lnTo>
                    <a:pt x="262890" y="675640"/>
                  </a:lnTo>
                  <a:lnTo>
                    <a:pt x="265430" y="674370"/>
                  </a:lnTo>
                  <a:lnTo>
                    <a:pt x="266700" y="671830"/>
                  </a:lnTo>
                  <a:lnTo>
                    <a:pt x="271780" y="669290"/>
                  </a:lnTo>
                  <a:lnTo>
                    <a:pt x="279400" y="666750"/>
                  </a:lnTo>
                  <a:lnTo>
                    <a:pt x="285750" y="664210"/>
                  </a:lnTo>
                  <a:lnTo>
                    <a:pt x="293370" y="660400"/>
                  </a:lnTo>
                  <a:lnTo>
                    <a:pt x="306070" y="65278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19100" y="552450"/>
                  </a:lnTo>
                  <a:lnTo>
                    <a:pt x="424180" y="547370"/>
                  </a:lnTo>
                  <a:lnTo>
                    <a:pt x="429260" y="544830"/>
                  </a:lnTo>
                  <a:lnTo>
                    <a:pt x="432549" y="542645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672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180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1" name="object 1121"/>
            <p:cNvSpPr/>
            <p:nvPr/>
          </p:nvSpPr>
          <p:spPr>
            <a:xfrm>
              <a:off x="1861820" y="2352039"/>
              <a:ext cx="391160" cy="530860"/>
            </a:xfrm>
            <a:custGeom>
              <a:avLst/>
              <a:gdLst/>
              <a:ahLst/>
              <a:cxnLst/>
              <a:rect l="l" t="t" r="r" b="b"/>
              <a:pathLst>
                <a:path w="391160" h="530860">
                  <a:moveTo>
                    <a:pt x="377190" y="0"/>
                  </a:moveTo>
                  <a:lnTo>
                    <a:pt x="375919" y="0"/>
                  </a:lnTo>
                  <a:lnTo>
                    <a:pt x="373380" y="2539"/>
                  </a:lnTo>
                  <a:lnTo>
                    <a:pt x="372110" y="7620"/>
                  </a:lnTo>
                  <a:lnTo>
                    <a:pt x="372110" y="21589"/>
                  </a:lnTo>
                  <a:lnTo>
                    <a:pt x="370840" y="30480"/>
                  </a:lnTo>
                  <a:lnTo>
                    <a:pt x="353060" y="68580"/>
                  </a:lnTo>
                  <a:lnTo>
                    <a:pt x="344169" y="106680"/>
                  </a:lnTo>
                  <a:lnTo>
                    <a:pt x="341630" y="125730"/>
                  </a:lnTo>
                  <a:lnTo>
                    <a:pt x="339090" y="142239"/>
                  </a:lnTo>
                  <a:lnTo>
                    <a:pt x="335280" y="160020"/>
                  </a:lnTo>
                  <a:lnTo>
                    <a:pt x="334010" y="157480"/>
                  </a:lnTo>
                  <a:lnTo>
                    <a:pt x="332740" y="156210"/>
                  </a:lnTo>
                  <a:lnTo>
                    <a:pt x="330200" y="158750"/>
                  </a:lnTo>
                  <a:lnTo>
                    <a:pt x="327660" y="162560"/>
                  </a:lnTo>
                  <a:lnTo>
                    <a:pt x="323850" y="166370"/>
                  </a:lnTo>
                  <a:lnTo>
                    <a:pt x="320040" y="172720"/>
                  </a:lnTo>
                  <a:lnTo>
                    <a:pt x="312419" y="182880"/>
                  </a:lnTo>
                  <a:lnTo>
                    <a:pt x="307340" y="189230"/>
                  </a:lnTo>
                  <a:lnTo>
                    <a:pt x="300990" y="195580"/>
                  </a:lnTo>
                  <a:lnTo>
                    <a:pt x="295910" y="201930"/>
                  </a:lnTo>
                  <a:lnTo>
                    <a:pt x="283210" y="214630"/>
                  </a:lnTo>
                  <a:lnTo>
                    <a:pt x="276860" y="219710"/>
                  </a:lnTo>
                  <a:lnTo>
                    <a:pt x="254000" y="242570"/>
                  </a:lnTo>
                  <a:lnTo>
                    <a:pt x="247650" y="246380"/>
                  </a:lnTo>
                  <a:lnTo>
                    <a:pt x="242569" y="250189"/>
                  </a:lnTo>
                  <a:lnTo>
                    <a:pt x="229869" y="259080"/>
                  </a:lnTo>
                  <a:lnTo>
                    <a:pt x="217169" y="266700"/>
                  </a:lnTo>
                  <a:lnTo>
                    <a:pt x="205740" y="274320"/>
                  </a:lnTo>
                  <a:lnTo>
                    <a:pt x="162560" y="300989"/>
                  </a:lnTo>
                  <a:lnTo>
                    <a:pt x="144780" y="313689"/>
                  </a:lnTo>
                  <a:lnTo>
                    <a:pt x="138430" y="320039"/>
                  </a:lnTo>
                  <a:lnTo>
                    <a:pt x="130810" y="325120"/>
                  </a:lnTo>
                  <a:lnTo>
                    <a:pt x="125730" y="331470"/>
                  </a:lnTo>
                  <a:lnTo>
                    <a:pt x="121919" y="337820"/>
                  </a:lnTo>
                  <a:lnTo>
                    <a:pt x="118110" y="345439"/>
                  </a:lnTo>
                  <a:lnTo>
                    <a:pt x="115569" y="359410"/>
                  </a:lnTo>
                  <a:lnTo>
                    <a:pt x="115569" y="370839"/>
                  </a:lnTo>
                  <a:lnTo>
                    <a:pt x="116840" y="383539"/>
                  </a:lnTo>
                  <a:lnTo>
                    <a:pt x="115569" y="397510"/>
                  </a:lnTo>
                  <a:lnTo>
                    <a:pt x="111760" y="410210"/>
                  </a:lnTo>
                  <a:lnTo>
                    <a:pt x="105410" y="429260"/>
                  </a:lnTo>
                  <a:lnTo>
                    <a:pt x="105410" y="440689"/>
                  </a:lnTo>
                  <a:lnTo>
                    <a:pt x="101600" y="433070"/>
                  </a:lnTo>
                  <a:lnTo>
                    <a:pt x="100330" y="425450"/>
                  </a:lnTo>
                  <a:lnTo>
                    <a:pt x="100330" y="416560"/>
                  </a:lnTo>
                  <a:lnTo>
                    <a:pt x="104140" y="407670"/>
                  </a:lnTo>
                  <a:lnTo>
                    <a:pt x="105410" y="403860"/>
                  </a:lnTo>
                  <a:lnTo>
                    <a:pt x="104140" y="398780"/>
                  </a:lnTo>
                  <a:lnTo>
                    <a:pt x="104140" y="394970"/>
                  </a:lnTo>
                  <a:lnTo>
                    <a:pt x="102869" y="392430"/>
                  </a:lnTo>
                  <a:lnTo>
                    <a:pt x="97790" y="402589"/>
                  </a:lnTo>
                  <a:lnTo>
                    <a:pt x="93980" y="407670"/>
                  </a:lnTo>
                  <a:lnTo>
                    <a:pt x="81280" y="426720"/>
                  </a:lnTo>
                  <a:lnTo>
                    <a:pt x="81280" y="410210"/>
                  </a:lnTo>
                  <a:lnTo>
                    <a:pt x="85090" y="398780"/>
                  </a:lnTo>
                  <a:lnTo>
                    <a:pt x="88900" y="388620"/>
                  </a:lnTo>
                  <a:lnTo>
                    <a:pt x="78740" y="394970"/>
                  </a:lnTo>
                  <a:lnTo>
                    <a:pt x="50800" y="426720"/>
                  </a:lnTo>
                  <a:lnTo>
                    <a:pt x="31750" y="471170"/>
                  </a:lnTo>
                  <a:lnTo>
                    <a:pt x="30480" y="461010"/>
                  </a:lnTo>
                  <a:lnTo>
                    <a:pt x="30480" y="450850"/>
                  </a:lnTo>
                  <a:lnTo>
                    <a:pt x="33019" y="438150"/>
                  </a:lnTo>
                  <a:lnTo>
                    <a:pt x="35560" y="426720"/>
                  </a:lnTo>
                  <a:lnTo>
                    <a:pt x="45719" y="403860"/>
                  </a:lnTo>
                  <a:lnTo>
                    <a:pt x="50800" y="394970"/>
                  </a:lnTo>
                  <a:lnTo>
                    <a:pt x="57150" y="388620"/>
                  </a:lnTo>
                  <a:lnTo>
                    <a:pt x="49530" y="393700"/>
                  </a:lnTo>
                  <a:lnTo>
                    <a:pt x="36830" y="406400"/>
                  </a:lnTo>
                  <a:lnTo>
                    <a:pt x="30480" y="414020"/>
                  </a:lnTo>
                  <a:lnTo>
                    <a:pt x="25400" y="421639"/>
                  </a:lnTo>
                  <a:lnTo>
                    <a:pt x="21590" y="429260"/>
                  </a:lnTo>
                  <a:lnTo>
                    <a:pt x="17780" y="435610"/>
                  </a:lnTo>
                  <a:lnTo>
                    <a:pt x="15240" y="441960"/>
                  </a:lnTo>
                  <a:lnTo>
                    <a:pt x="11430" y="455930"/>
                  </a:lnTo>
                  <a:lnTo>
                    <a:pt x="8890" y="468630"/>
                  </a:lnTo>
                  <a:lnTo>
                    <a:pt x="6350" y="480060"/>
                  </a:lnTo>
                  <a:lnTo>
                    <a:pt x="3810" y="494030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39"/>
                  </a:lnTo>
                  <a:lnTo>
                    <a:pt x="3810" y="518160"/>
                  </a:lnTo>
                  <a:lnTo>
                    <a:pt x="8890" y="523239"/>
                  </a:lnTo>
                  <a:lnTo>
                    <a:pt x="13969" y="527050"/>
                  </a:lnTo>
                  <a:lnTo>
                    <a:pt x="21590" y="529589"/>
                  </a:lnTo>
                  <a:lnTo>
                    <a:pt x="27940" y="530860"/>
                  </a:lnTo>
                  <a:lnTo>
                    <a:pt x="49530" y="530860"/>
                  </a:lnTo>
                  <a:lnTo>
                    <a:pt x="55880" y="529589"/>
                  </a:lnTo>
                  <a:lnTo>
                    <a:pt x="62230" y="527050"/>
                  </a:lnTo>
                  <a:lnTo>
                    <a:pt x="69850" y="523239"/>
                  </a:lnTo>
                  <a:lnTo>
                    <a:pt x="74930" y="518160"/>
                  </a:lnTo>
                  <a:lnTo>
                    <a:pt x="81280" y="513080"/>
                  </a:lnTo>
                  <a:lnTo>
                    <a:pt x="85090" y="508000"/>
                  </a:lnTo>
                  <a:lnTo>
                    <a:pt x="88900" y="504189"/>
                  </a:lnTo>
                  <a:lnTo>
                    <a:pt x="90169" y="501650"/>
                  </a:lnTo>
                  <a:lnTo>
                    <a:pt x="93980" y="500380"/>
                  </a:lnTo>
                  <a:lnTo>
                    <a:pt x="97790" y="501650"/>
                  </a:lnTo>
                  <a:lnTo>
                    <a:pt x="100330" y="504189"/>
                  </a:lnTo>
                  <a:lnTo>
                    <a:pt x="104140" y="502920"/>
                  </a:lnTo>
                  <a:lnTo>
                    <a:pt x="106680" y="501650"/>
                  </a:lnTo>
                  <a:lnTo>
                    <a:pt x="107950" y="499110"/>
                  </a:lnTo>
                  <a:lnTo>
                    <a:pt x="110490" y="497839"/>
                  </a:lnTo>
                  <a:lnTo>
                    <a:pt x="114300" y="495300"/>
                  </a:lnTo>
                  <a:lnTo>
                    <a:pt x="116840" y="494030"/>
                  </a:lnTo>
                  <a:lnTo>
                    <a:pt x="120650" y="492760"/>
                  </a:lnTo>
                  <a:lnTo>
                    <a:pt x="123190" y="491489"/>
                  </a:lnTo>
                  <a:lnTo>
                    <a:pt x="134619" y="487680"/>
                  </a:lnTo>
                  <a:lnTo>
                    <a:pt x="138430" y="483870"/>
                  </a:lnTo>
                  <a:lnTo>
                    <a:pt x="140969" y="480060"/>
                  </a:lnTo>
                  <a:lnTo>
                    <a:pt x="144780" y="476250"/>
                  </a:lnTo>
                  <a:lnTo>
                    <a:pt x="149860" y="468630"/>
                  </a:lnTo>
                  <a:lnTo>
                    <a:pt x="151130" y="464820"/>
                  </a:lnTo>
                  <a:lnTo>
                    <a:pt x="154940" y="461010"/>
                  </a:lnTo>
                  <a:lnTo>
                    <a:pt x="162560" y="454660"/>
                  </a:lnTo>
                  <a:lnTo>
                    <a:pt x="184150" y="438150"/>
                  </a:lnTo>
                  <a:lnTo>
                    <a:pt x="196850" y="430530"/>
                  </a:lnTo>
                  <a:lnTo>
                    <a:pt x="208280" y="420370"/>
                  </a:lnTo>
                  <a:lnTo>
                    <a:pt x="218440" y="412750"/>
                  </a:lnTo>
                  <a:lnTo>
                    <a:pt x="227330" y="405130"/>
                  </a:lnTo>
                  <a:lnTo>
                    <a:pt x="233680" y="396239"/>
                  </a:lnTo>
                  <a:lnTo>
                    <a:pt x="242569" y="386080"/>
                  </a:lnTo>
                  <a:lnTo>
                    <a:pt x="251460" y="374650"/>
                  </a:lnTo>
                  <a:lnTo>
                    <a:pt x="260350" y="361950"/>
                  </a:lnTo>
                  <a:lnTo>
                    <a:pt x="270510" y="349250"/>
                  </a:lnTo>
                  <a:lnTo>
                    <a:pt x="278130" y="337820"/>
                  </a:lnTo>
                  <a:lnTo>
                    <a:pt x="284480" y="327660"/>
                  </a:lnTo>
                  <a:lnTo>
                    <a:pt x="289560" y="320039"/>
                  </a:lnTo>
                  <a:lnTo>
                    <a:pt x="292100" y="313689"/>
                  </a:lnTo>
                  <a:lnTo>
                    <a:pt x="295910" y="309880"/>
                  </a:lnTo>
                  <a:lnTo>
                    <a:pt x="300990" y="308610"/>
                  </a:lnTo>
                  <a:lnTo>
                    <a:pt x="308610" y="308610"/>
                  </a:lnTo>
                  <a:lnTo>
                    <a:pt x="311150" y="309880"/>
                  </a:lnTo>
                  <a:lnTo>
                    <a:pt x="316230" y="314960"/>
                  </a:lnTo>
                  <a:lnTo>
                    <a:pt x="317500" y="317500"/>
                  </a:lnTo>
                  <a:lnTo>
                    <a:pt x="321310" y="320039"/>
                  </a:lnTo>
                  <a:lnTo>
                    <a:pt x="341630" y="302260"/>
                  </a:lnTo>
                  <a:lnTo>
                    <a:pt x="341630" y="297180"/>
                  </a:lnTo>
                  <a:lnTo>
                    <a:pt x="344169" y="289560"/>
                  </a:lnTo>
                  <a:lnTo>
                    <a:pt x="345440" y="280670"/>
                  </a:lnTo>
                  <a:lnTo>
                    <a:pt x="347980" y="271780"/>
                  </a:lnTo>
                  <a:lnTo>
                    <a:pt x="349250" y="262889"/>
                  </a:lnTo>
                  <a:lnTo>
                    <a:pt x="351790" y="254000"/>
                  </a:lnTo>
                  <a:lnTo>
                    <a:pt x="354330" y="247650"/>
                  </a:lnTo>
                  <a:lnTo>
                    <a:pt x="356869" y="242570"/>
                  </a:lnTo>
                  <a:lnTo>
                    <a:pt x="363219" y="223520"/>
                  </a:lnTo>
                  <a:lnTo>
                    <a:pt x="381000" y="172720"/>
                  </a:lnTo>
                  <a:lnTo>
                    <a:pt x="391160" y="120650"/>
                  </a:lnTo>
                  <a:lnTo>
                    <a:pt x="391160" y="101600"/>
                  </a:lnTo>
                  <a:lnTo>
                    <a:pt x="387350" y="49530"/>
                  </a:lnTo>
                  <a:lnTo>
                    <a:pt x="386080" y="40639"/>
                  </a:lnTo>
                  <a:lnTo>
                    <a:pt x="384810" y="36830"/>
                  </a:lnTo>
                  <a:lnTo>
                    <a:pt x="384810" y="33020"/>
                  </a:lnTo>
                  <a:lnTo>
                    <a:pt x="382269" y="31750"/>
                  </a:lnTo>
                  <a:lnTo>
                    <a:pt x="379730" y="31750"/>
                  </a:lnTo>
                  <a:lnTo>
                    <a:pt x="379730" y="21589"/>
                  </a:lnTo>
                  <a:lnTo>
                    <a:pt x="377190" y="7620"/>
                  </a:lnTo>
                  <a:lnTo>
                    <a:pt x="377190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2" name="object 1122"/>
            <p:cNvSpPr/>
            <p:nvPr/>
          </p:nvSpPr>
          <p:spPr>
            <a:xfrm>
              <a:off x="2260599" y="2303779"/>
              <a:ext cx="86360" cy="180340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23" name="object 1123"/>
            <p:cNvSpPr/>
            <p:nvPr/>
          </p:nvSpPr>
          <p:spPr>
            <a:xfrm>
              <a:off x="1807210" y="240029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227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068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6550" y="27178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4892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2720" y="436880"/>
                  </a:lnTo>
                  <a:lnTo>
                    <a:pt x="170180" y="438150"/>
                  </a:lnTo>
                  <a:lnTo>
                    <a:pt x="16637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7480" y="447040"/>
                  </a:lnTo>
                  <a:lnTo>
                    <a:pt x="153670" y="448310"/>
                  </a:lnTo>
                  <a:lnTo>
                    <a:pt x="149860" y="445770"/>
                  </a:lnTo>
                  <a:lnTo>
                    <a:pt x="146050" y="444500"/>
                  </a:lnTo>
                  <a:lnTo>
                    <a:pt x="143510" y="445770"/>
                  </a:lnTo>
                  <a:lnTo>
                    <a:pt x="140970" y="448310"/>
                  </a:lnTo>
                  <a:lnTo>
                    <a:pt x="138430" y="452120"/>
                  </a:lnTo>
                  <a:lnTo>
                    <a:pt x="128270" y="462280"/>
                  </a:lnTo>
                  <a:lnTo>
                    <a:pt x="121920" y="467360"/>
                  </a:lnTo>
                  <a:lnTo>
                    <a:pt x="115570" y="4711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2070" y="448310"/>
                  </a:lnTo>
                  <a:lnTo>
                    <a:pt x="48260" y="444500"/>
                  </a:lnTo>
                  <a:lnTo>
                    <a:pt x="44450" y="441960"/>
                  </a:lnTo>
                  <a:lnTo>
                    <a:pt x="41910" y="440690"/>
                  </a:lnTo>
                  <a:lnTo>
                    <a:pt x="39370" y="430530"/>
                  </a:lnTo>
                  <a:lnTo>
                    <a:pt x="38100" y="422910"/>
                  </a:lnTo>
                  <a:lnTo>
                    <a:pt x="38100" y="414020"/>
                  </a:lnTo>
                  <a:lnTo>
                    <a:pt x="43180" y="401320"/>
                  </a:lnTo>
                  <a:lnTo>
                    <a:pt x="50800" y="388620"/>
                  </a:lnTo>
                  <a:lnTo>
                    <a:pt x="54610" y="383540"/>
                  </a:lnTo>
                  <a:lnTo>
                    <a:pt x="57150" y="378460"/>
                  </a:lnTo>
                  <a:lnTo>
                    <a:pt x="60960" y="374650"/>
                  </a:lnTo>
                  <a:lnTo>
                    <a:pt x="62230" y="372110"/>
                  </a:lnTo>
                  <a:lnTo>
                    <a:pt x="64770" y="369570"/>
                  </a:lnTo>
                  <a:lnTo>
                    <a:pt x="6350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4610" y="378460"/>
                  </a:lnTo>
                  <a:lnTo>
                    <a:pt x="50800" y="383540"/>
                  </a:lnTo>
                  <a:lnTo>
                    <a:pt x="44450" y="389890"/>
                  </a:lnTo>
                  <a:lnTo>
                    <a:pt x="39370" y="397510"/>
                  </a:lnTo>
                  <a:lnTo>
                    <a:pt x="33020" y="405130"/>
                  </a:lnTo>
                  <a:lnTo>
                    <a:pt x="27940" y="412750"/>
                  </a:lnTo>
                  <a:lnTo>
                    <a:pt x="22860" y="419100"/>
                  </a:lnTo>
                  <a:lnTo>
                    <a:pt x="21590" y="42418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6350" y="447040"/>
                  </a:lnTo>
                  <a:lnTo>
                    <a:pt x="5080" y="447040"/>
                  </a:lnTo>
                  <a:lnTo>
                    <a:pt x="2540" y="44958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381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0320" y="46609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3500" y="494030"/>
                  </a:lnTo>
                  <a:lnTo>
                    <a:pt x="69850" y="496570"/>
                  </a:lnTo>
                  <a:lnTo>
                    <a:pt x="7747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0922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200660" y="515620"/>
                  </a:lnTo>
                  <a:lnTo>
                    <a:pt x="207010" y="515620"/>
                  </a:lnTo>
                  <a:lnTo>
                    <a:pt x="213360" y="513080"/>
                  </a:lnTo>
                  <a:lnTo>
                    <a:pt x="219710" y="511810"/>
                  </a:lnTo>
                  <a:lnTo>
                    <a:pt x="224790" y="509270"/>
                  </a:lnTo>
                  <a:lnTo>
                    <a:pt x="22860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47650" y="487680"/>
                  </a:lnTo>
                  <a:lnTo>
                    <a:pt x="248920" y="485140"/>
                  </a:lnTo>
                  <a:lnTo>
                    <a:pt x="251460" y="482600"/>
                  </a:lnTo>
                  <a:lnTo>
                    <a:pt x="252730" y="480060"/>
                  </a:lnTo>
                  <a:lnTo>
                    <a:pt x="257810" y="477520"/>
                  </a:lnTo>
                  <a:lnTo>
                    <a:pt x="265430" y="474980"/>
                  </a:lnTo>
                  <a:lnTo>
                    <a:pt x="27178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3690"/>
                  </a:lnTo>
                  <a:lnTo>
                    <a:pt x="422910" y="30861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4" name="object 1124"/>
            <p:cNvSpPr/>
            <p:nvPr/>
          </p:nvSpPr>
          <p:spPr>
            <a:xfrm>
              <a:off x="1951989" y="2853689"/>
              <a:ext cx="55880" cy="64769"/>
            </a:xfrm>
            <a:custGeom>
              <a:avLst/>
              <a:gdLst/>
              <a:ahLst/>
              <a:cxnLst/>
              <a:rect l="l" t="t" r="r" b="b"/>
              <a:pathLst>
                <a:path w="55880" h="64769">
                  <a:moveTo>
                    <a:pt x="0" y="0"/>
                  </a:moveTo>
                  <a:lnTo>
                    <a:pt x="12700" y="45720"/>
                  </a:lnTo>
                  <a:lnTo>
                    <a:pt x="50800" y="64770"/>
                  </a:lnTo>
                  <a:lnTo>
                    <a:pt x="55880" y="63500"/>
                  </a:lnTo>
                  <a:lnTo>
                    <a:pt x="17780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5" name="object 1125"/>
            <p:cNvSpPr/>
            <p:nvPr/>
          </p:nvSpPr>
          <p:spPr>
            <a:xfrm>
              <a:off x="1789430" y="2602230"/>
              <a:ext cx="181609" cy="20320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26" name="object 1126"/>
            <p:cNvSpPr/>
            <p:nvPr/>
          </p:nvSpPr>
          <p:spPr>
            <a:xfrm>
              <a:off x="2169159" y="199770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39" y="0"/>
                  </a:moveTo>
                  <a:lnTo>
                    <a:pt x="38100" y="5079"/>
                  </a:lnTo>
                  <a:lnTo>
                    <a:pt x="33019" y="12700"/>
                  </a:lnTo>
                  <a:lnTo>
                    <a:pt x="30479" y="17779"/>
                  </a:lnTo>
                  <a:lnTo>
                    <a:pt x="29209" y="21589"/>
                  </a:lnTo>
                  <a:lnTo>
                    <a:pt x="26669" y="25400"/>
                  </a:lnTo>
                  <a:lnTo>
                    <a:pt x="25400" y="27939"/>
                  </a:lnTo>
                  <a:lnTo>
                    <a:pt x="22859" y="31750"/>
                  </a:lnTo>
                  <a:lnTo>
                    <a:pt x="19050" y="39369"/>
                  </a:lnTo>
                  <a:lnTo>
                    <a:pt x="15239" y="44450"/>
                  </a:lnTo>
                  <a:lnTo>
                    <a:pt x="12700" y="49529"/>
                  </a:lnTo>
                  <a:lnTo>
                    <a:pt x="10159" y="50800"/>
                  </a:lnTo>
                  <a:lnTo>
                    <a:pt x="6350" y="53339"/>
                  </a:lnTo>
                  <a:lnTo>
                    <a:pt x="1269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39" y="69850"/>
                  </a:lnTo>
                  <a:lnTo>
                    <a:pt x="5079" y="71119"/>
                  </a:lnTo>
                  <a:lnTo>
                    <a:pt x="7619" y="71119"/>
                  </a:lnTo>
                  <a:lnTo>
                    <a:pt x="10159" y="72389"/>
                  </a:lnTo>
                  <a:lnTo>
                    <a:pt x="16509" y="72389"/>
                  </a:lnTo>
                  <a:lnTo>
                    <a:pt x="20319" y="73660"/>
                  </a:lnTo>
                  <a:lnTo>
                    <a:pt x="22859" y="74929"/>
                  </a:lnTo>
                  <a:lnTo>
                    <a:pt x="26669" y="76200"/>
                  </a:lnTo>
                  <a:lnTo>
                    <a:pt x="29209" y="77469"/>
                  </a:lnTo>
                  <a:lnTo>
                    <a:pt x="31750" y="80010"/>
                  </a:lnTo>
                  <a:lnTo>
                    <a:pt x="31750" y="81279"/>
                  </a:lnTo>
                  <a:lnTo>
                    <a:pt x="31750" y="55879"/>
                  </a:lnTo>
                  <a:lnTo>
                    <a:pt x="38100" y="40639"/>
                  </a:lnTo>
                  <a:lnTo>
                    <a:pt x="41909" y="30479"/>
                  </a:lnTo>
                  <a:lnTo>
                    <a:pt x="44450" y="20319"/>
                  </a:lnTo>
                  <a:lnTo>
                    <a:pt x="44450" y="16510"/>
                  </a:lnTo>
                  <a:lnTo>
                    <a:pt x="43179" y="11429"/>
                  </a:lnTo>
                  <a:lnTo>
                    <a:pt x="41909" y="5079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7" name="object 1127"/>
            <p:cNvSpPr/>
            <p:nvPr/>
          </p:nvSpPr>
          <p:spPr>
            <a:xfrm>
              <a:off x="2213610" y="177799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30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60960" y="22860"/>
                  </a:lnTo>
                  <a:lnTo>
                    <a:pt x="54610" y="24130"/>
                  </a:lnTo>
                  <a:lnTo>
                    <a:pt x="46990" y="25400"/>
                  </a:lnTo>
                  <a:lnTo>
                    <a:pt x="41910" y="27940"/>
                  </a:lnTo>
                  <a:lnTo>
                    <a:pt x="3302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0480" y="5207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8890" y="92710"/>
                  </a:lnTo>
                  <a:lnTo>
                    <a:pt x="13652" y="93662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0480" y="8636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50800" y="97790"/>
                  </a:lnTo>
                  <a:lnTo>
                    <a:pt x="45707" y="97802"/>
                  </a:lnTo>
                  <a:lnTo>
                    <a:pt x="45707" y="172720"/>
                  </a:lnTo>
                  <a:lnTo>
                    <a:pt x="4953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50" y="234950"/>
                  </a:lnTo>
                  <a:lnTo>
                    <a:pt x="133350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8" name="object 1128"/>
            <p:cNvSpPr/>
            <p:nvPr/>
          </p:nvSpPr>
          <p:spPr>
            <a:xfrm>
              <a:off x="2216149" y="1785619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10" y="57150"/>
                  </a:moveTo>
                  <a:lnTo>
                    <a:pt x="0" y="57150"/>
                  </a:lnTo>
                  <a:lnTo>
                    <a:pt x="0" y="60959"/>
                  </a:lnTo>
                  <a:lnTo>
                    <a:pt x="1269" y="64769"/>
                  </a:lnTo>
                  <a:lnTo>
                    <a:pt x="1269" y="68579"/>
                  </a:lnTo>
                  <a:lnTo>
                    <a:pt x="2539" y="71119"/>
                  </a:lnTo>
                  <a:lnTo>
                    <a:pt x="5080" y="72389"/>
                  </a:lnTo>
                  <a:lnTo>
                    <a:pt x="8889" y="74929"/>
                  </a:lnTo>
                  <a:lnTo>
                    <a:pt x="11430" y="76200"/>
                  </a:lnTo>
                  <a:lnTo>
                    <a:pt x="8889" y="67309"/>
                  </a:lnTo>
                  <a:lnTo>
                    <a:pt x="26669" y="67309"/>
                  </a:lnTo>
                  <a:lnTo>
                    <a:pt x="27939" y="66039"/>
                  </a:lnTo>
                  <a:lnTo>
                    <a:pt x="26669" y="64769"/>
                  </a:lnTo>
                  <a:lnTo>
                    <a:pt x="25400" y="62229"/>
                  </a:lnTo>
                  <a:lnTo>
                    <a:pt x="24130" y="60959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19" y="58419"/>
                  </a:lnTo>
                  <a:lnTo>
                    <a:pt x="3810" y="57150"/>
                  </a:lnTo>
                  <a:close/>
                </a:path>
                <a:path w="133350" h="76200">
                  <a:moveTo>
                    <a:pt x="26669" y="67309"/>
                  </a:moveTo>
                  <a:lnTo>
                    <a:pt x="11430" y="67309"/>
                  </a:lnTo>
                  <a:lnTo>
                    <a:pt x="13969" y="68579"/>
                  </a:lnTo>
                  <a:lnTo>
                    <a:pt x="24130" y="68579"/>
                  </a:lnTo>
                  <a:lnTo>
                    <a:pt x="26669" y="67309"/>
                  </a:lnTo>
                  <a:close/>
                </a:path>
                <a:path w="133350" h="76200">
                  <a:moveTo>
                    <a:pt x="116839" y="2539"/>
                  </a:moveTo>
                  <a:lnTo>
                    <a:pt x="100330" y="2539"/>
                  </a:lnTo>
                  <a:lnTo>
                    <a:pt x="92710" y="5079"/>
                  </a:lnTo>
                  <a:lnTo>
                    <a:pt x="87630" y="7619"/>
                  </a:lnTo>
                  <a:lnTo>
                    <a:pt x="83819" y="11429"/>
                  </a:lnTo>
                  <a:lnTo>
                    <a:pt x="78739" y="15239"/>
                  </a:lnTo>
                  <a:lnTo>
                    <a:pt x="67310" y="15239"/>
                  </a:lnTo>
                  <a:lnTo>
                    <a:pt x="58419" y="16509"/>
                  </a:lnTo>
                  <a:lnTo>
                    <a:pt x="45719" y="19050"/>
                  </a:lnTo>
                  <a:lnTo>
                    <a:pt x="40639" y="22859"/>
                  </a:lnTo>
                  <a:lnTo>
                    <a:pt x="36830" y="25400"/>
                  </a:lnTo>
                  <a:lnTo>
                    <a:pt x="33019" y="30479"/>
                  </a:lnTo>
                  <a:lnTo>
                    <a:pt x="27939" y="36829"/>
                  </a:lnTo>
                  <a:lnTo>
                    <a:pt x="25400" y="41909"/>
                  </a:lnTo>
                  <a:lnTo>
                    <a:pt x="29210" y="41909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10" y="45719"/>
                  </a:lnTo>
                  <a:lnTo>
                    <a:pt x="26669" y="46989"/>
                  </a:lnTo>
                  <a:lnTo>
                    <a:pt x="22860" y="48259"/>
                  </a:lnTo>
                  <a:lnTo>
                    <a:pt x="16510" y="50800"/>
                  </a:lnTo>
                  <a:lnTo>
                    <a:pt x="13969" y="53339"/>
                  </a:lnTo>
                  <a:lnTo>
                    <a:pt x="11430" y="57150"/>
                  </a:lnTo>
                  <a:lnTo>
                    <a:pt x="7619" y="58419"/>
                  </a:lnTo>
                  <a:lnTo>
                    <a:pt x="45720" y="58419"/>
                  </a:lnTo>
                  <a:lnTo>
                    <a:pt x="46989" y="57150"/>
                  </a:lnTo>
                  <a:lnTo>
                    <a:pt x="46989" y="54609"/>
                  </a:lnTo>
                  <a:lnTo>
                    <a:pt x="48260" y="54609"/>
                  </a:lnTo>
                  <a:lnTo>
                    <a:pt x="49530" y="53339"/>
                  </a:lnTo>
                  <a:lnTo>
                    <a:pt x="54610" y="50800"/>
                  </a:lnTo>
                  <a:lnTo>
                    <a:pt x="58419" y="49529"/>
                  </a:lnTo>
                  <a:lnTo>
                    <a:pt x="60960" y="48259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89" y="45719"/>
                  </a:lnTo>
                  <a:lnTo>
                    <a:pt x="55880" y="43179"/>
                  </a:lnTo>
                  <a:lnTo>
                    <a:pt x="52069" y="41909"/>
                  </a:lnTo>
                  <a:lnTo>
                    <a:pt x="49530" y="40639"/>
                  </a:lnTo>
                  <a:lnTo>
                    <a:pt x="52069" y="40639"/>
                  </a:lnTo>
                  <a:lnTo>
                    <a:pt x="55880" y="38100"/>
                  </a:lnTo>
                  <a:lnTo>
                    <a:pt x="33019" y="38100"/>
                  </a:lnTo>
                  <a:lnTo>
                    <a:pt x="34289" y="35559"/>
                  </a:lnTo>
                  <a:lnTo>
                    <a:pt x="35560" y="34289"/>
                  </a:lnTo>
                  <a:lnTo>
                    <a:pt x="38100" y="33019"/>
                  </a:lnTo>
                  <a:lnTo>
                    <a:pt x="40639" y="30479"/>
                  </a:lnTo>
                  <a:lnTo>
                    <a:pt x="45719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60" y="24129"/>
                  </a:lnTo>
                  <a:lnTo>
                    <a:pt x="60960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60" y="5079"/>
                  </a:lnTo>
                  <a:lnTo>
                    <a:pt x="121919" y="5079"/>
                  </a:lnTo>
                  <a:lnTo>
                    <a:pt x="116839" y="2539"/>
                  </a:lnTo>
                  <a:close/>
                </a:path>
                <a:path w="133350" h="76200">
                  <a:moveTo>
                    <a:pt x="59689" y="30479"/>
                  </a:moveTo>
                  <a:lnTo>
                    <a:pt x="50800" y="30479"/>
                  </a:lnTo>
                  <a:lnTo>
                    <a:pt x="46989" y="31750"/>
                  </a:lnTo>
                  <a:lnTo>
                    <a:pt x="41910" y="34289"/>
                  </a:lnTo>
                  <a:lnTo>
                    <a:pt x="39369" y="34289"/>
                  </a:lnTo>
                  <a:lnTo>
                    <a:pt x="35560" y="38100"/>
                  </a:lnTo>
                  <a:lnTo>
                    <a:pt x="63500" y="38100"/>
                  </a:lnTo>
                  <a:lnTo>
                    <a:pt x="71119" y="41909"/>
                  </a:lnTo>
                  <a:lnTo>
                    <a:pt x="69850" y="39369"/>
                  </a:lnTo>
                  <a:lnTo>
                    <a:pt x="62230" y="31750"/>
                  </a:lnTo>
                  <a:lnTo>
                    <a:pt x="59689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69" y="34289"/>
                  </a:lnTo>
                  <a:lnTo>
                    <a:pt x="90169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19" y="19050"/>
                  </a:moveTo>
                  <a:lnTo>
                    <a:pt x="85089" y="19050"/>
                  </a:lnTo>
                  <a:lnTo>
                    <a:pt x="88900" y="21589"/>
                  </a:lnTo>
                  <a:lnTo>
                    <a:pt x="92710" y="26669"/>
                  </a:lnTo>
                  <a:lnTo>
                    <a:pt x="96519" y="30479"/>
                  </a:lnTo>
                  <a:lnTo>
                    <a:pt x="97789" y="34289"/>
                  </a:lnTo>
                  <a:lnTo>
                    <a:pt x="101600" y="22859"/>
                  </a:lnTo>
                  <a:lnTo>
                    <a:pt x="101600" y="21589"/>
                  </a:lnTo>
                  <a:lnTo>
                    <a:pt x="116839" y="21589"/>
                  </a:lnTo>
                  <a:lnTo>
                    <a:pt x="118110" y="20319"/>
                  </a:lnTo>
                  <a:lnTo>
                    <a:pt x="121919" y="19050"/>
                  </a:lnTo>
                  <a:close/>
                </a:path>
                <a:path w="133350" h="76200">
                  <a:moveTo>
                    <a:pt x="85089" y="19050"/>
                  </a:moveTo>
                  <a:lnTo>
                    <a:pt x="67310" y="19050"/>
                  </a:lnTo>
                  <a:lnTo>
                    <a:pt x="71119" y="20319"/>
                  </a:lnTo>
                  <a:lnTo>
                    <a:pt x="78739" y="24129"/>
                  </a:lnTo>
                  <a:lnTo>
                    <a:pt x="81280" y="26669"/>
                  </a:lnTo>
                  <a:lnTo>
                    <a:pt x="85089" y="29209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89" y="19050"/>
                  </a:lnTo>
                  <a:close/>
                </a:path>
                <a:path w="133350" h="76200">
                  <a:moveTo>
                    <a:pt x="116839" y="21589"/>
                  </a:moveTo>
                  <a:lnTo>
                    <a:pt x="101600" y="21589"/>
                  </a:lnTo>
                  <a:lnTo>
                    <a:pt x="104139" y="22859"/>
                  </a:lnTo>
                  <a:lnTo>
                    <a:pt x="107950" y="26669"/>
                  </a:lnTo>
                  <a:lnTo>
                    <a:pt x="109219" y="29209"/>
                  </a:lnTo>
                  <a:lnTo>
                    <a:pt x="111760" y="25400"/>
                  </a:lnTo>
                  <a:lnTo>
                    <a:pt x="115569" y="22859"/>
                  </a:lnTo>
                  <a:lnTo>
                    <a:pt x="116839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19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19" y="19050"/>
                  </a:lnTo>
                  <a:lnTo>
                    <a:pt x="125730" y="20319"/>
                  </a:lnTo>
                  <a:lnTo>
                    <a:pt x="130810" y="22859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89" y="0"/>
                  </a:moveTo>
                  <a:lnTo>
                    <a:pt x="124460" y="2539"/>
                  </a:lnTo>
                  <a:lnTo>
                    <a:pt x="125730" y="3809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09"/>
                  </a:lnTo>
                  <a:lnTo>
                    <a:pt x="129539" y="2539"/>
                  </a:lnTo>
                  <a:lnTo>
                    <a:pt x="125730" y="1269"/>
                  </a:lnTo>
                  <a:lnTo>
                    <a:pt x="123189" y="0"/>
                  </a:lnTo>
                  <a:close/>
                </a:path>
                <a:path w="133350" h="76200">
                  <a:moveTo>
                    <a:pt x="111760" y="1269"/>
                  </a:moveTo>
                  <a:lnTo>
                    <a:pt x="106680" y="1269"/>
                  </a:lnTo>
                  <a:lnTo>
                    <a:pt x="104139" y="2539"/>
                  </a:lnTo>
                  <a:lnTo>
                    <a:pt x="114300" y="2539"/>
                  </a:lnTo>
                  <a:lnTo>
                    <a:pt x="111760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9" name="object 1129"/>
            <p:cNvSpPr/>
            <p:nvPr/>
          </p:nvSpPr>
          <p:spPr>
            <a:xfrm>
              <a:off x="2213610" y="178434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30" h="78739">
                  <a:moveTo>
                    <a:pt x="138430" y="6350"/>
                  </a:moveTo>
                  <a:lnTo>
                    <a:pt x="137147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982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7630" y="25400"/>
                  </a:lnTo>
                  <a:lnTo>
                    <a:pt x="90170" y="30480"/>
                  </a:lnTo>
                  <a:lnTo>
                    <a:pt x="90297" y="30988"/>
                  </a:lnTo>
                  <a:lnTo>
                    <a:pt x="87630" y="29210"/>
                  </a:lnTo>
                  <a:lnTo>
                    <a:pt x="85090" y="2667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0480" y="4572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635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397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36" y="76073"/>
                  </a:lnTo>
                  <a:lnTo>
                    <a:pt x="14160" y="69951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49530" y="4191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2070" y="53340"/>
                  </a:lnTo>
                  <a:lnTo>
                    <a:pt x="4953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359" y="66890"/>
                  </a:lnTo>
                  <a:lnTo>
                    <a:pt x="27940" y="67310"/>
                  </a:lnTo>
                  <a:lnTo>
                    <a:pt x="13970" y="67310"/>
                  </a:lnTo>
                  <a:lnTo>
                    <a:pt x="12700" y="66040"/>
                  </a:lnTo>
                  <a:lnTo>
                    <a:pt x="11430" y="66040"/>
                  </a:lnTo>
                  <a:lnTo>
                    <a:pt x="11430" y="67310"/>
                  </a:lnTo>
                  <a:lnTo>
                    <a:pt x="10160" y="68580"/>
                  </a:lnTo>
                  <a:lnTo>
                    <a:pt x="11645" y="73812"/>
                  </a:lnTo>
                  <a:lnTo>
                    <a:pt x="11430" y="73660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07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45720" y="36830"/>
                  </a:lnTo>
                  <a:lnTo>
                    <a:pt x="46990" y="35560"/>
                  </a:lnTo>
                  <a:lnTo>
                    <a:pt x="50800" y="3429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0" name="object 1130"/>
            <p:cNvSpPr/>
            <p:nvPr/>
          </p:nvSpPr>
          <p:spPr>
            <a:xfrm>
              <a:off x="1794510" y="2621279"/>
              <a:ext cx="172720" cy="180340"/>
            </a:xfrm>
            <a:custGeom>
              <a:avLst/>
              <a:gdLst/>
              <a:ahLst/>
              <a:cxnLst/>
              <a:rect l="l" t="t" r="r" b="b"/>
              <a:pathLst>
                <a:path w="172719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3510" y="5080"/>
                  </a:lnTo>
                  <a:lnTo>
                    <a:pt x="139700" y="3810"/>
                  </a:lnTo>
                  <a:lnTo>
                    <a:pt x="137160" y="3810"/>
                  </a:lnTo>
                  <a:lnTo>
                    <a:pt x="134620" y="2540"/>
                  </a:lnTo>
                  <a:lnTo>
                    <a:pt x="13208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6350"/>
                  </a:lnTo>
                  <a:lnTo>
                    <a:pt x="129540" y="12700"/>
                  </a:lnTo>
                  <a:lnTo>
                    <a:pt x="134620" y="15240"/>
                  </a:lnTo>
                  <a:lnTo>
                    <a:pt x="137160" y="19050"/>
                  </a:lnTo>
                  <a:lnTo>
                    <a:pt x="139700" y="26670"/>
                  </a:lnTo>
                  <a:lnTo>
                    <a:pt x="139700" y="43180"/>
                  </a:lnTo>
                  <a:lnTo>
                    <a:pt x="140970" y="38100"/>
                  </a:lnTo>
                  <a:lnTo>
                    <a:pt x="14859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2719" h="180339">
                  <a:moveTo>
                    <a:pt x="172720" y="88900"/>
                  </a:moveTo>
                  <a:lnTo>
                    <a:pt x="167640" y="87630"/>
                  </a:lnTo>
                  <a:lnTo>
                    <a:pt x="152400" y="82550"/>
                  </a:lnTo>
                  <a:lnTo>
                    <a:pt x="149860" y="81280"/>
                  </a:lnTo>
                  <a:lnTo>
                    <a:pt x="147320" y="78740"/>
                  </a:lnTo>
                  <a:lnTo>
                    <a:pt x="148590" y="81280"/>
                  </a:lnTo>
                  <a:lnTo>
                    <a:pt x="151130" y="85090"/>
                  </a:lnTo>
                  <a:lnTo>
                    <a:pt x="152400" y="8763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4780" y="81280"/>
                  </a:lnTo>
                  <a:lnTo>
                    <a:pt x="143510" y="78740"/>
                  </a:lnTo>
                  <a:lnTo>
                    <a:pt x="140970" y="76200"/>
                  </a:lnTo>
                  <a:lnTo>
                    <a:pt x="14097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7160" y="57150"/>
                  </a:lnTo>
                  <a:lnTo>
                    <a:pt x="132080" y="46990"/>
                  </a:lnTo>
                  <a:lnTo>
                    <a:pt x="130810" y="40640"/>
                  </a:lnTo>
                  <a:lnTo>
                    <a:pt x="129540" y="36830"/>
                  </a:lnTo>
                  <a:lnTo>
                    <a:pt x="127000" y="33020"/>
                  </a:lnTo>
                  <a:lnTo>
                    <a:pt x="124460" y="27940"/>
                  </a:lnTo>
                  <a:lnTo>
                    <a:pt x="121920" y="24130"/>
                  </a:lnTo>
                  <a:lnTo>
                    <a:pt x="119380" y="2159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0330" y="17780"/>
                  </a:lnTo>
                  <a:lnTo>
                    <a:pt x="99060" y="19050"/>
                  </a:lnTo>
                  <a:lnTo>
                    <a:pt x="97790" y="19050"/>
                  </a:lnTo>
                  <a:lnTo>
                    <a:pt x="97790" y="16510"/>
                  </a:lnTo>
                  <a:lnTo>
                    <a:pt x="99047" y="15240"/>
                  </a:lnTo>
                  <a:lnTo>
                    <a:pt x="100330" y="13970"/>
                  </a:lnTo>
                  <a:lnTo>
                    <a:pt x="102870" y="12700"/>
                  </a:lnTo>
                  <a:lnTo>
                    <a:pt x="104140" y="12700"/>
                  </a:lnTo>
                  <a:lnTo>
                    <a:pt x="106680" y="11430"/>
                  </a:lnTo>
                  <a:lnTo>
                    <a:pt x="109220" y="8890"/>
                  </a:lnTo>
                  <a:lnTo>
                    <a:pt x="107950" y="6350"/>
                  </a:lnTo>
                  <a:lnTo>
                    <a:pt x="105410" y="3810"/>
                  </a:lnTo>
                  <a:lnTo>
                    <a:pt x="101600" y="1270"/>
                  </a:lnTo>
                  <a:lnTo>
                    <a:pt x="99060" y="0"/>
                  </a:lnTo>
                  <a:lnTo>
                    <a:pt x="93980" y="2540"/>
                  </a:lnTo>
                  <a:lnTo>
                    <a:pt x="92710" y="8890"/>
                  </a:lnTo>
                  <a:lnTo>
                    <a:pt x="91440" y="13970"/>
                  </a:lnTo>
                  <a:lnTo>
                    <a:pt x="88900" y="15240"/>
                  </a:lnTo>
                  <a:lnTo>
                    <a:pt x="87630" y="15240"/>
                  </a:lnTo>
                  <a:lnTo>
                    <a:pt x="83820" y="12700"/>
                  </a:lnTo>
                  <a:lnTo>
                    <a:pt x="81280" y="11430"/>
                  </a:lnTo>
                  <a:lnTo>
                    <a:pt x="77470" y="8890"/>
                  </a:lnTo>
                  <a:lnTo>
                    <a:pt x="74930" y="7620"/>
                  </a:lnTo>
                  <a:lnTo>
                    <a:pt x="73660" y="6350"/>
                  </a:lnTo>
                  <a:lnTo>
                    <a:pt x="71120" y="6350"/>
                  </a:lnTo>
                  <a:lnTo>
                    <a:pt x="68580" y="5080"/>
                  </a:lnTo>
                  <a:lnTo>
                    <a:pt x="66040" y="6350"/>
                  </a:lnTo>
                  <a:lnTo>
                    <a:pt x="6350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7150" y="10160"/>
                  </a:lnTo>
                  <a:lnTo>
                    <a:pt x="55880" y="1270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5560" y="16510"/>
                  </a:lnTo>
                  <a:lnTo>
                    <a:pt x="34290" y="17780"/>
                  </a:lnTo>
                  <a:lnTo>
                    <a:pt x="26670" y="21590"/>
                  </a:lnTo>
                  <a:lnTo>
                    <a:pt x="24130" y="24130"/>
                  </a:lnTo>
                  <a:lnTo>
                    <a:pt x="31750" y="11430"/>
                  </a:lnTo>
                  <a:lnTo>
                    <a:pt x="17780" y="6350"/>
                  </a:lnTo>
                  <a:lnTo>
                    <a:pt x="19050" y="8890"/>
                  </a:lnTo>
                  <a:lnTo>
                    <a:pt x="20320" y="10160"/>
                  </a:lnTo>
                  <a:lnTo>
                    <a:pt x="16510" y="17780"/>
                  </a:lnTo>
                  <a:lnTo>
                    <a:pt x="16510" y="20320"/>
                  </a:lnTo>
                  <a:lnTo>
                    <a:pt x="17780" y="22860"/>
                  </a:lnTo>
                  <a:lnTo>
                    <a:pt x="17780" y="30480"/>
                  </a:lnTo>
                  <a:lnTo>
                    <a:pt x="16510" y="33020"/>
                  </a:lnTo>
                  <a:lnTo>
                    <a:pt x="12700" y="3556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6990"/>
                  </a:lnTo>
                  <a:lnTo>
                    <a:pt x="0" y="50800"/>
                  </a:lnTo>
                  <a:lnTo>
                    <a:pt x="0" y="55880"/>
                  </a:lnTo>
                  <a:lnTo>
                    <a:pt x="1270" y="60960"/>
                  </a:lnTo>
                  <a:lnTo>
                    <a:pt x="1270" y="64770"/>
                  </a:lnTo>
                  <a:lnTo>
                    <a:pt x="5080" y="74930"/>
                  </a:lnTo>
                  <a:lnTo>
                    <a:pt x="7620" y="88900"/>
                  </a:lnTo>
                  <a:lnTo>
                    <a:pt x="12700" y="114300"/>
                  </a:lnTo>
                  <a:lnTo>
                    <a:pt x="12788" y="129540"/>
                  </a:lnTo>
                  <a:lnTo>
                    <a:pt x="13970" y="146050"/>
                  </a:lnTo>
                  <a:lnTo>
                    <a:pt x="17780" y="163830"/>
                  </a:lnTo>
                  <a:lnTo>
                    <a:pt x="24130" y="180340"/>
                  </a:lnTo>
                  <a:lnTo>
                    <a:pt x="29210" y="17272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6040" y="139700"/>
                  </a:lnTo>
                  <a:lnTo>
                    <a:pt x="83820" y="129540"/>
                  </a:lnTo>
                  <a:lnTo>
                    <a:pt x="104140" y="119380"/>
                  </a:lnTo>
                  <a:lnTo>
                    <a:pt x="115570" y="115570"/>
                  </a:lnTo>
                  <a:lnTo>
                    <a:pt x="125730" y="110490"/>
                  </a:lnTo>
                  <a:lnTo>
                    <a:pt x="148590" y="102870"/>
                  </a:lnTo>
                  <a:lnTo>
                    <a:pt x="160020" y="97790"/>
                  </a:lnTo>
                  <a:lnTo>
                    <a:pt x="171450" y="93980"/>
                  </a:lnTo>
                  <a:lnTo>
                    <a:pt x="171450" y="90170"/>
                  </a:lnTo>
                  <a:lnTo>
                    <a:pt x="17272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1" name="object 1131"/>
            <p:cNvSpPr/>
            <p:nvPr/>
          </p:nvSpPr>
          <p:spPr>
            <a:xfrm>
              <a:off x="2194560" y="194563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69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2" name="object 1132"/>
            <p:cNvSpPr/>
            <p:nvPr/>
          </p:nvSpPr>
          <p:spPr>
            <a:xfrm>
              <a:off x="2176780" y="2063750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3969" y="0"/>
                  </a:moveTo>
                  <a:lnTo>
                    <a:pt x="10159" y="0"/>
                  </a:lnTo>
                  <a:lnTo>
                    <a:pt x="6350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79"/>
                  </a:lnTo>
                  <a:lnTo>
                    <a:pt x="10159" y="5079"/>
                  </a:lnTo>
                  <a:lnTo>
                    <a:pt x="10159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79"/>
                  </a:lnTo>
                  <a:lnTo>
                    <a:pt x="20319" y="3810"/>
                  </a:lnTo>
                  <a:lnTo>
                    <a:pt x="17780" y="2539"/>
                  </a:lnTo>
                  <a:lnTo>
                    <a:pt x="16509" y="127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3" name="object 1133"/>
            <p:cNvSpPr/>
            <p:nvPr/>
          </p:nvSpPr>
          <p:spPr>
            <a:xfrm>
              <a:off x="2174240" y="206247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69" h="8889">
                  <a:moveTo>
                    <a:pt x="26670" y="7620"/>
                  </a:move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27" y="7620"/>
                  </a:lnTo>
                  <a:lnTo>
                    <a:pt x="508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4" name="object 1134"/>
            <p:cNvSpPr/>
            <p:nvPr/>
          </p:nvSpPr>
          <p:spPr>
            <a:xfrm>
              <a:off x="2311400" y="201040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89" h="97789">
                  <a:moveTo>
                    <a:pt x="2540" y="82550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50"/>
                  </a:lnTo>
                  <a:close/>
                </a:path>
                <a:path w="34289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461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89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5" name="object 1135"/>
            <p:cNvSpPr/>
            <p:nvPr/>
          </p:nvSpPr>
          <p:spPr>
            <a:xfrm>
              <a:off x="1823720" y="198627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3110"/>
                  </a:moveTo>
                  <a:lnTo>
                    <a:pt x="40640" y="751840"/>
                  </a:lnTo>
                  <a:lnTo>
                    <a:pt x="3683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032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1430" y="755650"/>
                  </a:lnTo>
                  <a:lnTo>
                    <a:pt x="6350" y="758190"/>
                  </a:lnTo>
                  <a:lnTo>
                    <a:pt x="381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651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311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481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508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9250" y="349250"/>
                  </a:lnTo>
                  <a:lnTo>
                    <a:pt x="34163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560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3550" y="574040"/>
                  </a:lnTo>
                  <a:lnTo>
                    <a:pt x="461010" y="582930"/>
                  </a:lnTo>
                  <a:lnTo>
                    <a:pt x="45847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8470" y="605790"/>
                  </a:lnTo>
                  <a:lnTo>
                    <a:pt x="462280" y="59436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6" name="object 1136"/>
            <p:cNvSpPr/>
            <p:nvPr/>
          </p:nvSpPr>
          <p:spPr>
            <a:xfrm>
              <a:off x="2167890" y="1976119"/>
              <a:ext cx="181610" cy="81280"/>
            </a:xfrm>
            <a:custGeom>
              <a:avLst/>
              <a:gdLst/>
              <a:ahLst/>
              <a:cxnLst/>
              <a:rect l="l" t="t" r="r" b="b"/>
              <a:pathLst>
                <a:path w="181610" h="81280">
                  <a:moveTo>
                    <a:pt x="36830" y="0"/>
                  </a:moveTo>
                  <a:lnTo>
                    <a:pt x="30480" y="0"/>
                  </a:lnTo>
                  <a:lnTo>
                    <a:pt x="15240" y="3809"/>
                  </a:lnTo>
                  <a:lnTo>
                    <a:pt x="11430" y="6350"/>
                  </a:lnTo>
                  <a:lnTo>
                    <a:pt x="7620" y="7619"/>
                  </a:lnTo>
                  <a:lnTo>
                    <a:pt x="5080" y="10159"/>
                  </a:lnTo>
                  <a:lnTo>
                    <a:pt x="3810" y="10159"/>
                  </a:lnTo>
                  <a:lnTo>
                    <a:pt x="2540" y="11429"/>
                  </a:lnTo>
                  <a:lnTo>
                    <a:pt x="1270" y="11429"/>
                  </a:lnTo>
                  <a:lnTo>
                    <a:pt x="0" y="13969"/>
                  </a:lnTo>
                  <a:lnTo>
                    <a:pt x="0" y="21589"/>
                  </a:lnTo>
                  <a:lnTo>
                    <a:pt x="1270" y="24129"/>
                  </a:lnTo>
                  <a:lnTo>
                    <a:pt x="5080" y="27939"/>
                  </a:lnTo>
                  <a:lnTo>
                    <a:pt x="7620" y="34289"/>
                  </a:lnTo>
                  <a:lnTo>
                    <a:pt x="8890" y="41909"/>
                  </a:lnTo>
                  <a:lnTo>
                    <a:pt x="11430" y="52069"/>
                  </a:lnTo>
                  <a:lnTo>
                    <a:pt x="16510" y="67309"/>
                  </a:lnTo>
                  <a:lnTo>
                    <a:pt x="21590" y="72389"/>
                  </a:lnTo>
                  <a:lnTo>
                    <a:pt x="24130" y="76200"/>
                  </a:lnTo>
                  <a:lnTo>
                    <a:pt x="29210" y="78739"/>
                  </a:lnTo>
                  <a:lnTo>
                    <a:pt x="30480" y="81279"/>
                  </a:lnTo>
                  <a:lnTo>
                    <a:pt x="33020" y="81279"/>
                  </a:lnTo>
                  <a:lnTo>
                    <a:pt x="33020" y="76200"/>
                  </a:lnTo>
                  <a:lnTo>
                    <a:pt x="34290" y="72389"/>
                  </a:lnTo>
                  <a:lnTo>
                    <a:pt x="35560" y="69850"/>
                  </a:lnTo>
                  <a:lnTo>
                    <a:pt x="33020" y="67309"/>
                  </a:lnTo>
                  <a:lnTo>
                    <a:pt x="29210" y="64769"/>
                  </a:lnTo>
                  <a:lnTo>
                    <a:pt x="26670" y="62229"/>
                  </a:lnTo>
                  <a:lnTo>
                    <a:pt x="24130" y="60959"/>
                  </a:lnTo>
                  <a:lnTo>
                    <a:pt x="21590" y="53339"/>
                  </a:lnTo>
                  <a:lnTo>
                    <a:pt x="19050" y="43179"/>
                  </a:lnTo>
                  <a:lnTo>
                    <a:pt x="17780" y="33019"/>
                  </a:lnTo>
                  <a:lnTo>
                    <a:pt x="16510" y="25400"/>
                  </a:lnTo>
                  <a:lnTo>
                    <a:pt x="33020" y="25400"/>
                  </a:lnTo>
                  <a:lnTo>
                    <a:pt x="44450" y="24129"/>
                  </a:lnTo>
                  <a:lnTo>
                    <a:pt x="57150" y="24129"/>
                  </a:lnTo>
                  <a:lnTo>
                    <a:pt x="71120" y="22859"/>
                  </a:lnTo>
                  <a:lnTo>
                    <a:pt x="100330" y="22859"/>
                  </a:lnTo>
                  <a:lnTo>
                    <a:pt x="115570" y="21589"/>
                  </a:lnTo>
                  <a:lnTo>
                    <a:pt x="130810" y="21589"/>
                  </a:lnTo>
                  <a:lnTo>
                    <a:pt x="143510" y="20319"/>
                  </a:lnTo>
                  <a:lnTo>
                    <a:pt x="166370" y="20319"/>
                  </a:lnTo>
                  <a:lnTo>
                    <a:pt x="173990" y="19050"/>
                  </a:lnTo>
                  <a:lnTo>
                    <a:pt x="181610" y="19050"/>
                  </a:lnTo>
                  <a:lnTo>
                    <a:pt x="181610" y="11429"/>
                  </a:lnTo>
                  <a:lnTo>
                    <a:pt x="13970" y="13969"/>
                  </a:lnTo>
                  <a:lnTo>
                    <a:pt x="16510" y="11429"/>
                  </a:lnTo>
                  <a:lnTo>
                    <a:pt x="20320" y="10159"/>
                  </a:lnTo>
                  <a:lnTo>
                    <a:pt x="24130" y="7619"/>
                  </a:lnTo>
                  <a:lnTo>
                    <a:pt x="26670" y="7619"/>
                  </a:lnTo>
                  <a:lnTo>
                    <a:pt x="34290" y="5079"/>
                  </a:lnTo>
                  <a:lnTo>
                    <a:pt x="38100" y="5079"/>
                  </a:lnTo>
                  <a:lnTo>
                    <a:pt x="36830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7" name="object 1137"/>
            <p:cNvSpPr/>
            <p:nvPr/>
          </p:nvSpPr>
          <p:spPr>
            <a:xfrm>
              <a:off x="2166620" y="197357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19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524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4770"/>
                  </a:lnTo>
                  <a:lnTo>
                    <a:pt x="26670" y="66040"/>
                  </a:lnTo>
                  <a:lnTo>
                    <a:pt x="30480" y="6985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286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270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175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1750" y="6350"/>
                  </a:lnTo>
                  <a:lnTo>
                    <a:pt x="2032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60" y="11430"/>
                  </a:lnTo>
                  <a:lnTo>
                    <a:pt x="99060" y="13970"/>
                  </a:lnTo>
                  <a:lnTo>
                    <a:pt x="21590" y="13970"/>
                  </a:lnTo>
                  <a:lnTo>
                    <a:pt x="29210" y="11430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1750" y="127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381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683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4290" y="68580"/>
                  </a:lnTo>
                  <a:lnTo>
                    <a:pt x="31750" y="66040"/>
                  </a:lnTo>
                  <a:lnTo>
                    <a:pt x="29210" y="6477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8" name="object 1138"/>
            <p:cNvSpPr/>
            <p:nvPr/>
          </p:nvSpPr>
          <p:spPr>
            <a:xfrm>
              <a:off x="2171700" y="198881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2700" y="3683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5240"/>
                  </a:lnTo>
                  <a:lnTo>
                    <a:pt x="7620" y="27940"/>
                  </a:lnTo>
                  <a:lnTo>
                    <a:pt x="10160" y="33020"/>
                  </a:lnTo>
                  <a:lnTo>
                    <a:pt x="12700" y="43180"/>
                  </a:lnTo>
                  <a:lnTo>
                    <a:pt x="1524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9" name="object 1139"/>
            <p:cNvSpPr/>
            <p:nvPr/>
          </p:nvSpPr>
          <p:spPr>
            <a:xfrm>
              <a:off x="2037080" y="2341879"/>
              <a:ext cx="182880" cy="278130"/>
            </a:xfrm>
            <a:custGeom>
              <a:avLst/>
              <a:gdLst/>
              <a:ahLst/>
              <a:cxnLst/>
              <a:rect l="l" t="t" r="r" b="b"/>
              <a:pathLst>
                <a:path w="182880" h="278130">
                  <a:moveTo>
                    <a:pt x="182880" y="5080"/>
                  </a:moveTo>
                  <a:lnTo>
                    <a:pt x="181610" y="1270"/>
                  </a:lnTo>
                  <a:lnTo>
                    <a:pt x="176530" y="1270"/>
                  </a:lnTo>
                  <a:lnTo>
                    <a:pt x="168910" y="0"/>
                  </a:lnTo>
                  <a:lnTo>
                    <a:pt x="133350" y="13970"/>
                  </a:lnTo>
                  <a:lnTo>
                    <a:pt x="114300" y="39370"/>
                  </a:lnTo>
                  <a:lnTo>
                    <a:pt x="105410" y="54610"/>
                  </a:lnTo>
                  <a:lnTo>
                    <a:pt x="96520" y="71120"/>
                  </a:lnTo>
                  <a:lnTo>
                    <a:pt x="87630" y="86360"/>
                  </a:lnTo>
                  <a:lnTo>
                    <a:pt x="73660" y="111760"/>
                  </a:lnTo>
                  <a:lnTo>
                    <a:pt x="71120" y="116840"/>
                  </a:lnTo>
                  <a:lnTo>
                    <a:pt x="71120" y="119380"/>
                  </a:lnTo>
                  <a:lnTo>
                    <a:pt x="72390" y="121920"/>
                  </a:lnTo>
                  <a:lnTo>
                    <a:pt x="73152" y="122682"/>
                  </a:lnTo>
                  <a:lnTo>
                    <a:pt x="68580" y="129540"/>
                  </a:lnTo>
                  <a:lnTo>
                    <a:pt x="63500" y="138430"/>
                  </a:lnTo>
                  <a:lnTo>
                    <a:pt x="58420" y="149860"/>
                  </a:lnTo>
                  <a:lnTo>
                    <a:pt x="55880" y="161290"/>
                  </a:lnTo>
                  <a:lnTo>
                    <a:pt x="52070" y="173990"/>
                  </a:lnTo>
                  <a:lnTo>
                    <a:pt x="44450" y="196850"/>
                  </a:lnTo>
                  <a:lnTo>
                    <a:pt x="40640" y="207010"/>
                  </a:lnTo>
                  <a:lnTo>
                    <a:pt x="35560" y="218440"/>
                  </a:lnTo>
                  <a:lnTo>
                    <a:pt x="29210" y="228600"/>
                  </a:lnTo>
                  <a:lnTo>
                    <a:pt x="22860" y="240030"/>
                  </a:lnTo>
                  <a:lnTo>
                    <a:pt x="16510" y="250190"/>
                  </a:lnTo>
                  <a:lnTo>
                    <a:pt x="11430" y="260350"/>
                  </a:lnTo>
                  <a:lnTo>
                    <a:pt x="6350" y="267970"/>
                  </a:lnTo>
                  <a:lnTo>
                    <a:pt x="2540" y="274320"/>
                  </a:lnTo>
                  <a:lnTo>
                    <a:pt x="0" y="278130"/>
                  </a:lnTo>
                  <a:lnTo>
                    <a:pt x="8890" y="271780"/>
                  </a:lnTo>
                  <a:lnTo>
                    <a:pt x="19050" y="265430"/>
                  </a:lnTo>
                  <a:lnTo>
                    <a:pt x="29210" y="257810"/>
                  </a:lnTo>
                  <a:lnTo>
                    <a:pt x="39370" y="248920"/>
                  </a:lnTo>
                  <a:lnTo>
                    <a:pt x="52070" y="241300"/>
                  </a:lnTo>
                  <a:lnTo>
                    <a:pt x="63500" y="231140"/>
                  </a:lnTo>
                  <a:lnTo>
                    <a:pt x="74930" y="222250"/>
                  </a:lnTo>
                  <a:lnTo>
                    <a:pt x="85090" y="212090"/>
                  </a:lnTo>
                  <a:lnTo>
                    <a:pt x="96520" y="203200"/>
                  </a:lnTo>
                  <a:lnTo>
                    <a:pt x="106680" y="193040"/>
                  </a:lnTo>
                  <a:lnTo>
                    <a:pt x="116840" y="184150"/>
                  </a:lnTo>
                  <a:lnTo>
                    <a:pt x="133350" y="165100"/>
                  </a:lnTo>
                  <a:lnTo>
                    <a:pt x="139700" y="157480"/>
                  </a:lnTo>
                  <a:lnTo>
                    <a:pt x="144780" y="14859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42240" y="146050"/>
                  </a:lnTo>
                  <a:lnTo>
                    <a:pt x="140970" y="148590"/>
                  </a:lnTo>
                  <a:lnTo>
                    <a:pt x="133350" y="152400"/>
                  </a:lnTo>
                  <a:lnTo>
                    <a:pt x="132080" y="153670"/>
                  </a:lnTo>
                  <a:lnTo>
                    <a:pt x="129540" y="154940"/>
                  </a:lnTo>
                  <a:lnTo>
                    <a:pt x="137160" y="142240"/>
                  </a:lnTo>
                  <a:lnTo>
                    <a:pt x="140970" y="132080"/>
                  </a:lnTo>
                  <a:lnTo>
                    <a:pt x="140970" y="125730"/>
                  </a:lnTo>
                  <a:lnTo>
                    <a:pt x="139700" y="123190"/>
                  </a:lnTo>
                  <a:lnTo>
                    <a:pt x="137160" y="123190"/>
                  </a:lnTo>
                  <a:lnTo>
                    <a:pt x="134620" y="125730"/>
                  </a:lnTo>
                  <a:lnTo>
                    <a:pt x="132080" y="127000"/>
                  </a:lnTo>
                  <a:lnTo>
                    <a:pt x="124460" y="132080"/>
                  </a:lnTo>
                  <a:lnTo>
                    <a:pt x="110490" y="134620"/>
                  </a:lnTo>
                  <a:lnTo>
                    <a:pt x="100330" y="135890"/>
                  </a:lnTo>
                  <a:lnTo>
                    <a:pt x="95250" y="135890"/>
                  </a:lnTo>
                  <a:lnTo>
                    <a:pt x="91440" y="134620"/>
                  </a:lnTo>
                  <a:lnTo>
                    <a:pt x="87630" y="134620"/>
                  </a:lnTo>
                  <a:lnTo>
                    <a:pt x="83820" y="132080"/>
                  </a:lnTo>
                  <a:lnTo>
                    <a:pt x="80010" y="130810"/>
                  </a:lnTo>
                  <a:lnTo>
                    <a:pt x="74930" y="125730"/>
                  </a:lnTo>
                  <a:lnTo>
                    <a:pt x="73977" y="122872"/>
                  </a:lnTo>
                  <a:lnTo>
                    <a:pt x="76200" y="120650"/>
                  </a:lnTo>
                  <a:lnTo>
                    <a:pt x="78740" y="116840"/>
                  </a:lnTo>
                  <a:lnTo>
                    <a:pt x="82550" y="109220"/>
                  </a:lnTo>
                  <a:lnTo>
                    <a:pt x="90170" y="99060"/>
                  </a:lnTo>
                  <a:lnTo>
                    <a:pt x="97790" y="86360"/>
                  </a:lnTo>
                  <a:lnTo>
                    <a:pt x="113030" y="63500"/>
                  </a:lnTo>
                  <a:lnTo>
                    <a:pt x="119380" y="54610"/>
                  </a:lnTo>
                  <a:lnTo>
                    <a:pt x="123190" y="48260"/>
                  </a:lnTo>
                  <a:lnTo>
                    <a:pt x="125730" y="4826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9370"/>
                  </a:lnTo>
                  <a:lnTo>
                    <a:pt x="137160" y="36830"/>
                  </a:lnTo>
                  <a:lnTo>
                    <a:pt x="138430" y="33020"/>
                  </a:lnTo>
                  <a:lnTo>
                    <a:pt x="146050" y="21590"/>
                  </a:lnTo>
                  <a:lnTo>
                    <a:pt x="147320" y="19050"/>
                  </a:lnTo>
                  <a:lnTo>
                    <a:pt x="149860" y="1651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60020" y="8890"/>
                  </a:lnTo>
                  <a:lnTo>
                    <a:pt x="163830" y="7620"/>
                  </a:lnTo>
                  <a:lnTo>
                    <a:pt x="167640" y="7620"/>
                  </a:lnTo>
                  <a:lnTo>
                    <a:pt x="170180" y="10160"/>
                  </a:lnTo>
                  <a:lnTo>
                    <a:pt x="168910" y="15240"/>
                  </a:lnTo>
                  <a:lnTo>
                    <a:pt x="165100" y="24130"/>
                  </a:lnTo>
                  <a:lnTo>
                    <a:pt x="167640" y="21590"/>
                  </a:lnTo>
                  <a:lnTo>
                    <a:pt x="171450" y="19050"/>
                  </a:lnTo>
                  <a:lnTo>
                    <a:pt x="180340" y="10160"/>
                  </a:lnTo>
                  <a:lnTo>
                    <a:pt x="18288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0" name="object 1140"/>
            <p:cNvSpPr/>
            <p:nvPr/>
          </p:nvSpPr>
          <p:spPr>
            <a:xfrm>
              <a:off x="1741170" y="2021839"/>
              <a:ext cx="337820" cy="331470"/>
            </a:xfrm>
            <a:custGeom>
              <a:avLst/>
              <a:gdLst/>
              <a:ahLst/>
              <a:cxnLst/>
              <a:rect l="l" t="t" r="r" b="b"/>
              <a:pathLst>
                <a:path w="337819" h="331469">
                  <a:moveTo>
                    <a:pt x="337819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1470"/>
                  </a:lnTo>
                  <a:lnTo>
                    <a:pt x="255269" y="331470"/>
                  </a:lnTo>
                  <a:lnTo>
                    <a:pt x="337819" y="248920"/>
                  </a:lnTo>
                  <a:lnTo>
                    <a:pt x="337819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1" name="object 1141"/>
            <p:cNvSpPr/>
            <p:nvPr/>
          </p:nvSpPr>
          <p:spPr>
            <a:xfrm>
              <a:off x="1741170" y="2021839"/>
              <a:ext cx="337820" cy="331470"/>
            </a:xfrm>
            <a:custGeom>
              <a:avLst/>
              <a:gdLst/>
              <a:ahLst/>
              <a:cxnLst/>
              <a:rect l="l" t="t" r="r" b="b"/>
              <a:pathLst>
                <a:path w="337819" h="331469">
                  <a:moveTo>
                    <a:pt x="0" y="33147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7819" y="0"/>
                  </a:lnTo>
                  <a:lnTo>
                    <a:pt x="337819" y="248920"/>
                  </a:lnTo>
                  <a:lnTo>
                    <a:pt x="255269" y="331470"/>
                  </a:lnTo>
                  <a:lnTo>
                    <a:pt x="0" y="33147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2" name="object 1142"/>
            <p:cNvSpPr/>
            <p:nvPr/>
          </p:nvSpPr>
          <p:spPr>
            <a:xfrm>
              <a:off x="1741170" y="2021839"/>
              <a:ext cx="337820" cy="82550"/>
            </a:xfrm>
            <a:custGeom>
              <a:avLst/>
              <a:gdLst/>
              <a:ahLst/>
              <a:cxnLst/>
              <a:rect l="l" t="t" r="r" b="b"/>
              <a:pathLst>
                <a:path w="337819" h="82550">
                  <a:moveTo>
                    <a:pt x="337819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5269" y="82550"/>
                  </a:lnTo>
                  <a:lnTo>
                    <a:pt x="337819" y="0"/>
                  </a:lnTo>
                  <a:close/>
                </a:path>
              </a:pathLst>
            </a:custGeom>
            <a:solidFill>
              <a:srgbClr val="D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3" name="object 1143"/>
            <p:cNvSpPr/>
            <p:nvPr/>
          </p:nvSpPr>
          <p:spPr>
            <a:xfrm>
              <a:off x="1741170" y="2021839"/>
              <a:ext cx="337820" cy="82550"/>
            </a:xfrm>
            <a:custGeom>
              <a:avLst/>
              <a:gdLst/>
              <a:ahLst/>
              <a:cxnLst/>
              <a:rect l="l" t="t" r="r" b="b"/>
              <a:pathLst>
                <a:path w="337819" h="82550">
                  <a:moveTo>
                    <a:pt x="0" y="82550"/>
                  </a:moveTo>
                  <a:lnTo>
                    <a:pt x="82550" y="0"/>
                  </a:lnTo>
                  <a:lnTo>
                    <a:pt x="337819" y="0"/>
                  </a:lnTo>
                  <a:lnTo>
                    <a:pt x="255269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4" name="object 1144"/>
            <p:cNvSpPr/>
            <p:nvPr/>
          </p:nvSpPr>
          <p:spPr>
            <a:xfrm>
              <a:off x="1996440" y="2021839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82550" y="0"/>
                  </a:moveTo>
                  <a:lnTo>
                    <a:pt x="0" y="82550"/>
                  </a:lnTo>
                  <a:lnTo>
                    <a:pt x="0" y="331470"/>
                  </a:lnTo>
                  <a:lnTo>
                    <a:pt x="82550" y="248920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A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5" name="object 1145"/>
            <p:cNvSpPr/>
            <p:nvPr/>
          </p:nvSpPr>
          <p:spPr>
            <a:xfrm>
              <a:off x="1996440" y="2021839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0" y="33147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8920"/>
                  </a:lnTo>
                  <a:lnTo>
                    <a:pt x="0" y="33147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6" name="object 1146"/>
            <p:cNvSpPr/>
            <p:nvPr/>
          </p:nvSpPr>
          <p:spPr>
            <a:xfrm>
              <a:off x="1786950" y="2010470"/>
              <a:ext cx="298329" cy="285629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47" name="object 1147"/>
            <p:cNvSpPr/>
            <p:nvPr/>
          </p:nvSpPr>
          <p:spPr>
            <a:xfrm>
              <a:off x="1737359" y="2039619"/>
              <a:ext cx="327660" cy="316230"/>
            </a:xfrm>
            <a:custGeom>
              <a:avLst/>
              <a:gdLst/>
              <a:ahLst/>
              <a:cxnLst/>
              <a:rect l="l" t="t" r="r" b="b"/>
              <a:pathLst>
                <a:path w="327660" h="316230">
                  <a:moveTo>
                    <a:pt x="55879" y="63500"/>
                  </a:moveTo>
                  <a:lnTo>
                    <a:pt x="57150" y="316229"/>
                  </a:lnTo>
                </a:path>
                <a:path w="327660" h="316230">
                  <a:moveTo>
                    <a:pt x="109219" y="63500"/>
                  </a:moveTo>
                  <a:lnTo>
                    <a:pt x="110489" y="316229"/>
                  </a:lnTo>
                </a:path>
                <a:path w="327660" h="316230">
                  <a:moveTo>
                    <a:pt x="162559" y="63500"/>
                  </a:moveTo>
                  <a:lnTo>
                    <a:pt x="163829" y="316229"/>
                  </a:lnTo>
                </a:path>
                <a:path w="327660" h="316230">
                  <a:moveTo>
                    <a:pt x="217169" y="63500"/>
                  </a:moveTo>
                  <a:lnTo>
                    <a:pt x="218439" y="316229"/>
                  </a:lnTo>
                </a:path>
                <a:path w="327660" h="316230">
                  <a:moveTo>
                    <a:pt x="289559" y="41909"/>
                  </a:moveTo>
                  <a:lnTo>
                    <a:pt x="290829" y="294639"/>
                  </a:lnTo>
                </a:path>
                <a:path w="327660" h="316230">
                  <a:moveTo>
                    <a:pt x="307339" y="21589"/>
                  </a:moveTo>
                  <a:lnTo>
                    <a:pt x="308609" y="274319"/>
                  </a:lnTo>
                </a:path>
                <a:path w="327660" h="316230">
                  <a:moveTo>
                    <a:pt x="326389" y="0"/>
                  </a:moveTo>
                  <a:lnTo>
                    <a:pt x="327659" y="252729"/>
                  </a:lnTo>
                </a:path>
                <a:path w="327660" h="316230">
                  <a:moveTo>
                    <a:pt x="271779" y="127000"/>
                  </a:moveTo>
                  <a:lnTo>
                    <a:pt x="0" y="128269"/>
                  </a:lnTo>
                </a:path>
                <a:path w="327660" h="316230">
                  <a:moveTo>
                    <a:pt x="271779" y="189229"/>
                  </a:moveTo>
                  <a:lnTo>
                    <a:pt x="0" y="190500"/>
                  </a:lnTo>
                </a:path>
                <a:path w="327660" h="316230">
                  <a:moveTo>
                    <a:pt x="271779" y="254000"/>
                  </a:moveTo>
                  <a:lnTo>
                    <a:pt x="0" y="255269"/>
                  </a:lnTo>
                </a:path>
                <a:path w="327660" h="316230">
                  <a:moveTo>
                    <a:pt x="290829" y="41909"/>
                  </a:moveTo>
                  <a:lnTo>
                    <a:pt x="16509" y="43179"/>
                  </a:lnTo>
                </a:path>
                <a:path w="327660" h="316230">
                  <a:moveTo>
                    <a:pt x="308609" y="21589"/>
                  </a:moveTo>
                  <a:lnTo>
                    <a:pt x="35559" y="22859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48" name="object 1148"/>
            <p:cNvSpPr/>
            <p:nvPr/>
          </p:nvSpPr>
          <p:spPr>
            <a:xfrm>
              <a:off x="1893630" y="2053650"/>
              <a:ext cx="154819" cy="180219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49" name="object 1149"/>
            <p:cNvSpPr/>
            <p:nvPr/>
          </p:nvSpPr>
          <p:spPr>
            <a:xfrm>
              <a:off x="8133079" y="2080259"/>
              <a:ext cx="652780" cy="684530"/>
            </a:xfrm>
            <a:custGeom>
              <a:avLst/>
              <a:gdLst/>
              <a:ahLst/>
              <a:cxnLst/>
              <a:rect l="l" t="t" r="r" b="b"/>
              <a:pathLst>
                <a:path w="652779" h="684530">
                  <a:moveTo>
                    <a:pt x="652779" y="0"/>
                  </a:moveTo>
                  <a:lnTo>
                    <a:pt x="162560" y="0"/>
                  </a:lnTo>
                  <a:lnTo>
                    <a:pt x="0" y="163829"/>
                  </a:lnTo>
                  <a:lnTo>
                    <a:pt x="0" y="684529"/>
                  </a:lnTo>
                  <a:lnTo>
                    <a:pt x="488950" y="684529"/>
                  </a:lnTo>
                  <a:lnTo>
                    <a:pt x="652779" y="521969"/>
                  </a:lnTo>
                  <a:lnTo>
                    <a:pt x="65277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0" name="object 1150"/>
            <p:cNvSpPr/>
            <p:nvPr/>
          </p:nvSpPr>
          <p:spPr>
            <a:xfrm>
              <a:off x="8133079" y="2080259"/>
              <a:ext cx="652780" cy="684530"/>
            </a:xfrm>
            <a:custGeom>
              <a:avLst/>
              <a:gdLst/>
              <a:ahLst/>
              <a:cxnLst/>
              <a:rect l="l" t="t" r="r" b="b"/>
              <a:pathLst>
                <a:path w="652779" h="684530">
                  <a:moveTo>
                    <a:pt x="0" y="684529"/>
                  </a:moveTo>
                  <a:lnTo>
                    <a:pt x="0" y="163829"/>
                  </a:lnTo>
                  <a:lnTo>
                    <a:pt x="162560" y="0"/>
                  </a:lnTo>
                  <a:lnTo>
                    <a:pt x="652779" y="0"/>
                  </a:lnTo>
                  <a:lnTo>
                    <a:pt x="652779" y="521969"/>
                  </a:lnTo>
                  <a:lnTo>
                    <a:pt x="488950" y="684529"/>
                  </a:lnTo>
                  <a:lnTo>
                    <a:pt x="0" y="6845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1" name="object 1151"/>
            <p:cNvSpPr/>
            <p:nvPr/>
          </p:nvSpPr>
          <p:spPr>
            <a:xfrm>
              <a:off x="8133079" y="2080259"/>
              <a:ext cx="652780" cy="163830"/>
            </a:xfrm>
            <a:custGeom>
              <a:avLst/>
              <a:gdLst/>
              <a:ahLst/>
              <a:cxnLst/>
              <a:rect l="l" t="t" r="r" b="b"/>
              <a:pathLst>
                <a:path w="652779" h="163830">
                  <a:moveTo>
                    <a:pt x="652779" y="0"/>
                  </a:moveTo>
                  <a:lnTo>
                    <a:pt x="162560" y="0"/>
                  </a:lnTo>
                  <a:lnTo>
                    <a:pt x="0" y="163829"/>
                  </a:lnTo>
                  <a:lnTo>
                    <a:pt x="488950" y="163829"/>
                  </a:lnTo>
                  <a:lnTo>
                    <a:pt x="652779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2" name="object 1152"/>
            <p:cNvSpPr/>
            <p:nvPr/>
          </p:nvSpPr>
          <p:spPr>
            <a:xfrm>
              <a:off x="8133079" y="2080259"/>
              <a:ext cx="652780" cy="163830"/>
            </a:xfrm>
            <a:custGeom>
              <a:avLst/>
              <a:gdLst/>
              <a:ahLst/>
              <a:cxnLst/>
              <a:rect l="l" t="t" r="r" b="b"/>
              <a:pathLst>
                <a:path w="652779" h="163830">
                  <a:moveTo>
                    <a:pt x="0" y="163829"/>
                  </a:moveTo>
                  <a:lnTo>
                    <a:pt x="162560" y="0"/>
                  </a:lnTo>
                  <a:lnTo>
                    <a:pt x="652779" y="0"/>
                  </a:lnTo>
                  <a:lnTo>
                    <a:pt x="488950" y="163829"/>
                  </a:lnTo>
                  <a:lnTo>
                    <a:pt x="0" y="1638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3" name="object 1153"/>
            <p:cNvSpPr/>
            <p:nvPr/>
          </p:nvSpPr>
          <p:spPr>
            <a:xfrm>
              <a:off x="8622029" y="2080259"/>
              <a:ext cx="163830" cy="684530"/>
            </a:xfrm>
            <a:custGeom>
              <a:avLst/>
              <a:gdLst/>
              <a:ahLst/>
              <a:cxnLst/>
              <a:rect l="l" t="t" r="r" b="b"/>
              <a:pathLst>
                <a:path w="163829" h="684530">
                  <a:moveTo>
                    <a:pt x="163829" y="0"/>
                  </a:moveTo>
                  <a:lnTo>
                    <a:pt x="0" y="163829"/>
                  </a:lnTo>
                  <a:lnTo>
                    <a:pt x="0" y="684529"/>
                  </a:lnTo>
                  <a:lnTo>
                    <a:pt x="163829" y="521969"/>
                  </a:lnTo>
                  <a:lnTo>
                    <a:pt x="163829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4" name="object 1154"/>
            <p:cNvSpPr/>
            <p:nvPr/>
          </p:nvSpPr>
          <p:spPr>
            <a:xfrm>
              <a:off x="8159750" y="2072639"/>
              <a:ext cx="629920" cy="692150"/>
            </a:xfrm>
            <a:custGeom>
              <a:avLst/>
              <a:gdLst/>
              <a:ahLst/>
              <a:cxnLst/>
              <a:rect l="l" t="t" r="r" b="b"/>
              <a:pathLst>
                <a:path w="629920" h="692150">
                  <a:moveTo>
                    <a:pt x="462279" y="692150"/>
                  </a:moveTo>
                  <a:lnTo>
                    <a:pt x="462279" y="171450"/>
                  </a:lnTo>
                  <a:lnTo>
                    <a:pt x="626109" y="7620"/>
                  </a:lnTo>
                  <a:lnTo>
                    <a:pt x="626109" y="529589"/>
                  </a:lnTo>
                  <a:lnTo>
                    <a:pt x="462279" y="692150"/>
                  </a:lnTo>
                  <a:close/>
                </a:path>
                <a:path w="629920" h="692150">
                  <a:moveTo>
                    <a:pt x="73659" y="176530"/>
                  </a:moveTo>
                  <a:lnTo>
                    <a:pt x="214629" y="0"/>
                  </a:lnTo>
                </a:path>
                <a:path w="629920" h="692150">
                  <a:moveTo>
                    <a:pt x="283209" y="176530"/>
                  </a:moveTo>
                  <a:lnTo>
                    <a:pt x="421640" y="0"/>
                  </a:lnTo>
                </a:path>
                <a:path w="629920" h="692150">
                  <a:moveTo>
                    <a:pt x="387350" y="176530"/>
                  </a:moveTo>
                  <a:lnTo>
                    <a:pt x="527050" y="0"/>
                  </a:lnTo>
                </a:path>
                <a:path w="629920" h="692150">
                  <a:moveTo>
                    <a:pt x="491490" y="563880"/>
                  </a:moveTo>
                  <a:lnTo>
                    <a:pt x="629920" y="388620"/>
                  </a:lnTo>
                </a:path>
                <a:path w="629920" h="692150">
                  <a:moveTo>
                    <a:pt x="491490" y="306070"/>
                  </a:moveTo>
                  <a:lnTo>
                    <a:pt x="629920" y="130810"/>
                  </a:lnTo>
                </a:path>
                <a:path w="629920" h="692150">
                  <a:moveTo>
                    <a:pt x="491490" y="435610"/>
                  </a:moveTo>
                  <a:lnTo>
                    <a:pt x="629920" y="260350"/>
                  </a:lnTo>
                </a:path>
                <a:path w="629920" h="692150">
                  <a:moveTo>
                    <a:pt x="179070" y="176530"/>
                  </a:moveTo>
                  <a:lnTo>
                    <a:pt x="317500" y="0"/>
                  </a:lnTo>
                </a:path>
                <a:path w="629920" h="692150">
                  <a:moveTo>
                    <a:pt x="525779" y="133350"/>
                  </a:moveTo>
                  <a:lnTo>
                    <a:pt x="527050" y="656589"/>
                  </a:lnTo>
                </a:path>
                <a:path w="629920" h="692150">
                  <a:moveTo>
                    <a:pt x="561340" y="88900"/>
                  </a:moveTo>
                  <a:lnTo>
                    <a:pt x="562609" y="612139"/>
                  </a:lnTo>
                </a:path>
                <a:path w="629920" h="692150">
                  <a:moveTo>
                    <a:pt x="596900" y="44450"/>
                  </a:moveTo>
                  <a:lnTo>
                    <a:pt x="598170" y="566420"/>
                  </a:lnTo>
                </a:path>
                <a:path w="629920" h="692150">
                  <a:moveTo>
                    <a:pt x="527050" y="133350"/>
                  </a:moveTo>
                  <a:lnTo>
                    <a:pt x="0" y="134620"/>
                  </a:lnTo>
                </a:path>
                <a:path w="629920" h="692150">
                  <a:moveTo>
                    <a:pt x="561340" y="88900"/>
                  </a:moveTo>
                  <a:lnTo>
                    <a:pt x="36829" y="90170"/>
                  </a:lnTo>
                </a:path>
                <a:path w="629920" h="692150">
                  <a:moveTo>
                    <a:pt x="595629" y="44450"/>
                  </a:moveTo>
                  <a:lnTo>
                    <a:pt x="69850" y="45720"/>
                  </a:lnTo>
                </a:path>
                <a:path w="629920" h="692150">
                  <a:moveTo>
                    <a:pt x="556259" y="349250"/>
                  </a:moveTo>
                  <a:lnTo>
                    <a:pt x="485140" y="435610"/>
                  </a:lnTo>
                </a:path>
                <a:path w="629920" h="692150">
                  <a:moveTo>
                    <a:pt x="556259" y="88900"/>
                  </a:moveTo>
                  <a:lnTo>
                    <a:pt x="557529" y="349250"/>
                  </a:lnTo>
                </a:path>
                <a:path w="629920" h="692150">
                  <a:moveTo>
                    <a:pt x="351790" y="88900"/>
                  </a:moveTo>
                  <a:lnTo>
                    <a:pt x="556259" y="90170"/>
                  </a:lnTo>
                </a:path>
                <a:path w="629920" h="692150">
                  <a:moveTo>
                    <a:pt x="353059" y="88900"/>
                  </a:moveTo>
                  <a:lnTo>
                    <a:pt x="280670" y="17653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55" name="object 1155"/>
          <p:cNvSpPr txBox="1"/>
          <p:nvPr/>
        </p:nvSpPr>
        <p:spPr>
          <a:xfrm>
            <a:off x="6179820" y="5708650"/>
            <a:ext cx="7340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2000" spc="-10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z="2000" spc="10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000" spc="5" b="1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z="2000" spc="10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2000" spc="-10" b="1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z="20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62" name="object 11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1156" name="object 1156"/>
          <p:cNvSpPr txBox="1"/>
          <p:nvPr/>
        </p:nvSpPr>
        <p:spPr>
          <a:xfrm>
            <a:off x="3759200" y="5657850"/>
            <a:ext cx="22479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DW-DB </a:t>
            </a:r>
            <a:r>
              <a:rPr dirty="0" sz="2000" b="1">
                <a:solidFill>
                  <a:srgbClr val="FFFFFF"/>
                </a:solidFill>
                <a:latin typeface="Times New Roman"/>
                <a:cs typeface="Times New Roman"/>
              </a:rPr>
              <a:t>(mostly</a:t>
            </a:r>
            <a:r>
              <a:rPr dirty="0" sz="2000" spc="-9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FFFFFF"/>
                </a:solidFill>
                <a:latin typeface="Times New Roman"/>
                <a:cs typeface="Times New Roman"/>
              </a:rPr>
              <a:t>re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1157" name="object 1157"/>
          <p:cNvGraphicFramePr>
            <a:graphicFrameLocks noGrp="1"/>
          </p:cNvGraphicFramePr>
          <p:nvPr/>
        </p:nvGraphicFramePr>
        <p:xfrm>
          <a:off x="8121710" y="2241610"/>
          <a:ext cx="537210" cy="535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395"/>
                <a:gridCol w="105409"/>
                <a:gridCol w="104139"/>
                <a:gridCol w="104139"/>
                <a:gridCol w="111125"/>
              </a:tblGrid>
              <a:tr h="1390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29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6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158" name="object 1158"/>
          <p:cNvSpPr txBox="1"/>
          <p:nvPr/>
        </p:nvSpPr>
        <p:spPr>
          <a:xfrm>
            <a:off x="429259" y="1681479"/>
            <a:ext cx="172656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353820" algn="l"/>
                <a:tab pos="1713230" algn="l"/>
              </a:tabLst>
            </a:pP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MOLAP	</a:t>
            </a:r>
            <a:r>
              <a:rPr dirty="0" u="heavy" sz="240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59" name="object 1159"/>
          <p:cNvSpPr txBox="1"/>
          <p:nvPr/>
        </p:nvSpPr>
        <p:spPr>
          <a:xfrm>
            <a:off x="3482340" y="1681479"/>
            <a:ext cx="10795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OL</a:t>
            </a: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60" name="object 1160"/>
          <p:cNvSpPr txBox="1"/>
          <p:nvPr/>
        </p:nvSpPr>
        <p:spPr>
          <a:xfrm>
            <a:off x="6289040" y="1681479"/>
            <a:ext cx="911860" cy="73787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26670" marR="5080" indent="-26670">
              <a:lnSpc>
                <a:spcPts val="2730"/>
              </a:lnSpc>
              <a:spcBef>
                <a:spcPts val="315"/>
              </a:spcBef>
            </a:pP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C</a:t>
            </a:r>
            <a:r>
              <a:rPr dirty="0" sz="2400" spc="1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400" spc="5" b="1">
                <a:solidFill>
                  <a:srgbClr val="000066"/>
                </a:solidFill>
                <a:latin typeface="Times New Roman"/>
                <a:cs typeface="Times New Roman"/>
              </a:rPr>
              <a:t>e</a:t>
            </a:r>
            <a:r>
              <a:rPr dirty="0" sz="2400" spc="-15" b="1">
                <a:solidFill>
                  <a:srgbClr val="000066"/>
                </a:solidFill>
                <a:latin typeface="Times New Roman"/>
                <a:cs typeface="Times New Roman"/>
              </a:rPr>
              <a:t>n</a:t>
            </a:r>
            <a:r>
              <a:rPr dirty="0" sz="2400" spc="1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-  </a:t>
            </a: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OLAP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61" name="object 1161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81114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DW</a:t>
            </a:r>
            <a:r>
              <a:rPr dirty="0" sz="2800" spc="-85"/>
              <a:t> </a:t>
            </a:r>
            <a:r>
              <a:rPr dirty="0" sz="2800" spc="-5"/>
              <a:t>Integration</a:t>
            </a:r>
            <a:endParaRPr sz="2800"/>
          </a:p>
        </p:txBody>
      </p:sp>
    </p:spTree>
  </p:cSld>
  <p:clrMapOvr>
    <a:masterClrMapping/>
  </p:clrMapOvr>
  <p:transition spd="fast"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7015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Combining Architectures</a:t>
            </a:r>
            <a:r>
              <a:rPr dirty="0" sz="2800" spc="-95"/>
              <a:t> </a:t>
            </a:r>
            <a:r>
              <a:rPr dirty="0" sz="2800"/>
              <a:t>I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2523550" y="3658870"/>
            <a:ext cx="1154430" cy="769620"/>
            <a:chOff x="2523550" y="3658870"/>
            <a:chExt cx="1154430" cy="769620"/>
          </a:xfrm>
        </p:grpSpPr>
        <p:sp>
          <p:nvSpPr>
            <p:cNvPr id="4" name="object 4"/>
            <p:cNvSpPr/>
            <p:nvPr/>
          </p:nvSpPr>
          <p:spPr>
            <a:xfrm>
              <a:off x="2534919" y="3658870"/>
              <a:ext cx="1131570" cy="240029"/>
            </a:xfrm>
            <a:custGeom>
              <a:avLst/>
              <a:gdLst/>
              <a:ahLst/>
              <a:cxnLst/>
              <a:rect l="l" t="t" r="r" b="b"/>
              <a:pathLst>
                <a:path w="1131570" h="240029">
                  <a:moveTo>
                    <a:pt x="566419" y="0"/>
                  </a:moveTo>
                  <a:lnTo>
                    <a:pt x="495449" y="928"/>
                  </a:lnTo>
                  <a:lnTo>
                    <a:pt x="427086" y="3644"/>
                  </a:lnTo>
                  <a:lnTo>
                    <a:pt x="361866" y="8037"/>
                  </a:lnTo>
                  <a:lnTo>
                    <a:pt x="300322" y="14002"/>
                  </a:lnTo>
                  <a:lnTo>
                    <a:pt x="242989" y="21431"/>
                  </a:lnTo>
                  <a:lnTo>
                    <a:pt x="190400" y="30216"/>
                  </a:lnTo>
                  <a:lnTo>
                    <a:pt x="143090" y="40249"/>
                  </a:lnTo>
                  <a:lnTo>
                    <a:pt x="101594" y="51424"/>
                  </a:lnTo>
                  <a:lnTo>
                    <a:pt x="38176" y="76766"/>
                  </a:lnTo>
                  <a:lnTo>
                    <a:pt x="4419" y="105382"/>
                  </a:lnTo>
                  <a:lnTo>
                    <a:pt x="0" y="120649"/>
                  </a:lnTo>
                  <a:lnTo>
                    <a:pt x="4419" y="135646"/>
                  </a:lnTo>
                  <a:lnTo>
                    <a:pt x="38176" y="163841"/>
                  </a:lnTo>
                  <a:lnTo>
                    <a:pt x="101594" y="188901"/>
                  </a:lnTo>
                  <a:lnTo>
                    <a:pt x="143090" y="199978"/>
                  </a:lnTo>
                  <a:lnTo>
                    <a:pt x="190400" y="209938"/>
                  </a:lnTo>
                  <a:lnTo>
                    <a:pt x="242989" y="218670"/>
                  </a:lnTo>
                  <a:lnTo>
                    <a:pt x="300322" y="226064"/>
                  </a:lnTo>
                  <a:lnTo>
                    <a:pt x="361866" y="232007"/>
                  </a:lnTo>
                  <a:lnTo>
                    <a:pt x="427086" y="236390"/>
                  </a:lnTo>
                  <a:lnTo>
                    <a:pt x="495449" y="239101"/>
                  </a:lnTo>
                  <a:lnTo>
                    <a:pt x="566419" y="240029"/>
                  </a:lnTo>
                  <a:lnTo>
                    <a:pt x="637369" y="239101"/>
                  </a:lnTo>
                  <a:lnTo>
                    <a:pt x="705672" y="236390"/>
                  </a:lnTo>
                  <a:lnTo>
                    <a:pt x="770802" y="232007"/>
                  </a:lnTo>
                  <a:lnTo>
                    <a:pt x="832230" y="226064"/>
                  </a:lnTo>
                  <a:lnTo>
                    <a:pt x="889431" y="218670"/>
                  </a:lnTo>
                  <a:lnTo>
                    <a:pt x="941877" y="209938"/>
                  </a:lnTo>
                  <a:lnTo>
                    <a:pt x="989040" y="199978"/>
                  </a:lnTo>
                  <a:lnTo>
                    <a:pt x="1030394" y="188901"/>
                  </a:lnTo>
                  <a:lnTo>
                    <a:pt x="1093565" y="163841"/>
                  </a:lnTo>
                  <a:lnTo>
                    <a:pt x="1127171" y="135646"/>
                  </a:lnTo>
                  <a:lnTo>
                    <a:pt x="1131570" y="120649"/>
                  </a:lnTo>
                  <a:lnTo>
                    <a:pt x="1127171" y="105382"/>
                  </a:lnTo>
                  <a:lnTo>
                    <a:pt x="1093565" y="76766"/>
                  </a:lnTo>
                  <a:lnTo>
                    <a:pt x="1030394" y="51424"/>
                  </a:lnTo>
                  <a:lnTo>
                    <a:pt x="989040" y="40249"/>
                  </a:lnTo>
                  <a:lnTo>
                    <a:pt x="941877" y="30216"/>
                  </a:lnTo>
                  <a:lnTo>
                    <a:pt x="889431" y="21431"/>
                  </a:lnTo>
                  <a:lnTo>
                    <a:pt x="832230" y="14002"/>
                  </a:lnTo>
                  <a:lnTo>
                    <a:pt x="770802" y="8037"/>
                  </a:lnTo>
                  <a:lnTo>
                    <a:pt x="705672" y="3644"/>
                  </a:lnTo>
                  <a:lnTo>
                    <a:pt x="637369" y="928"/>
                  </a:lnTo>
                  <a:lnTo>
                    <a:pt x="566419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78759" y="37376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650239" y="0"/>
                  </a:moveTo>
                  <a:lnTo>
                    <a:pt x="162559" y="0"/>
                  </a:lnTo>
                  <a:lnTo>
                    <a:pt x="0" y="162559"/>
                  </a:lnTo>
                  <a:lnTo>
                    <a:pt x="0" y="684529"/>
                  </a:lnTo>
                  <a:lnTo>
                    <a:pt x="487679" y="684529"/>
                  </a:lnTo>
                  <a:lnTo>
                    <a:pt x="650239" y="521969"/>
                  </a:lnTo>
                  <a:lnTo>
                    <a:pt x="650239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778759" y="3737610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0" y="684529"/>
                  </a:moveTo>
                  <a:lnTo>
                    <a:pt x="0" y="162559"/>
                  </a:lnTo>
                  <a:lnTo>
                    <a:pt x="162559" y="0"/>
                  </a:lnTo>
                  <a:lnTo>
                    <a:pt x="650239" y="0"/>
                  </a:lnTo>
                  <a:lnTo>
                    <a:pt x="650239" y="521969"/>
                  </a:lnTo>
                  <a:lnTo>
                    <a:pt x="487679" y="684529"/>
                  </a:lnTo>
                  <a:lnTo>
                    <a:pt x="0" y="6845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778759" y="37376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650239" y="0"/>
                  </a:moveTo>
                  <a:lnTo>
                    <a:pt x="162559" y="0"/>
                  </a:lnTo>
                  <a:lnTo>
                    <a:pt x="0" y="162559"/>
                  </a:lnTo>
                  <a:lnTo>
                    <a:pt x="487679" y="162559"/>
                  </a:lnTo>
                  <a:lnTo>
                    <a:pt x="650239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778759" y="3737610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0" y="162559"/>
                  </a:moveTo>
                  <a:lnTo>
                    <a:pt x="162559" y="0"/>
                  </a:lnTo>
                  <a:lnTo>
                    <a:pt x="650239" y="0"/>
                  </a:lnTo>
                  <a:lnTo>
                    <a:pt x="487679" y="162559"/>
                  </a:lnTo>
                  <a:lnTo>
                    <a:pt x="0" y="16255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266439" y="3737610"/>
              <a:ext cx="162560" cy="684530"/>
            </a:xfrm>
            <a:custGeom>
              <a:avLst/>
              <a:gdLst/>
              <a:ahLst/>
              <a:cxnLst/>
              <a:rect l="l" t="t" r="r" b="b"/>
              <a:pathLst>
                <a:path w="162560" h="684529">
                  <a:moveTo>
                    <a:pt x="162560" y="0"/>
                  </a:moveTo>
                  <a:lnTo>
                    <a:pt x="0" y="162559"/>
                  </a:lnTo>
                  <a:lnTo>
                    <a:pt x="0" y="684529"/>
                  </a:lnTo>
                  <a:lnTo>
                    <a:pt x="162560" y="52196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529839" y="3670300"/>
              <a:ext cx="1141730" cy="751840"/>
            </a:xfrm>
            <a:custGeom>
              <a:avLst/>
              <a:gdLst/>
              <a:ahLst/>
              <a:cxnLst/>
              <a:rect l="l" t="t" r="r" b="b"/>
              <a:pathLst>
                <a:path w="1141729" h="751839">
                  <a:moveTo>
                    <a:pt x="736600" y="751839"/>
                  </a:moveTo>
                  <a:lnTo>
                    <a:pt x="736600" y="229869"/>
                  </a:lnTo>
                  <a:lnTo>
                    <a:pt x="899160" y="67310"/>
                  </a:lnTo>
                  <a:lnTo>
                    <a:pt x="899160" y="589280"/>
                  </a:lnTo>
                  <a:lnTo>
                    <a:pt x="736600" y="751839"/>
                  </a:lnTo>
                  <a:close/>
                </a:path>
                <a:path w="1141729" h="751839">
                  <a:moveTo>
                    <a:pt x="349250" y="236219"/>
                  </a:moveTo>
                  <a:lnTo>
                    <a:pt x="488950" y="59689"/>
                  </a:lnTo>
                </a:path>
                <a:path w="1141729" h="751839">
                  <a:moveTo>
                    <a:pt x="557530" y="236219"/>
                  </a:moveTo>
                  <a:lnTo>
                    <a:pt x="695960" y="59689"/>
                  </a:lnTo>
                </a:path>
                <a:path w="1141729" h="751839">
                  <a:moveTo>
                    <a:pt x="661670" y="236219"/>
                  </a:moveTo>
                  <a:lnTo>
                    <a:pt x="801370" y="59689"/>
                  </a:lnTo>
                </a:path>
                <a:path w="1141729" h="751839">
                  <a:moveTo>
                    <a:pt x="764539" y="623569"/>
                  </a:moveTo>
                  <a:lnTo>
                    <a:pt x="902970" y="448310"/>
                  </a:lnTo>
                </a:path>
                <a:path w="1141729" h="751839">
                  <a:moveTo>
                    <a:pt x="764539" y="365760"/>
                  </a:moveTo>
                  <a:lnTo>
                    <a:pt x="902970" y="190500"/>
                  </a:lnTo>
                </a:path>
                <a:path w="1141729" h="751839">
                  <a:moveTo>
                    <a:pt x="764539" y="495300"/>
                  </a:moveTo>
                  <a:lnTo>
                    <a:pt x="902970" y="320039"/>
                  </a:lnTo>
                </a:path>
                <a:path w="1141729" h="751839">
                  <a:moveTo>
                    <a:pt x="453390" y="236219"/>
                  </a:moveTo>
                  <a:lnTo>
                    <a:pt x="591820" y="59689"/>
                  </a:lnTo>
                </a:path>
                <a:path w="1141729" h="751839">
                  <a:moveTo>
                    <a:pt x="801370" y="193039"/>
                  </a:moveTo>
                  <a:lnTo>
                    <a:pt x="802639" y="715010"/>
                  </a:lnTo>
                </a:path>
                <a:path w="1141729" h="751839">
                  <a:moveTo>
                    <a:pt x="835660" y="148589"/>
                  </a:moveTo>
                  <a:lnTo>
                    <a:pt x="836930" y="671830"/>
                  </a:lnTo>
                </a:path>
                <a:path w="1141729" h="751839">
                  <a:moveTo>
                    <a:pt x="869950" y="104139"/>
                  </a:moveTo>
                  <a:lnTo>
                    <a:pt x="871220" y="626110"/>
                  </a:lnTo>
                </a:path>
                <a:path w="1141729" h="751839">
                  <a:moveTo>
                    <a:pt x="801370" y="193039"/>
                  </a:moveTo>
                  <a:lnTo>
                    <a:pt x="275590" y="194310"/>
                  </a:lnTo>
                </a:path>
                <a:path w="1141729" h="751839">
                  <a:moveTo>
                    <a:pt x="836930" y="148589"/>
                  </a:moveTo>
                  <a:lnTo>
                    <a:pt x="313690" y="149860"/>
                  </a:lnTo>
                </a:path>
                <a:path w="1141729" h="751839">
                  <a:moveTo>
                    <a:pt x="871220" y="104139"/>
                  </a:moveTo>
                  <a:lnTo>
                    <a:pt x="346710" y="105410"/>
                  </a:lnTo>
                </a:path>
                <a:path w="1141729" h="751839">
                  <a:moveTo>
                    <a:pt x="830580" y="408939"/>
                  </a:moveTo>
                  <a:lnTo>
                    <a:pt x="759460" y="495300"/>
                  </a:lnTo>
                </a:path>
                <a:path w="1141729" h="751839">
                  <a:moveTo>
                    <a:pt x="830580" y="149860"/>
                  </a:moveTo>
                  <a:lnTo>
                    <a:pt x="831850" y="408939"/>
                  </a:lnTo>
                </a:path>
                <a:path w="1141729" h="751839">
                  <a:moveTo>
                    <a:pt x="626110" y="149860"/>
                  </a:moveTo>
                  <a:lnTo>
                    <a:pt x="830580" y="149860"/>
                  </a:lnTo>
                </a:path>
                <a:path w="1141729" h="751839">
                  <a:moveTo>
                    <a:pt x="627380" y="149860"/>
                  </a:moveTo>
                  <a:lnTo>
                    <a:pt x="554990" y="236219"/>
                  </a:lnTo>
                </a:path>
                <a:path w="1141729" h="751839">
                  <a:moveTo>
                    <a:pt x="571500" y="227330"/>
                  </a:moveTo>
                  <a:lnTo>
                    <a:pt x="499694" y="226445"/>
                  </a:lnTo>
                  <a:lnTo>
                    <a:pt x="430583" y="223861"/>
                  </a:lnTo>
                  <a:lnTo>
                    <a:pt x="364698" y="219682"/>
                  </a:lnTo>
                  <a:lnTo>
                    <a:pt x="302569" y="214011"/>
                  </a:lnTo>
                  <a:lnTo>
                    <a:pt x="244727" y="206953"/>
                  </a:lnTo>
                  <a:lnTo>
                    <a:pt x="191703" y="198611"/>
                  </a:lnTo>
                  <a:lnTo>
                    <a:pt x="144027" y="189091"/>
                  </a:lnTo>
                  <a:lnTo>
                    <a:pt x="102230" y="178495"/>
                  </a:lnTo>
                  <a:lnTo>
                    <a:pt x="38394" y="154494"/>
                  </a:lnTo>
                  <a:lnTo>
                    <a:pt x="4442" y="127441"/>
                  </a:lnTo>
                  <a:lnTo>
                    <a:pt x="0" y="113030"/>
                  </a:lnTo>
                  <a:lnTo>
                    <a:pt x="4442" y="98890"/>
                  </a:lnTo>
                  <a:lnTo>
                    <a:pt x="38394" y="72257"/>
                  </a:lnTo>
                  <a:lnTo>
                    <a:pt x="102230" y="48538"/>
                  </a:lnTo>
                  <a:lnTo>
                    <a:pt x="144027" y="38040"/>
                  </a:lnTo>
                  <a:lnTo>
                    <a:pt x="191703" y="28593"/>
                  </a:lnTo>
                  <a:lnTo>
                    <a:pt x="244727" y="20304"/>
                  </a:lnTo>
                  <a:lnTo>
                    <a:pt x="302569" y="13281"/>
                  </a:lnTo>
                  <a:lnTo>
                    <a:pt x="364698" y="7632"/>
                  </a:lnTo>
                  <a:lnTo>
                    <a:pt x="430583" y="3463"/>
                  </a:lnTo>
                  <a:lnTo>
                    <a:pt x="499694" y="883"/>
                  </a:lnTo>
                  <a:lnTo>
                    <a:pt x="571500" y="0"/>
                  </a:lnTo>
                  <a:lnTo>
                    <a:pt x="643034" y="883"/>
                  </a:lnTo>
                  <a:lnTo>
                    <a:pt x="711915" y="3463"/>
                  </a:lnTo>
                  <a:lnTo>
                    <a:pt x="777609" y="7632"/>
                  </a:lnTo>
                  <a:lnTo>
                    <a:pt x="839581" y="13281"/>
                  </a:lnTo>
                  <a:lnTo>
                    <a:pt x="897298" y="20304"/>
                  </a:lnTo>
                  <a:lnTo>
                    <a:pt x="950224" y="28593"/>
                  </a:lnTo>
                  <a:lnTo>
                    <a:pt x="997827" y="38040"/>
                  </a:lnTo>
                  <a:lnTo>
                    <a:pt x="1039572" y="48538"/>
                  </a:lnTo>
                  <a:lnTo>
                    <a:pt x="1103350" y="72257"/>
                  </a:lnTo>
                  <a:lnTo>
                    <a:pt x="1137287" y="98890"/>
                  </a:lnTo>
                  <a:lnTo>
                    <a:pt x="1141730" y="113030"/>
                  </a:lnTo>
                  <a:lnTo>
                    <a:pt x="1137287" y="127441"/>
                  </a:lnTo>
                  <a:lnTo>
                    <a:pt x="1103350" y="154494"/>
                  </a:lnTo>
                  <a:lnTo>
                    <a:pt x="1039572" y="178495"/>
                  </a:lnTo>
                  <a:lnTo>
                    <a:pt x="997827" y="189091"/>
                  </a:lnTo>
                  <a:lnTo>
                    <a:pt x="950224" y="198611"/>
                  </a:lnTo>
                  <a:lnTo>
                    <a:pt x="897298" y="206953"/>
                  </a:lnTo>
                  <a:lnTo>
                    <a:pt x="839581" y="214011"/>
                  </a:lnTo>
                  <a:lnTo>
                    <a:pt x="777609" y="219682"/>
                  </a:lnTo>
                  <a:lnTo>
                    <a:pt x="711915" y="223861"/>
                  </a:lnTo>
                  <a:lnTo>
                    <a:pt x="643034" y="226445"/>
                  </a:lnTo>
                  <a:lnTo>
                    <a:pt x="571500" y="22733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767390" y="3900230"/>
          <a:ext cx="534670" cy="534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60"/>
                <a:gridCol w="104775"/>
                <a:gridCol w="104139"/>
                <a:gridCol w="104140"/>
                <a:gridCol w="109854"/>
              </a:tblGrid>
              <a:tr h="1377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29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36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2508250" y="1727200"/>
            <a:ext cx="1109980" cy="1706880"/>
            <a:chOff x="2508250" y="1727200"/>
            <a:chExt cx="1109980" cy="1706880"/>
          </a:xfrm>
        </p:grpSpPr>
        <p:sp>
          <p:nvSpPr>
            <p:cNvPr id="13" name="object 13"/>
            <p:cNvSpPr/>
            <p:nvPr/>
          </p:nvSpPr>
          <p:spPr>
            <a:xfrm>
              <a:off x="3020060" y="2922269"/>
              <a:ext cx="156210" cy="511809"/>
            </a:xfrm>
            <a:custGeom>
              <a:avLst/>
              <a:gdLst/>
              <a:ahLst/>
              <a:cxnLst/>
              <a:rect l="l" t="t" r="r" b="b"/>
              <a:pathLst>
                <a:path w="156210" h="511810">
                  <a:moveTo>
                    <a:pt x="156210" y="153670"/>
                  </a:moveTo>
                  <a:lnTo>
                    <a:pt x="83820" y="0"/>
                  </a:lnTo>
                  <a:lnTo>
                    <a:pt x="3810" y="151130"/>
                  </a:lnTo>
                  <a:lnTo>
                    <a:pt x="55156" y="151993"/>
                  </a:lnTo>
                  <a:lnTo>
                    <a:pt x="50253" y="358127"/>
                  </a:lnTo>
                  <a:lnTo>
                    <a:pt x="0" y="356870"/>
                  </a:lnTo>
                  <a:lnTo>
                    <a:pt x="72390" y="511810"/>
                  </a:lnTo>
                  <a:lnTo>
                    <a:pt x="152400" y="360680"/>
                  </a:lnTo>
                  <a:lnTo>
                    <a:pt x="101053" y="359397"/>
                  </a:lnTo>
                  <a:lnTo>
                    <a:pt x="105968" y="152844"/>
                  </a:lnTo>
                  <a:lnTo>
                    <a:pt x="156210" y="15367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10790" y="2475230"/>
              <a:ext cx="1104900" cy="259079"/>
            </a:xfrm>
            <a:custGeom>
              <a:avLst/>
              <a:gdLst/>
              <a:ahLst/>
              <a:cxnLst/>
              <a:rect l="l" t="t" r="r" b="b"/>
              <a:pathLst>
                <a:path w="1104900" h="259080">
                  <a:moveTo>
                    <a:pt x="1104900" y="0"/>
                  </a:moveTo>
                  <a:lnTo>
                    <a:pt x="138430" y="0"/>
                  </a:lnTo>
                  <a:lnTo>
                    <a:pt x="0" y="259080"/>
                  </a:lnTo>
                  <a:lnTo>
                    <a:pt x="1104900" y="25908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509520" y="2472689"/>
              <a:ext cx="1107440" cy="262890"/>
            </a:xfrm>
            <a:custGeom>
              <a:avLst/>
              <a:gdLst/>
              <a:ahLst/>
              <a:cxnLst/>
              <a:rect l="l" t="t" r="r" b="b"/>
              <a:pathLst>
                <a:path w="1107439" h="262889">
                  <a:moveTo>
                    <a:pt x="1107427" y="0"/>
                  </a:moveTo>
                  <a:lnTo>
                    <a:pt x="1106170" y="0"/>
                  </a:lnTo>
                  <a:lnTo>
                    <a:pt x="1104900" y="0"/>
                  </a:lnTo>
                  <a:lnTo>
                    <a:pt x="138430" y="0"/>
                  </a:lnTo>
                  <a:lnTo>
                    <a:pt x="138430" y="127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4900" y="261620"/>
                  </a:lnTo>
                  <a:lnTo>
                    <a:pt x="110490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3630" y="5080"/>
                  </a:lnTo>
                  <a:lnTo>
                    <a:pt x="1104900" y="5080"/>
                  </a:lnTo>
                  <a:lnTo>
                    <a:pt x="1106170" y="5080"/>
                  </a:lnTo>
                  <a:lnTo>
                    <a:pt x="1106170" y="3810"/>
                  </a:lnTo>
                  <a:lnTo>
                    <a:pt x="1106170" y="2540"/>
                  </a:lnTo>
                  <a:lnTo>
                    <a:pt x="1107427" y="2540"/>
                  </a:lnTo>
                  <a:lnTo>
                    <a:pt x="11074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510790" y="2734310"/>
              <a:ext cx="1104900" cy="109220"/>
            </a:xfrm>
            <a:custGeom>
              <a:avLst/>
              <a:gdLst/>
              <a:ahLst/>
              <a:cxnLst/>
              <a:rect l="l" t="t" r="r" b="b"/>
              <a:pathLst>
                <a:path w="1104900" h="109219">
                  <a:moveTo>
                    <a:pt x="1104900" y="0"/>
                  </a:moveTo>
                  <a:lnTo>
                    <a:pt x="0" y="0"/>
                  </a:lnTo>
                  <a:lnTo>
                    <a:pt x="0" y="109219"/>
                  </a:lnTo>
                  <a:lnTo>
                    <a:pt x="1104900" y="109219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508250" y="2475229"/>
              <a:ext cx="1109980" cy="370840"/>
            </a:xfrm>
            <a:custGeom>
              <a:avLst/>
              <a:gdLst/>
              <a:ahLst/>
              <a:cxnLst/>
              <a:rect l="l" t="t" r="r" b="b"/>
              <a:pathLst>
                <a:path w="1109979" h="370839">
                  <a:moveTo>
                    <a:pt x="1109980" y="0"/>
                  </a:moveTo>
                  <a:lnTo>
                    <a:pt x="1104900" y="0"/>
                  </a:lnTo>
                  <a:lnTo>
                    <a:pt x="1104900" y="256540"/>
                  </a:lnTo>
                  <a:lnTo>
                    <a:pt x="1104900" y="260350"/>
                  </a:lnTo>
                  <a:lnTo>
                    <a:pt x="1104900" y="365760"/>
                  </a:lnTo>
                  <a:lnTo>
                    <a:pt x="5080" y="365760"/>
                  </a:lnTo>
                  <a:lnTo>
                    <a:pt x="5080" y="260350"/>
                  </a:lnTo>
                  <a:lnTo>
                    <a:pt x="1104900" y="260350"/>
                  </a:lnTo>
                  <a:lnTo>
                    <a:pt x="1104900" y="256540"/>
                  </a:lnTo>
                  <a:lnTo>
                    <a:pt x="2540" y="256540"/>
                  </a:lnTo>
                  <a:lnTo>
                    <a:pt x="1270" y="256540"/>
                  </a:lnTo>
                  <a:lnTo>
                    <a:pt x="0" y="259080"/>
                  </a:lnTo>
                  <a:lnTo>
                    <a:pt x="1270" y="257810"/>
                  </a:lnTo>
                  <a:lnTo>
                    <a:pt x="1270" y="259080"/>
                  </a:lnTo>
                  <a:lnTo>
                    <a:pt x="0" y="259080"/>
                  </a:lnTo>
                  <a:lnTo>
                    <a:pt x="0" y="370840"/>
                  </a:lnTo>
                  <a:lnTo>
                    <a:pt x="2540" y="370840"/>
                  </a:lnTo>
                  <a:lnTo>
                    <a:pt x="5080" y="370840"/>
                  </a:lnTo>
                  <a:lnTo>
                    <a:pt x="1108697" y="370840"/>
                  </a:lnTo>
                  <a:lnTo>
                    <a:pt x="1108697" y="368300"/>
                  </a:lnTo>
                  <a:lnTo>
                    <a:pt x="1109980" y="368300"/>
                  </a:lnTo>
                  <a:lnTo>
                    <a:pt x="11099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880360" y="1852929"/>
              <a:ext cx="704850" cy="537210"/>
            </a:xfrm>
            <a:custGeom>
              <a:avLst/>
              <a:gdLst/>
              <a:ahLst/>
              <a:cxnLst/>
              <a:rect l="l" t="t" r="r" b="b"/>
              <a:pathLst>
                <a:path w="704850" h="537210">
                  <a:moveTo>
                    <a:pt x="704850" y="13970"/>
                  </a:moveTo>
                  <a:lnTo>
                    <a:pt x="703580" y="10160"/>
                  </a:lnTo>
                  <a:lnTo>
                    <a:pt x="701040" y="5080"/>
                  </a:lnTo>
                  <a:lnTo>
                    <a:pt x="698500" y="3810"/>
                  </a:lnTo>
                  <a:lnTo>
                    <a:pt x="695960" y="1270"/>
                  </a:lnTo>
                  <a:lnTo>
                    <a:pt x="692150" y="1270"/>
                  </a:lnTo>
                  <a:lnTo>
                    <a:pt x="689610" y="0"/>
                  </a:lnTo>
                  <a:lnTo>
                    <a:pt x="685800" y="0"/>
                  </a:lnTo>
                  <a:lnTo>
                    <a:pt x="685800" y="33020"/>
                  </a:lnTo>
                  <a:lnTo>
                    <a:pt x="685800" y="496570"/>
                  </a:lnTo>
                  <a:lnTo>
                    <a:pt x="684530" y="500380"/>
                  </a:lnTo>
                  <a:lnTo>
                    <a:pt x="684530" y="504190"/>
                  </a:lnTo>
                  <a:lnTo>
                    <a:pt x="68326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1830" y="516890"/>
                  </a:lnTo>
                  <a:lnTo>
                    <a:pt x="31750" y="516890"/>
                  </a:lnTo>
                  <a:lnTo>
                    <a:pt x="2921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19050" y="500380"/>
                  </a:lnTo>
                  <a:lnTo>
                    <a:pt x="19050" y="33020"/>
                  </a:lnTo>
                  <a:lnTo>
                    <a:pt x="2032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4130" y="22860"/>
                  </a:lnTo>
                  <a:lnTo>
                    <a:pt x="26670" y="22860"/>
                  </a:lnTo>
                  <a:lnTo>
                    <a:pt x="29210" y="21590"/>
                  </a:lnTo>
                  <a:lnTo>
                    <a:pt x="674370" y="21590"/>
                  </a:lnTo>
                  <a:lnTo>
                    <a:pt x="678180" y="22860"/>
                  </a:lnTo>
                  <a:lnTo>
                    <a:pt x="679450" y="22860"/>
                  </a:lnTo>
                  <a:lnTo>
                    <a:pt x="681990" y="25400"/>
                  </a:lnTo>
                  <a:lnTo>
                    <a:pt x="683260" y="26670"/>
                  </a:lnTo>
                  <a:lnTo>
                    <a:pt x="684530" y="30480"/>
                  </a:lnTo>
                  <a:lnTo>
                    <a:pt x="685800" y="33020"/>
                  </a:lnTo>
                  <a:lnTo>
                    <a:pt x="68580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6350" y="3810"/>
                  </a:lnTo>
                  <a:lnTo>
                    <a:pt x="3810" y="5080"/>
                  </a:lnTo>
                  <a:lnTo>
                    <a:pt x="0" y="16510"/>
                  </a:lnTo>
                  <a:lnTo>
                    <a:pt x="0" y="515620"/>
                  </a:lnTo>
                  <a:lnTo>
                    <a:pt x="127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9610" y="537210"/>
                  </a:lnTo>
                  <a:lnTo>
                    <a:pt x="693420" y="535940"/>
                  </a:lnTo>
                  <a:lnTo>
                    <a:pt x="695960" y="533400"/>
                  </a:lnTo>
                  <a:lnTo>
                    <a:pt x="699770" y="530860"/>
                  </a:lnTo>
                  <a:lnTo>
                    <a:pt x="702310" y="527050"/>
                  </a:lnTo>
                  <a:lnTo>
                    <a:pt x="704850" y="519430"/>
                  </a:lnTo>
                  <a:lnTo>
                    <a:pt x="70485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899410" y="187451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19050" y="476250"/>
                  </a:lnTo>
                  <a:lnTo>
                    <a:pt x="17780" y="473710"/>
                  </a:lnTo>
                  <a:lnTo>
                    <a:pt x="15240" y="469900"/>
                  </a:lnTo>
                  <a:lnTo>
                    <a:pt x="13970" y="466090"/>
                  </a:lnTo>
                  <a:lnTo>
                    <a:pt x="13970" y="2794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032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016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127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8790"/>
                  </a:lnTo>
                  <a:lnTo>
                    <a:pt x="3810" y="490220"/>
                  </a:lnTo>
                  <a:lnTo>
                    <a:pt x="6350" y="491490"/>
                  </a:lnTo>
                  <a:lnTo>
                    <a:pt x="10160" y="494030"/>
                  </a:lnTo>
                  <a:lnTo>
                    <a:pt x="1270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913379" y="1888489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39" h="466089">
                  <a:moveTo>
                    <a:pt x="626109" y="0"/>
                  </a:moveTo>
                  <a:lnTo>
                    <a:pt x="12700" y="0"/>
                  </a:lnTo>
                  <a:lnTo>
                    <a:pt x="6350" y="1270"/>
                  </a:lnTo>
                  <a:lnTo>
                    <a:pt x="3809" y="3810"/>
                  </a:lnTo>
                  <a:lnTo>
                    <a:pt x="1269" y="8889"/>
                  </a:lnTo>
                  <a:lnTo>
                    <a:pt x="0" y="13970"/>
                  </a:lnTo>
                  <a:lnTo>
                    <a:pt x="0" y="452120"/>
                  </a:lnTo>
                  <a:lnTo>
                    <a:pt x="1269" y="454660"/>
                  </a:lnTo>
                  <a:lnTo>
                    <a:pt x="2539" y="458470"/>
                  </a:lnTo>
                  <a:lnTo>
                    <a:pt x="3809" y="461010"/>
                  </a:lnTo>
                  <a:lnTo>
                    <a:pt x="6350" y="463550"/>
                  </a:lnTo>
                  <a:lnTo>
                    <a:pt x="11430" y="466089"/>
                  </a:lnTo>
                  <a:lnTo>
                    <a:pt x="623569" y="466089"/>
                  </a:lnTo>
                  <a:lnTo>
                    <a:pt x="628649" y="464820"/>
                  </a:lnTo>
                  <a:lnTo>
                    <a:pt x="633730" y="461010"/>
                  </a:lnTo>
                  <a:lnTo>
                    <a:pt x="636269" y="454660"/>
                  </a:lnTo>
                  <a:lnTo>
                    <a:pt x="637540" y="449580"/>
                  </a:lnTo>
                  <a:lnTo>
                    <a:pt x="637540" y="8889"/>
                  </a:lnTo>
                  <a:lnTo>
                    <a:pt x="634999" y="3810"/>
                  </a:lnTo>
                  <a:lnTo>
                    <a:pt x="631190" y="1270"/>
                  </a:lnTo>
                  <a:lnTo>
                    <a:pt x="626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879090" y="1851659"/>
              <a:ext cx="708660" cy="541020"/>
            </a:xfrm>
            <a:custGeom>
              <a:avLst/>
              <a:gdLst/>
              <a:ahLst/>
              <a:cxnLst/>
              <a:rect l="l" t="t" r="r" b="b"/>
              <a:pathLst>
                <a:path w="708660" h="541019">
                  <a:moveTo>
                    <a:pt x="674370" y="50800"/>
                  </a:moveTo>
                  <a:lnTo>
                    <a:pt x="673100" y="44450"/>
                  </a:lnTo>
                  <a:lnTo>
                    <a:pt x="669290" y="39370"/>
                  </a:lnTo>
                  <a:lnTo>
                    <a:pt x="669290" y="45720"/>
                  </a:lnTo>
                  <a:lnTo>
                    <a:pt x="669290" y="50800"/>
                  </a:lnTo>
                  <a:lnTo>
                    <a:pt x="669290" y="48641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080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1910" y="497840"/>
                  </a:lnTo>
                  <a:lnTo>
                    <a:pt x="39370" y="496570"/>
                  </a:lnTo>
                  <a:lnTo>
                    <a:pt x="35560" y="488950"/>
                  </a:lnTo>
                  <a:lnTo>
                    <a:pt x="35560" y="487680"/>
                  </a:lnTo>
                  <a:lnTo>
                    <a:pt x="35560" y="486410"/>
                  </a:lnTo>
                  <a:lnTo>
                    <a:pt x="35560" y="50800"/>
                  </a:lnTo>
                  <a:lnTo>
                    <a:pt x="36830" y="45720"/>
                  </a:lnTo>
                  <a:lnTo>
                    <a:pt x="3810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69290" y="45720"/>
                  </a:lnTo>
                  <a:lnTo>
                    <a:pt x="66929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402" y="35877"/>
                  </a:lnTo>
                  <a:lnTo>
                    <a:pt x="40640" y="36830"/>
                  </a:lnTo>
                  <a:lnTo>
                    <a:pt x="36830" y="39370"/>
                  </a:lnTo>
                  <a:lnTo>
                    <a:pt x="33020" y="44450"/>
                  </a:lnTo>
                  <a:lnTo>
                    <a:pt x="31750" y="50800"/>
                  </a:lnTo>
                  <a:lnTo>
                    <a:pt x="31750" y="486410"/>
                  </a:lnTo>
                  <a:lnTo>
                    <a:pt x="31750" y="487680"/>
                  </a:lnTo>
                  <a:lnTo>
                    <a:pt x="32385" y="487680"/>
                  </a:lnTo>
                  <a:lnTo>
                    <a:pt x="33020" y="488950"/>
                  </a:lnTo>
                  <a:lnTo>
                    <a:pt x="33020" y="492760"/>
                  </a:lnTo>
                  <a:lnTo>
                    <a:pt x="35560" y="496570"/>
                  </a:lnTo>
                  <a:lnTo>
                    <a:pt x="38100" y="499110"/>
                  </a:lnTo>
                  <a:lnTo>
                    <a:pt x="39370" y="501650"/>
                  </a:lnTo>
                  <a:lnTo>
                    <a:pt x="43180" y="502920"/>
                  </a:lnTo>
                  <a:lnTo>
                    <a:pt x="45720" y="504190"/>
                  </a:lnTo>
                  <a:lnTo>
                    <a:pt x="49530" y="505460"/>
                  </a:lnTo>
                  <a:lnTo>
                    <a:pt x="5080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4370" y="486410"/>
                  </a:lnTo>
                  <a:lnTo>
                    <a:pt x="674370" y="50800"/>
                  </a:lnTo>
                  <a:close/>
                </a:path>
                <a:path w="708660" h="541019">
                  <a:moveTo>
                    <a:pt x="688340" y="34290"/>
                  </a:moveTo>
                  <a:lnTo>
                    <a:pt x="687070" y="30480"/>
                  </a:lnTo>
                  <a:lnTo>
                    <a:pt x="685800" y="27940"/>
                  </a:lnTo>
                  <a:lnTo>
                    <a:pt x="684530" y="2413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69290" y="516890"/>
                  </a:lnTo>
                  <a:lnTo>
                    <a:pt x="38100" y="516890"/>
                  </a:lnTo>
                  <a:lnTo>
                    <a:pt x="36830" y="516890"/>
                  </a:lnTo>
                  <a:lnTo>
                    <a:pt x="33020" y="516890"/>
                  </a:lnTo>
                  <a:lnTo>
                    <a:pt x="30480" y="515620"/>
                  </a:lnTo>
                  <a:lnTo>
                    <a:pt x="27940" y="513080"/>
                  </a:lnTo>
                  <a:lnTo>
                    <a:pt x="26670" y="512445"/>
                  </a:lnTo>
                  <a:lnTo>
                    <a:pt x="26670" y="511810"/>
                  </a:lnTo>
                  <a:lnTo>
                    <a:pt x="24130" y="508000"/>
                  </a:lnTo>
                  <a:lnTo>
                    <a:pt x="22860" y="505460"/>
                  </a:lnTo>
                  <a:lnTo>
                    <a:pt x="21590" y="501650"/>
                  </a:lnTo>
                  <a:lnTo>
                    <a:pt x="21590" y="500380"/>
                  </a:lnTo>
                  <a:lnTo>
                    <a:pt x="21590" y="497840"/>
                  </a:lnTo>
                  <a:lnTo>
                    <a:pt x="24130" y="497840"/>
                  </a:lnTo>
                  <a:lnTo>
                    <a:pt x="24130" y="27940"/>
                  </a:lnTo>
                  <a:lnTo>
                    <a:pt x="25400" y="26670"/>
                  </a:lnTo>
                  <a:lnTo>
                    <a:pt x="30480" y="2413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3260" y="29210"/>
                  </a:lnTo>
                  <a:lnTo>
                    <a:pt x="684530" y="31750"/>
                  </a:lnTo>
                  <a:lnTo>
                    <a:pt x="684530" y="2540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30480" y="20320"/>
                  </a:lnTo>
                  <a:lnTo>
                    <a:pt x="26670" y="21590"/>
                  </a:lnTo>
                  <a:lnTo>
                    <a:pt x="24130" y="22860"/>
                  </a:lnTo>
                  <a:lnTo>
                    <a:pt x="21590" y="25400"/>
                  </a:lnTo>
                  <a:lnTo>
                    <a:pt x="17780" y="25400"/>
                  </a:lnTo>
                  <a:lnTo>
                    <a:pt x="17780" y="497840"/>
                  </a:lnTo>
                  <a:lnTo>
                    <a:pt x="18415" y="499745"/>
                  </a:lnTo>
                  <a:lnTo>
                    <a:pt x="18415" y="500380"/>
                  </a:lnTo>
                  <a:lnTo>
                    <a:pt x="18618" y="500380"/>
                  </a:lnTo>
                  <a:lnTo>
                    <a:pt x="19050" y="501650"/>
                  </a:lnTo>
                  <a:lnTo>
                    <a:pt x="19050" y="506730"/>
                  </a:lnTo>
                  <a:lnTo>
                    <a:pt x="21590" y="510540"/>
                  </a:lnTo>
                  <a:lnTo>
                    <a:pt x="22860" y="513080"/>
                  </a:lnTo>
                  <a:lnTo>
                    <a:pt x="2413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29210" y="518160"/>
                  </a:lnTo>
                  <a:lnTo>
                    <a:pt x="36830" y="520700"/>
                  </a:lnTo>
                  <a:lnTo>
                    <a:pt x="38100" y="520700"/>
                  </a:lnTo>
                  <a:lnTo>
                    <a:pt x="669290" y="520700"/>
                  </a:lnTo>
                  <a:lnTo>
                    <a:pt x="671830" y="520700"/>
                  </a:lnTo>
                  <a:lnTo>
                    <a:pt x="671830" y="519861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38100"/>
                  </a:lnTo>
                  <a:lnTo>
                    <a:pt x="688340" y="35560"/>
                  </a:lnTo>
                  <a:lnTo>
                    <a:pt x="688340" y="34290"/>
                  </a:lnTo>
                  <a:close/>
                </a:path>
                <a:path w="708660" h="541019">
                  <a:moveTo>
                    <a:pt x="708660" y="19050"/>
                  </a:moveTo>
                  <a:lnTo>
                    <a:pt x="704850" y="7620"/>
                  </a:ln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8340" y="0"/>
                  </a:lnTo>
                  <a:lnTo>
                    <a:pt x="16510" y="0"/>
                  </a:lnTo>
                  <a:lnTo>
                    <a:pt x="15240" y="0"/>
                  </a:lnTo>
                  <a:lnTo>
                    <a:pt x="15240" y="431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0" y="17780"/>
                  </a:lnTo>
                  <a:lnTo>
                    <a:pt x="1524" y="18288"/>
                  </a:lnTo>
                  <a:lnTo>
                    <a:pt x="2540" y="17780"/>
                  </a:lnTo>
                  <a:lnTo>
                    <a:pt x="3810" y="15240"/>
                  </a:lnTo>
                  <a:lnTo>
                    <a:pt x="5080" y="10160"/>
                  </a:lnTo>
                  <a:lnTo>
                    <a:pt x="6350" y="7620"/>
                  </a:lnTo>
                  <a:lnTo>
                    <a:pt x="7620" y="6350"/>
                  </a:lnTo>
                  <a:lnTo>
                    <a:pt x="12700" y="3810"/>
                  </a:lnTo>
                  <a:lnTo>
                    <a:pt x="15240" y="3810"/>
                  </a:lnTo>
                  <a:lnTo>
                    <a:pt x="16510" y="3810"/>
                  </a:lnTo>
                  <a:lnTo>
                    <a:pt x="68834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2310" y="8890"/>
                  </a:lnTo>
                  <a:lnTo>
                    <a:pt x="703580" y="12700"/>
                  </a:lnTo>
                  <a:lnTo>
                    <a:pt x="703580" y="1905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40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6350" y="52832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1524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0" y="520700"/>
                  </a:lnTo>
                  <a:lnTo>
                    <a:pt x="1270" y="525780"/>
                  </a:lnTo>
                  <a:lnTo>
                    <a:pt x="6350" y="533400"/>
                  </a:lnTo>
                  <a:lnTo>
                    <a:pt x="8890" y="53721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866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034030" y="2390140"/>
              <a:ext cx="388620" cy="35560"/>
            </a:xfrm>
            <a:custGeom>
              <a:avLst/>
              <a:gdLst/>
              <a:ahLst/>
              <a:cxnLst/>
              <a:rect l="l" t="t" r="r" b="b"/>
              <a:pathLst>
                <a:path w="388620" h="35560">
                  <a:moveTo>
                    <a:pt x="388619" y="0"/>
                  </a:moveTo>
                  <a:lnTo>
                    <a:pt x="0" y="0"/>
                  </a:lnTo>
                  <a:lnTo>
                    <a:pt x="0" y="2539"/>
                  </a:lnTo>
                  <a:lnTo>
                    <a:pt x="2539" y="15239"/>
                  </a:lnTo>
                  <a:lnTo>
                    <a:pt x="2539" y="19050"/>
                  </a:lnTo>
                  <a:lnTo>
                    <a:pt x="3809" y="21589"/>
                  </a:lnTo>
                  <a:lnTo>
                    <a:pt x="5080" y="25400"/>
                  </a:lnTo>
                  <a:lnTo>
                    <a:pt x="10159" y="27939"/>
                  </a:lnTo>
                  <a:lnTo>
                    <a:pt x="10159" y="35560"/>
                  </a:lnTo>
                  <a:lnTo>
                    <a:pt x="378459" y="35560"/>
                  </a:lnTo>
                  <a:lnTo>
                    <a:pt x="378459" y="27939"/>
                  </a:lnTo>
                  <a:lnTo>
                    <a:pt x="383540" y="25400"/>
                  </a:lnTo>
                  <a:lnTo>
                    <a:pt x="386080" y="21589"/>
                  </a:lnTo>
                  <a:lnTo>
                    <a:pt x="386080" y="19050"/>
                  </a:lnTo>
                  <a:lnTo>
                    <a:pt x="387349" y="15239"/>
                  </a:lnTo>
                  <a:lnTo>
                    <a:pt x="387349" y="8889"/>
                  </a:lnTo>
                  <a:lnTo>
                    <a:pt x="388619" y="2539"/>
                  </a:lnTo>
                  <a:lnTo>
                    <a:pt x="388619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032760" y="2387599"/>
              <a:ext cx="391160" cy="40640"/>
            </a:xfrm>
            <a:custGeom>
              <a:avLst/>
              <a:gdLst/>
              <a:ahLst/>
              <a:cxnLst/>
              <a:rect l="l" t="t" r="r" b="b"/>
              <a:pathLst>
                <a:path w="391160" h="40639">
                  <a:moveTo>
                    <a:pt x="391160" y="1270"/>
                  </a:moveTo>
                  <a:lnTo>
                    <a:pt x="390525" y="1270"/>
                  </a:lnTo>
                  <a:lnTo>
                    <a:pt x="389890" y="1270"/>
                  </a:lnTo>
                  <a:lnTo>
                    <a:pt x="389890" y="0"/>
                  </a:lnTo>
                  <a:lnTo>
                    <a:pt x="388620" y="0"/>
                  </a:lnTo>
                  <a:lnTo>
                    <a:pt x="388620" y="5080"/>
                  </a:lnTo>
                  <a:lnTo>
                    <a:pt x="387350" y="1143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3540" y="26670"/>
                  </a:lnTo>
                  <a:lnTo>
                    <a:pt x="382270" y="27940"/>
                  </a:lnTo>
                  <a:lnTo>
                    <a:pt x="379730" y="27940"/>
                  </a:lnTo>
                  <a:lnTo>
                    <a:pt x="377825" y="29845"/>
                  </a:lnTo>
                  <a:lnTo>
                    <a:pt x="377190" y="2921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3970" y="35560"/>
                  </a:lnTo>
                  <a:lnTo>
                    <a:pt x="13970" y="31750"/>
                  </a:lnTo>
                  <a:lnTo>
                    <a:pt x="16510" y="33020"/>
                  </a:lnTo>
                  <a:lnTo>
                    <a:pt x="375920" y="33020"/>
                  </a:lnTo>
                  <a:lnTo>
                    <a:pt x="377190" y="31750"/>
                  </a:lnTo>
                  <a:lnTo>
                    <a:pt x="377190" y="29210"/>
                  </a:lnTo>
                  <a:lnTo>
                    <a:pt x="375920" y="27940"/>
                  </a:lnTo>
                  <a:lnTo>
                    <a:pt x="16510" y="27940"/>
                  </a:lnTo>
                  <a:lnTo>
                    <a:pt x="13970" y="29210"/>
                  </a:lnTo>
                  <a:lnTo>
                    <a:pt x="11430" y="27940"/>
                  </a:lnTo>
                  <a:lnTo>
                    <a:pt x="1016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5080" y="17780"/>
                  </a:lnTo>
                  <a:lnTo>
                    <a:pt x="3810" y="11430"/>
                  </a:lnTo>
                  <a:lnTo>
                    <a:pt x="3810" y="5080"/>
                  </a:lnTo>
                  <a:lnTo>
                    <a:pt x="388620" y="5080"/>
                  </a:lnTo>
                  <a:lnTo>
                    <a:pt x="388620" y="0"/>
                  </a:lnTo>
                  <a:lnTo>
                    <a:pt x="1270" y="0"/>
                  </a:lnTo>
                  <a:lnTo>
                    <a:pt x="635" y="0"/>
                  </a:lnTo>
                  <a:lnTo>
                    <a:pt x="635" y="635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635" y="1270"/>
                  </a:lnTo>
                  <a:lnTo>
                    <a:pt x="635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17780"/>
                  </a:lnTo>
                  <a:lnTo>
                    <a:pt x="254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8890" y="30480"/>
                  </a:lnTo>
                  <a:lnTo>
                    <a:pt x="10160" y="31750"/>
                  </a:lnTo>
                  <a:lnTo>
                    <a:pt x="10160" y="38100"/>
                  </a:lnTo>
                  <a:lnTo>
                    <a:pt x="10160" y="39370"/>
                  </a:lnTo>
                  <a:lnTo>
                    <a:pt x="11430" y="40640"/>
                  </a:lnTo>
                  <a:lnTo>
                    <a:pt x="380987" y="40640"/>
                  </a:lnTo>
                  <a:lnTo>
                    <a:pt x="380987" y="38100"/>
                  </a:lnTo>
                  <a:lnTo>
                    <a:pt x="382270" y="38100"/>
                  </a:lnTo>
                  <a:lnTo>
                    <a:pt x="382270" y="33020"/>
                  </a:lnTo>
                  <a:lnTo>
                    <a:pt x="382270" y="30480"/>
                  </a:lnTo>
                  <a:lnTo>
                    <a:pt x="386080" y="29210"/>
                  </a:lnTo>
                  <a:lnTo>
                    <a:pt x="388620" y="25400"/>
                  </a:lnTo>
                  <a:lnTo>
                    <a:pt x="389890" y="21590"/>
                  </a:lnTo>
                  <a:lnTo>
                    <a:pt x="389890" y="11430"/>
                  </a:lnTo>
                  <a:lnTo>
                    <a:pt x="391160" y="5080"/>
                  </a:lnTo>
                  <a:lnTo>
                    <a:pt x="389890" y="5080"/>
                  </a:lnTo>
                  <a:lnTo>
                    <a:pt x="389890" y="2540"/>
                  </a:lnTo>
                  <a:lnTo>
                    <a:pt x="391160" y="2540"/>
                  </a:lnTo>
                  <a:lnTo>
                    <a:pt x="391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835909" y="2425700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89" y="0"/>
                  </a:moveTo>
                  <a:lnTo>
                    <a:pt x="29209" y="0"/>
                  </a:lnTo>
                  <a:lnTo>
                    <a:pt x="21589" y="2539"/>
                  </a:lnTo>
                  <a:lnTo>
                    <a:pt x="15239" y="6350"/>
                  </a:lnTo>
                  <a:lnTo>
                    <a:pt x="10159" y="10160"/>
                  </a:lnTo>
                  <a:lnTo>
                    <a:pt x="5079" y="15239"/>
                  </a:lnTo>
                  <a:lnTo>
                    <a:pt x="0" y="27939"/>
                  </a:lnTo>
                  <a:lnTo>
                    <a:pt x="0" y="144779"/>
                  </a:lnTo>
                  <a:lnTo>
                    <a:pt x="736600" y="144779"/>
                  </a:lnTo>
                  <a:lnTo>
                    <a:pt x="736600" y="27939"/>
                  </a:lnTo>
                  <a:lnTo>
                    <a:pt x="707389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833357" y="2423159"/>
              <a:ext cx="742315" cy="148590"/>
            </a:xfrm>
            <a:custGeom>
              <a:avLst/>
              <a:gdLst/>
              <a:ahLst/>
              <a:cxnLst/>
              <a:rect l="l" t="t" r="r" b="b"/>
              <a:pathLst>
                <a:path w="742314" h="148589">
                  <a:moveTo>
                    <a:pt x="741692" y="36830"/>
                  </a:moveTo>
                  <a:lnTo>
                    <a:pt x="740422" y="30480"/>
                  </a:lnTo>
                  <a:lnTo>
                    <a:pt x="736612" y="20955"/>
                  </a:lnTo>
                  <a:lnTo>
                    <a:pt x="736612" y="30480"/>
                  </a:lnTo>
                  <a:lnTo>
                    <a:pt x="736612" y="36830"/>
                  </a:lnTo>
                  <a:lnTo>
                    <a:pt x="736612" y="144780"/>
                  </a:lnTo>
                  <a:lnTo>
                    <a:pt x="3822" y="144780"/>
                  </a:lnTo>
                  <a:lnTo>
                    <a:pt x="3822" y="36830"/>
                  </a:lnTo>
                  <a:lnTo>
                    <a:pt x="3822" y="30480"/>
                  </a:lnTo>
                  <a:lnTo>
                    <a:pt x="6362" y="25400"/>
                  </a:lnTo>
                  <a:lnTo>
                    <a:pt x="8902" y="19050"/>
                  </a:lnTo>
                  <a:lnTo>
                    <a:pt x="12712" y="13970"/>
                  </a:lnTo>
                  <a:lnTo>
                    <a:pt x="19062" y="10160"/>
                  </a:lnTo>
                  <a:lnTo>
                    <a:pt x="24142" y="6350"/>
                  </a:lnTo>
                  <a:lnTo>
                    <a:pt x="31762" y="5080"/>
                  </a:lnTo>
                  <a:lnTo>
                    <a:pt x="38735" y="5080"/>
                  </a:lnTo>
                  <a:lnTo>
                    <a:pt x="39382" y="5080"/>
                  </a:lnTo>
                  <a:lnTo>
                    <a:pt x="701052" y="5080"/>
                  </a:lnTo>
                  <a:lnTo>
                    <a:pt x="709942" y="5080"/>
                  </a:lnTo>
                  <a:lnTo>
                    <a:pt x="717562" y="6350"/>
                  </a:lnTo>
                  <a:lnTo>
                    <a:pt x="727722" y="13970"/>
                  </a:lnTo>
                  <a:lnTo>
                    <a:pt x="732802" y="19050"/>
                  </a:lnTo>
                  <a:lnTo>
                    <a:pt x="735342" y="25400"/>
                  </a:lnTo>
                  <a:lnTo>
                    <a:pt x="736612" y="30480"/>
                  </a:lnTo>
                  <a:lnTo>
                    <a:pt x="736612" y="20955"/>
                  </a:lnTo>
                  <a:lnTo>
                    <a:pt x="701052" y="0"/>
                  </a:lnTo>
                  <a:lnTo>
                    <a:pt x="39382" y="0"/>
                  </a:lnTo>
                  <a:lnTo>
                    <a:pt x="38747" y="0"/>
                  </a:lnTo>
                  <a:lnTo>
                    <a:pt x="31762" y="1270"/>
                  </a:lnTo>
                  <a:lnTo>
                    <a:pt x="22872" y="3810"/>
                  </a:lnTo>
                  <a:lnTo>
                    <a:pt x="12" y="36830"/>
                  </a:lnTo>
                  <a:lnTo>
                    <a:pt x="0" y="148590"/>
                  </a:lnTo>
                  <a:lnTo>
                    <a:pt x="2552" y="148590"/>
                  </a:lnTo>
                  <a:lnTo>
                    <a:pt x="3822" y="148590"/>
                  </a:lnTo>
                  <a:lnTo>
                    <a:pt x="736612" y="148590"/>
                  </a:lnTo>
                  <a:lnTo>
                    <a:pt x="740422" y="148590"/>
                  </a:lnTo>
                  <a:lnTo>
                    <a:pt x="741692" y="148590"/>
                  </a:lnTo>
                  <a:lnTo>
                    <a:pt x="741692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754629" y="2672080"/>
              <a:ext cx="855980" cy="40640"/>
            </a:xfrm>
            <a:custGeom>
              <a:avLst/>
              <a:gdLst/>
              <a:ahLst/>
              <a:cxnLst/>
              <a:rect l="l" t="t" r="r" b="b"/>
              <a:pathLst>
                <a:path w="855979" h="40639">
                  <a:moveTo>
                    <a:pt x="834390" y="0"/>
                  </a:moveTo>
                  <a:lnTo>
                    <a:pt x="21589" y="0"/>
                  </a:lnTo>
                  <a:lnTo>
                    <a:pt x="19050" y="5080"/>
                  </a:lnTo>
                  <a:lnTo>
                    <a:pt x="16509" y="8890"/>
                  </a:lnTo>
                  <a:lnTo>
                    <a:pt x="12700" y="13970"/>
                  </a:lnTo>
                  <a:lnTo>
                    <a:pt x="10159" y="19050"/>
                  </a:lnTo>
                  <a:lnTo>
                    <a:pt x="5080" y="22860"/>
                  </a:lnTo>
                  <a:lnTo>
                    <a:pt x="2539" y="26670"/>
                  </a:lnTo>
                  <a:lnTo>
                    <a:pt x="1269" y="30480"/>
                  </a:lnTo>
                  <a:lnTo>
                    <a:pt x="0" y="33020"/>
                  </a:lnTo>
                  <a:lnTo>
                    <a:pt x="1269" y="36830"/>
                  </a:lnTo>
                  <a:lnTo>
                    <a:pt x="2539" y="39370"/>
                  </a:lnTo>
                  <a:lnTo>
                    <a:pt x="5080" y="40640"/>
                  </a:lnTo>
                  <a:lnTo>
                    <a:pt x="852169" y="40640"/>
                  </a:lnTo>
                  <a:lnTo>
                    <a:pt x="855980" y="36830"/>
                  </a:lnTo>
                  <a:lnTo>
                    <a:pt x="855980" y="30480"/>
                  </a:lnTo>
                  <a:lnTo>
                    <a:pt x="850899" y="22860"/>
                  </a:lnTo>
                  <a:lnTo>
                    <a:pt x="847090" y="19050"/>
                  </a:lnTo>
                  <a:lnTo>
                    <a:pt x="839469" y="8890"/>
                  </a:lnTo>
                  <a:lnTo>
                    <a:pt x="836930" y="5080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778759" y="2510790"/>
              <a:ext cx="811530" cy="165100"/>
            </a:xfrm>
            <a:custGeom>
              <a:avLst/>
              <a:gdLst/>
              <a:ahLst/>
              <a:cxnLst/>
              <a:rect l="l" t="t" r="r" b="b"/>
              <a:pathLst>
                <a:path w="811529" h="165100">
                  <a:moveTo>
                    <a:pt x="731519" y="0"/>
                  </a:moveTo>
                  <a:lnTo>
                    <a:pt x="81279" y="0"/>
                  </a:lnTo>
                  <a:lnTo>
                    <a:pt x="77469" y="1270"/>
                  </a:lnTo>
                  <a:lnTo>
                    <a:pt x="74929" y="1270"/>
                  </a:lnTo>
                  <a:lnTo>
                    <a:pt x="72389" y="2539"/>
                  </a:lnTo>
                  <a:lnTo>
                    <a:pt x="69850" y="5080"/>
                  </a:lnTo>
                  <a:lnTo>
                    <a:pt x="67309" y="6350"/>
                  </a:lnTo>
                  <a:lnTo>
                    <a:pt x="64769" y="10160"/>
                  </a:lnTo>
                  <a:lnTo>
                    <a:pt x="60959" y="17780"/>
                  </a:lnTo>
                  <a:lnTo>
                    <a:pt x="54609" y="29210"/>
                  </a:lnTo>
                  <a:lnTo>
                    <a:pt x="44450" y="45720"/>
                  </a:lnTo>
                  <a:lnTo>
                    <a:pt x="24129" y="81280"/>
                  </a:lnTo>
                  <a:lnTo>
                    <a:pt x="15239" y="97789"/>
                  </a:lnTo>
                  <a:lnTo>
                    <a:pt x="7619" y="109220"/>
                  </a:lnTo>
                  <a:lnTo>
                    <a:pt x="5079" y="115570"/>
                  </a:lnTo>
                  <a:lnTo>
                    <a:pt x="2539" y="119380"/>
                  </a:lnTo>
                  <a:lnTo>
                    <a:pt x="1269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69" y="158750"/>
                  </a:lnTo>
                  <a:lnTo>
                    <a:pt x="2539" y="162560"/>
                  </a:lnTo>
                  <a:lnTo>
                    <a:pt x="7619" y="163830"/>
                  </a:lnTo>
                  <a:lnTo>
                    <a:pt x="13969" y="165100"/>
                  </a:lnTo>
                  <a:lnTo>
                    <a:pt x="797560" y="165100"/>
                  </a:lnTo>
                  <a:lnTo>
                    <a:pt x="803910" y="163830"/>
                  </a:lnTo>
                  <a:lnTo>
                    <a:pt x="808989" y="162560"/>
                  </a:lnTo>
                  <a:lnTo>
                    <a:pt x="810260" y="158750"/>
                  </a:lnTo>
                  <a:lnTo>
                    <a:pt x="811529" y="153670"/>
                  </a:lnTo>
                  <a:lnTo>
                    <a:pt x="811529" y="128270"/>
                  </a:lnTo>
                  <a:lnTo>
                    <a:pt x="810260" y="124460"/>
                  </a:lnTo>
                  <a:lnTo>
                    <a:pt x="810260" y="119380"/>
                  </a:lnTo>
                  <a:lnTo>
                    <a:pt x="807719" y="115570"/>
                  </a:lnTo>
                  <a:lnTo>
                    <a:pt x="803910" y="109220"/>
                  </a:lnTo>
                  <a:lnTo>
                    <a:pt x="796289" y="97789"/>
                  </a:lnTo>
                  <a:lnTo>
                    <a:pt x="787400" y="81280"/>
                  </a:lnTo>
                  <a:lnTo>
                    <a:pt x="767079" y="45720"/>
                  </a:lnTo>
                  <a:lnTo>
                    <a:pt x="758189" y="29210"/>
                  </a:lnTo>
                  <a:lnTo>
                    <a:pt x="750569" y="17780"/>
                  </a:lnTo>
                  <a:lnTo>
                    <a:pt x="746760" y="10160"/>
                  </a:lnTo>
                  <a:lnTo>
                    <a:pt x="744219" y="6350"/>
                  </a:lnTo>
                  <a:lnTo>
                    <a:pt x="741679" y="5080"/>
                  </a:lnTo>
                  <a:lnTo>
                    <a:pt x="739139" y="2539"/>
                  </a:lnTo>
                  <a:lnTo>
                    <a:pt x="736600" y="1270"/>
                  </a:lnTo>
                  <a:lnTo>
                    <a:pt x="734060" y="1270"/>
                  </a:lnTo>
                  <a:lnTo>
                    <a:pt x="731519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502660" y="2509519"/>
              <a:ext cx="88900" cy="1689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862579" y="2509519"/>
              <a:ext cx="641350" cy="3810"/>
            </a:xfrm>
            <a:custGeom>
              <a:avLst/>
              <a:gdLst/>
              <a:ahLst/>
              <a:cxnLst/>
              <a:rect l="l" t="t" r="r" b="b"/>
              <a:pathLst>
                <a:path w="641350" h="3810">
                  <a:moveTo>
                    <a:pt x="641349" y="0"/>
                  </a:moveTo>
                  <a:lnTo>
                    <a:pt x="1269" y="0"/>
                  </a:lnTo>
                  <a:lnTo>
                    <a:pt x="0" y="1269"/>
                  </a:lnTo>
                  <a:lnTo>
                    <a:pt x="1269" y="3809"/>
                  </a:lnTo>
                  <a:lnTo>
                    <a:pt x="641349" y="38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777490" y="2509519"/>
              <a:ext cx="87630" cy="16890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792730" y="2673349"/>
              <a:ext cx="784860" cy="5080"/>
            </a:xfrm>
            <a:custGeom>
              <a:avLst/>
              <a:gdLst/>
              <a:ahLst/>
              <a:cxnLst/>
              <a:rect l="l" t="t" r="r" b="b"/>
              <a:pathLst>
                <a:path w="784860" h="5080">
                  <a:moveTo>
                    <a:pt x="784860" y="1270"/>
                  </a:moveTo>
                  <a:lnTo>
                    <a:pt x="784225" y="1270"/>
                  </a:lnTo>
                  <a:lnTo>
                    <a:pt x="784225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4225" y="5080"/>
                  </a:lnTo>
                  <a:lnTo>
                    <a:pt x="784225" y="3810"/>
                  </a:lnTo>
                  <a:lnTo>
                    <a:pt x="784860" y="3810"/>
                  </a:lnTo>
                  <a:lnTo>
                    <a:pt x="7848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778759" y="2633980"/>
              <a:ext cx="811530" cy="41910"/>
            </a:xfrm>
            <a:custGeom>
              <a:avLst/>
              <a:gdLst/>
              <a:ahLst/>
              <a:cxnLst/>
              <a:rect l="l" t="t" r="r" b="b"/>
              <a:pathLst>
                <a:path w="811529" h="41910">
                  <a:moveTo>
                    <a:pt x="806450" y="0"/>
                  </a:moveTo>
                  <a:lnTo>
                    <a:pt x="7619" y="0"/>
                  </a:lnTo>
                  <a:lnTo>
                    <a:pt x="2539" y="1270"/>
                  </a:lnTo>
                  <a:lnTo>
                    <a:pt x="1269" y="3810"/>
                  </a:lnTo>
                  <a:lnTo>
                    <a:pt x="0" y="8890"/>
                  </a:lnTo>
                  <a:lnTo>
                    <a:pt x="0" y="30480"/>
                  </a:lnTo>
                  <a:lnTo>
                    <a:pt x="1269" y="35560"/>
                  </a:lnTo>
                  <a:lnTo>
                    <a:pt x="2539" y="39370"/>
                  </a:lnTo>
                  <a:lnTo>
                    <a:pt x="7619" y="40640"/>
                  </a:lnTo>
                  <a:lnTo>
                    <a:pt x="13969" y="41910"/>
                  </a:lnTo>
                  <a:lnTo>
                    <a:pt x="797560" y="41910"/>
                  </a:lnTo>
                  <a:lnTo>
                    <a:pt x="803910" y="40640"/>
                  </a:lnTo>
                  <a:lnTo>
                    <a:pt x="808989" y="39370"/>
                  </a:lnTo>
                  <a:lnTo>
                    <a:pt x="810260" y="35560"/>
                  </a:lnTo>
                  <a:lnTo>
                    <a:pt x="811529" y="30480"/>
                  </a:lnTo>
                  <a:lnTo>
                    <a:pt x="811529" y="3810"/>
                  </a:lnTo>
                  <a:lnTo>
                    <a:pt x="810260" y="1270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777490" y="2631439"/>
              <a:ext cx="814069" cy="46990"/>
            </a:xfrm>
            <a:custGeom>
              <a:avLst/>
              <a:gdLst/>
              <a:ahLst/>
              <a:cxnLst/>
              <a:rect l="l" t="t" r="r" b="b"/>
              <a:pathLst>
                <a:path w="814070" h="46989">
                  <a:moveTo>
                    <a:pt x="814070" y="6350"/>
                  </a:moveTo>
                  <a:lnTo>
                    <a:pt x="811530" y="1270"/>
                  </a:lnTo>
                  <a:lnTo>
                    <a:pt x="811530" y="6350"/>
                  </a:lnTo>
                  <a:lnTo>
                    <a:pt x="810260" y="11430"/>
                  </a:lnTo>
                  <a:lnTo>
                    <a:pt x="810260" y="33020"/>
                  </a:lnTo>
                  <a:lnTo>
                    <a:pt x="810260" y="38100"/>
                  </a:lnTo>
                  <a:lnTo>
                    <a:pt x="808990" y="39370"/>
                  </a:lnTo>
                  <a:lnTo>
                    <a:pt x="805180" y="41910"/>
                  </a:lnTo>
                  <a:lnTo>
                    <a:pt x="799465" y="41910"/>
                  </a:lnTo>
                  <a:lnTo>
                    <a:pt x="79883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1370" y="5080"/>
                  </a:lnTo>
                  <a:lnTo>
                    <a:pt x="807720" y="3810"/>
                  </a:lnTo>
                  <a:lnTo>
                    <a:pt x="810260" y="5080"/>
                  </a:lnTo>
                  <a:lnTo>
                    <a:pt x="811530" y="6350"/>
                  </a:lnTo>
                  <a:lnTo>
                    <a:pt x="811530" y="1270"/>
                  </a:lnTo>
                  <a:lnTo>
                    <a:pt x="807720" y="1270"/>
                  </a:lnTo>
                  <a:lnTo>
                    <a:pt x="801370" y="0"/>
                  </a:lnTo>
                  <a:lnTo>
                    <a:pt x="13970" y="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1270" y="39370"/>
                  </a:lnTo>
                  <a:lnTo>
                    <a:pt x="381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8830" y="46990"/>
                  </a:lnTo>
                  <a:lnTo>
                    <a:pt x="799465" y="46990"/>
                  </a:lnTo>
                  <a:lnTo>
                    <a:pt x="799465" y="46863"/>
                  </a:lnTo>
                  <a:lnTo>
                    <a:pt x="805180" y="45720"/>
                  </a:lnTo>
                  <a:lnTo>
                    <a:pt x="811530" y="43180"/>
                  </a:lnTo>
                  <a:lnTo>
                    <a:pt x="814070" y="39370"/>
                  </a:lnTo>
                  <a:lnTo>
                    <a:pt x="814070" y="33020"/>
                  </a:lnTo>
                  <a:lnTo>
                    <a:pt x="814070" y="11430"/>
                  </a:lnTo>
                  <a:lnTo>
                    <a:pt x="81407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811779" y="2518409"/>
              <a:ext cx="740410" cy="100330"/>
            </a:xfrm>
            <a:custGeom>
              <a:avLst/>
              <a:gdLst/>
              <a:ahLst/>
              <a:cxnLst/>
              <a:rect l="l" t="t" r="r" b="b"/>
              <a:pathLst>
                <a:path w="740410" h="100330">
                  <a:moveTo>
                    <a:pt x="689609" y="0"/>
                  </a:moveTo>
                  <a:lnTo>
                    <a:pt x="662940" y="0"/>
                  </a:lnTo>
                  <a:lnTo>
                    <a:pt x="660399" y="5079"/>
                  </a:lnTo>
                  <a:lnTo>
                    <a:pt x="657859" y="0"/>
                  </a:lnTo>
                  <a:lnTo>
                    <a:pt x="627380" y="0"/>
                  </a:lnTo>
                  <a:lnTo>
                    <a:pt x="623569" y="5079"/>
                  </a:lnTo>
                  <a:lnTo>
                    <a:pt x="619759" y="0"/>
                  </a:lnTo>
                  <a:lnTo>
                    <a:pt x="590549" y="0"/>
                  </a:lnTo>
                  <a:lnTo>
                    <a:pt x="588009" y="5079"/>
                  </a:lnTo>
                  <a:lnTo>
                    <a:pt x="584199" y="0"/>
                  </a:lnTo>
                  <a:lnTo>
                    <a:pt x="554990" y="0"/>
                  </a:lnTo>
                  <a:lnTo>
                    <a:pt x="552449" y="5079"/>
                  </a:lnTo>
                  <a:lnTo>
                    <a:pt x="507999" y="5079"/>
                  </a:lnTo>
                  <a:lnTo>
                    <a:pt x="505459" y="0"/>
                  </a:lnTo>
                  <a:lnTo>
                    <a:pt x="474980" y="0"/>
                  </a:lnTo>
                  <a:lnTo>
                    <a:pt x="472440" y="5079"/>
                  </a:lnTo>
                  <a:lnTo>
                    <a:pt x="468630" y="0"/>
                  </a:lnTo>
                  <a:lnTo>
                    <a:pt x="439419" y="0"/>
                  </a:lnTo>
                  <a:lnTo>
                    <a:pt x="435609" y="5079"/>
                  </a:lnTo>
                  <a:lnTo>
                    <a:pt x="433069" y="0"/>
                  </a:lnTo>
                  <a:lnTo>
                    <a:pt x="403859" y="0"/>
                  </a:lnTo>
                  <a:lnTo>
                    <a:pt x="400050" y="5079"/>
                  </a:lnTo>
                  <a:lnTo>
                    <a:pt x="397509" y="0"/>
                  </a:lnTo>
                  <a:lnTo>
                    <a:pt x="368300" y="0"/>
                  </a:lnTo>
                  <a:lnTo>
                    <a:pt x="364489" y="5079"/>
                  </a:lnTo>
                  <a:lnTo>
                    <a:pt x="361950" y="0"/>
                  </a:lnTo>
                  <a:lnTo>
                    <a:pt x="331469" y="0"/>
                  </a:lnTo>
                  <a:lnTo>
                    <a:pt x="327659" y="5079"/>
                  </a:lnTo>
                  <a:lnTo>
                    <a:pt x="325119" y="0"/>
                  </a:lnTo>
                  <a:lnTo>
                    <a:pt x="298450" y="0"/>
                  </a:lnTo>
                  <a:lnTo>
                    <a:pt x="294639" y="5079"/>
                  </a:lnTo>
                  <a:lnTo>
                    <a:pt x="292100" y="0"/>
                  </a:lnTo>
                  <a:lnTo>
                    <a:pt x="261619" y="0"/>
                  </a:lnTo>
                  <a:lnTo>
                    <a:pt x="259080" y="5079"/>
                  </a:lnTo>
                  <a:lnTo>
                    <a:pt x="255269" y="0"/>
                  </a:lnTo>
                  <a:lnTo>
                    <a:pt x="226059" y="0"/>
                  </a:lnTo>
                  <a:lnTo>
                    <a:pt x="223519" y="5079"/>
                  </a:lnTo>
                  <a:lnTo>
                    <a:pt x="220980" y="0"/>
                  </a:lnTo>
                  <a:lnTo>
                    <a:pt x="190500" y="0"/>
                  </a:lnTo>
                  <a:lnTo>
                    <a:pt x="186689" y="5079"/>
                  </a:lnTo>
                  <a:lnTo>
                    <a:pt x="184150" y="0"/>
                  </a:lnTo>
                  <a:lnTo>
                    <a:pt x="156209" y="0"/>
                  </a:lnTo>
                  <a:lnTo>
                    <a:pt x="151130" y="5079"/>
                  </a:lnTo>
                  <a:lnTo>
                    <a:pt x="148589" y="0"/>
                  </a:lnTo>
                  <a:lnTo>
                    <a:pt x="116839" y="0"/>
                  </a:lnTo>
                  <a:lnTo>
                    <a:pt x="114300" y="5079"/>
                  </a:lnTo>
                  <a:lnTo>
                    <a:pt x="110489" y="0"/>
                  </a:lnTo>
                  <a:lnTo>
                    <a:pt x="83819" y="0"/>
                  </a:lnTo>
                  <a:lnTo>
                    <a:pt x="80009" y="5079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44450" y="11429"/>
                  </a:lnTo>
                  <a:lnTo>
                    <a:pt x="43180" y="19050"/>
                  </a:lnTo>
                  <a:lnTo>
                    <a:pt x="39369" y="19050"/>
                  </a:lnTo>
                  <a:lnTo>
                    <a:pt x="34289" y="30479"/>
                  </a:lnTo>
                  <a:lnTo>
                    <a:pt x="31750" y="39369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1589" y="58419"/>
                  </a:lnTo>
                  <a:lnTo>
                    <a:pt x="19050" y="58419"/>
                  </a:lnTo>
                  <a:lnTo>
                    <a:pt x="12700" y="69850"/>
                  </a:lnTo>
                  <a:lnTo>
                    <a:pt x="10159" y="77469"/>
                  </a:lnTo>
                  <a:lnTo>
                    <a:pt x="7619" y="77469"/>
                  </a:lnTo>
                  <a:lnTo>
                    <a:pt x="1269" y="88900"/>
                  </a:lnTo>
                  <a:lnTo>
                    <a:pt x="0" y="100329"/>
                  </a:lnTo>
                  <a:lnTo>
                    <a:pt x="740409" y="100329"/>
                  </a:lnTo>
                  <a:lnTo>
                    <a:pt x="737869" y="88900"/>
                  </a:lnTo>
                  <a:lnTo>
                    <a:pt x="732790" y="77469"/>
                  </a:lnTo>
                  <a:lnTo>
                    <a:pt x="728980" y="78739"/>
                  </a:lnTo>
                  <a:lnTo>
                    <a:pt x="727709" y="69850"/>
                  </a:lnTo>
                  <a:lnTo>
                    <a:pt x="721359" y="58419"/>
                  </a:lnTo>
                  <a:lnTo>
                    <a:pt x="717549" y="58419"/>
                  </a:lnTo>
                  <a:lnTo>
                    <a:pt x="717549" y="50800"/>
                  </a:lnTo>
                  <a:lnTo>
                    <a:pt x="711199" y="38100"/>
                  </a:lnTo>
                  <a:lnTo>
                    <a:pt x="707390" y="39369"/>
                  </a:lnTo>
                  <a:lnTo>
                    <a:pt x="706119" y="30479"/>
                  </a:lnTo>
                  <a:lnTo>
                    <a:pt x="699769" y="19050"/>
                  </a:lnTo>
                  <a:lnTo>
                    <a:pt x="697230" y="20319"/>
                  </a:lnTo>
                  <a:lnTo>
                    <a:pt x="695959" y="11429"/>
                  </a:lnTo>
                  <a:lnTo>
                    <a:pt x="689609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809875" y="2517139"/>
              <a:ext cx="743585" cy="104139"/>
            </a:xfrm>
            <a:custGeom>
              <a:avLst/>
              <a:gdLst/>
              <a:ahLst/>
              <a:cxnLst/>
              <a:rect l="l" t="t" r="r" b="b"/>
              <a:pathLst>
                <a:path w="743585" h="104139">
                  <a:moveTo>
                    <a:pt x="743585" y="101600"/>
                  </a:moveTo>
                  <a:lnTo>
                    <a:pt x="743013" y="99060"/>
                  </a:lnTo>
                  <a:lnTo>
                    <a:pt x="741045" y="90170"/>
                  </a:lnTo>
                  <a:lnTo>
                    <a:pt x="741045" y="88900"/>
                  </a:lnTo>
                  <a:lnTo>
                    <a:pt x="735965" y="77470"/>
                  </a:lnTo>
                  <a:lnTo>
                    <a:pt x="731786" y="77470"/>
                  </a:lnTo>
                  <a:lnTo>
                    <a:pt x="730885" y="71120"/>
                  </a:lnTo>
                  <a:lnTo>
                    <a:pt x="730885" y="69850"/>
                  </a:lnTo>
                  <a:lnTo>
                    <a:pt x="724535" y="58420"/>
                  </a:lnTo>
                  <a:lnTo>
                    <a:pt x="723265" y="57150"/>
                  </a:lnTo>
                  <a:lnTo>
                    <a:pt x="721652" y="57696"/>
                  </a:lnTo>
                  <a:lnTo>
                    <a:pt x="720725" y="52070"/>
                  </a:lnTo>
                  <a:lnTo>
                    <a:pt x="720725" y="50800"/>
                  </a:lnTo>
                  <a:lnTo>
                    <a:pt x="714375" y="38100"/>
                  </a:lnTo>
                  <a:lnTo>
                    <a:pt x="713613" y="38608"/>
                  </a:lnTo>
                  <a:lnTo>
                    <a:pt x="713105" y="38100"/>
                  </a:lnTo>
                  <a:lnTo>
                    <a:pt x="711835" y="38100"/>
                  </a:lnTo>
                  <a:lnTo>
                    <a:pt x="710298" y="38874"/>
                  </a:lnTo>
                  <a:lnTo>
                    <a:pt x="709295" y="31750"/>
                  </a:lnTo>
                  <a:lnTo>
                    <a:pt x="702945" y="20320"/>
                  </a:lnTo>
                  <a:lnTo>
                    <a:pt x="702945" y="19050"/>
                  </a:lnTo>
                  <a:lnTo>
                    <a:pt x="701675" y="19050"/>
                  </a:lnTo>
                  <a:lnTo>
                    <a:pt x="700036" y="19050"/>
                  </a:lnTo>
                  <a:lnTo>
                    <a:pt x="699135" y="12700"/>
                  </a:lnTo>
                  <a:lnTo>
                    <a:pt x="693445" y="2476"/>
                  </a:lnTo>
                  <a:lnTo>
                    <a:pt x="694055" y="1270"/>
                  </a:lnTo>
                  <a:lnTo>
                    <a:pt x="692785" y="0"/>
                  </a:lnTo>
                  <a:lnTo>
                    <a:pt x="691515" y="0"/>
                  </a:lnTo>
                  <a:lnTo>
                    <a:pt x="664845" y="0"/>
                  </a:lnTo>
                  <a:lnTo>
                    <a:pt x="662305" y="0"/>
                  </a:lnTo>
                  <a:lnTo>
                    <a:pt x="661670" y="1270"/>
                  </a:lnTo>
                  <a:lnTo>
                    <a:pt x="661035" y="0"/>
                  </a:lnTo>
                  <a:lnTo>
                    <a:pt x="630555" y="0"/>
                  </a:lnTo>
                  <a:lnTo>
                    <a:pt x="629285" y="0"/>
                  </a:lnTo>
                  <a:lnTo>
                    <a:pt x="628015" y="0"/>
                  </a:lnTo>
                  <a:lnTo>
                    <a:pt x="625729" y="3048"/>
                  </a:lnTo>
                  <a:lnTo>
                    <a:pt x="624205" y="0"/>
                  </a:lnTo>
                  <a:lnTo>
                    <a:pt x="593725" y="0"/>
                  </a:lnTo>
                  <a:lnTo>
                    <a:pt x="592455" y="0"/>
                  </a:lnTo>
                  <a:lnTo>
                    <a:pt x="591185" y="0"/>
                  </a:lnTo>
                  <a:lnTo>
                    <a:pt x="589915" y="2540"/>
                  </a:lnTo>
                  <a:lnTo>
                    <a:pt x="588645" y="0"/>
                  </a:lnTo>
                  <a:lnTo>
                    <a:pt x="558165" y="0"/>
                  </a:lnTo>
                  <a:lnTo>
                    <a:pt x="556895" y="0"/>
                  </a:lnTo>
                  <a:lnTo>
                    <a:pt x="555625" y="0"/>
                  </a:lnTo>
                  <a:lnTo>
                    <a:pt x="552767" y="3810"/>
                  </a:lnTo>
                  <a:lnTo>
                    <a:pt x="510540" y="3810"/>
                  </a:lnTo>
                  <a:lnTo>
                    <a:pt x="508635" y="0"/>
                  </a:lnTo>
                  <a:lnTo>
                    <a:pt x="478142" y="0"/>
                  </a:lnTo>
                  <a:lnTo>
                    <a:pt x="476885" y="0"/>
                  </a:lnTo>
                  <a:lnTo>
                    <a:pt x="475615" y="0"/>
                  </a:lnTo>
                  <a:lnTo>
                    <a:pt x="474345" y="2540"/>
                  </a:lnTo>
                  <a:lnTo>
                    <a:pt x="473075" y="0"/>
                  </a:lnTo>
                  <a:lnTo>
                    <a:pt x="442595" y="0"/>
                  </a:lnTo>
                  <a:lnTo>
                    <a:pt x="441325" y="0"/>
                  </a:lnTo>
                  <a:lnTo>
                    <a:pt x="440055" y="0"/>
                  </a:lnTo>
                  <a:lnTo>
                    <a:pt x="438150" y="2540"/>
                  </a:lnTo>
                  <a:lnTo>
                    <a:pt x="437388" y="1524"/>
                  </a:lnTo>
                  <a:lnTo>
                    <a:pt x="437515" y="1270"/>
                  </a:lnTo>
                  <a:lnTo>
                    <a:pt x="436245" y="0"/>
                  </a:lnTo>
                  <a:lnTo>
                    <a:pt x="407035" y="0"/>
                  </a:lnTo>
                  <a:lnTo>
                    <a:pt x="405765" y="0"/>
                  </a:lnTo>
                  <a:lnTo>
                    <a:pt x="404495" y="0"/>
                  </a:lnTo>
                  <a:lnTo>
                    <a:pt x="402590" y="2540"/>
                  </a:lnTo>
                  <a:lnTo>
                    <a:pt x="400685" y="0"/>
                  </a:lnTo>
                  <a:lnTo>
                    <a:pt x="371475" y="0"/>
                  </a:lnTo>
                  <a:lnTo>
                    <a:pt x="370205" y="0"/>
                  </a:lnTo>
                  <a:lnTo>
                    <a:pt x="367157" y="4064"/>
                  </a:lnTo>
                  <a:lnTo>
                    <a:pt x="366077" y="1905"/>
                  </a:lnTo>
                  <a:lnTo>
                    <a:pt x="366395" y="1270"/>
                  </a:lnTo>
                  <a:lnTo>
                    <a:pt x="365125" y="0"/>
                  </a:lnTo>
                  <a:lnTo>
                    <a:pt x="334645" y="0"/>
                  </a:lnTo>
                  <a:lnTo>
                    <a:pt x="333375" y="0"/>
                  </a:lnTo>
                  <a:lnTo>
                    <a:pt x="332105" y="0"/>
                  </a:lnTo>
                  <a:lnTo>
                    <a:pt x="330200" y="2540"/>
                  </a:lnTo>
                  <a:lnTo>
                    <a:pt x="329438" y="1524"/>
                  </a:lnTo>
                  <a:lnTo>
                    <a:pt x="329565" y="1270"/>
                  </a:lnTo>
                  <a:lnTo>
                    <a:pt x="328295" y="0"/>
                  </a:lnTo>
                  <a:lnTo>
                    <a:pt x="301625" y="0"/>
                  </a:lnTo>
                  <a:lnTo>
                    <a:pt x="300355" y="0"/>
                  </a:lnTo>
                  <a:lnTo>
                    <a:pt x="299085" y="0"/>
                  </a:lnTo>
                  <a:lnTo>
                    <a:pt x="297180" y="2540"/>
                  </a:lnTo>
                  <a:lnTo>
                    <a:pt x="296418" y="1524"/>
                  </a:lnTo>
                  <a:lnTo>
                    <a:pt x="296545" y="1270"/>
                  </a:lnTo>
                  <a:lnTo>
                    <a:pt x="295275" y="0"/>
                  </a:lnTo>
                  <a:lnTo>
                    <a:pt x="264795" y="0"/>
                  </a:lnTo>
                  <a:lnTo>
                    <a:pt x="263525" y="0"/>
                  </a:lnTo>
                  <a:lnTo>
                    <a:pt x="262255" y="0"/>
                  </a:lnTo>
                  <a:lnTo>
                    <a:pt x="260731" y="3048"/>
                  </a:lnTo>
                  <a:lnTo>
                    <a:pt x="259588" y="1524"/>
                  </a:lnTo>
                  <a:lnTo>
                    <a:pt x="259715" y="1270"/>
                  </a:lnTo>
                  <a:lnTo>
                    <a:pt x="258445" y="0"/>
                  </a:lnTo>
                  <a:lnTo>
                    <a:pt x="229235" y="0"/>
                  </a:lnTo>
                  <a:lnTo>
                    <a:pt x="227965" y="0"/>
                  </a:lnTo>
                  <a:lnTo>
                    <a:pt x="226695" y="0"/>
                  </a:lnTo>
                  <a:lnTo>
                    <a:pt x="225425" y="2540"/>
                  </a:lnTo>
                  <a:lnTo>
                    <a:pt x="225107" y="1905"/>
                  </a:lnTo>
                  <a:lnTo>
                    <a:pt x="225425" y="1270"/>
                  </a:lnTo>
                  <a:lnTo>
                    <a:pt x="224155" y="0"/>
                  </a:lnTo>
                  <a:lnTo>
                    <a:pt x="193675" y="0"/>
                  </a:lnTo>
                  <a:lnTo>
                    <a:pt x="192405" y="0"/>
                  </a:lnTo>
                  <a:lnTo>
                    <a:pt x="191135" y="0"/>
                  </a:lnTo>
                  <a:lnTo>
                    <a:pt x="189230" y="2540"/>
                  </a:lnTo>
                  <a:lnTo>
                    <a:pt x="188468" y="1524"/>
                  </a:lnTo>
                  <a:lnTo>
                    <a:pt x="188595" y="1270"/>
                  </a:lnTo>
                  <a:lnTo>
                    <a:pt x="187325" y="0"/>
                  </a:lnTo>
                  <a:lnTo>
                    <a:pt x="158115" y="0"/>
                  </a:lnTo>
                  <a:lnTo>
                    <a:pt x="156845" y="0"/>
                  </a:lnTo>
                  <a:lnTo>
                    <a:pt x="154305" y="3390"/>
                  </a:lnTo>
                  <a:lnTo>
                    <a:pt x="151765" y="0"/>
                  </a:lnTo>
                  <a:lnTo>
                    <a:pt x="118745" y="0"/>
                  </a:lnTo>
                  <a:lnTo>
                    <a:pt x="118745" y="3810"/>
                  </a:lnTo>
                  <a:lnTo>
                    <a:pt x="148907" y="3810"/>
                  </a:lnTo>
                  <a:lnTo>
                    <a:pt x="151765" y="7620"/>
                  </a:lnTo>
                  <a:lnTo>
                    <a:pt x="154305" y="7620"/>
                  </a:lnTo>
                  <a:lnTo>
                    <a:pt x="155575" y="6350"/>
                  </a:lnTo>
                  <a:lnTo>
                    <a:pt x="155575" y="5930"/>
                  </a:lnTo>
                  <a:lnTo>
                    <a:pt x="158115" y="2540"/>
                  </a:lnTo>
                  <a:lnTo>
                    <a:pt x="158115" y="3810"/>
                  </a:lnTo>
                  <a:lnTo>
                    <a:pt x="185420" y="3810"/>
                  </a:lnTo>
                  <a:lnTo>
                    <a:pt x="187325" y="7620"/>
                  </a:lnTo>
                  <a:lnTo>
                    <a:pt x="189865" y="7620"/>
                  </a:lnTo>
                  <a:lnTo>
                    <a:pt x="190373" y="7112"/>
                  </a:lnTo>
                  <a:lnTo>
                    <a:pt x="191135" y="7620"/>
                  </a:lnTo>
                  <a:lnTo>
                    <a:pt x="193040" y="3810"/>
                  </a:lnTo>
                  <a:lnTo>
                    <a:pt x="222250" y="3810"/>
                  </a:lnTo>
                  <a:lnTo>
                    <a:pt x="224155" y="7620"/>
                  </a:lnTo>
                  <a:lnTo>
                    <a:pt x="226695" y="7620"/>
                  </a:lnTo>
                  <a:lnTo>
                    <a:pt x="228600" y="3810"/>
                  </a:lnTo>
                  <a:lnTo>
                    <a:pt x="256857" y="3810"/>
                  </a:lnTo>
                  <a:lnTo>
                    <a:pt x="259715" y="7620"/>
                  </a:lnTo>
                  <a:lnTo>
                    <a:pt x="262255" y="7620"/>
                  </a:lnTo>
                  <a:lnTo>
                    <a:pt x="264147" y="3810"/>
                  </a:lnTo>
                  <a:lnTo>
                    <a:pt x="293370" y="3810"/>
                  </a:lnTo>
                  <a:lnTo>
                    <a:pt x="295275" y="7620"/>
                  </a:lnTo>
                  <a:lnTo>
                    <a:pt x="297815" y="7620"/>
                  </a:lnTo>
                  <a:lnTo>
                    <a:pt x="298323" y="7112"/>
                  </a:lnTo>
                  <a:lnTo>
                    <a:pt x="299085" y="7620"/>
                  </a:lnTo>
                  <a:lnTo>
                    <a:pt x="300990" y="3810"/>
                  </a:lnTo>
                  <a:lnTo>
                    <a:pt x="326390" y="3810"/>
                  </a:lnTo>
                  <a:lnTo>
                    <a:pt x="328295" y="7620"/>
                  </a:lnTo>
                  <a:lnTo>
                    <a:pt x="330835" y="7620"/>
                  </a:lnTo>
                  <a:lnTo>
                    <a:pt x="331343" y="7112"/>
                  </a:lnTo>
                  <a:lnTo>
                    <a:pt x="332105" y="7620"/>
                  </a:lnTo>
                  <a:lnTo>
                    <a:pt x="333997" y="3810"/>
                  </a:lnTo>
                  <a:lnTo>
                    <a:pt x="363220" y="3810"/>
                  </a:lnTo>
                  <a:lnTo>
                    <a:pt x="365125" y="7620"/>
                  </a:lnTo>
                  <a:lnTo>
                    <a:pt x="367665" y="7620"/>
                  </a:lnTo>
                  <a:lnTo>
                    <a:pt x="370509" y="3810"/>
                  </a:lnTo>
                  <a:lnTo>
                    <a:pt x="397827" y="3810"/>
                  </a:lnTo>
                  <a:lnTo>
                    <a:pt x="400685" y="7620"/>
                  </a:lnTo>
                  <a:lnTo>
                    <a:pt x="403225" y="7620"/>
                  </a:lnTo>
                  <a:lnTo>
                    <a:pt x="403733" y="7112"/>
                  </a:lnTo>
                  <a:lnTo>
                    <a:pt x="404495" y="7620"/>
                  </a:lnTo>
                  <a:lnTo>
                    <a:pt x="406400" y="3810"/>
                  </a:lnTo>
                  <a:lnTo>
                    <a:pt x="434340" y="3810"/>
                  </a:lnTo>
                  <a:lnTo>
                    <a:pt x="436245" y="7620"/>
                  </a:lnTo>
                  <a:lnTo>
                    <a:pt x="438785" y="7620"/>
                  </a:lnTo>
                  <a:lnTo>
                    <a:pt x="439293" y="7112"/>
                  </a:lnTo>
                  <a:lnTo>
                    <a:pt x="440055" y="7620"/>
                  </a:lnTo>
                  <a:lnTo>
                    <a:pt x="441960" y="3810"/>
                  </a:lnTo>
                  <a:lnTo>
                    <a:pt x="470217" y="3810"/>
                  </a:lnTo>
                  <a:lnTo>
                    <a:pt x="473075" y="7620"/>
                  </a:lnTo>
                  <a:lnTo>
                    <a:pt x="475615" y="7620"/>
                  </a:lnTo>
                  <a:lnTo>
                    <a:pt x="477507" y="3810"/>
                  </a:lnTo>
                  <a:lnTo>
                    <a:pt x="505777" y="3810"/>
                  </a:lnTo>
                  <a:lnTo>
                    <a:pt x="508635" y="7620"/>
                  </a:lnTo>
                  <a:lnTo>
                    <a:pt x="509892" y="7620"/>
                  </a:lnTo>
                  <a:lnTo>
                    <a:pt x="555625" y="7620"/>
                  </a:lnTo>
                  <a:lnTo>
                    <a:pt x="558482" y="3810"/>
                  </a:lnTo>
                  <a:lnTo>
                    <a:pt x="585787" y="3810"/>
                  </a:lnTo>
                  <a:lnTo>
                    <a:pt x="588645" y="7620"/>
                  </a:lnTo>
                  <a:lnTo>
                    <a:pt x="591185" y="7620"/>
                  </a:lnTo>
                  <a:lnTo>
                    <a:pt x="593090" y="3810"/>
                  </a:lnTo>
                  <a:lnTo>
                    <a:pt x="621347" y="3810"/>
                  </a:lnTo>
                  <a:lnTo>
                    <a:pt x="624205" y="7620"/>
                  </a:lnTo>
                  <a:lnTo>
                    <a:pt x="626745" y="7620"/>
                  </a:lnTo>
                  <a:lnTo>
                    <a:pt x="629602" y="3810"/>
                  </a:lnTo>
                  <a:lnTo>
                    <a:pt x="657860" y="3810"/>
                  </a:lnTo>
                  <a:lnTo>
                    <a:pt x="659765" y="7620"/>
                  </a:lnTo>
                  <a:lnTo>
                    <a:pt x="662305" y="7620"/>
                  </a:lnTo>
                  <a:lnTo>
                    <a:pt x="662813" y="7112"/>
                  </a:lnTo>
                  <a:lnTo>
                    <a:pt x="663575" y="7620"/>
                  </a:lnTo>
                  <a:lnTo>
                    <a:pt x="665480" y="3810"/>
                  </a:lnTo>
                  <a:lnTo>
                    <a:pt x="690803" y="3810"/>
                  </a:lnTo>
                  <a:lnTo>
                    <a:pt x="695325" y="13970"/>
                  </a:lnTo>
                  <a:lnTo>
                    <a:pt x="695833" y="14478"/>
                  </a:lnTo>
                  <a:lnTo>
                    <a:pt x="697865" y="21590"/>
                  </a:lnTo>
                  <a:lnTo>
                    <a:pt x="697865" y="22860"/>
                  </a:lnTo>
                  <a:lnTo>
                    <a:pt x="699135" y="22860"/>
                  </a:lnTo>
                  <a:lnTo>
                    <a:pt x="700405" y="22860"/>
                  </a:lnTo>
                  <a:lnTo>
                    <a:pt x="701103" y="22860"/>
                  </a:lnTo>
                  <a:lnTo>
                    <a:pt x="706755" y="33020"/>
                  </a:lnTo>
                  <a:lnTo>
                    <a:pt x="706958" y="33235"/>
                  </a:lnTo>
                  <a:lnTo>
                    <a:pt x="708025" y="40640"/>
                  </a:lnTo>
                  <a:lnTo>
                    <a:pt x="708025" y="41910"/>
                  </a:lnTo>
                  <a:lnTo>
                    <a:pt x="710565" y="41910"/>
                  </a:lnTo>
                  <a:lnTo>
                    <a:pt x="711200" y="41910"/>
                  </a:lnTo>
                  <a:lnTo>
                    <a:pt x="716915" y="53340"/>
                  </a:lnTo>
                  <a:lnTo>
                    <a:pt x="717118" y="53340"/>
                  </a:lnTo>
                  <a:lnTo>
                    <a:pt x="718185" y="59690"/>
                  </a:lnTo>
                  <a:lnTo>
                    <a:pt x="719455" y="60960"/>
                  </a:lnTo>
                  <a:lnTo>
                    <a:pt x="720725" y="60960"/>
                  </a:lnTo>
                  <a:lnTo>
                    <a:pt x="722693" y="60960"/>
                  </a:lnTo>
                  <a:lnTo>
                    <a:pt x="728345" y="71120"/>
                  </a:lnTo>
                  <a:lnTo>
                    <a:pt x="729615" y="80010"/>
                  </a:lnTo>
                  <a:lnTo>
                    <a:pt x="730885" y="81280"/>
                  </a:lnTo>
                  <a:lnTo>
                    <a:pt x="733145" y="80530"/>
                  </a:lnTo>
                  <a:lnTo>
                    <a:pt x="738505" y="90170"/>
                  </a:lnTo>
                  <a:lnTo>
                    <a:pt x="740473" y="99060"/>
                  </a:lnTo>
                  <a:lnTo>
                    <a:pt x="2540" y="99060"/>
                  </a:lnTo>
                  <a:lnTo>
                    <a:pt x="622" y="99060"/>
                  </a:lnTo>
                  <a:lnTo>
                    <a:pt x="622" y="10160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2315" y="104140"/>
                  </a:lnTo>
                  <a:lnTo>
                    <a:pt x="743585" y="102870"/>
                  </a:lnTo>
                  <a:lnTo>
                    <a:pt x="743585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810509" y="2517140"/>
              <a:ext cx="256539" cy="101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837180" y="253618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80" h="44450">
                  <a:moveTo>
                    <a:pt x="147320" y="40640"/>
                  </a:move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7320" y="44450"/>
                  </a:lnTo>
                  <a:lnTo>
                    <a:pt x="147320" y="40640"/>
                  </a:lnTo>
                  <a:close/>
                </a:path>
                <a:path w="322580" h="44450">
                  <a:moveTo>
                    <a:pt x="257810" y="20320"/>
                  </a:moveTo>
                  <a:lnTo>
                    <a:pt x="256540" y="19050"/>
                  </a:lnTo>
                  <a:lnTo>
                    <a:pt x="255270" y="19050"/>
                  </a:lnTo>
                  <a:lnTo>
                    <a:pt x="12700" y="20320"/>
                  </a:lnTo>
                  <a:lnTo>
                    <a:pt x="10160" y="22860"/>
                  </a:lnTo>
                  <a:lnTo>
                    <a:pt x="12700" y="25400"/>
                  </a:lnTo>
                  <a:lnTo>
                    <a:pt x="255270" y="22860"/>
                  </a:lnTo>
                  <a:lnTo>
                    <a:pt x="256540" y="22860"/>
                  </a:lnTo>
                  <a:lnTo>
                    <a:pt x="257810" y="20320"/>
                  </a:lnTo>
                  <a:close/>
                </a:path>
                <a:path w="322580" h="44450">
                  <a:moveTo>
                    <a:pt x="322580" y="1270"/>
                  </a:moveTo>
                  <a:lnTo>
                    <a:pt x="321310" y="0"/>
                  </a:lnTo>
                  <a:lnTo>
                    <a:pt x="17780" y="0"/>
                  </a:lnTo>
                  <a:lnTo>
                    <a:pt x="17780" y="3810"/>
                  </a:lnTo>
                  <a:lnTo>
                    <a:pt x="321310" y="5080"/>
                  </a:lnTo>
                  <a:lnTo>
                    <a:pt x="322580" y="3810"/>
                  </a:lnTo>
                  <a:lnTo>
                    <a:pt x="322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516630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51536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6830" y="1016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007" y="1257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125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482339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347980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446780" y="26085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44551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412489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40995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324860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32232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797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3290569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2539" y="0"/>
                  </a:lnTo>
                  <a:lnTo>
                    <a:pt x="0" y="10160"/>
                  </a:lnTo>
                  <a:lnTo>
                    <a:pt x="3428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288017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60" y="10160"/>
                  </a:lnTo>
                  <a:lnTo>
                    <a:pt x="34302" y="2540"/>
                  </a:lnTo>
                  <a:lnTo>
                    <a:pt x="34302" y="1270"/>
                  </a:lnTo>
                  <a:lnTo>
                    <a:pt x="34290" y="10160"/>
                  </a:lnTo>
                  <a:lnTo>
                    <a:pt x="5080" y="10160"/>
                  </a:lnTo>
                  <a:lnTo>
                    <a:pt x="6781" y="5080"/>
                  </a:lnTo>
                  <a:lnTo>
                    <a:pt x="32588" y="5080"/>
                  </a:lnTo>
                  <a:lnTo>
                    <a:pt x="34290" y="10160"/>
                  </a:lnTo>
                  <a:lnTo>
                    <a:pt x="34290" y="1257"/>
                  </a:lnTo>
                  <a:lnTo>
                    <a:pt x="33032" y="0"/>
                  </a:lnTo>
                  <a:lnTo>
                    <a:pt x="5092" y="0"/>
                  </a:lnTo>
                  <a:lnTo>
                    <a:pt x="5092" y="1270"/>
                  </a:lnTo>
                  <a:lnTo>
                    <a:pt x="3822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52" y="15240"/>
                  </a:lnTo>
                  <a:lnTo>
                    <a:pt x="35572" y="15240"/>
                  </a:lnTo>
                  <a:lnTo>
                    <a:pt x="36842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255009" y="26085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5560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25374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77" y="2540"/>
                  </a:lnTo>
                  <a:lnTo>
                    <a:pt x="34277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4648" y="10160"/>
                  </a:lnTo>
                  <a:lnTo>
                    <a:pt x="5778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884170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254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288163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858" y="838"/>
                  </a:lnTo>
                  <a:lnTo>
                    <a:pt x="33858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1597" y="5080"/>
                  </a:lnTo>
                  <a:lnTo>
                    <a:pt x="33858" y="10160"/>
                  </a:lnTo>
                  <a:lnTo>
                    <a:pt x="33858" y="838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584" y="11137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848609" y="2608580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5559" y="10160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84734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07" y="635"/>
                  </a:lnTo>
                  <a:lnTo>
                    <a:pt x="33007" y="10160"/>
                  </a:lnTo>
                  <a:lnTo>
                    <a:pt x="3797" y="10160"/>
                  </a:lnTo>
                  <a:lnTo>
                    <a:pt x="5499" y="5080"/>
                  </a:lnTo>
                  <a:lnTo>
                    <a:pt x="31318" y="5080"/>
                  </a:lnTo>
                  <a:lnTo>
                    <a:pt x="33007" y="10160"/>
                  </a:lnTo>
                  <a:lnTo>
                    <a:pt x="33007" y="635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762" y="10668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814320" y="2608580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60"/>
                  </a:lnTo>
                  <a:lnTo>
                    <a:pt x="34290" y="10160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2811780" y="260603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147" y="1016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277" y="1257"/>
                  </a:lnTo>
                  <a:lnTo>
                    <a:pt x="3427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2588" y="5080"/>
                  </a:lnTo>
                  <a:lnTo>
                    <a:pt x="34277" y="10160"/>
                  </a:lnTo>
                  <a:lnTo>
                    <a:pt x="34277" y="1257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032" y="10668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2918459" y="2608580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2739" y="0"/>
                  </a:moveTo>
                  <a:lnTo>
                    <a:pt x="3809" y="0"/>
                  </a:lnTo>
                  <a:lnTo>
                    <a:pt x="0" y="10160"/>
                  </a:lnTo>
                  <a:lnTo>
                    <a:pt x="336550" y="10160"/>
                  </a:lnTo>
                  <a:lnTo>
                    <a:pt x="33273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2915920" y="2606039"/>
              <a:ext cx="340360" cy="15240"/>
            </a:xfrm>
            <a:custGeom>
              <a:avLst/>
              <a:gdLst/>
              <a:ahLst/>
              <a:cxnLst/>
              <a:rect l="l" t="t" r="r" b="b"/>
              <a:pathLst>
                <a:path w="340360" h="15239">
                  <a:moveTo>
                    <a:pt x="340347" y="12700"/>
                  </a:moveTo>
                  <a:lnTo>
                    <a:pt x="339407" y="10160"/>
                  </a:lnTo>
                  <a:lnTo>
                    <a:pt x="336550" y="2540"/>
                  </a:lnTo>
                  <a:lnTo>
                    <a:pt x="336537" y="10160"/>
                  </a:lnTo>
                  <a:lnTo>
                    <a:pt x="5067" y="10160"/>
                  </a:lnTo>
                  <a:lnTo>
                    <a:pt x="6769" y="5080"/>
                  </a:lnTo>
                  <a:lnTo>
                    <a:pt x="334645" y="5080"/>
                  </a:lnTo>
                  <a:lnTo>
                    <a:pt x="334848" y="5080"/>
                  </a:lnTo>
                  <a:lnTo>
                    <a:pt x="336537" y="10160"/>
                  </a:lnTo>
                  <a:lnTo>
                    <a:pt x="336537" y="2540"/>
                  </a:lnTo>
                  <a:lnTo>
                    <a:pt x="336537" y="0"/>
                  </a:lnTo>
                  <a:lnTo>
                    <a:pt x="335915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67" y="1270"/>
                  </a:lnTo>
                  <a:lnTo>
                    <a:pt x="3810" y="2540"/>
                  </a:lnTo>
                  <a:lnTo>
                    <a:pt x="1689" y="1101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39090" y="15240"/>
                  </a:lnTo>
                  <a:lnTo>
                    <a:pt x="340347" y="13970"/>
                  </a:lnTo>
                  <a:lnTo>
                    <a:pt x="340347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434080" y="1729740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10" h="463550">
                  <a:moveTo>
                    <a:pt x="181610" y="436880"/>
                  </a:moveTo>
                  <a:lnTo>
                    <a:pt x="125730" y="436880"/>
                  </a:lnTo>
                  <a:lnTo>
                    <a:pt x="128270" y="438150"/>
                  </a:lnTo>
                  <a:lnTo>
                    <a:pt x="133350" y="443230"/>
                  </a:lnTo>
                  <a:lnTo>
                    <a:pt x="135890" y="447039"/>
                  </a:lnTo>
                  <a:lnTo>
                    <a:pt x="139700" y="452120"/>
                  </a:lnTo>
                  <a:lnTo>
                    <a:pt x="144780" y="459739"/>
                  </a:lnTo>
                  <a:lnTo>
                    <a:pt x="146050" y="462280"/>
                  </a:lnTo>
                  <a:lnTo>
                    <a:pt x="146050" y="463550"/>
                  </a:lnTo>
                  <a:lnTo>
                    <a:pt x="148590" y="461010"/>
                  </a:lnTo>
                  <a:lnTo>
                    <a:pt x="153670" y="458470"/>
                  </a:lnTo>
                  <a:lnTo>
                    <a:pt x="157480" y="454660"/>
                  </a:lnTo>
                  <a:lnTo>
                    <a:pt x="162560" y="452120"/>
                  </a:lnTo>
                  <a:lnTo>
                    <a:pt x="166370" y="448310"/>
                  </a:lnTo>
                  <a:lnTo>
                    <a:pt x="170180" y="445770"/>
                  </a:lnTo>
                  <a:lnTo>
                    <a:pt x="175260" y="443230"/>
                  </a:lnTo>
                  <a:lnTo>
                    <a:pt x="181610" y="439420"/>
                  </a:lnTo>
                  <a:lnTo>
                    <a:pt x="181610" y="436880"/>
                  </a:lnTo>
                  <a:close/>
                </a:path>
                <a:path w="181610" h="463550">
                  <a:moveTo>
                    <a:pt x="52070" y="62230"/>
                  </a:moveTo>
                  <a:lnTo>
                    <a:pt x="48260" y="62230"/>
                  </a:lnTo>
                  <a:lnTo>
                    <a:pt x="48260" y="66039"/>
                  </a:lnTo>
                  <a:lnTo>
                    <a:pt x="49530" y="69850"/>
                  </a:lnTo>
                  <a:lnTo>
                    <a:pt x="49530" y="80010"/>
                  </a:lnTo>
                  <a:lnTo>
                    <a:pt x="52070" y="85089"/>
                  </a:lnTo>
                  <a:lnTo>
                    <a:pt x="55880" y="88900"/>
                  </a:lnTo>
                  <a:lnTo>
                    <a:pt x="60960" y="90170"/>
                  </a:lnTo>
                  <a:lnTo>
                    <a:pt x="55880" y="99060"/>
                  </a:lnTo>
                  <a:lnTo>
                    <a:pt x="48260" y="119380"/>
                  </a:lnTo>
                  <a:lnTo>
                    <a:pt x="45720" y="124460"/>
                  </a:lnTo>
                  <a:lnTo>
                    <a:pt x="45720" y="127000"/>
                  </a:lnTo>
                  <a:lnTo>
                    <a:pt x="43180" y="132080"/>
                  </a:lnTo>
                  <a:lnTo>
                    <a:pt x="35560" y="151130"/>
                  </a:lnTo>
                  <a:lnTo>
                    <a:pt x="33020" y="156210"/>
                  </a:lnTo>
                  <a:lnTo>
                    <a:pt x="31750" y="161289"/>
                  </a:lnTo>
                  <a:lnTo>
                    <a:pt x="30480" y="163830"/>
                  </a:lnTo>
                  <a:lnTo>
                    <a:pt x="30480" y="168910"/>
                  </a:lnTo>
                  <a:lnTo>
                    <a:pt x="27940" y="171450"/>
                  </a:lnTo>
                  <a:lnTo>
                    <a:pt x="30480" y="179070"/>
                  </a:lnTo>
                  <a:lnTo>
                    <a:pt x="33020" y="182880"/>
                  </a:lnTo>
                  <a:lnTo>
                    <a:pt x="34290" y="186689"/>
                  </a:lnTo>
                  <a:lnTo>
                    <a:pt x="35560" y="194310"/>
                  </a:lnTo>
                  <a:lnTo>
                    <a:pt x="38100" y="203200"/>
                  </a:lnTo>
                  <a:lnTo>
                    <a:pt x="39370" y="207010"/>
                  </a:lnTo>
                  <a:lnTo>
                    <a:pt x="38100" y="210820"/>
                  </a:lnTo>
                  <a:lnTo>
                    <a:pt x="34290" y="217170"/>
                  </a:lnTo>
                  <a:lnTo>
                    <a:pt x="30480" y="222250"/>
                  </a:lnTo>
                  <a:lnTo>
                    <a:pt x="29210" y="226060"/>
                  </a:lnTo>
                  <a:lnTo>
                    <a:pt x="26670" y="232410"/>
                  </a:lnTo>
                  <a:lnTo>
                    <a:pt x="21590" y="240030"/>
                  </a:lnTo>
                  <a:lnTo>
                    <a:pt x="15240" y="252730"/>
                  </a:lnTo>
                  <a:lnTo>
                    <a:pt x="11430" y="256539"/>
                  </a:lnTo>
                  <a:lnTo>
                    <a:pt x="10160" y="260350"/>
                  </a:lnTo>
                  <a:lnTo>
                    <a:pt x="6350" y="262889"/>
                  </a:lnTo>
                  <a:lnTo>
                    <a:pt x="3810" y="266700"/>
                  </a:lnTo>
                  <a:lnTo>
                    <a:pt x="1270" y="269239"/>
                  </a:lnTo>
                  <a:lnTo>
                    <a:pt x="0" y="271780"/>
                  </a:lnTo>
                  <a:lnTo>
                    <a:pt x="0" y="279400"/>
                  </a:lnTo>
                  <a:lnTo>
                    <a:pt x="2540" y="283210"/>
                  </a:lnTo>
                  <a:lnTo>
                    <a:pt x="3810" y="287020"/>
                  </a:lnTo>
                  <a:lnTo>
                    <a:pt x="6350" y="288289"/>
                  </a:lnTo>
                  <a:lnTo>
                    <a:pt x="8890" y="288289"/>
                  </a:lnTo>
                  <a:lnTo>
                    <a:pt x="11430" y="289560"/>
                  </a:lnTo>
                  <a:lnTo>
                    <a:pt x="17780" y="289560"/>
                  </a:lnTo>
                  <a:lnTo>
                    <a:pt x="21590" y="290830"/>
                  </a:lnTo>
                  <a:lnTo>
                    <a:pt x="24130" y="292100"/>
                  </a:lnTo>
                  <a:lnTo>
                    <a:pt x="27940" y="293370"/>
                  </a:lnTo>
                  <a:lnTo>
                    <a:pt x="30480" y="294639"/>
                  </a:lnTo>
                  <a:lnTo>
                    <a:pt x="33020" y="297180"/>
                  </a:lnTo>
                  <a:lnTo>
                    <a:pt x="33020" y="298450"/>
                  </a:lnTo>
                  <a:lnTo>
                    <a:pt x="34290" y="302260"/>
                  </a:lnTo>
                  <a:lnTo>
                    <a:pt x="35560" y="307339"/>
                  </a:lnTo>
                  <a:lnTo>
                    <a:pt x="35560" y="313689"/>
                  </a:lnTo>
                  <a:lnTo>
                    <a:pt x="27940" y="325120"/>
                  </a:lnTo>
                  <a:lnTo>
                    <a:pt x="26670" y="327660"/>
                  </a:lnTo>
                  <a:lnTo>
                    <a:pt x="26670" y="330200"/>
                  </a:lnTo>
                  <a:lnTo>
                    <a:pt x="27940" y="331470"/>
                  </a:lnTo>
                  <a:lnTo>
                    <a:pt x="30480" y="336550"/>
                  </a:lnTo>
                  <a:lnTo>
                    <a:pt x="40640" y="346710"/>
                  </a:lnTo>
                  <a:lnTo>
                    <a:pt x="41910" y="349250"/>
                  </a:lnTo>
                  <a:lnTo>
                    <a:pt x="41910" y="353060"/>
                  </a:lnTo>
                  <a:lnTo>
                    <a:pt x="39370" y="355600"/>
                  </a:lnTo>
                  <a:lnTo>
                    <a:pt x="36830" y="356870"/>
                  </a:lnTo>
                  <a:lnTo>
                    <a:pt x="34290" y="359410"/>
                  </a:lnTo>
                  <a:lnTo>
                    <a:pt x="33020" y="361950"/>
                  </a:lnTo>
                  <a:lnTo>
                    <a:pt x="33020" y="368300"/>
                  </a:lnTo>
                  <a:lnTo>
                    <a:pt x="34290" y="370839"/>
                  </a:lnTo>
                  <a:lnTo>
                    <a:pt x="36830" y="373380"/>
                  </a:lnTo>
                  <a:lnTo>
                    <a:pt x="40640" y="378460"/>
                  </a:lnTo>
                  <a:lnTo>
                    <a:pt x="44450" y="386080"/>
                  </a:lnTo>
                  <a:lnTo>
                    <a:pt x="44450" y="389889"/>
                  </a:lnTo>
                  <a:lnTo>
                    <a:pt x="43180" y="391160"/>
                  </a:lnTo>
                  <a:lnTo>
                    <a:pt x="43180" y="401320"/>
                  </a:lnTo>
                  <a:lnTo>
                    <a:pt x="63500" y="436880"/>
                  </a:lnTo>
                  <a:lnTo>
                    <a:pt x="71120" y="439420"/>
                  </a:lnTo>
                  <a:lnTo>
                    <a:pt x="80010" y="439420"/>
                  </a:lnTo>
                  <a:lnTo>
                    <a:pt x="95250" y="436880"/>
                  </a:lnTo>
                  <a:lnTo>
                    <a:pt x="181610" y="436880"/>
                  </a:lnTo>
                  <a:lnTo>
                    <a:pt x="181610" y="63500"/>
                  </a:lnTo>
                  <a:lnTo>
                    <a:pt x="55880" y="63500"/>
                  </a:lnTo>
                  <a:lnTo>
                    <a:pt x="52070" y="62230"/>
                  </a:lnTo>
                  <a:close/>
                </a:path>
                <a:path w="181610" h="463550">
                  <a:moveTo>
                    <a:pt x="181610" y="0"/>
                  </a:moveTo>
                  <a:lnTo>
                    <a:pt x="173990" y="0"/>
                  </a:lnTo>
                  <a:lnTo>
                    <a:pt x="171450" y="1270"/>
                  </a:lnTo>
                  <a:lnTo>
                    <a:pt x="167640" y="2539"/>
                  </a:lnTo>
                  <a:lnTo>
                    <a:pt x="160020" y="6350"/>
                  </a:lnTo>
                  <a:lnTo>
                    <a:pt x="154940" y="6350"/>
                  </a:lnTo>
                  <a:lnTo>
                    <a:pt x="152400" y="7620"/>
                  </a:lnTo>
                  <a:lnTo>
                    <a:pt x="148590" y="7620"/>
                  </a:lnTo>
                  <a:lnTo>
                    <a:pt x="140970" y="10160"/>
                  </a:lnTo>
                  <a:lnTo>
                    <a:pt x="135890" y="12700"/>
                  </a:lnTo>
                  <a:lnTo>
                    <a:pt x="132080" y="16510"/>
                  </a:lnTo>
                  <a:lnTo>
                    <a:pt x="127000" y="20320"/>
                  </a:lnTo>
                  <a:lnTo>
                    <a:pt x="115570" y="20320"/>
                  </a:lnTo>
                  <a:lnTo>
                    <a:pt x="106680" y="21589"/>
                  </a:lnTo>
                  <a:lnTo>
                    <a:pt x="93980" y="24130"/>
                  </a:lnTo>
                  <a:lnTo>
                    <a:pt x="88900" y="27939"/>
                  </a:lnTo>
                  <a:lnTo>
                    <a:pt x="85090" y="30480"/>
                  </a:lnTo>
                  <a:lnTo>
                    <a:pt x="81280" y="35560"/>
                  </a:lnTo>
                  <a:lnTo>
                    <a:pt x="76200" y="41910"/>
                  </a:lnTo>
                  <a:lnTo>
                    <a:pt x="73660" y="46989"/>
                  </a:lnTo>
                  <a:lnTo>
                    <a:pt x="77470" y="46989"/>
                  </a:lnTo>
                  <a:lnTo>
                    <a:pt x="78740" y="48260"/>
                  </a:lnTo>
                  <a:lnTo>
                    <a:pt x="78740" y="50800"/>
                  </a:lnTo>
                  <a:lnTo>
                    <a:pt x="77470" y="50800"/>
                  </a:lnTo>
                  <a:lnTo>
                    <a:pt x="74930" y="52070"/>
                  </a:lnTo>
                  <a:lnTo>
                    <a:pt x="71120" y="53339"/>
                  </a:lnTo>
                  <a:lnTo>
                    <a:pt x="64770" y="55880"/>
                  </a:lnTo>
                  <a:lnTo>
                    <a:pt x="62230" y="58420"/>
                  </a:lnTo>
                  <a:lnTo>
                    <a:pt x="59690" y="62230"/>
                  </a:lnTo>
                  <a:lnTo>
                    <a:pt x="55880" y="63500"/>
                  </a:lnTo>
                  <a:lnTo>
                    <a:pt x="181610" y="63500"/>
                  </a:lnTo>
                  <a:lnTo>
                    <a:pt x="181610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580130" y="1727199"/>
              <a:ext cx="38100" cy="467359"/>
            </a:xfrm>
            <a:custGeom>
              <a:avLst/>
              <a:gdLst/>
              <a:ahLst/>
              <a:cxnLst/>
              <a:rect l="l" t="t" r="r" b="b"/>
              <a:pathLst>
                <a:path w="38100" h="467360">
                  <a:moveTo>
                    <a:pt x="38100" y="2540"/>
                  </a:moveTo>
                  <a:lnTo>
                    <a:pt x="36830" y="1270"/>
                  </a:lnTo>
                  <a:lnTo>
                    <a:pt x="35560" y="0"/>
                  </a:lnTo>
                  <a:lnTo>
                    <a:pt x="33020" y="2540"/>
                  </a:lnTo>
                  <a:lnTo>
                    <a:pt x="33020" y="441960"/>
                  </a:lnTo>
                  <a:lnTo>
                    <a:pt x="27940" y="444500"/>
                  </a:lnTo>
                  <a:lnTo>
                    <a:pt x="24130" y="447040"/>
                  </a:lnTo>
                  <a:lnTo>
                    <a:pt x="19050" y="449580"/>
                  </a:lnTo>
                  <a:lnTo>
                    <a:pt x="13970" y="454660"/>
                  </a:lnTo>
                  <a:lnTo>
                    <a:pt x="8890" y="457200"/>
                  </a:lnTo>
                  <a:lnTo>
                    <a:pt x="7620" y="458470"/>
                  </a:lnTo>
                  <a:lnTo>
                    <a:pt x="6350" y="458470"/>
                  </a:lnTo>
                  <a:lnTo>
                    <a:pt x="5080" y="459740"/>
                  </a:lnTo>
                  <a:lnTo>
                    <a:pt x="1270" y="462280"/>
                  </a:lnTo>
                  <a:lnTo>
                    <a:pt x="0" y="463550"/>
                  </a:lnTo>
                  <a:lnTo>
                    <a:pt x="1270" y="467360"/>
                  </a:lnTo>
                  <a:lnTo>
                    <a:pt x="5080" y="463550"/>
                  </a:lnTo>
                  <a:lnTo>
                    <a:pt x="7620" y="462280"/>
                  </a:lnTo>
                  <a:lnTo>
                    <a:pt x="8890" y="462280"/>
                  </a:lnTo>
                  <a:lnTo>
                    <a:pt x="11430" y="461010"/>
                  </a:lnTo>
                  <a:lnTo>
                    <a:pt x="12700" y="458470"/>
                  </a:lnTo>
                  <a:lnTo>
                    <a:pt x="17780" y="455930"/>
                  </a:lnTo>
                  <a:lnTo>
                    <a:pt x="21590" y="453390"/>
                  </a:lnTo>
                  <a:lnTo>
                    <a:pt x="24130" y="450850"/>
                  </a:lnTo>
                  <a:lnTo>
                    <a:pt x="29210" y="447040"/>
                  </a:lnTo>
                  <a:lnTo>
                    <a:pt x="35560" y="443230"/>
                  </a:lnTo>
                  <a:lnTo>
                    <a:pt x="36830" y="443230"/>
                  </a:lnTo>
                  <a:lnTo>
                    <a:pt x="36830" y="442595"/>
                  </a:lnTo>
                  <a:lnTo>
                    <a:pt x="36830" y="441960"/>
                  </a:lnTo>
                  <a:lnTo>
                    <a:pt x="38100" y="441960"/>
                  </a:lnTo>
                  <a:lnTo>
                    <a:pt x="38100" y="3810"/>
                  </a:lnTo>
                  <a:lnTo>
                    <a:pt x="3810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3431539" y="1727200"/>
              <a:ext cx="184150" cy="4673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3465830" y="179958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30" y="361950"/>
                  </a:lnTo>
                  <a:lnTo>
                    <a:pt x="92710" y="363220"/>
                  </a:lnTo>
                  <a:lnTo>
                    <a:pt x="114300" y="363220"/>
                  </a:lnTo>
                  <a:lnTo>
                    <a:pt x="115570" y="365760"/>
                  </a:lnTo>
                  <a:lnTo>
                    <a:pt x="116840" y="370839"/>
                  </a:lnTo>
                  <a:lnTo>
                    <a:pt x="120650" y="375920"/>
                  </a:lnTo>
                  <a:lnTo>
                    <a:pt x="127000" y="382270"/>
                  </a:lnTo>
                  <a:lnTo>
                    <a:pt x="129540" y="381000"/>
                  </a:lnTo>
                  <a:lnTo>
                    <a:pt x="132080" y="378460"/>
                  </a:lnTo>
                  <a:lnTo>
                    <a:pt x="135890" y="377189"/>
                  </a:lnTo>
                  <a:lnTo>
                    <a:pt x="138430" y="374650"/>
                  </a:lnTo>
                  <a:lnTo>
                    <a:pt x="140970" y="373380"/>
                  </a:lnTo>
                  <a:lnTo>
                    <a:pt x="143510" y="370839"/>
                  </a:lnTo>
                  <a:lnTo>
                    <a:pt x="144780" y="370839"/>
                  </a:lnTo>
                  <a:lnTo>
                    <a:pt x="146050" y="369570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80" y="251460"/>
                  </a:moveTo>
                  <a:lnTo>
                    <a:pt x="3810" y="251460"/>
                  </a:lnTo>
                  <a:lnTo>
                    <a:pt x="2540" y="255270"/>
                  </a:lnTo>
                  <a:lnTo>
                    <a:pt x="2540" y="259080"/>
                  </a:lnTo>
                  <a:lnTo>
                    <a:pt x="1270" y="262889"/>
                  </a:lnTo>
                  <a:lnTo>
                    <a:pt x="0" y="262889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90" y="274320"/>
                  </a:lnTo>
                  <a:lnTo>
                    <a:pt x="10160" y="276860"/>
                  </a:lnTo>
                  <a:lnTo>
                    <a:pt x="11430" y="278130"/>
                  </a:lnTo>
                  <a:lnTo>
                    <a:pt x="11430" y="285750"/>
                  </a:lnTo>
                  <a:lnTo>
                    <a:pt x="10160" y="287020"/>
                  </a:lnTo>
                  <a:lnTo>
                    <a:pt x="5080" y="289560"/>
                  </a:lnTo>
                  <a:lnTo>
                    <a:pt x="3810" y="290830"/>
                  </a:lnTo>
                  <a:lnTo>
                    <a:pt x="3810" y="293370"/>
                  </a:lnTo>
                  <a:lnTo>
                    <a:pt x="1270" y="298450"/>
                  </a:lnTo>
                  <a:lnTo>
                    <a:pt x="2540" y="300989"/>
                  </a:lnTo>
                  <a:lnTo>
                    <a:pt x="5080" y="303530"/>
                  </a:lnTo>
                  <a:lnTo>
                    <a:pt x="8890" y="306070"/>
                  </a:lnTo>
                  <a:lnTo>
                    <a:pt x="11430" y="309880"/>
                  </a:lnTo>
                  <a:lnTo>
                    <a:pt x="12700" y="311150"/>
                  </a:lnTo>
                  <a:lnTo>
                    <a:pt x="13970" y="313689"/>
                  </a:lnTo>
                  <a:lnTo>
                    <a:pt x="16510" y="321310"/>
                  </a:lnTo>
                  <a:lnTo>
                    <a:pt x="16510" y="322580"/>
                  </a:lnTo>
                  <a:lnTo>
                    <a:pt x="15240" y="332739"/>
                  </a:lnTo>
                  <a:lnTo>
                    <a:pt x="16510" y="341630"/>
                  </a:lnTo>
                  <a:lnTo>
                    <a:pt x="17780" y="349250"/>
                  </a:lnTo>
                  <a:lnTo>
                    <a:pt x="20320" y="355600"/>
                  </a:lnTo>
                  <a:lnTo>
                    <a:pt x="30480" y="363220"/>
                  </a:lnTo>
                  <a:lnTo>
                    <a:pt x="38100" y="364489"/>
                  </a:lnTo>
                  <a:lnTo>
                    <a:pt x="46990" y="364489"/>
                  </a:lnTo>
                  <a:lnTo>
                    <a:pt x="54610" y="363220"/>
                  </a:lnTo>
                  <a:lnTo>
                    <a:pt x="68580" y="363220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70"/>
                  </a:lnTo>
                  <a:lnTo>
                    <a:pt x="13970" y="293370"/>
                  </a:lnTo>
                  <a:lnTo>
                    <a:pt x="11430" y="275589"/>
                  </a:lnTo>
                  <a:lnTo>
                    <a:pt x="8890" y="266700"/>
                  </a:lnTo>
                  <a:lnTo>
                    <a:pt x="6350" y="256539"/>
                  </a:lnTo>
                  <a:lnTo>
                    <a:pt x="5080" y="252730"/>
                  </a:lnTo>
                  <a:lnTo>
                    <a:pt x="5080" y="251460"/>
                  </a:lnTo>
                  <a:close/>
                </a:path>
                <a:path w="146050" h="382269">
                  <a:moveTo>
                    <a:pt x="107950" y="363220"/>
                  </a:moveTo>
                  <a:lnTo>
                    <a:pt x="95250" y="363220"/>
                  </a:lnTo>
                  <a:lnTo>
                    <a:pt x="97790" y="364489"/>
                  </a:lnTo>
                  <a:lnTo>
                    <a:pt x="105410" y="364489"/>
                  </a:lnTo>
                  <a:lnTo>
                    <a:pt x="107950" y="363220"/>
                  </a:lnTo>
                  <a:close/>
                </a:path>
                <a:path w="146050" h="382269">
                  <a:moveTo>
                    <a:pt x="67310" y="0"/>
                  </a:moveTo>
                  <a:lnTo>
                    <a:pt x="63500" y="1270"/>
                  </a:lnTo>
                  <a:lnTo>
                    <a:pt x="59690" y="3810"/>
                  </a:lnTo>
                  <a:lnTo>
                    <a:pt x="54610" y="6350"/>
                  </a:lnTo>
                  <a:lnTo>
                    <a:pt x="52070" y="8889"/>
                  </a:lnTo>
                  <a:lnTo>
                    <a:pt x="46990" y="11430"/>
                  </a:lnTo>
                  <a:lnTo>
                    <a:pt x="41910" y="19050"/>
                  </a:lnTo>
                  <a:lnTo>
                    <a:pt x="39370" y="25400"/>
                  </a:lnTo>
                  <a:lnTo>
                    <a:pt x="35560" y="38100"/>
                  </a:lnTo>
                  <a:lnTo>
                    <a:pt x="30480" y="52070"/>
                  </a:lnTo>
                  <a:lnTo>
                    <a:pt x="27940" y="63500"/>
                  </a:lnTo>
                  <a:lnTo>
                    <a:pt x="27940" y="80010"/>
                  </a:lnTo>
                  <a:lnTo>
                    <a:pt x="25400" y="87630"/>
                  </a:lnTo>
                  <a:lnTo>
                    <a:pt x="22860" y="91439"/>
                  </a:lnTo>
                  <a:lnTo>
                    <a:pt x="19050" y="99060"/>
                  </a:lnTo>
                  <a:lnTo>
                    <a:pt x="13970" y="106680"/>
                  </a:lnTo>
                  <a:lnTo>
                    <a:pt x="11430" y="113030"/>
                  </a:lnTo>
                  <a:lnTo>
                    <a:pt x="16510" y="123189"/>
                  </a:lnTo>
                  <a:lnTo>
                    <a:pt x="17780" y="129539"/>
                  </a:lnTo>
                  <a:lnTo>
                    <a:pt x="17780" y="132080"/>
                  </a:lnTo>
                  <a:lnTo>
                    <a:pt x="16510" y="134620"/>
                  </a:lnTo>
                  <a:lnTo>
                    <a:pt x="16510" y="137160"/>
                  </a:lnTo>
                  <a:lnTo>
                    <a:pt x="15240" y="137160"/>
                  </a:lnTo>
                  <a:lnTo>
                    <a:pt x="15240" y="138430"/>
                  </a:lnTo>
                  <a:lnTo>
                    <a:pt x="17780" y="143510"/>
                  </a:lnTo>
                  <a:lnTo>
                    <a:pt x="17780" y="152400"/>
                  </a:lnTo>
                  <a:lnTo>
                    <a:pt x="16510" y="160020"/>
                  </a:lnTo>
                  <a:lnTo>
                    <a:pt x="16510" y="166370"/>
                  </a:lnTo>
                  <a:lnTo>
                    <a:pt x="19050" y="167639"/>
                  </a:lnTo>
                  <a:lnTo>
                    <a:pt x="20320" y="167639"/>
                  </a:lnTo>
                  <a:lnTo>
                    <a:pt x="24130" y="171450"/>
                  </a:lnTo>
                  <a:lnTo>
                    <a:pt x="26670" y="176530"/>
                  </a:lnTo>
                  <a:lnTo>
                    <a:pt x="26670" y="182880"/>
                  </a:lnTo>
                  <a:lnTo>
                    <a:pt x="25400" y="187960"/>
                  </a:lnTo>
                  <a:lnTo>
                    <a:pt x="22860" y="191770"/>
                  </a:lnTo>
                  <a:lnTo>
                    <a:pt x="12700" y="212089"/>
                  </a:lnTo>
                  <a:lnTo>
                    <a:pt x="11430" y="218439"/>
                  </a:lnTo>
                  <a:lnTo>
                    <a:pt x="10160" y="226060"/>
                  </a:lnTo>
                  <a:lnTo>
                    <a:pt x="10160" y="233680"/>
                  </a:lnTo>
                  <a:lnTo>
                    <a:pt x="11430" y="246380"/>
                  </a:lnTo>
                  <a:lnTo>
                    <a:pt x="13970" y="281939"/>
                  </a:lnTo>
                  <a:lnTo>
                    <a:pt x="13970" y="293370"/>
                  </a:lnTo>
                  <a:lnTo>
                    <a:pt x="146050" y="293370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60" y="189230"/>
                  </a:lnTo>
                  <a:lnTo>
                    <a:pt x="93980" y="185420"/>
                  </a:lnTo>
                  <a:lnTo>
                    <a:pt x="90170" y="180339"/>
                  </a:lnTo>
                  <a:lnTo>
                    <a:pt x="85090" y="175260"/>
                  </a:lnTo>
                  <a:lnTo>
                    <a:pt x="80010" y="166370"/>
                  </a:lnTo>
                  <a:lnTo>
                    <a:pt x="76200" y="156210"/>
                  </a:lnTo>
                  <a:lnTo>
                    <a:pt x="73660" y="144780"/>
                  </a:lnTo>
                  <a:lnTo>
                    <a:pt x="72390" y="138430"/>
                  </a:lnTo>
                  <a:lnTo>
                    <a:pt x="68580" y="128270"/>
                  </a:lnTo>
                  <a:lnTo>
                    <a:pt x="64770" y="115570"/>
                  </a:lnTo>
                  <a:lnTo>
                    <a:pt x="63500" y="104139"/>
                  </a:lnTo>
                  <a:lnTo>
                    <a:pt x="63500" y="71120"/>
                  </a:lnTo>
                  <a:lnTo>
                    <a:pt x="59690" y="59689"/>
                  </a:lnTo>
                  <a:lnTo>
                    <a:pt x="58420" y="52070"/>
                  </a:lnTo>
                  <a:lnTo>
                    <a:pt x="57150" y="45720"/>
                  </a:lnTo>
                  <a:lnTo>
                    <a:pt x="59690" y="40639"/>
                  </a:lnTo>
                  <a:lnTo>
                    <a:pt x="60960" y="36830"/>
                  </a:lnTo>
                  <a:lnTo>
                    <a:pt x="62230" y="31750"/>
                  </a:lnTo>
                  <a:lnTo>
                    <a:pt x="62230" y="24130"/>
                  </a:lnTo>
                  <a:lnTo>
                    <a:pt x="64770" y="6350"/>
                  </a:lnTo>
                  <a:lnTo>
                    <a:pt x="67310" y="0"/>
                  </a:lnTo>
                  <a:close/>
                </a:path>
                <a:path w="146050" h="382269">
                  <a:moveTo>
                    <a:pt x="133350" y="157480"/>
                  </a:moveTo>
                  <a:lnTo>
                    <a:pt x="123190" y="157480"/>
                  </a:lnTo>
                  <a:lnTo>
                    <a:pt x="118110" y="160020"/>
                  </a:lnTo>
                  <a:lnTo>
                    <a:pt x="115570" y="162560"/>
                  </a:lnTo>
                  <a:lnTo>
                    <a:pt x="113030" y="163830"/>
                  </a:lnTo>
                  <a:lnTo>
                    <a:pt x="109220" y="167639"/>
                  </a:lnTo>
                  <a:lnTo>
                    <a:pt x="106680" y="172720"/>
                  </a:lnTo>
                  <a:lnTo>
                    <a:pt x="106680" y="179070"/>
                  </a:lnTo>
                  <a:lnTo>
                    <a:pt x="101600" y="179070"/>
                  </a:lnTo>
                  <a:lnTo>
                    <a:pt x="101600" y="184150"/>
                  </a:lnTo>
                  <a:lnTo>
                    <a:pt x="102870" y="187960"/>
                  </a:lnTo>
                  <a:lnTo>
                    <a:pt x="102870" y="190500"/>
                  </a:lnTo>
                  <a:lnTo>
                    <a:pt x="146050" y="190500"/>
                  </a:lnTo>
                  <a:lnTo>
                    <a:pt x="146050" y="179070"/>
                  </a:lnTo>
                  <a:lnTo>
                    <a:pt x="106680" y="179070"/>
                  </a:lnTo>
                  <a:lnTo>
                    <a:pt x="100330" y="177800"/>
                  </a:lnTo>
                  <a:lnTo>
                    <a:pt x="146050" y="177800"/>
                  </a:lnTo>
                  <a:lnTo>
                    <a:pt x="146050" y="163830"/>
                  </a:lnTo>
                  <a:lnTo>
                    <a:pt x="143510" y="162560"/>
                  </a:lnTo>
                  <a:lnTo>
                    <a:pt x="140970" y="160020"/>
                  </a:lnTo>
                  <a:lnTo>
                    <a:pt x="138430" y="160020"/>
                  </a:lnTo>
                  <a:lnTo>
                    <a:pt x="133350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3063240" y="2169159"/>
              <a:ext cx="552450" cy="707390"/>
            </a:xfrm>
            <a:custGeom>
              <a:avLst/>
              <a:gdLst/>
              <a:ahLst/>
              <a:cxnLst/>
              <a:rect l="l" t="t" r="r" b="b"/>
              <a:pathLst>
                <a:path w="552450" h="707389">
                  <a:moveTo>
                    <a:pt x="552450" y="0"/>
                  </a:moveTo>
                  <a:lnTo>
                    <a:pt x="546100" y="3810"/>
                  </a:lnTo>
                  <a:lnTo>
                    <a:pt x="541020" y="6350"/>
                  </a:lnTo>
                  <a:lnTo>
                    <a:pt x="537210" y="8889"/>
                  </a:lnTo>
                  <a:lnTo>
                    <a:pt x="533400" y="12700"/>
                  </a:lnTo>
                  <a:lnTo>
                    <a:pt x="528320" y="15239"/>
                  </a:lnTo>
                  <a:lnTo>
                    <a:pt x="523239" y="20319"/>
                  </a:lnTo>
                  <a:lnTo>
                    <a:pt x="519430" y="21589"/>
                  </a:lnTo>
                  <a:lnTo>
                    <a:pt x="515620" y="25400"/>
                  </a:lnTo>
                  <a:lnTo>
                    <a:pt x="511810" y="27939"/>
                  </a:lnTo>
                  <a:lnTo>
                    <a:pt x="504189" y="35560"/>
                  </a:lnTo>
                  <a:lnTo>
                    <a:pt x="502920" y="39369"/>
                  </a:lnTo>
                  <a:lnTo>
                    <a:pt x="500380" y="41910"/>
                  </a:lnTo>
                  <a:lnTo>
                    <a:pt x="497839" y="43179"/>
                  </a:lnTo>
                  <a:lnTo>
                    <a:pt x="487680" y="45719"/>
                  </a:lnTo>
                  <a:lnTo>
                    <a:pt x="482600" y="48260"/>
                  </a:lnTo>
                  <a:lnTo>
                    <a:pt x="469900" y="53339"/>
                  </a:lnTo>
                  <a:lnTo>
                    <a:pt x="463550" y="54610"/>
                  </a:lnTo>
                  <a:lnTo>
                    <a:pt x="457200" y="58419"/>
                  </a:lnTo>
                  <a:lnTo>
                    <a:pt x="444500" y="63500"/>
                  </a:lnTo>
                  <a:lnTo>
                    <a:pt x="439420" y="66039"/>
                  </a:lnTo>
                  <a:lnTo>
                    <a:pt x="433070" y="68579"/>
                  </a:lnTo>
                  <a:lnTo>
                    <a:pt x="427989" y="72389"/>
                  </a:lnTo>
                  <a:lnTo>
                    <a:pt x="420370" y="77469"/>
                  </a:lnTo>
                  <a:lnTo>
                    <a:pt x="417830" y="80010"/>
                  </a:lnTo>
                  <a:lnTo>
                    <a:pt x="411480" y="85089"/>
                  </a:lnTo>
                  <a:lnTo>
                    <a:pt x="381000" y="105410"/>
                  </a:lnTo>
                  <a:lnTo>
                    <a:pt x="368300" y="113029"/>
                  </a:lnTo>
                  <a:lnTo>
                    <a:pt x="365760" y="115569"/>
                  </a:lnTo>
                  <a:lnTo>
                    <a:pt x="360680" y="125729"/>
                  </a:lnTo>
                  <a:lnTo>
                    <a:pt x="359410" y="129539"/>
                  </a:lnTo>
                  <a:lnTo>
                    <a:pt x="359410" y="130810"/>
                  </a:lnTo>
                  <a:lnTo>
                    <a:pt x="349250" y="143510"/>
                  </a:lnTo>
                  <a:lnTo>
                    <a:pt x="339089" y="158750"/>
                  </a:lnTo>
                  <a:lnTo>
                    <a:pt x="327660" y="175260"/>
                  </a:lnTo>
                  <a:lnTo>
                    <a:pt x="317500" y="190500"/>
                  </a:lnTo>
                  <a:lnTo>
                    <a:pt x="293370" y="231139"/>
                  </a:lnTo>
                  <a:lnTo>
                    <a:pt x="275589" y="274319"/>
                  </a:lnTo>
                  <a:lnTo>
                    <a:pt x="270510" y="292100"/>
                  </a:lnTo>
                  <a:lnTo>
                    <a:pt x="264160" y="308610"/>
                  </a:lnTo>
                  <a:lnTo>
                    <a:pt x="248920" y="353060"/>
                  </a:lnTo>
                  <a:lnTo>
                    <a:pt x="224789" y="394969"/>
                  </a:lnTo>
                  <a:lnTo>
                    <a:pt x="213360" y="412750"/>
                  </a:lnTo>
                  <a:lnTo>
                    <a:pt x="189230" y="449579"/>
                  </a:lnTo>
                  <a:lnTo>
                    <a:pt x="171450" y="496569"/>
                  </a:lnTo>
                  <a:lnTo>
                    <a:pt x="154940" y="501650"/>
                  </a:lnTo>
                  <a:lnTo>
                    <a:pt x="138430" y="508000"/>
                  </a:lnTo>
                  <a:lnTo>
                    <a:pt x="121920" y="513079"/>
                  </a:lnTo>
                  <a:lnTo>
                    <a:pt x="107950" y="520700"/>
                  </a:lnTo>
                  <a:lnTo>
                    <a:pt x="66040" y="541019"/>
                  </a:lnTo>
                  <a:lnTo>
                    <a:pt x="33020" y="567689"/>
                  </a:lnTo>
                  <a:lnTo>
                    <a:pt x="10160" y="600710"/>
                  </a:lnTo>
                  <a:lnTo>
                    <a:pt x="0" y="643889"/>
                  </a:lnTo>
                  <a:lnTo>
                    <a:pt x="5080" y="642619"/>
                  </a:lnTo>
                  <a:lnTo>
                    <a:pt x="20320" y="642619"/>
                  </a:lnTo>
                  <a:lnTo>
                    <a:pt x="31750" y="654050"/>
                  </a:lnTo>
                  <a:lnTo>
                    <a:pt x="41910" y="666750"/>
                  </a:lnTo>
                  <a:lnTo>
                    <a:pt x="46990" y="671829"/>
                  </a:lnTo>
                  <a:lnTo>
                    <a:pt x="52070" y="675639"/>
                  </a:lnTo>
                  <a:lnTo>
                    <a:pt x="57150" y="678179"/>
                  </a:lnTo>
                  <a:lnTo>
                    <a:pt x="63500" y="680719"/>
                  </a:lnTo>
                  <a:lnTo>
                    <a:pt x="69850" y="680719"/>
                  </a:lnTo>
                  <a:lnTo>
                    <a:pt x="74930" y="681989"/>
                  </a:lnTo>
                  <a:lnTo>
                    <a:pt x="81280" y="684529"/>
                  </a:lnTo>
                  <a:lnTo>
                    <a:pt x="90170" y="689610"/>
                  </a:lnTo>
                  <a:lnTo>
                    <a:pt x="99060" y="693419"/>
                  </a:lnTo>
                  <a:lnTo>
                    <a:pt x="109220" y="698500"/>
                  </a:lnTo>
                  <a:lnTo>
                    <a:pt x="121920" y="703579"/>
                  </a:lnTo>
                  <a:lnTo>
                    <a:pt x="134620" y="706119"/>
                  </a:lnTo>
                  <a:lnTo>
                    <a:pt x="149860" y="707389"/>
                  </a:lnTo>
                  <a:lnTo>
                    <a:pt x="191770" y="707389"/>
                  </a:lnTo>
                  <a:lnTo>
                    <a:pt x="213360" y="703579"/>
                  </a:lnTo>
                  <a:lnTo>
                    <a:pt x="219710" y="703579"/>
                  </a:lnTo>
                  <a:lnTo>
                    <a:pt x="224789" y="701039"/>
                  </a:lnTo>
                  <a:lnTo>
                    <a:pt x="231139" y="699769"/>
                  </a:lnTo>
                  <a:lnTo>
                    <a:pt x="241300" y="694689"/>
                  </a:lnTo>
                  <a:lnTo>
                    <a:pt x="245110" y="692150"/>
                  </a:lnTo>
                  <a:lnTo>
                    <a:pt x="252730" y="684529"/>
                  </a:lnTo>
                  <a:lnTo>
                    <a:pt x="255270" y="680719"/>
                  </a:lnTo>
                  <a:lnTo>
                    <a:pt x="256539" y="678179"/>
                  </a:lnTo>
                  <a:lnTo>
                    <a:pt x="259080" y="675639"/>
                  </a:lnTo>
                  <a:lnTo>
                    <a:pt x="260350" y="673100"/>
                  </a:lnTo>
                  <a:lnTo>
                    <a:pt x="265430" y="668019"/>
                  </a:lnTo>
                  <a:lnTo>
                    <a:pt x="270510" y="665479"/>
                  </a:lnTo>
                  <a:lnTo>
                    <a:pt x="278130" y="662939"/>
                  </a:lnTo>
                  <a:lnTo>
                    <a:pt x="284480" y="660400"/>
                  </a:lnTo>
                  <a:lnTo>
                    <a:pt x="292100" y="656589"/>
                  </a:lnTo>
                  <a:lnTo>
                    <a:pt x="303530" y="647700"/>
                  </a:lnTo>
                  <a:lnTo>
                    <a:pt x="309880" y="643889"/>
                  </a:lnTo>
                  <a:lnTo>
                    <a:pt x="341630" y="612139"/>
                  </a:lnTo>
                  <a:lnTo>
                    <a:pt x="359410" y="596900"/>
                  </a:lnTo>
                  <a:lnTo>
                    <a:pt x="368300" y="588010"/>
                  </a:lnTo>
                  <a:lnTo>
                    <a:pt x="410210" y="552450"/>
                  </a:lnTo>
                  <a:lnTo>
                    <a:pt x="416560" y="547369"/>
                  </a:lnTo>
                  <a:lnTo>
                    <a:pt x="422910" y="543560"/>
                  </a:lnTo>
                  <a:lnTo>
                    <a:pt x="427989" y="539750"/>
                  </a:lnTo>
                  <a:lnTo>
                    <a:pt x="430530" y="537210"/>
                  </a:lnTo>
                  <a:lnTo>
                    <a:pt x="433070" y="535939"/>
                  </a:lnTo>
                  <a:lnTo>
                    <a:pt x="429260" y="566419"/>
                  </a:lnTo>
                  <a:lnTo>
                    <a:pt x="426720" y="603250"/>
                  </a:lnTo>
                  <a:lnTo>
                    <a:pt x="427989" y="640079"/>
                  </a:lnTo>
                  <a:lnTo>
                    <a:pt x="430530" y="674369"/>
                  </a:lnTo>
                  <a:lnTo>
                    <a:pt x="552450" y="674369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3061970" y="216661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69">
                  <a:moveTo>
                    <a:pt x="556260" y="2540"/>
                  </a:moveTo>
                  <a:lnTo>
                    <a:pt x="554977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29260" y="605790"/>
                  </a:lnTo>
                  <a:lnTo>
                    <a:pt x="431800" y="568960"/>
                  </a:lnTo>
                  <a:lnTo>
                    <a:pt x="436626" y="540004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394970" y="566420"/>
                  </a:lnTo>
                  <a:lnTo>
                    <a:pt x="38608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7500" y="637540"/>
                  </a:lnTo>
                  <a:lnTo>
                    <a:pt x="314960" y="641350"/>
                  </a:lnTo>
                  <a:lnTo>
                    <a:pt x="304800" y="648970"/>
                  </a:lnTo>
                  <a:lnTo>
                    <a:pt x="285750" y="660400"/>
                  </a:lnTo>
                  <a:lnTo>
                    <a:pt x="278130" y="664210"/>
                  </a:lnTo>
                  <a:lnTo>
                    <a:pt x="271780" y="66675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2890" y="671830"/>
                  </a:lnTo>
                  <a:lnTo>
                    <a:pt x="261620" y="674370"/>
                  </a:lnTo>
                  <a:lnTo>
                    <a:pt x="256540" y="679450"/>
                  </a:lnTo>
                  <a:lnTo>
                    <a:pt x="226047" y="702310"/>
                  </a:lnTo>
                  <a:lnTo>
                    <a:pt x="220980" y="703580"/>
                  </a:lnTo>
                  <a:lnTo>
                    <a:pt x="200647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91440" y="690880"/>
                  </a:lnTo>
                  <a:lnTo>
                    <a:pt x="83820" y="685800"/>
                  </a:lnTo>
                  <a:lnTo>
                    <a:pt x="7112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44450" y="668020"/>
                  </a:lnTo>
                  <a:lnTo>
                    <a:pt x="3937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1590" y="643890"/>
                  </a:lnTo>
                  <a:lnTo>
                    <a:pt x="19050" y="643890"/>
                  </a:lnTo>
                  <a:lnTo>
                    <a:pt x="15240" y="642620"/>
                  </a:lnTo>
                  <a:lnTo>
                    <a:pt x="11430" y="642620"/>
                  </a:lnTo>
                  <a:lnTo>
                    <a:pt x="2806" y="644779"/>
                  </a:lnTo>
                  <a:lnTo>
                    <a:pt x="5080" y="631190"/>
                  </a:lnTo>
                  <a:lnTo>
                    <a:pt x="7620" y="617220"/>
                  </a:lnTo>
                  <a:lnTo>
                    <a:pt x="26670" y="581660"/>
                  </a:lnTo>
                  <a:lnTo>
                    <a:pt x="55880" y="553720"/>
                  </a:lnTo>
                  <a:lnTo>
                    <a:pt x="68580" y="546100"/>
                  </a:lnTo>
                  <a:lnTo>
                    <a:pt x="80010" y="538480"/>
                  </a:lnTo>
                  <a:lnTo>
                    <a:pt x="139700" y="51181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3990" y="499110"/>
                  </a:lnTo>
                  <a:lnTo>
                    <a:pt x="174498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56540" y="342900"/>
                  </a:lnTo>
                  <a:lnTo>
                    <a:pt x="266700" y="311150"/>
                  </a:lnTo>
                  <a:lnTo>
                    <a:pt x="279400" y="278130"/>
                  </a:lnTo>
                  <a:lnTo>
                    <a:pt x="295910" y="234950"/>
                  </a:lnTo>
                  <a:lnTo>
                    <a:pt x="320040" y="19431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59740" y="62230"/>
                  </a:lnTo>
                  <a:lnTo>
                    <a:pt x="464820" y="5969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83870" y="52070"/>
                  </a:lnTo>
                  <a:lnTo>
                    <a:pt x="488950" y="4953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60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418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1000" y="10668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195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17500" y="191770"/>
                  </a:lnTo>
                  <a:lnTo>
                    <a:pt x="289560" y="241300"/>
                  </a:lnTo>
                  <a:lnTo>
                    <a:pt x="275590" y="276860"/>
                  </a:lnTo>
                  <a:lnTo>
                    <a:pt x="269240" y="293370"/>
                  </a:lnTo>
                  <a:lnTo>
                    <a:pt x="259080" y="326390"/>
                  </a:lnTo>
                  <a:lnTo>
                    <a:pt x="242570" y="367030"/>
                  </a:lnTo>
                  <a:lnTo>
                    <a:pt x="236220" y="381000"/>
                  </a:lnTo>
                  <a:lnTo>
                    <a:pt x="224790" y="396240"/>
                  </a:lnTo>
                  <a:lnTo>
                    <a:pt x="213347" y="415290"/>
                  </a:lnTo>
                  <a:lnTo>
                    <a:pt x="189230" y="450850"/>
                  </a:lnTo>
                  <a:lnTo>
                    <a:pt x="170802" y="496824"/>
                  </a:lnTo>
                  <a:lnTo>
                    <a:pt x="154940" y="502920"/>
                  </a:lnTo>
                  <a:lnTo>
                    <a:pt x="107950" y="520700"/>
                  </a:lnTo>
                  <a:lnTo>
                    <a:pt x="66040" y="542290"/>
                  </a:lnTo>
                  <a:lnTo>
                    <a:pt x="33020" y="568960"/>
                  </a:lnTo>
                  <a:lnTo>
                    <a:pt x="10160" y="603250"/>
                  </a:lnTo>
                  <a:lnTo>
                    <a:pt x="0" y="646430"/>
                  </a:lnTo>
                  <a:lnTo>
                    <a:pt x="0" y="64770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2540" y="647382"/>
                  </a:lnTo>
                  <a:lnTo>
                    <a:pt x="6350" y="646430"/>
                  </a:lnTo>
                  <a:lnTo>
                    <a:pt x="19050" y="646430"/>
                  </a:lnTo>
                  <a:lnTo>
                    <a:pt x="20320" y="647700"/>
                  </a:lnTo>
                  <a:lnTo>
                    <a:pt x="22860" y="648970"/>
                  </a:lnTo>
                  <a:lnTo>
                    <a:pt x="25400" y="651510"/>
                  </a:lnTo>
                  <a:lnTo>
                    <a:pt x="31750" y="657860"/>
                  </a:lnTo>
                  <a:lnTo>
                    <a:pt x="41910" y="670560"/>
                  </a:lnTo>
                  <a:lnTo>
                    <a:pt x="7112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0170" y="693420"/>
                  </a:lnTo>
                  <a:lnTo>
                    <a:pt x="99060" y="698500"/>
                  </a:lnTo>
                  <a:lnTo>
                    <a:pt x="110490" y="702310"/>
                  </a:lnTo>
                  <a:lnTo>
                    <a:pt x="121920" y="707390"/>
                  </a:lnTo>
                  <a:lnTo>
                    <a:pt x="151130" y="712470"/>
                  </a:lnTo>
                  <a:lnTo>
                    <a:pt x="17653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47" y="709930"/>
                  </a:lnTo>
                  <a:lnTo>
                    <a:pt x="206997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47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797" y="684530"/>
                  </a:lnTo>
                  <a:lnTo>
                    <a:pt x="259080" y="681990"/>
                  </a:lnTo>
                  <a:lnTo>
                    <a:pt x="261620" y="679450"/>
                  </a:lnTo>
                  <a:lnTo>
                    <a:pt x="262890" y="675640"/>
                  </a:lnTo>
                  <a:lnTo>
                    <a:pt x="265430" y="674370"/>
                  </a:lnTo>
                  <a:lnTo>
                    <a:pt x="266700" y="671830"/>
                  </a:lnTo>
                  <a:lnTo>
                    <a:pt x="271780" y="669290"/>
                  </a:lnTo>
                  <a:lnTo>
                    <a:pt x="279400" y="666750"/>
                  </a:lnTo>
                  <a:lnTo>
                    <a:pt x="285750" y="664210"/>
                  </a:lnTo>
                  <a:lnTo>
                    <a:pt x="293370" y="660400"/>
                  </a:lnTo>
                  <a:lnTo>
                    <a:pt x="306070" y="65278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19100" y="552450"/>
                  </a:lnTo>
                  <a:lnTo>
                    <a:pt x="424180" y="547370"/>
                  </a:lnTo>
                  <a:lnTo>
                    <a:pt x="429260" y="544830"/>
                  </a:lnTo>
                  <a:lnTo>
                    <a:pt x="432549" y="542645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672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1800" y="679450"/>
                  </a:lnTo>
                  <a:lnTo>
                    <a:pt x="554977" y="679450"/>
                  </a:lnTo>
                  <a:lnTo>
                    <a:pt x="554977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3128009" y="2301240"/>
              <a:ext cx="391160" cy="530860"/>
            </a:xfrm>
            <a:custGeom>
              <a:avLst/>
              <a:gdLst/>
              <a:ahLst/>
              <a:cxnLst/>
              <a:rect l="l" t="t" r="r" b="b"/>
              <a:pathLst>
                <a:path w="391160" h="530860">
                  <a:moveTo>
                    <a:pt x="377189" y="0"/>
                  </a:moveTo>
                  <a:lnTo>
                    <a:pt x="375919" y="0"/>
                  </a:lnTo>
                  <a:lnTo>
                    <a:pt x="373379" y="2539"/>
                  </a:lnTo>
                  <a:lnTo>
                    <a:pt x="372110" y="7620"/>
                  </a:lnTo>
                  <a:lnTo>
                    <a:pt x="372110" y="21589"/>
                  </a:lnTo>
                  <a:lnTo>
                    <a:pt x="370839" y="30480"/>
                  </a:lnTo>
                  <a:lnTo>
                    <a:pt x="353060" y="68580"/>
                  </a:lnTo>
                  <a:lnTo>
                    <a:pt x="344169" y="106680"/>
                  </a:lnTo>
                  <a:lnTo>
                    <a:pt x="341629" y="125730"/>
                  </a:lnTo>
                  <a:lnTo>
                    <a:pt x="339089" y="142239"/>
                  </a:lnTo>
                  <a:lnTo>
                    <a:pt x="335279" y="160020"/>
                  </a:lnTo>
                  <a:lnTo>
                    <a:pt x="334010" y="157480"/>
                  </a:lnTo>
                  <a:lnTo>
                    <a:pt x="332739" y="156210"/>
                  </a:lnTo>
                  <a:lnTo>
                    <a:pt x="330200" y="158750"/>
                  </a:lnTo>
                  <a:lnTo>
                    <a:pt x="327660" y="162560"/>
                  </a:lnTo>
                  <a:lnTo>
                    <a:pt x="323850" y="166370"/>
                  </a:lnTo>
                  <a:lnTo>
                    <a:pt x="320039" y="172720"/>
                  </a:lnTo>
                  <a:lnTo>
                    <a:pt x="312419" y="182880"/>
                  </a:lnTo>
                  <a:lnTo>
                    <a:pt x="307339" y="189230"/>
                  </a:lnTo>
                  <a:lnTo>
                    <a:pt x="300989" y="195580"/>
                  </a:lnTo>
                  <a:lnTo>
                    <a:pt x="295910" y="201930"/>
                  </a:lnTo>
                  <a:lnTo>
                    <a:pt x="283210" y="214630"/>
                  </a:lnTo>
                  <a:lnTo>
                    <a:pt x="276860" y="219710"/>
                  </a:lnTo>
                  <a:lnTo>
                    <a:pt x="254000" y="242570"/>
                  </a:lnTo>
                  <a:lnTo>
                    <a:pt x="247650" y="246380"/>
                  </a:lnTo>
                  <a:lnTo>
                    <a:pt x="242569" y="250189"/>
                  </a:lnTo>
                  <a:lnTo>
                    <a:pt x="229869" y="257810"/>
                  </a:lnTo>
                  <a:lnTo>
                    <a:pt x="217169" y="266700"/>
                  </a:lnTo>
                  <a:lnTo>
                    <a:pt x="205739" y="274320"/>
                  </a:lnTo>
                  <a:lnTo>
                    <a:pt x="193039" y="280670"/>
                  </a:lnTo>
                  <a:lnTo>
                    <a:pt x="182879" y="288289"/>
                  </a:lnTo>
                  <a:lnTo>
                    <a:pt x="162560" y="300989"/>
                  </a:lnTo>
                  <a:lnTo>
                    <a:pt x="144779" y="313689"/>
                  </a:lnTo>
                  <a:lnTo>
                    <a:pt x="138429" y="320039"/>
                  </a:lnTo>
                  <a:lnTo>
                    <a:pt x="132079" y="325120"/>
                  </a:lnTo>
                  <a:lnTo>
                    <a:pt x="125729" y="331470"/>
                  </a:lnTo>
                  <a:lnTo>
                    <a:pt x="121919" y="337820"/>
                  </a:lnTo>
                  <a:lnTo>
                    <a:pt x="118109" y="345439"/>
                  </a:lnTo>
                  <a:lnTo>
                    <a:pt x="115569" y="359410"/>
                  </a:lnTo>
                  <a:lnTo>
                    <a:pt x="115569" y="370839"/>
                  </a:lnTo>
                  <a:lnTo>
                    <a:pt x="116839" y="383539"/>
                  </a:lnTo>
                  <a:lnTo>
                    <a:pt x="115569" y="397510"/>
                  </a:lnTo>
                  <a:lnTo>
                    <a:pt x="111759" y="410210"/>
                  </a:lnTo>
                  <a:lnTo>
                    <a:pt x="105409" y="429260"/>
                  </a:lnTo>
                  <a:lnTo>
                    <a:pt x="105409" y="440689"/>
                  </a:lnTo>
                  <a:lnTo>
                    <a:pt x="101600" y="433070"/>
                  </a:lnTo>
                  <a:lnTo>
                    <a:pt x="100329" y="425450"/>
                  </a:lnTo>
                  <a:lnTo>
                    <a:pt x="100329" y="416560"/>
                  </a:lnTo>
                  <a:lnTo>
                    <a:pt x="104139" y="407670"/>
                  </a:lnTo>
                  <a:lnTo>
                    <a:pt x="105409" y="403860"/>
                  </a:lnTo>
                  <a:lnTo>
                    <a:pt x="104139" y="398780"/>
                  </a:lnTo>
                  <a:lnTo>
                    <a:pt x="104139" y="394970"/>
                  </a:lnTo>
                  <a:lnTo>
                    <a:pt x="102869" y="392430"/>
                  </a:lnTo>
                  <a:lnTo>
                    <a:pt x="97789" y="402589"/>
                  </a:lnTo>
                  <a:lnTo>
                    <a:pt x="93979" y="407670"/>
                  </a:lnTo>
                  <a:lnTo>
                    <a:pt x="81279" y="426720"/>
                  </a:lnTo>
                  <a:lnTo>
                    <a:pt x="81279" y="410210"/>
                  </a:lnTo>
                  <a:lnTo>
                    <a:pt x="85089" y="398780"/>
                  </a:lnTo>
                  <a:lnTo>
                    <a:pt x="88900" y="388620"/>
                  </a:lnTo>
                  <a:lnTo>
                    <a:pt x="78739" y="394970"/>
                  </a:lnTo>
                  <a:lnTo>
                    <a:pt x="50800" y="426720"/>
                  </a:lnTo>
                  <a:lnTo>
                    <a:pt x="31750" y="471170"/>
                  </a:lnTo>
                  <a:lnTo>
                    <a:pt x="30479" y="461010"/>
                  </a:lnTo>
                  <a:lnTo>
                    <a:pt x="30479" y="450850"/>
                  </a:lnTo>
                  <a:lnTo>
                    <a:pt x="33019" y="438150"/>
                  </a:lnTo>
                  <a:lnTo>
                    <a:pt x="35559" y="426720"/>
                  </a:lnTo>
                  <a:lnTo>
                    <a:pt x="45719" y="403860"/>
                  </a:lnTo>
                  <a:lnTo>
                    <a:pt x="50800" y="394970"/>
                  </a:lnTo>
                  <a:lnTo>
                    <a:pt x="57150" y="388620"/>
                  </a:lnTo>
                  <a:lnTo>
                    <a:pt x="49529" y="393700"/>
                  </a:lnTo>
                  <a:lnTo>
                    <a:pt x="36829" y="406400"/>
                  </a:lnTo>
                  <a:lnTo>
                    <a:pt x="30479" y="414020"/>
                  </a:lnTo>
                  <a:lnTo>
                    <a:pt x="25400" y="421639"/>
                  </a:lnTo>
                  <a:lnTo>
                    <a:pt x="21589" y="429260"/>
                  </a:lnTo>
                  <a:lnTo>
                    <a:pt x="17779" y="435610"/>
                  </a:lnTo>
                  <a:lnTo>
                    <a:pt x="15239" y="441960"/>
                  </a:lnTo>
                  <a:lnTo>
                    <a:pt x="11429" y="455930"/>
                  </a:lnTo>
                  <a:lnTo>
                    <a:pt x="8889" y="468630"/>
                  </a:lnTo>
                  <a:lnTo>
                    <a:pt x="6350" y="480060"/>
                  </a:lnTo>
                  <a:lnTo>
                    <a:pt x="3809" y="494030"/>
                  </a:lnTo>
                  <a:lnTo>
                    <a:pt x="1269" y="499110"/>
                  </a:lnTo>
                  <a:lnTo>
                    <a:pt x="0" y="505460"/>
                  </a:lnTo>
                  <a:lnTo>
                    <a:pt x="0" y="510539"/>
                  </a:lnTo>
                  <a:lnTo>
                    <a:pt x="3809" y="518160"/>
                  </a:lnTo>
                  <a:lnTo>
                    <a:pt x="8889" y="523239"/>
                  </a:lnTo>
                  <a:lnTo>
                    <a:pt x="13969" y="527050"/>
                  </a:lnTo>
                  <a:lnTo>
                    <a:pt x="21589" y="529589"/>
                  </a:lnTo>
                  <a:lnTo>
                    <a:pt x="27939" y="530860"/>
                  </a:lnTo>
                  <a:lnTo>
                    <a:pt x="49529" y="530860"/>
                  </a:lnTo>
                  <a:lnTo>
                    <a:pt x="55879" y="529589"/>
                  </a:lnTo>
                  <a:lnTo>
                    <a:pt x="62229" y="527050"/>
                  </a:lnTo>
                  <a:lnTo>
                    <a:pt x="69850" y="523239"/>
                  </a:lnTo>
                  <a:lnTo>
                    <a:pt x="74929" y="518160"/>
                  </a:lnTo>
                  <a:lnTo>
                    <a:pt x="81279" y="513080"/>
                  </a:lnTo>
                  <a:lnTo>
                    <a:pt x="85089" y="508000"/>
                  </a:lnTo>
                  <a:lnTo>
                    <a:pt x="88900" y="504189"/>
                  </a:lnTo>
                  <a:lnTo>
                    <a:pt x="90169" y="501650"/>
                  </a:lnTo>
                  <a:lnTo>
                    <a:pt x="93979" y="500380"/>
                  </a:lnTo>
                  <a:lnTo>
                    <a:pt x="97789" y="501650"/>
                  </a:lnTo>
                  <a:lnTo>
                    <a:pt x="100329" y="504189"/>
                  </a:lnTo>
                  <a:lnTo>
                    <a:pt x="104139" y="502920"/>
                  </a:lnTo>
                  <a:lnTo>
                    <a:pt x="106679" y="501650"/>
                  </a:lnTo>
                  <a:lnTo>
                    <a:pt x="107950" y="499110"/>
                  </a:lnTo>
                  <a:lnTo>
                    <a:pt x="110489" y="497839"/>
                  </a:lnTo>
                  <a:lnTo>
                    <a:pt x="114300" y="495300"/>
                  </a:lnTo>
                  <a:lnTo>
                    <a:pt x="116839" y="494030"/>
                  </a:lnTo>
                  <a:lnTo>
                    <a:pt x="120650" y="492760"/>
                  </a:lnTo>
                  <a:lnTo>
                    <a:pt x="123189" y="491489"/>
                  </a:lnTo>
                  <a:lnTo>
                    <a:pt x="134619" y="487680"/>
                  </a:lnTo>
                  <a:lnTo>
                    <a:pt x="138429" y="483870"/>
                  </a:lnTo>
                  <a:lnTo>
                    <a:pt x="140969" y="480060"/>
                  </a:lnTo>
                  <a:lnTo>
                    <a:pt x="144779" y="476250"/>
                  </a:lnTo>
                  <a:lnTo>
                    <a:pt x="149860" y="468630"/>
                  </a:lnTo>
                  <a:lnTo>
                    <a:pt x="151129" y="464820"/>
                  </a:lnTo>
                  <a:lnTo>
                    <a:pt x="154939" y="461010"/>
                  </a:lnTo>
                  <a:lnTo>
                    <a:pt x="162560" y="454660"/>
                  </a:lnTo>
                  <a:lnTo>
                    <a:pt x="184150" y="438150"/>
                  </a:lnTo>
                  <a:lnTo>
                    <a:pt x="196850" y="430530"/>
                  </a:lnTo>
                  <a:lnTo>
                    <a:pt x="208279" y="420370"/>
                  </a:lnTo>
                  <a:lnTo>
                    <a:pt x="218439" y="412750"/>
                  </a:lnTo>
                  <a:lnTo>
                    <a:pt x="227329" y="405130"/>
                  </a:lnTo>
                  <a:lnTo>
                    <a:pt x="233679" y="396239"/>
                  </a:lnTo>
                  <a:lnTo>
                    <a:pt x="242569" y="386080"/>
                  </a:lnTo>
                  <a:lnTo>
                    <a:pt x="251460" y="374650"/>
                  </a:lnTo>
                  <a:lnTo>
                    <a:pt x="260350" y="361950"/>
                  </a:lnTo>
                  <a:lnTo>
                    <a:pt x="270510" y="349250"/>
                  </a:lnTo>
                  <a:lnTo>
                    <a:pt x="278129" y="337820"/>
                  </a:lnTo>
                  <a:lnTo>
                    <a:pt x="284479" y="327660"/>
                  </a:lnTo>
                  <a:lnTo>
                    <a:pt x="289560" y="320039"/>
                  </a:lnTo>
                  <a:lnTo>
                    <a:pt x="292100" y="313689"/>
                  </a:lnTo>
                  <a:lnTo>
                    <a:pt x="295910" y="309880"/>
                  </a:lnTo>
                  <a:lnTo>
                    <a:pt x="300989" y="308610"/>
                  </a:lnTo>
                  <a:lnTo>
                    <a:pt x="304800" y="307339"/>
                  </a:lnTo>
                  <a:lnTo>
                    <a:pt x="308610" y="308610"/>
                  </a:lnTo>
                  <a:lnTo>
                    <a:pt x="311150" y="309880"/>
                  </a:lnTo>
                  <a:lnTo>
                    <a:pt x="316229" y="314960"/>
                  </a:lnTo>
                  <a:lnTo>
                    <a:pt x="317500" y="317500"/>
                  </a:lnTo>
                  <a:lnTo>
                    <a:pt x="321310" y="320039"/>
                  </a:lnTo>
                  <a:lnTo>
                    <a:pt x="341629" y="302260"/>
                  </a:lnTo>
                  <a:lnTo>
                    <a:pt x="341629" y="295910"/>
                  </a:lnTo>
                  <a:lnTo>
                    <a:pt x="344169" y="288289"/>
                  </a:lnTo>
                  <a:lnTo>
                    <a:pt x="345439" y="280670"/>
                  </a:lnTo>
                  <a:lnTo>
                    <a:pt x="347979" y="271780"/>
                  </a:lnTo>
                  <a:lnTo>
                    <a:pt x="349250" y="262889"/>
                  </a:lnTo>
                  <a:lnTo>
                    <a:pt x="351789" y="254000"/>
                  </a:lnTo>
                  <a:lnTo>
                    <a:pt x="354329" y="247650"/>
                  </a:lnTo>
                  <a:lnTo>
                    <a:pt x="356869" y="242570"/>
                  </a:lnTo>
                  <a:lnTo>
                    <a:pt x="363219" y="223520"/>
                  </a:lnTo>
                  <a:lnTo>
                    <a:pt x="381000" y="172720"/>
                  </a:lnTo>
                  <a:lnTo>
                    <a:pt x="391160" y="120650"/>
                  </a:lnTo>
                  <a:lnTo>
                    <a:pt x="391160" y="101600"/>
                  </a:lnTo>
                  <a:lnTo>
                    <a:pt x="387350" y="49530"/>
                  </a:lnTo>
                  <a:lnTo>
                    <a:pt x="386079" y="40639"/>
                  </a:lnTo>
                  <a:lnTo>
                    <a:pt x="384810" y="36830"/>
                  </a:lnTo>
                  <a:lnTo>
                    <a:pt x="384810" y="33020"/>
                  </a:lnTo>
                  <a:lnTo>
                    <a:pt x="382269" y="31750"/>
                  </a:lnTo>
                  <a:lnTo>
                    <a:pt x="379729" y="31750"/>
                  </a:lnTo>
                  <a:lnTo>
                    <a:pt x="379729" y="21589"/>
                  </a:lnTo>
                  <a:lnTo>
                    <a:pt x="377189" y="7620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3526789" y="2252980"/>
              <a:ext cx="86360" cy="18034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3073400" y="234949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227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068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6550" y="27178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4892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2720" y="436880"/>
                  </a:lnTo>
                  <a:lnTo>
                    <a:pt x="170180" y="438150"/>
                  </a:lnTo>
                  <a:lnTo>
                    <a:pt x="16637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7480" y="447040"/>
                  </a:lnTo>
                  <a:lnTo>
                    <a:pt x="153670" y="448310"/>
                  </a:lnTo>
                  <a:lnTo>
                    <a:pt x="149860" y="445770"/>
                  </a:lnTo>
                  <a:lnTo>
                    <a:pt x="146050" y="444500"/>
                  </a:lnTo>
                  <a:lnTo>
                    <a:pt x="143510" y="445770"/>
                  </a:lnTo>
                  <a:lnTo>
                    <a:pt x="140970" y="448310"/>
                  </a:lnTo>
                  <a:lnTo>
                    <a:pt x="138430" y="452120"/>
                  </a:lnTo>
                  <a:lnTo>
                    <a:pt x="128270" y="462280"/>
                  </a:lnTo>
                  <a:lnTo>
                    <a:pt x="121920" y="467360"/>
                  </a:lnTo>
                  <a:lnTo>
                    <a:pt x="115570" y="4711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2070" y="448310"/>
                  </a:lnTo>
                  <a:lnTo>
                    <a:pt x="48260" y="444500"/>
                  </a:lnTo>
                  <a:lnTo>
                    <a:pt x="44450" y="441960"/>
                  </a:lnTo>
                  <a:lnTo>
                    <a:pt x="41910" y="440690"/>
                  </a:lnTo>
                  <a:lnTo>
                    <a:pt x="39370" y="430530"/>
                  </a:lnTo>
                  <a:lnTo>
                    <a:pt x="38100" y="422910"/>
                  </a:lnTo>
                  <a:lnTo>
                    <a:pt x="38100" y="414020"/>
                  </a:lnTo>
                  <a:lnTo>
                    <a:pt x="43180" y="401320"/>
                  </a:lnTo>
                  <a:lnTo>
                    <a:pt x="50800" y="388620"/>
                  </a:lnTo>
                  <a:lnTo>
                    <a:pt x="54610" y="383540"/>
                  </a:lnTo>
                  <a:lnTo>
                    <a:pt x="57150" y="378460"/>
                  </a:lnTo>
                  <a:lnTo>
                    <a:pt x="60960" y="374650"/>
                  </a:lnTo>
                  <a:lnTo>
                    <a:pt x="62230" y="372110"/>
                  </a:lnTo>
                  <a:lnTo>
                    <a:pt x="64770" y="369570"/>
                  </a:lnTo>
                  <a:lnTo>
                    <a:pt x="6350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4610" y="378460"/>
                  </a:lnTo>
                  <a:lnTo>
                    <a:pt x="50800" y="383540"/>
                  </a:lnTo>
                  <a:lnTo>
                    <a:pt x="44450" y="389890"/>
                  </a:lnTo>
                  <a:lnTo>
                    <a:pt x="39370" y="397510"/>
                  </a:lnTo>
                  <a:lnTo>
                    <a:pt x="33020" y="405130"/>
                  </a:lnTo>
                  <a:lnTo>
                    <a:pt x="27940" y="412750"/>
                  </a:lnTo>
                  <a:lnTo>
                    <a:pt x="22860" y="419100"/>
                  </a:lnTo>
                  <a:lnTo>
                    <a:pt x="21590" y="42418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6350" y="447040"/>
                  </a:lnTo>
                  <a:lnTo>
                    <a:pt x="5080" y="447040"/>
                  </a:lnTo>
                  <a:lnTo>
                    <a:pt x="2540" y="44958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381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0320" y="46609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3500" y="494030"/>
                  </a:lnTo>
                  <a:lnTo>
                    <a:pt x="69850" y="496570"/>
                  </a:lnTo>
                  <a:lnTo>
                    <a:pt x="7747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0922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200660" y="515620"/>
                  </a:lnTo>
                  <a:lnTo>
                    <a:pt x="207010" y="515620"/>
                  </a:lnTo>
                  <a:lnTo>
                    <a:pt x="213360" y="513080"/>
                  </a:lnTo>
                  <a:lnTo>
                    <a:pt x="219710" y="511810"/>
                  </a:lnTo>
                  <a:lnTo>
                    <a:pt x="224790" y="509270"/>
                  </a:lnTo>
                  <a:lnTo>
                    <a:pt x="228600" y="506730"/>
                  </a:lnTo>
                  <a:lnTo>
                    <a:pt x="233667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47650" y="487680"/>
                  </a:lnTo>
                  <a:lnTo>
                    <a:pt x="248920" y="485140"/>
                  </a:lnTo>
                  <a:lnTo>
                    <a:pt x="251460" y="482600"/>
                  </a:lnTo>
                  <a:lnTo>
                    <a:pt x="252717" y="480060"/>
                  </a:lnTo>
                  <a:lnTo>
                    <a:pt x="257810" y="477520"/>
                  </a:lnTo>
                  <a:lnTo>
                    <a:pt x="265430" y="474980"/>
                  </a:lnTo>
                  <a:lnTo>
                    <a:pt x="27178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3690"/>
                  </a:lnTo>
                  <a:lnTo>
                    <a:pt x="422910" y="30861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3218180" y="2802889"/>
              <a:ext cx="55880" cy="64769"/>
            </a:xfrm>
            <a:custGeom>
              <a:avLst/>
              <a:gdLst/>
              <a:ahLst/>
              <a:cxnLst/>
              <a:rect l="l" t="t" r="r" b="b"/>
              <a:pathLst>
                <a:path w="55879" h="64769">
                  <a:moveTo>
                    <a:pt x="0" y="0"/>
                  </a:moveTo>
                  <a:lnTo>
                    <a:pt x="12700" y="45720"/>
                  </a:lnTo>
                  <a:lnTo>
                    <a:pt x="50799" y="64770"/>
                  </a:lnTo>
                  <a:lnTo>
                    <a:pt x="55880" y="63500"/>
                  </a:lnTo>
                  <a:lnTo>
                    <a:pt x="17780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3055619" y="2551430"/>
              <a:ext cx="181610" cy="2032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3435350" y="194690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39" y="0"/>
                  </a:moveTo>
                  <a:lnTo>
                    <a:pt x="38100" y="5079"/>
                  </a:lnTo>
                  <a:lnTo>
                    <a:pt x="33020" y="12700"/>
                  </a:lnTo>
                  <a:lnTo>
                    <a:pt x="30479" y="17779"/>
                  </a:lnTo>
                  <a:lnTo>
                    <a:pt x="29210" y="21589"/>
                  </a:lnTo>
                  <a:lnTo>
                    <a:pt x="26670" y="25400"/>
                  </a:lnTo>
                  <a:lnTo>
                    <a:pt x="25400" y="27939"/>
                  </a:lnTo>
                  <a:lnTo>
                    <a:pt x="22860" y="31750"/>
                  </a:lnTo>
                  <a:lnTo>
                    <a:pt x="19050" y="39369"/>
                  </a:lnTo>
                  <a:lnTo>
                    <a:pt x="15239" y="44450"/>
                  </a:lnTo>
                  <a:lnTo>
                    <a:pt x="12700" y="49529"/>
                  </a:lnTo>
                  <a:lnTo>
                    <a:pt x="10160" y="50800"/>
                  </a:lnTo>
                  <a:lnTo>
                    <a:pt x="6350" y="53339"/>
                  </a:lnTo>
                  <a:lnTo>
                    <a:pt x="1270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39" y="69850"/>
                  </a:lnTo>
                  <a:lnTo>
                    <a:pt x="5079" y="71119"/>
                  </a:lnTo>
                  <a:lnTo>
                    <a:pt x="7620" y="71119"/>
                  </a:lnTo>
                  <a:lnTo>
                    <a:pt x="10160" y="72389"/>
                  </a:lnTo>
                  <a:lnTo>
                    <a:pt x="16510" y="72389"/>
                  </a:lnTo>
                  <a:lnTo>
                    <a:pt x="20320" y="73660"/>
                  </a:lnTo>
                  <a:lnTo>
                    <a:pt x="22860" y="74929"/>
                  </a:lnTo>
                  <a:lnTo>
                    <a:pt x="26670" y="76200"/>
                  </a:lnTo>
                  <a:lnTo>
                    <a:pt x="29210" y="77469"/>
                  </a:lnTo>
                  <a:lnTo>
                    <a:pt x="31750" y="80010"/>
                  </a:lnTo>
                  <a:lnTo>
                    <a:pt x="31750" y="81279"/>
                  </a:lnTo>
                  <a:lnTo>
                    <a:pt x="31750" y="55879"/>
                  </a:lnTo>
                  <a:lnTo>
                    <a:pt x="38100" y="40639"/>
                  </a:lnTo>
                  <a:lnTo>
                    <a:pt x="41910" y="30479"/>
                  </a:lnTo>
                  <a:lnTo>
                    <a:pt x="44450" y="20319"/>
                  </a:lnTo>
                  <a:lnTo>
                    <a:pt x="44450" y="16510"/>
                  </a:lnTo>
                  <a:lnTo>
                    <a:pt x="43179" y="11429"/>
                  </a:lnTo>
                  <a:lnTo>
                    <a:pt x="41910" y="5079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3479800" y="172719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29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17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60960" y="22860"/>
                  </a:lnTo>
                  <a:lnTo>
                    <a:pt x="54610" y="24130"/>
                  </a:lnTo>
                  <a:lnTo>
                    <a:pt x="46990" y="25400"/>
                  </a:lnTo>
                  <a:lnTo>
                    <a:pt x="41910" y="27940"/>
                  </a:lnTo>
                  <a:lnTo>
                    <a:pt x="3302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0480" y="5207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8890" y="92710"/>
                  </a:lnTo>
                  <a:lnTo>
                    <a:pt x="13652" y="93662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0480" y="8636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50800" y="97790"/>
                  </a:lnTo>
                  <a:lnTo>
                    <a:pt x="45720" y="97802"/>
                  </a:lnTo>
                  <a:lnTo>
                    <a:pt x="45720" y="172720"/>
                  </a:lnTo>
                  <a:lnTo>
                    <a:pt x="4953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50" y="234950"/>
                  </a:lnTo>
                  <a:lnTo>
                    <a:pt x="133350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482339" y="1734820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10" y="57150"/>
                  </a:moveTo>
                  <a:lnTo>
                    <a:pt x="0" y="57150"/>
                  </a:lnTo>
                  <a:lnTo>
                    <a:pt x="0" y="60959"/>
                  </a:lnTo>
                  <a:lnTo>
                    <a:pt x="1270" y="64769"/>
                  </a:lnTo>
                  <a:lnTo>
                    <a:pt x="1270" y="68579"/>
                  </a:lnTo>
                  <a:lnTo>
                    <a:pt x="2539" y="71119"/>
                  </a:lnTo>
                  <a:lnTo>
                    <a:pt x="5080" y="72389"/>
                  </a:lnTo>
                  <a:lnTo>
                    <a:pt x="8889" y="74929"/>
                  </a:lnTo>
                  <a:lnTo>
                    <a:pt x="11430" y="76200"/>
                  </a:lnTo>
                  <a:lnTo>
                    <a:pt x="8889" y="67309"/>
                  </a:lnTo>
                  <a:lnTo>
                    <a:pt x="26670" y="67309"/>
                  </a:lnTo>
                  <a:lnTo>
                    <a:pt x="27939" y="66039"/>
                  </a:lnTo>
                  <a:lnTo>
                    <a:pt x="26670" y="64769"/>
                  </a:lnTo>
                  <a:lnTo>
                    <a:pt x="25400" y="62229"/>
                  </a:lnTo>
                  <a:lnTo>
                    <a:pt x="24130" y="60959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20" y="58419"/>
                  </a:lnTo>
                  <a:lnTo>
                    <a:pt x="3810" y="57150"/>
                  </a:lnTo>
                  <a:close/>
                </a:path>
                <a:path w="133350" h="76200">
                  <a:moveTo>
                    <a:pt x="26670" y="67309"/>
                  </a:moveTo>
                  <a:lnTo>
                    <a:pt x="11430" y="67309"/>
                  </a:lnTo>
                  <a:lnTo>
                    <a:pt x="13970" y="68579"/>
                  </a:lnTo>
                  <a:lnTo>
                    <a:pt x="24130" y="68579"/>
                  </a:lnTo>
                  <a:lnTo>
                    <a:pt x="26670" y="67309"/>
                  </a:lnTo>
                  <a:close/>
                </a:path>
                <a:path w="133350" h="76200">
                  <a:moveTo>
                    <a:pt x="116839" y="2539"/>
                  </a:moveTo>
                  <a:lnTo>
                    <a:pt x="100330" y="2539"/>
                  </a:lnTo>
                  <a:lnTo>
                    <a:pt x="92710" y="5079"/>
                  </a:lnTo>
                  <a:lnTo>
                    <a:pt x="87630" y="7619"/>
                  </a:lnTo>
                  <a:lnTo>
                    <a:pt x="83820" y="11429"/>
                  </a:lnTo>
                  <a:lnTo>
                    <a:pt x="78739" y="15239"/>
                  </a:lnTo>
                  <a:lnTo>
                    <a:pt x="67310" y="15239"/>
                  </a:lnTo>
                  <a:lnTo>
                    <a:pt x="58420" y="16509"/>
                  </a:lnTo>
                  <a:lnTo>
                    <a:pt x="45720" y="19050"/>
                  </a:lnTo>
                  <a:lnTo>
                    <a:pt x="40639" y="22859"/>
                  </a:lnTo>
                  <a:lnTo>
                    <a:pt x="36830" y="25400"/>
                  </a:lnTo>
                  <a:lnTo>
                    <a:pt x="33020" y="30479"/>
                  </a:lnTo>
                  <a:lnTo>
                    <a:pt x="27939" y="36829"/>
                  </a:lnTo>
                  <a:lnTo>
                    <a:pt x="25400" y="41909"/>
                  </a:lnTo>
                  <a:lnTo>
                    <a:pt x="29210" y="41909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10" y="45719"/>
                  </a:lnTo>
                  <a:lnTo>
                    <a:pt x="26670" y="46989"/>
                  </a:lnTo>
                  <a:lnTo>
                    <a:pt x="22860" y="48259"/>
                  </a:lnTo>
                  <a:lnTo>
                    <a:pt x="16510" y="50800"/>
                  </a:lnTo>
                  <a:lnTo>
                    <a:pt x="13970" y="53339"/>
                  </a:lnTo>
                  <a:lnTo>
                    <a:pt x="11430" y="57150"/>
                  </a:lnTo>
                  <a:lnTo>
                    <a:pt x="7620" y="58419"/>
                  </a:lnTo>
                  <a:lnTo>
                    <a:pt x="45720" y="58419"/>
                  </a:lnTo>
                  <a:lnTo>
                    <a:pt x="46989" y="57150"/>
                  </a:lnTo>
                  <a:lnTo>
                    <a:pt x="46989" y="54609"/>
                  </a:lnTo>
                  <a:lnTo>
                    <a:pt x="48260" y="54609"/>
                  </a:lnTo>
                  <a:lnTo>
                    <a:pt x="49530" y="53339"/>
                  </a:lnTo>
                  <a:lnTo>
                    <a:pt x="54610" y="50800"/>
                  </a:lnTo>
                  <a:lnTo>
                    <a:pt x="58420" y="49529"/>
                  </a:lnTo>
                  <a:lnTo>
                    <a:pt x="60960" y="48259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89" y="45719"/>
                  </a:lnTo>
                  <a:lnTo>
                    <a:pt x="55880" y="43179"/>
                  </a:lnTo>
                  <a:lnTo>
                    <a:pt x="52070" y="41909"/>
                  </a:lnTo>
                  <a:lnTo>
                    <a:pt x="49530" y="40639"/>
                  </a:lnTo>
                  <a:lnTo>
                    <a:pt x="52070" y="40639"/>
                  </a:lnTo>
                  <a:lnTo>
                    <a:pt x="55880" y="38100"/>
                  </a:lnTo>
                  <a:lnTo>
                    <a:pt x="33020" y="38100"/>
                  </a:lnTo>
                  <a:lnTo>
                    <a:pt x="34289" y="35559"/>
                  </a:lnTo>
                  <a:lnTo>
                    <a:pt x="35560" y="34289"/>
                  </a:lnTo>
                  <a:lnTo>
                    <a:pt x="38100" y="33019"/>
                  </a:lnTo>
                  <a:lnTo>
                    <a:pt x="40639" y="30479"/>
                  </a:lnTo>
                  <a:lnTo>
                    <a:pt x="45720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60" y="24129"/>
                  </a:lnTo>
                  <a:lnTo>
                    <a:pt x="60960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60" y="5079"/>
                  </a:lnTo>
                  <a:lnTo>
                    <a:pt x="121920" y="5079"/>
                  </a:lnTo>
                  <a:lnTo>
                    <a:pt x="116839" y="2539"/>
                  </a:lnTo>
                  <a:close/>
                </a:path>
                <a:path w="133350" h="76200">
                  <a:moveTo>
                    <a:pt x="59689" y="30479"/>
                  </a:moveTo>
                  <a:lnTo>
                    <a:pt x="50800" y="30479"/>
                  </a:lnTo>
                  <a:lnTo>
                    <a:pt x="46989" y="31750"/>
                  </a:lnTo>
                  <a:lnTo>
                    <a:pt x="41910" y="34289"/>
                  </a:lnTo>
                  <a:lnTo>
                    <a:pt x="39370" y="34289"/>
                  </a:lnTo>
                  <a:lnTo>
                    <a:pt x="35560" y="38100"/>
                  </a:lnTo>
                  <a:lnTo>
                    <a:pt x="63500" y="38100"/>
                  </a:lnTo>
                  <a:lnTo>
                    <a:pt x="71120" y="41909"/>
                  </a:lnTo>
                  <a:lnTo>
                    <a:pt x="69850" y="39369"/>
                  </a:lnTo>
                  <a:lnTo>
                    <a:pt x="62230" y="31750"/>
                  </a:lnTo>
                  <a:lnTo>
                    <a:pt x="59689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70" y="34289"/>
                  </a:lnTo>
                  <a:lnTo>
                    <a:pt x="90170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20" y="19050"/>
                  </a:moveTo>
                  <a:lnTo>
                    <a:pt x="85089" y="19050"/>
                  </a:lnTo>
                  <a:lnTo>
                    <a:pt x="88900" y="21589"/>
                  </a:lnTo>
                  <a:lnTo>
                    <a:pt x="92710" y="26669"/>
                  </a:lnTo>
                  <a:lnTo>
                    <a:pt x="96520" y="30479"/>
                  </a:lnTo>
                  <a:lnTo>
                    <a:pt x="97789" y="34289"/>
                  </a:lnTo>
                  <a:lnTo>
                    <a:pt x="101600" y="22859"/>
                  </a:lnTo>
                  <a:lnTo>
                    <a:pt x="101600" y="21589"/>
                  </a:lnTo>
                  <a:lnTo>
                    <a:pt x="116839" y="21589"/>
                  </a:lnTo>
                  <a:lnTo>
                    <a:pt x="118110" y="20319"/>
                  </a:lnTo>
                  <a:lnTo>
                    <a:pt x="121920" y="19050"/>
                  </a:lnTo>
                  <a:close/>
                </a:path>
                <a:path w="133350" h="76200">
                  <a:moveTo>
                    <a:pt x="85089" y="19050"/>
                  </a:moveTo>
                  <a:lnTo>
                    <a:pt x="67310" y="19050"/>
                  </a:lnTo>
                  <a:lnTo>
                    <a:pt x="71120" y="20319"/>
                  </a:lnTo>
                  <a:lnTo>
                    <a:pt x="78739" y="24129"/>
                  </a:lnTo>
                  <a:lnTo>
                    <a:pt x="81280" y="26669"/>
                  </a:lnTo>
                  <a:lnTo>
                    <a:pt x="85089" y="29209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89" y="19050"/>
                  </a:lnTo>
                  <a:close/>
                </a:path>
                <a:path w="133350" h="76200">
                  <a:moveTo>
                    <a:pt x="116839" y="21589"/>
                  </a:moveTo>
                  <a:lnTo>
                    <a:pt x="101600" y="21589"/>
                  </a:lnTo>
                  <a:lnTo>
                    <a:pt x="104139" y="22859"/>
                  </a:lnTo>
                  <a:lnTo>
                    <a:pt x="107950" y="26669"/>
                  </a:lnTo>
                  <a:lnTo>
                    <a:pt x="109220" y="29209"/>
                  </a:lnTo>
                  <a:lnTo>
                    <a:pt x="111760" y="25400"/>
                  </a:lnTo>
                  <a:lnTo>
                    <a:pt x="115570" y="22859"/>
                  </a:lnTo>
                  <a:lnTo>
                    <a:pt x="116839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20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20" y="19050"/>
                  </a:lnTo>
                  <a:lnTo>
                    <a:pt x="125730" y="20319"/>
                  </a:lnTo>
                  <a:lnTo>
                    <a:pt x="130810" y="22859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89" y="0"/>
                  </a:moveTo>
                  <a:lnTo>
                    <a:pt x="124460" y="2539"/>
                  </a:lnTo>
                  <a:lnTo>
                    <a:pt x="125730" y="3809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09"/>
                  </a:lnTo>
                  <a:lnTo>
                    <a:pt x="129539" y="2539"/>
                  </a:lnTo>
                  <a:lnTo>
                    <a:pt x="125730" y="1269"/>
                  </a:lnTo>
                  <a:lnTo>
                    <a:pt x="123189" y="0"/>
                  </a:lnTo>
                  <a:close/>
                </a:path>
                <a:path w="133350" h="76200">
                  <a:moveTo>
                    <a:pt x="111760" y="1269"/>
                  </a:moveTo>
                  <a:lnTo>
                    <a:pt x="106680" y="1269"/>
                  </a:lnTo>
                  <a:lnTo>
                    <a:pt x="104139" y="2539"/>
                  </a:lnTo>
                  <a:lnTo>
                    <a:pt x="114300" y="2539"/>
                  </a:lnTo>
                  <a:lnTo>
                    <a:pt x="111760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3479800" y="173354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29" h="78739">
                  <a:moveTo>
                    <a:pt x="138430" y="6350"/>
                  </a:moveTo>
                  <a:lnTo>
                    <a:pt x="137147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982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7630" y="25400"/>
                  </a:lnTo>
                  <a:lnTo>
                    <a:pt x="90170" y="30480"/>
                  </a:lnTo>
                  <a:lnTo>
                    <a:pt x="90297" y="30988"/>
                  </a:lnTo>
                  <a:lnTo>
                    <a:pt x="87630" y="29210"/>
                  </a:lnTo>
                  <a:lnTo>
                    <a:pt x="85090" y="2667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0480" y="4572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635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397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36" y="76073"/>
                  </a:lnTo>
                  <a:lnTo>
                    <a:pt x="14160" y="69951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49530" y="4191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2070" y="53340"/>
                  </a:lnTo>
                  <a:lnTo>
                    <a:pt x="4953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359" y="66890"/>
                  </a:lnTo>
                  <a:lnTo>
                    <a:pt x="27940" y="67310"/>
                  </a:lnTo>
                  <a:lnTo>
                    <a:pt x="13970" y="67310"/>
                  </a:lnTo>
                  <a:lnTo>
                    <a:pt x="12700" y="66040"/>
                  </a:lnTo>
                  <a:lnTo>
                    <a:pt x="11430" y="66040"/>
                  </a:lnTo>
                  <a:lnTo>
                    <a:pt x="11430" y="67310"/>
                  </a:lnTo>
                  <a:lnTo>
                    <a:pt x="10160" y="68580"/>
                  </a:lnTo>
                  <a:lnTo>
                    <a:pt x="11645" y="73812"/>
                  </a:lnTo>
                  <a:lnTo>
                    <a:pt x="11430" y="73660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07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45720" y="36830"/>
                  </a:lnTo>
                  <a:lnTo>
                    <a:pt x="46990" y="35560"/>
                  </a:lnTo>
                  <a:lnTo>
                    <a:pt x="50800" y="3429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3060700" y="2570479"/>
              <a:ext cx="172720" cy="180340"/>
            </a:xfrm>
            <a:custGeom>
              <a:avLst/>
              <a:gdLst/>
              <a:ahLst/>
              <a:cxnLst/>
              <a:rect l="l" t="t" r="r" b="b"/>
              <a:pathLst>
                <a:path w="172719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3510" y="5080"/>
                  </a:lnTo>
                  <a:lnTo>
                    <a:pt x="139700" y="3810"/>
                  </a:lnTo>
                  <a:lnTo>
                    <a:pt x="137160" y="3810"/>
                  </a:lnTo>
                  <a:lnTo>
                    <a:pt x="134620" y="2540"/>
                  </a:lnTo>
                  <a:lnTo>
                    <a:pt x="13208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6350"/>
                  </a:lnTo>
                  <a:lnTo>
                    <a:pt x="124460" y="7620"/>
                  </a:lnTo>
                  <a:lnTo>
                    <a:pt x="125730" y="7620"/>
                  </a:lnTo>
                  <a:lnTo>
                    <a:pt x="127000" y="10160"/>
                  </a:lnTo>
                  <a:lnTo>
                    <a:pt x="129540" y="11430"/>
                  </a:lnTo>
                  <a:lnTo>
                    <a:pt x="134620" y="15240"/>
                  </a:lnTo>
                  <a:lnTo>
                    <a:pt x="137160" y="19050"/>
                  </a:lnTo>
                  <a:lnTo>
                    <a:pt x="139700" y="26670"/>
                  </a:lnTo>
                  <a:lnTo>
                    <a:pt x="139700" y="43180"/>
                  </a:lnTo>
                  <a:lnTo>
                    <a:pt x="140970" y="38100"/>
                  </a:lnTo>
                  <a:lnTo>
                    <a:pt x="14859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2719" h="180339">
                  <a:moveTo>
                    <a:pt x="172720" y="88900"/>
                  </a:moveTo>
                  <a:lnTo>
                    <a:pt x="167640" y="87630"/>
                  </a:lnTo>
                  <a:lnTo>
                    <a:pt x="152400" y="82550"/>
                  </a:lnTo>
                  <a:lnTo>
                    <a:pt x="149860" y="81280"/>
                  </a:lnTo>
                  <a:lnTo>
                    <a:pt x="147320" y="78740"/>
                  </a:lnTo>
                  <a:lnTo>
                    <a:pt x="148590" y="81280"/>
                  </a:lnTo>
                  <a:lnTo>
                    <a:pt x="151130" y="85090"/>
                  </a:lnTo>
                  <a:lnTo>
                    <a:pt x="152400" y="8763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4780" y="81280"/>
                  </a:lnTo>
                  <a:lnTo>
                    <a:pt x="143510" y="78740"/>
                  </a:lnTo>
                  <a:lnTo>
                    <a:pt x="140970" y="76200"/>
                  </a:lnTo>
                  <a:lnTo>
                    <a:pt x="14097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7160" y="57150"/>
                  </a:lnTo>
                  <a:lnTo>
                    <a:pt x="134620" y="52070"/>
                  </a:lnTo>
                  <a:lnTo>
                    <a:pt x="132080" y="45720"/>
                  </a:lnTo>
                  <a:lnTo>
                    <a:pt x="130810" y="40640"/>
                  </a:lnTo>
                  <a:lnTo>
                    <a:pt x="129540" y="36830"/>
                  </a:lnTo>
                  <a:lnTo>
                    <a:pt x="127000" y="33020"/>
                  </a:lnTo>
                  <a:lnTo>
                    <a:pt x="124460" y="27940"/>
                  </a:lnTo>
                  <a:lnTo>
                    <a:pt x="121920" y="24130"/>
                  </a:lnTo>
                  <a:lnTo>
                    <a:pt x="119380" y="2159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0330" y="17780"/>
                  </a:lnTo>
                  <a:lnTo>
                    <a:pt x="99060" y="19050"/>
                  </a:lnTo>
                  <a:lnTo>
                    <a:pt x="97790" y="19050"/>
                  </a:lnTo>
                  <a:lnTo>
                    <a:pt x="97790" y="16510"/>
                  </a:lnTo>
                  <a:lnTo>
                    <a:pt x="99047" y="15240"/>
                  </a:lnTo>
                  <a:lnTo>
                    <a:pt x="100330" y="13970"/>
                  </a:lnTo>
                  <a:lnTo>
                    <a:pt x="102870" y="12700"/>
                  </a:lnTo>
                  <a:lnTo>
                    <a:pt x="104140" y="11430"/>
                  </a:lnTo>
                  <a:lnTo>
                    <a:pt x="106680" y="11430"/>
                  </a:lnTo>
                  <a:lnTo>
                    <a:pt x="109220" y="7620"/>
                  </a:lnTo>
                  <a:lnTo>
                    <a:pt x="101600" y="0"/>
                  </a:lnTo>
                  <a:lnTo>
                    <a:pt x="99060" y="0"/>
                  </a:lnTo>
                  <a:lnTo>
                    <a:pt x="93980" y="2540"/>
                  </a:lnTo>
                  <a:lnTo>
                    <a:pt x="92710" y="7620"/>
                  </a:lnTo>
                  <a:lnTo>
                    <a:pt x="91440" y="13970"/>
                  </a:lnTo>
                  <a:lnTo>
                    <a:pt x="88900" y="15240"/>
                  </a:lnTo>
                  <a:lnTo>
                    <a:pt x="87630" y="15240"/>
                  </a:lnTo>
                  <a:lnTo>
                    <a:pt x="83820" y="12700"/>
                  </a:lnTo>
                  <a:lnTo>
                    <a:pt x="81280" y="11430"/>
                  </a:lnTo>
                  <a:lnTo>
                    <a:pt x="77470" y="7620"/>
                  </a:lnTo>
                  <a:lnTo>
                    <a:pt x="74930" y="7620"/>
                  </a:lnTo>
                  <a:lnTo>
                    <a:pt x="73660" y="6350"/>
                  </a:lnTo>
                  <a:lnTo>
                    <a:pt x="71120" y="6350"/>
                  </a:lnTo>
                  <a:lnTo>
                    <a:pt x="68580" y="5080"/>
                  </a:lnTo>
                  <a:lnTo>
                    <a:pt x="66040" y="6350"/>
                  </a:lnTo>
                  <a:lnTo>
                    <a:pt x="6350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7150" y="10160"/>
                  </a:lnTo>
                  <a:lnTo>
                    <a:pt x="55880" y="1270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5560" y="16510"/>
                  </a:lnTo>
                  <a:lnTo>
                    <a:pt x="34290" y="17780"/>
                  </a:lnTo>
                  <a:lnTo>
                    <a:pt x="31750" y="19050"/>
                  </a:lnTo>
                  <a:lnTo>
                    <a:pt x="29210" y="19050"/>
                  </a:lnTo>
                  <a:lnTo>
                    <a:pt x="24130" y="24130"/>
                  </a:lnTo>
                  <a:lnTo>
                    <a:pt x="31750" y="11430"/>
                  </a:lnTo>
                  <a:lnTo>
                    <a:pt x="17780" y="6350"/>
                  </a:lnTo>
                  <a:lnTo>
                    <a:pt x="19050" y="8890"/>
                  </a:lnTo>
                  <a:lnTo>
                    <a:pt x="20320" y="10160"/>
                  </a:lnTo>
                  <a:lnTo>
                    <a:pt x="16510" y="17780"/>
                  </a:lnTo>
                  <a:lnTo>
                    <a:pt x="16510" y="20320"/>
                  </a:lnTo>
                  <a:lnTo>
                    <a:pt x="17780" y="22860"/>
                  </a:lnTo>
                  <a:lnTo>
                    <a:pt x="17780" y="30480"/>
                  </a:lnTo>
                  <a:lnTo>
                    <a:pt x="16510" y="33020"/>
                  </a:lnTo>
                  <a:lnTo>
                    <a:pt x="12700" y="3556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5720"/>
                  </a:lnTo>
                  <a:lnTo>
                    <a:pt x="0" y="50800"/>
                  </a:lnTo>
                  <a:lnTo>
                    <a:pt x="0" y="55880"/>
                  </a:lnTo>
                  <a:lnTo>
                    <a:pt x="1270" y="60960"/>
                  </a:lnTo>
                  <a:lnTo>
                    <a:pt x="1270" y="64770"/>
                  </a:lnTo>
                  <a:lnTo>
                    <a:pt x="5080" y="74930"/>
                  </a:lnTo>
                  <a:lnTo>
                    <a:pt x="7620" y="88900"/>
                  </a:lnTo>
                  <a:lnTo>
                    <a:pt x="12700" y="114300"/>
                  </a:lnTo>
                  <a:lnTo>
                    <a:pt x="12788" y="129540"/>
                  </a:lnTo>
                  <a:lnTo>
                    <a:pt x="13970" y="146050"/>
                  </a:lnTo>
                  <a:lnTo>
                    <a:pt x="17780" y="163830"/>
                  </a:lnTo>
                  <a:lnTo>
                    <a:pt x="24130" y="180340"/>
                  </a:lnTo>
                  <a:lnTo>
                    <a:pt x="29210" y="17272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6040" y="139700"/>
                  </a:lnTo>
                  <a:lnTo>
                    <a:pt x="83820" y="129540"/>
                  </a:lnTo>
                  <a:lnTo>
                    <a:pt x="104140" y="119380"/>
                  </a:lnTo>
                  <a:lnTo>
                    <a:pt x="115570" y="115570"/>
                  </a:lnTo>
                  <a:lnTo>
                    <a:pt x="125730" y="110490"/>
                  </a:lnTo>
                  <a:lnTo>
                    <a:pt x="148590" y="102870"/>
                  </a:lnTo>
                  <a:lnTo>
                    <a:pt x="160020" y="97790"/>
                  </a:lnTo>
                  <a:lnTo>
                    <a:pt x="171450" y="93980"/>
                  </a:lnTo>
                  <a:lnTo>
                    <a:pt x="171450" y="90170"/>
                  </a:lnTo>
                  <a:lnTo>
                    <a:pt x="17272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3460750" y="189483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70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3442969" y="2012950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6509" y="0"/>
                  </a:moveTo>
                  <a:lnTo>
                    <a:pt x="6350" y="0"/>
                  </a:lnTo>
                  <a:lnTo>
                    <a:pt x="3809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79"/>
                  </a:lnTo>
                  <a:lnTo>
                    <a:pt x="10159" y="5079"/>
                  </a:lnTo>
                  <a:lnTo>
                    <a:pt x="10159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79"/>
                  </a:lnTo>
                  <a:lnTo>
                    <a:pt x="20319" y="3810"/>
                  </a:lnTo>
                  <a:lnTo>
                    <a:pt x="17779" y="2539"/>
                  </a:lnTo>
                  <a:lnTo>
                    <a:pt x="1650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3440430" y="201167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70" h="8889">
                  <a:moveTo>
                    <a:pt x="26670" y="7620"/>
                  </a:moveTo>
                  <a:lnTo>
                    <a:pt x="25400" y="5080"/>
                  </a:lnTo>
                  <a:lnTo>
                    <a:pt x="22860" y="381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508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3577590" y="195960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89" h="97789">
                  <a:moveTo>
                    <a:pt x="2540" y="82550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50"/>
                  </a:lnTo>
                  <a:close/>
                </a:path>
                <a:path w="34289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429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334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89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3089910" y="193547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3110"/>
                  </a:moveTo>
                  <a:lnTo>
                    <a:pt x="40640" y="751840"/>
                  </a:lnTo>
                  <a:lnTo>
                    <a:pt x="3683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032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1430" y="755650"/>
                  </a:lnTo>
                  <a:lnTo>
                    <a:pt x="6350" y="758190"/>
                  </a:lnTo>
                  <a:lnTo>
                    <a:pt x="381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651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311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481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508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9250" y="349250"/>
                  </a:lnTo>
                  <a:lnTo>
                    <a:pt x="34163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560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3550" y="574040"/>
                  </a:lnTo>
                  <a:lnTo>
                    <a:pt x="461010" y="582930"/>
                  </a:lnTo>
                  <a:lnTo>
                    <a:pt x="45847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8470" y="605790"/>
                  </a:lnTo>
                  <a:lnTo>
                    <a:pt x="462280" y="59436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3434080" y="1925320"/>
              <a:ext cx="181610" cy="81280"/>
            </a:xfrm>
            <a:custGeom>
              <a:avLst/>
              <a:gdLst/>
              <a:ahLst/>
              <a:cxnLst/>
              <a:rect l="l" t="t" r="r" b="b"/>
              <a:pathLst>
                <a:path w="181610" h="81280">
                  <a:moveTo>
                    <a:pt x="36830" y="0"/>
                  </a:moveTo>
                  <a:lnTo>
                    <a:pt x="30480" y="0"/>
                  </a:lnTo>
                  <a:lnTo>
                    <a:pt x="15240" y="3809"/>
                  </a:lnTo>
                  <a:lnTo>
                    <a:pt x="11430" y="6350"/>
                  </a:lnTo>
                  <a:lnTo>
                    <a:pt x="7620" y="7619"/>
                  </a:lnTo>
                  <a:lnTo>
                    <a:pt x="5080" y="10159"/>
                  </a:lnTo>
                  <a:lnTo>
                    <a:pt x="3810" y="10159"/>
                  </a:lnTo>
                  <a:lnTo>
                    <a:pt x="2540" y="11429"/>
                  </a:lnTo>
                  <a:lnTo>
                    <a:pt x="1270" y="11429"/>
                  </a:lnTo>
                  <a:lnTo>
                    <a:pt x="0" y="13969"/>
                  </a:lnTo>
                  <a:lnTo>
                    <a:pt x="0" y="21589"/>
                  </a:lnTo>
                  <a:lnTo>
                    <a:pt x="1270" y="24129"/>
                  </a:lnTo>
                  <a:lnTo>
                    <a:pt x="5080" y="27939"/>
                  </a:lnTo>
                  <a:lnTo>
                    <a:pt x="7620" y="34289"/>
                  </a:lnTo>
                  <a:lnTo>
                    <a:pt x="8890" y="41909"/>
                  </a:lnTo>
                  <a:lnTo>
                    <a:pt x="11430" y="52069"/>
                  </a:lnTo>
                  <a:lnTo>
                    <a:pt x="16510" y="67309"/>
                  </a:lnTo>
                  <a:lnTo>
                    <a:pt x="21590" y="72389"/>
                  </a:lnTo>
                  <a:lnTo>
                    <a:pt x="24130" y="76200"/>
                  </a:lnTo>
                  <a:lnTo>
                    <a:pt x="29210" y="78739"/>
                  </a:lnTo>
                  <a:lnTo>
                    <a:pt x="30480" y="80009"/>
                  </a:lnTo>
                  <a:lnTo>
                    <a:pt x="33020" y="81279"/>
                  </a:lnTo>
                  <a:lnTo>
                    <a:pt x="33020" y="76200"/>
                  </a:lnTo>
                  <a:lnTo>
                    <a:pt x="34290" y="72389"/>
                  </a:lnTo>
                  <a:lnTo>
                    <a:pt x="35560" y="69850"/>
                  </a:lnTo>
                  <a:lnTo>
                    <a:pt x="33020" y="67309"/>
                  </a:lnTo>
                  <a:lnTo>
                    <a:pt x="29210" y="64769"/>
                  </a:lnTo>
                  <a:lnTo>
                    <a:pt x="26670" y="62229"/>
                  </a:lnTo>
                  <a:lnTo>
                    <a:pt x="24130" y="60959"/>
                  </a:lnTo>
                  <a:lnTo>
                    <a:pt x="21590" y="53339"/>
                  </a:lnTo>
                  <a:lnTo>
                    <a:pt x="19050" y="43179"/>
                  </a:lnTo>
                  <a:lnTo>
                    <a:pt x="17780" y="33019"/>
                  </a:lnTo>
                  <a:lnTo>
                    <a:pt x="16510" y="25400"/>
                  </a:lnTo>
                  <a:lnTo>
                    <a:pt x="33020" y="25400"/>
                  </a:lnTo>
                  <a:lnTo>
                    <a:pt x="44450" y="24129"/>
                  </a:lnTo>
                  <a:lnTo>
                    <a:pt x="57150" y="24129"/>
                  </a:lnTo>
                  <a:lnTo>
                    <a:pt x="71120" y="22859"/>
                  </a:lnTo>
                  <a:lnTo>
                    <a:pt x="100330" y="22859"/>
                  </a:lnTo>
                  <a:lnTo>
                    <a:pt x="115570" y="21589"/>
                  </a:lnTo>
                  <a:lnTo>
                    <a:pt x="130810" y="21589"/>
                  </a:lnTo>
                  <a:lnTo>
                    <a:pt x="143510" y="20319"/>
                  </a:lnTo>
                  <a:lnTo>
                    <a:pt x="166370" y="20319"/>
                  </a:lnTo>
                  <a:lnTo>
                    <a:pt x="173990" y="19050"/>
                  </a:lnTo>
                  <a:lnTo>
                    <a:pt x="181610" y="19050"/>
                  </a:lnTo>
                  <a:lnTo>
                    <a:pt x="181610" y="11429"/>
                  </a:lnTo>
                  <a:lnTo>
                    <a:pt x="13970" y="13969"/>
                  </a:lnTo>
                  <a:lnTo>
                    <a:pt x="16510" y="11429"/>
                  </a:lnTo>
                  <a:lnTo>
                    <a:pt x="20320" y="10159"/>
                  </a:lnTo>
                  <a:lnTo>
                    <a:pt x="24130" y="7619"/>
                  </a:lnTo>
                  <a:lnTo>
                    <a:pt x="26670" y="7619"/>
                  </a:lnTo>
                  <a:lnTo>
                    <a:pt x="34290" y="5079"/>
                  </a:lnTo>
                  <a:lnTo>
                    <a:pt x="38100" y="5079"/>
                  </a:lnTo>
                  <a:lnTo>
                    <a:pt x="36830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432810" y="192277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20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524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3500"/>
                  </a:lnTo>
                  <a:lnTo>
                    <a:pt x="30480" y="69850"/>
                  </a:lnTo>
                  <a:lnTo>
                    <a:pt x="33020" y="71120"/>
                  </a:lnTo>
                  <a:lnTo>
                    <a:pt x="35090" y="72517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2860" y="74930"/>
                  </a:lnTo>
                  <a:lnTo>
                    <a:pt x="21590" y="7112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270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175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1750" y="6350"/>
                  </a:lnTo>
                  <a:lnTo>
                    <a:pt x="2032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60" y="11430"/>
                  </a:lnTo>
                  <a:lnTo>
                    <a:pt x="99060" y="13970"/>
                  </a:lnTo>
                  <a:lnTo>
                    <a:pt x="21590" y="13970"/>
                  </a:lnTo>
                  <a:lnTo>
                    <a:pt x="29210" y="11430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1750" y="127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381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2921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6830" y="74930"/>
                  </a:lnTo>
                  <a:lnTo>
                    <a:pt x="39370" y="73660"/>
                  </a:lnTo>
                  <a:lnTo>
                    <a:pt x="40640" y="71120"/>
                  </a:lnTo>
                  <a:lnTo>
                    <a:pt x="38100" y="71120"/>
                  </a:lnTo>
                  <a:lnTo>
                    <a:pt x="34290" y="6858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3437890" y="193801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2700" y="3683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5240"/>
                  </a:lnTo>
                  <a:lnTo>
                    <a:pt x="7620" y="27940"/>
                  </a:lnTo>
                  <a:lnTo>
                    <a:pt x="10160" y="33020"/>
                  </a:lnTo>
                  <a:lnTo>
                    <a:pt x="12700" y="43180"/>
                  </a:lnTo>
                  <a:lnTo>
                    <a:pt x="1524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3303270" y="2291079"/>
              <a:ext cx="182880" cy="278130"/>
            </a:xfrm>
            <a:custGeom>
              <a:avLst/>
              <a:gdLst/>
              <a:ahLst/>
              <a:cxnLst/>
              <a:rect l="l" t="t" r="r" b="b"/>
              <a:pathLst>
                <a:path w="182879" h="278130">
                  <a:moveTo>
                    <a:pt x="182880" y="5080"/>
                  </a:moveTo>
                  <a:lnTo>
                    <a:pt x="181610" y="1270"/>
                  </a:lnTo>
                  <a:lnTo>
                    <a:pt x="176530" y="1270"/>
                  </a:lnTo>
                  <a:lnTo>
                    <a:pt x="168910" y="0"/>
                  </a:lnTo>
                  <a:lnTo>
                    <a:pt x="133350" y="13970"/>
                  </a:lnTo>
                  <a:lnTo>
                    <a:pt x="114300" y="39370"/>
                  </a:lnTo>
                  <a:lnTo>
                    <a:pt x="105410" y="54610"/>
                  </a:lnTo>
                  <a:lnTo>
                    <a:pt x="96520" y="71120"/>
                  </a:lnTo>
                  <a:lnTo>
                    <a:pt x="87630" y="86360"/>
                  </a:lnTo>
                  <a:lnTo>
                    <a:pt x="73660" y="111760"/>
                  </a:lnTo>
                  <a:lnTo>
                    <a:pt x="71120" y="116840"/>
                  </a:lnTo>
                  <a:lnTo>
                    <a:pt x="71120" y="119380"/>
                  </a:lnTo>
                  <a:lnTo>
                    <a:pt x="72390" y="121920"/>
                  </a:lnTo>
                  <a:lnTo>
                    <a:pt x="73152" y="122682"/>
                  </a:lnTo>
                  <a:lnTo>
                    <a:pt x="68580" y="129540"/>
                  </a:lnTo>
                  <a:lnTo>
                    <a:pt x="63500" y="138430"/>
                  </a:lnTo>
                  <a:lnTo>
                    <a:pt x="58420" y="149860"/>
                  </a:lnTo>
                  <a:lnTo>
                    <a:pt x="55880" y="161290"/>
                  </a:lnTo>
                  <a:lnTo>
                    <a:pt x="52070" y="173990"/>
                  </a:lnTo>
                  <a:lnTo>
                    <a:pt x="44450" y="196850"/>
                  </a:lnTo>
                  <a:lnTo>
                    <a:pt x="40640" y="207010"/>
                  </a:lnTo>
                  <a:lnTo>
                    <a:pt x="35560" y="218440"/>
                  </a:lnTo>
                  <a:lnTo>
                    <a:pt x="29210" y="228600"/>
                  </a:lnTo>
                  <a:lnTo>
                    <a:pt x="22847" y="240030"/>
                  </a:lnTo>
                  <a:lnTo>
                    <a:pt x="16497" y="250190"/>
                  </a:lnTo>
                  <a:lnTo>
                    <a:pt x="11430" y="260350"/>
                  </a:lnTo>
                  <a:lnTo>
                    <a:pt x="6350" y="267970"/>
                  </a:lnTo>
                  <a:lnTo>
                    <a:pt x="2540" y="274320"/>
                  </a:lnTo>
                  <a:lnTo>
                    <a:pt x="0" y="278130"/>
                  </a:lnTo>
                  <a:lnTo>
                    <a:pt x="8890" y="271780"/>
                  </a:lnTo>
                  <a:lnTo>
                    <a:pt x="19050" y="265430"/>
                  </a:lnTo>
                  <a:lnTo>
                    <a:pt x="29210" y="257810"/>
                  </a:lnTo>
                  <a:lnTo>
                    <a:pt x="39370" y="248920"/>
                  </a:lnTo>
                  <a:lnTo>
                    <a:pt x="52070" y="241300"/>
                  </a:lnTo>
                  <a:lnTo>
                    <a:pt x="63500" y="231140"/>
                  </a:lnTo>
                  <a:lnTo>
                    <a:pt x="74930" y="222250"/>
                  </a:lnTo>
                  <a:lnTo>
                    <a:pt x="85090" y="212090"/>
                  </a:lnTo>
                  <a:lnTo>
                    <a:pt x="96520" y="203200"/>
                  </a:lnTo>
                  <a:lnTo>
                    <a:pt x="106680" y="193040"/>
                  </a:lnTo>
                  <a:lnTo>
                    <a:pt x="116840" y="184150"/>
                  </a:lnTo>
                  <a:lnTo>
                    <a:pt x="133350" y="165100"/>
                  </a:lnTo>
                  <a:lnTo>
                    <a:pt x="139700" y="157480"/>
                  </a:lnTo>
                  <a:lnTo>
                    <a:pt x="144780" y="14859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42240" y="146050"/>
                  </a:lnTo>
                  <a:lnTo>
                    <a:pt x="140970" y="148590"/>
                  </a:lnTo>
                  <a:lnTo>
                    <a:pt x="133350" y="152400"/>
                  </a:lnTo>
                  <a:lnTo>
                    <a:pt x="132080" y="153670"/>
                  </a:lnTo>
                  <a:lnTo>
                    <a:pt x="129540" y="154940"/>
                  </a:lnTo>
                  <a:lnTo>
                    <a:pt x="137160" y="142240"/>
                  </a:lnTo>
                  <a:lnTo>
                    <a:pt x="140970" y="132080"/>
                  </a:lnTo>
                  <a:lnTo>
                    <a:pt x="140970" y="125730"/>
                  </a:lnTo>
                  <a:lnTo>
                    <a:pt x="139700" y="123190"/>
                  </a:lnTo>
                  <a:lnTo>
                    <a:pt x="137160" y="123190"/>
                  </a:lnTo>
                  <a:lnTo>
                    <a:pt x="134620" y="125730"/>
                  </a:lnTo>
                  <a:lnTo>
                    <a:pt x="132080" y="127000"/>
                  </a:lnTo>
                  <a:lnTo>
                    <a:pt x="124460" y="132080"/>
                  </a:lnTo>
                  <a:lnTo>
                    <a:pt x="110490" y="134620"/>
                  </a:lnTo>
                  <a:lnTo>
                    <a:pt x="100330" y="135890"/>
                  </a:lnTo>
                  <a:lnTo>
                    <a:pt x="95250" y="135890"/>
                  </a:lnTo>
                  <a:lnTo>
                    <a:pt x="91440" y="134620"/>
                  </a:lnTo>
                  <a:lnTo>
                    <a:pt x="87630" y="134620"/>
                  </a:lnTo>
                  <a:lnTo>
                    <a:pt x="83820" y="132080"/>
                  </a:lnTo>
                  <a:lnTo>
                    <a:pt x="80010" y="130810"/>
                  </a:lnTo>
                  <a:lnTo>
                    <a:pt x="74930" y="125730"/>
                  </a:lnTo>
                  <a:lnTo>
                    <a:pt x="73977" y="122872"/>
                  </a:lnTo>
                  <a:lnTo>
                    <a:pt x="76200" y="120650"/>
                  </a:lnTo>
                  <a:lnTo>
                    <a:pt x="78740" y="116840"/>
                  </a:lnTo>
                  <a:lnTo>
                    <a:pt x="82550" y="109220"/>
                  </a:lnTo>
                  <a:lnTo>
                    <a:pt x="90170" y="99060"/>
                  </a:lnTo>
                  <a:lnTo>
                    <a:pt x="97790" y="86360"/>
                  </a:lnTo>
                  <a:lnTo>
                    <a:pt x="113030" y="63500"/>
                  </a:lnTo>
                  <a:lnTo>
                    <a:pt x="119380" y="54610"/>
                  </a:lnTo>
                  <a:lnTo>
                    <a:pt x="123190" y="48260"/>
                  </a:lnTo>
                  <a:lnTo>
                    <a:pt x="125730" y="4826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9370"/>
                  </a:lnTo>
                  <a:lnTo>
                    <a:pt x="137160" y="36830"/>
                  </a:lnTo>
                  <a:lnTo>
                    <a:pt x="138430" y="33020"/>
                  </a:lnTo>
                  <a:lnTo>
                    <a:pt x="146050" y="21590"/>
                  </a:lnTo>
                  <a:lnTo>
                    <a:pt x="147320" y="19050"/>
                  </a:lnTo>
                  <a:lnTo>
                    <a:pt x="149860" y="1651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60020" y="8890"/>
                  </a:lnTo>
                  <a:lnTo>
                    <a:pt x="163830" y="7620"/>
                  </a:lnTo>
                  <a:lnTo>
                    <a:pt x="167640" y="7620"/>
                  </a:lnTo>
                  <a:lnTo>
                    <a:pt x="170180" y="10160"/>
                  </a:lnTo>
                  <a:lnTo>
                    <a:pt x="168910" y="15240"/>
                  </a:lnTo>
                  <a:lnTo>
                    <a:pt x="165100" y="24130"/>
                  </a:lnTo>
                  <a:lnTo>
                    <a:pt x="167640" y="21590"/>
                  </a:lnTo>
                  <a:lnTo>
                    <a:pt x="171450" y="19050"/>
                  </a:lnTo>
                  <a:lnTo>
                    <a:pt x="180340" y="10160"/>
                  </a:lnTo>
                  <a:lnTo>
                    <a:pt x="18288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3007359" y="1969770"/>
              <a:ext cx="339090" cy="331470"/>
            </a:xfrm>
            <a:custGeom>
              <a:avLst/>
              <a:gdLst/>
              <a:ahLst/>
              <a:cxnLst/>
              <a:rect l="l" t="t" r="r" b="b"/>
              <a:pathLst>
                <a:path w="339089" h="331469">
                  <a:moveTo>
                    <a:pt x="339089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1469"/>
                  </a:lnTo>
                  <a:lnTo>
                    <a:pt x="256539" y="331469"/>
                  </a:lnTo>
                  <a:lnTo>
                    <a:pt x="339089" y="248919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3007359" y="1969770"/>
              <a:ext cx="339090" cy="331470"/>
            </a:xfrm>
            <a:custGeom>
              <a:avLst/>
              <a:gdLst/>
              <a:ahLst/>
              <a:cxnLst/>
              <a:rect l="l" t="t" r="r" b="b"/>
              <a:pathLst>
                <a:path w="339089" h="331469">
                  <a:moveTo>
                    <a:pt x="0" y="331469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9089" y="0"/>
                  </a:lnTo>
                  <a:lnTo>
                    <a:pt x="339089" y="248919"/>
                  </a:lnTo>
                  <a:lnTo>
                    <a:pt x="256539" y="33146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3007359" y="1969770"/>
              <a:ext cx="339090" cy="82550"/>
            </a:xfrm>
            <a:custGeom>
              <a:avLst/>
              <a:gdLst/>
              <a:ahLst/>
              <a:cxnLst/>
              <a:rect l="l" t="t" r="r" b="b"/>
              <a:pathLst>
                <a:path w="339089" h="82550">
                  <a:moveTo>
                    <a:pt x="339089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6539" y="82550"/>
                  </a:lnTo>
                  <a:lnTo>
                    <a:pt x="339089" y="0"/>
                  </a:lnTo>
                  <a:close/>
                </a:path>
              </a:pathLst>
            </a:custGeom>
            <a:solidFill>
              <a:srgbClr val="D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3007359" y="1969770"/>
              <a:ext cx="339090" cy="82550"/>
            </a:xfrm>
            <a:custGeom>
              <a:avLst/>
              <a:gdLst/>
              <a:ahLst/>
              <a:cxnLst/>
              <a:rect l="l" t="t" r="r" b="b"/>
              <a:pathLst>
                <a:path w="339089" h="82550">
                  <a:moveTo>
                    <a:pt x="0" y="82550"/>
                  </a:moveTo>
                  <a:lnTo>
                    <a:pt x="82550" y="0"/>
                  </a:lnTo>
                  <a:lnTo>
                    <a:pt x="339089" y="0"/>
                  </a:lnTo>
                  <a:lnTo>
                    <a:pt x="256539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3263900" y="1969770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82550" y="0"/>
                  </a:moveTo>
                  <a:lnTo>
                    <a:pt x="0" y="82550"/>
                  </a:lnTo>
                  <a:lnTo>
                    <a:pt x="0" y="331469"/>
                  </a:lnTo>
                  <a:lnTo>
                    <a:pt x="82550" y="248919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AE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3263900" y="1969770"/>
              <a:ext cx="82550" cy="331470"/>
            </a:xfrm>
            <a:custGeom>
              <a:avLst/>
              <a:gdLst/>
              <a:ahLst/>
              <a:cxnLst/>
              <a:rect l="l" t="t" r="r" b="b"/>
              <a:pathLst>
                <a:path w="82550" h="331469">
                  <a:moveTo>
                    <a:pt x="0" y="331469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8919"/>
                  </a:lnTo>
                  <a:lnTo>
                    <a:pt x="0" y="33146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3053140" y="1959670"/>
              <a:ext cx="299599" cy="28562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3003550" y="1988820"/>
              <a:ext cx="327660" cy="316230"/>
            </a:xfrm>
            <a:custGeom>
              <a:avLst/>
              <a:gdLst/>
              <a:ahLst/>
              <a:cxnLst/>
              <a:rect l="l" t="t" r="r" b="b"/>
              <a:pathLst>
                <a:path w="327660" h="316230">
                  <a:moveTo>
                    <a:pt x="55880" y="63500"/>
                  </a:moveTo>
                  <a:lnTo>
                    <a:pt x="57150" y="316229"/>
                  </a:lnTo>
                </a:path>
                <a:path w="327660" h="316230">
                  <a:moveTo>
                    <a:pt x="109219" y="63500"/>
                  </a:moveTo>
                  <a:lnTo>
                    <a:pt x="110489" y="316229"/>
                  </a:lnTo>
                </a:path>
                <a:path w="327660" h="316230">
                  <a:moveTo>
                    <a:pt x="163830" y="63500"/>
                  </a:moveTo>
                  <a:lnTo>
                    <a:pt x="165100" y="316229"/>
                  </a:lnTo>
                </a:path>
                <a:path w="327660" h="316230">
                  <a:moveTo>
                    <a:pt x="217169" y="63500"/>
                  </a:moveTo>
                  <a:lnTo>
                    <a:pt x="218439" y="316229"/>
                  </a:lnTo>
                </a:path>
                <a:path w="327660" h="316230">
                  <a:moveTo>
                    <a:pt x="290829" y="41909"/>
                  </a:moveTo>
                  <a:lnTo>
                    <a:pt x="292100" y="293369"/>
                  </a:lnTo>
                </a:path>
                <a:path w="327660" h="316230">
                  <a:moveTo>
                    <a:pt x="307339" y="21589"/>
                  </a:moveTo>
                  <a:lnTo>
                    <a:pt x="308610" y="274319"/>
                  </a:lnTo>
                </a:path>
                <a:path w="327660" h="316230">
                  <a:moveTo>
                    <a:pt x="327660" y="0"/>
                  </a:moveTo>
                  <a:lnTo>
                    <a:pt x="327660" y="251459"/>
                  </a:lnTo>
                </a:path>
                <a:path w="327660" h="316230">
                  <a:moveTo>
                    <a:pt x="273050" y="125729"/>
                  </a:moveTo>
                  <a:lnTo>
                    <a:pt x="0" y="127000"/>
                  </a:lnTo>
                </a:path>
                <a:path w="327660" h="316230">
                  <a:moveTo>
                    <a:pt x="273050" y="189229"/>
                  </a:moveTo>
                  <a:lnTo>
                    <a:pt x="0" y="190500"/>
                  </a:lnTo>
                </a:path>
                <a:path w="327660" h="316230">
                  <a:moveTo>
                    <a:pt x="273050" y="252729"/>
                  </a:moveTo>
                  <a:lnTo>
                    <a:pt x="0" y="255269"/>
                  </a:lnTo>
                </a:path>
                <a:path w="327660" h="316230">
                  <a:moveTo>
                    <a:pt x="292100" y="41909"/>
                  </a:moveTo>
                  <a:lnTo>
                    <a:pt x="17780" y="43179"/>
                  </a:lnTo>
                </a:path>
                <a:path w="327660" h="316230">
                  <a:moveTo>
                    <a:pt x="308610" y="21589"/>
                  </a:moveTo>
                  <a:lnTo>
                    <a:pt x="36830" y="22859"/>
                  </a:lnTo>
                </a:path>
                <a:path w="327660" h="316230">
                  <a:moveTo>
                    <a:pt x="326389" y="0"/>
                  </a:moveTo>
                  <a:lnTo>
                    <a:pt x="52069" y="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3159820" y="2002850"/>
              <a:ext cx="156089" cy="180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4" name="object 94"/>
          <p:cNvSpPr txBox="1"/>
          <p:nvPr/>
        </p:nvSpPr>
        <p:spPr>
          <a:xfrm>
            <a:off x="1018539" y="3774440"/>
            <a:ext cx="1121410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57150" marR="5080" indent="-44450">
              <a:lnSpc>
                <a:spcPts val="2280"/>
              </a:lnSpc>
              <a:spcBef>
                <a:spcPts val="275"/>
              </a:spcBef>
            </a:pP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M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u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d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m.  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Database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2369820" y="4577079"/>
            <a:ext cx="1442720" cy="864869"/>
            <a:chOff x="2369820" y="4577079"/>
            <a:chExt cx="1442720" cy="864869"/>
          </a:xfrm>
        </p:grpSpPr>
        <p:sp>
          <p:nvSpPr>
            <p:cNvPr id="96" name="object 96"/>
            <p:cNvSpPr/>
            <p:nvPr/>
          </p:nvSpPr>
          <p:spPr>
            <a:xfrm>
              <a:off x="2369820" y="5170169"/>
              <a:ext cx="1442720" cy="271780"/>
            </a:xfrm>
            <a:custGeom>
              <a:avLst/>
              <a:gdLst/>
              <a:ahLst/>
              <a:cxnLst/>
              <a:rect l="l" t="t" r="r" b="b"/>
              <a:pathLst>
                <a:path w="1442720" h="271779">
                  <a:moveTo>
                    <a:pt x="721360" y="0"/>
                  </a:moveTo>
                  <a:lnTo>
                    <a:pt x="647541" y="702"/>
                  </a:lnTo>
                  <a:lnTo>
                    <a:pt x="575870" y="2765"/>
                  </a:lnTo>
                  <a:lnTo>
                    <a:pt x="506707" y="6119"/>
                  </a:lnTo>
                  <a:lnTo>
                    <a:pt x="440412" y="10695"/>
                  </a:lnTo>
                  <a:lnTo>
                    <a:pt x="377346" y="16425"/>
                  </a:lnTo>
                  <a:lnTo>
                    <a:pt x="317872" y="23239"/>
                  </a:lnTo>
                  <a:lnTo>
                    <a:pt x="262348" y="31069"/>
                  </a:lnTo>
                  <a:lnTo>
                    <a:pt x="211137" y="39846"/>
                  </a:lnTo>
                  <a:lnTo>
                    <a:pt x="164599" y="49501"/>
                  </a:lnTo>
                  <a:lnTo>
                    <a:pt x="123095" y="59965"/>
                  </a:lnTo>
                  <a:lnTo>
                    <a:pt x="56634" y="83046"/>
                  </a:lnTo>
                  <a:lnTo>
                    <a:pt x="14639" y="108537"/>
                  </a:lnTo>
                  <a:lnTo>
                    <a:pt x="0" y="135889"/>
                  </a:lnTo>
                  <a:lnTo>
                    <a:pt x="3720" y="149973"/>
                  </a:lnTo>
                  <a:lnTo>
                    <a:pt x="32398" y="176726"/>
                  </a:lnTo>
                  <a:lnTo>
                    <a:pt x="86986" y="201172"/>
                  </a:lnTo>
                  <a:lnTo>
                    <a:pt x="164599" y="222806"/>
                  </a:lnTo>
                  <a:lnTo>
                    <a:pt x="211137" y="232409"/>
                  </a:lnTo>
                  <a:lnTo>
                    <a:pt x="262348" y="241120"/>
                  </a:lnTo>
                  <a:lnTo>
                    <a:pt x="317872" y="248875"/>
                  </a:lnTo>
                  <a:lnTo>
                    <a:pt x="377346" y="255610"/>
                  </a:lnTo>
                  <a:lnTo>
                    <a:pt x="440412" y="261262"/>
                  </a:lnTo>
                  <a:lnTo>
                    <a:pt x="506707" y="265769"/>
                  </a:lnTo>
                  <a:lnTo>
                    <a:pt x="575870" y="269066"/>
                  </a:lnTo>
                  <a:lnTo>
                    <a:pt x="647541" y="271091"/>
                  </a:lnTo>
                  <a:lnTo>
                    <a:pt x="721360" y="271779"/>
                  </a:lnTo>
                  <a:lnTo>
                    <a:pt x="795178" y="271091"/>
                  </a:lnTo>
                  <a:lnTo>
                    <a:pt x="866849" y="269066"/>
                  </a:lnTo>
                  <a:lnTo>
                    <a:pt x="936012" y="265769"/>
                  </a:lnTo>
                  <a:lnTo>
                    <a:pt x="1002307" y="261262"/>
                  </a:lnTo>
                  <a:lnTo>
                    <a:pt x="1065373" y="255610"/>
                  </a:lnTo>
                  <a:lnTo>
                    <a:pt x="1124847" y="248875"/>
                  </a:lnTo>
                  <a:lnTo>
                    <a:pt x="1180371" y="241120"/>
                  </a:lnTo>
                  <a:lnTo>
                    <a:pt x="1231582" y="232409"/>
                  </a:lnTo>
                  <a:lnTo>
                    <a:pt x="1278120" y="222806"/>
                  </a:lnTo>
                  <a:lnTo>
                    <a:pt x="1319624" y="212372"/>
                  </a:lnTo>
                  <a:lnTo>
                    <a:pt x="1386085" y="189269"/>
                  </a:lnTo>
                  <a:lnTo>
                    <a:pt x="1428080" y="163606"/>
                  </a:lnTo>
                  <a:lnTo>
                    <a:pt x="1442720" y="135889"/>
                  </a:lnTo>
                  <a:lnTo>
                    <a:pt x="1438999" y="122015"/>
                  </a:lnTo>
                  <a:lnTo>
                    <a:pt x="1410321" y="95525"/>
                  </a:lnTo>
                  <a:lnTo>
                    <a:pt x="1355733" y="71169"/>
                  </a:lnTo>
                  <a:lnTo>
                    <a:pt x="1278120" y="49501"/>
                  </a:lnTo>
                  <a:lnTo>
                    <a:pt x="1231582" y="39846"/>
                  </a:lnTo>
                  <a:lnTo>
                    <a:pt x="1180371" y="31069"/>
                  </a:lnTo>
                  <a:lnTo>
                    <a:pt x="1124847" y="23239"/>
                  </a:lnTo>
                  <a:lnTo>
                    <a:pt x="1065373" y="16425"/>
                  </a:lnTo>
                  <a:lnTo>
                    <a:pt x="1002307" y="10695"/>
                  </a:lnTo>
                  <a:lnTo>
                    <a:pt x="936012" y="6119"/>
                  </a:lnTo>
                  <a:lnTo>
                    <a:pt x="866849" y="2765"/>
                  </a:lnTo>
                  <a:lnTo>
                    <a:pt x="795178" y="702"/>
                  </a:lnTo>
                  <a:lnTo>
                    <a:pt x="721360" y="0"/>
                  </a:lnTo>
                  <a:close/>
                </a:path>
              </a:pathLst>
            </a:custGeom>
            <a:solidFill>
              <a:srgbClr val="00C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3027680" y="4589779"/>
              <a:ext cx="152400" cy="681990"/>
            </a:xfrm>
            <a:custGeom>
              <a:avLst/>
              <a:gdLst/>
              <a:ahLst/>
              <a:cxnLst/>
              <a:rect l="l" t="t" r="r" b="b"/>
              <a:pathLst>
                <a:path w="152400" h="681989">
                  <a:moveTo>
                    <a:pt x="152400" y="529590"/>
                  </a:moveTo>
                  <a:lnTo>
                    <a:pt x="101600" y="529590"/>
                  </a:lnTo>
                  <a:lnTo>
                    <a:pt x="101600" y="0"/>
                  </a:lnTo>
                  <a:lnTo>
                    <a:pt x="48260" y="0"/>
                  </a:lnTo>
                  <a:lnTo>
                    <a:pt x="48260" y="529590"/>
                  </a:lnTo>
                  <a:lnTo>
                    <a:pt x="0" y="529590"/>
                  </a:lnTo>
                  <a:lnTo>
                    <a:pt x="77470" y="681990"/>
                  </a:lnTo>
                  <a:lnTo>
                    <a:pt x="152400" y="529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3014980" y="4577079"/>
              <a:ext cx="152400" cy="681990"/>
            </a:xfrm>
            <a:custGeom>
              <a:avLst/>
              <a:gdLst/>
              <a:ahLst/>
              <a:cxnLst/>
              <a:rect l="l" t="t" r="r" b="b"/>
              <a:pathLst>
                <a:path w="152400" h="681989">
                  <a:moveTo>
                    <a:pt x="152400" y="529590"/>
                  </a:moveTo>
                  <a:lnTo>
                    <a:pt x="101460" y="530021"/>
                  </a:lnTo>
                  <a:lnTo>
                    <a:pt x="99060" y="0"/>
                  </a:lnTo>
                  <a:lnTo>
                    <a:pt x="48260" y="0"/>
                  </a:lnTo>
                  <a:lnTo>
                    <a:pt x="50660" y="530440"/>
                  </a:lnTo>
                  <a:lnTo>
                    <a:pt x="0" y="530860"/>
                  </a:lnTo>
                  <a:lnTo>
                    <a:pt x="77470" y="681990"/>
                  </a:lnTo>
                  <a:lnTo>
                    <a:pt x="152400" y="52959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9" name="object 99"/>
          <p:cNvGrpSpPr/>
          <p:nvPr/>
        </p:nvGrpSpPr>
        <p:grpSpPr>
          <a:xfrm>
            <a:off x="2614990" y="5499160"/>
            <a:ext cx="905510" cy="422909"/>
            <a:chOff x="2614990" y="5499160"/>
            <a:chExt cx="905510" cy="422909"/>
          </a:xfrm>
        </p:grpSpPr>
        <p:sp>
          <p:nvSpPr>
            <p:cNvPr id="100" name="object 100"/>
            <p:cNvSpPr/>
            <p:nvPr/>
          </p:nvSpPr>
          <p:spPr>
            <a:xfrm>
              <a:off x="3500120" y="5504180"/>
              <a:ext cx="13970" cy="77470"/>
            </a:xfrm>
            <a:custGeom>
              <a:avLst/>
              <a:gdLst/>
              <a:ahLst/>
              <a:cxnLst/>
              <a:rect l="l" t="t" r="r" b="b"/>
              <a:pathLst>
                <a:path w="13970" h="77470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13970" y="7747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34925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2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34848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3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347853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5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34709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7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34632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8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345694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A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34493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B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34417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D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343535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F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34277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0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34201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2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341376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4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34061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5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33985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7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339217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8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33845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A9E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33769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C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337058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D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33629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F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33553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1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334899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2A0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33413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4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33337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5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33261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7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331978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9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33121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AA2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33045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CA3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329819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EA3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32905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F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32829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1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327660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3A4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32689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4A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32613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6A5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325501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7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32473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20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9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32397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BA6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323342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CA7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32258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EA7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32181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FA8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321183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1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32042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3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31965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4A9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31889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6A9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318262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8AA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31750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9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31673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B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316103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CAB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31534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EAB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31457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0AC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313944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1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31318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3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31242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5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311785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6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31102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8A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31026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9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309626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B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30886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D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30810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E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307467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0B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30670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2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30594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3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3045460" y="5504180"/>
              <a:ext cx="13970" cy="77470"/>
            </a:xfrm>
            <a:custGeom>
              <a:avLst/>
              <a:gdLst/>
              <a:ahLst/>
              <a:cxnLst/>
              <a:rect l="l" t="t" r="r" b="b"/>
              <a:pathLst>
                <a:path w="13969" h="77470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13970" y="7747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66B1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30378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8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30302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A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302387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B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30162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D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30086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F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300228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0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29946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2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29870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3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298069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5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29730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7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29654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8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295910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A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29514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CB6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29438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D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293751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F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29298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0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29222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2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291592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4B8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29083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5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29006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7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289433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9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28867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A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28790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CBA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287274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DBB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28651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FBB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28575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1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285115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2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28435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4BC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28359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6BD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28282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7BD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282194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9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28143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A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28067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CBE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280035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EBF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27927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FBF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27851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1C0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277876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3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27711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4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276352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6C1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275717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7C1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27495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9C2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274193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B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273558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C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27279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EC3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272034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0C3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271399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1C4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27063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3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269875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4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269240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6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26847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8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267716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9C6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267081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B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266319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2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20" y="7747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D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265557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E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264922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0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264160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1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263398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3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2627630" y="5504180"/>
              <a:ext cx="6350" cy="77470"/>
            </a:xfrm>
            <a:custGeom>
              <a:avLst/>
              <a:gdLst/>
              <a:ahLst/>
              <a:cxnLst/>
              <a:rect l="l" t="t" r="r" b="b"/>
              <a:pathLst>
                <a:path w="6350" h="77470">
                  <a:moveTo>
                    <a:pt x="6350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6350" y="7747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5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2620010" y="5504180"/>
              <a:ext cx="7620" cy="77470"/>
            </a:xfrm>
            <a:custGeom>
              <a:avLst/>
              <a:gdLst/>
              <a:ahLst/>
              <a:cxnLst/>
              <a:rect l="l" t="t" r="r" b="b"/>
              <a:pathLst>
                <a:path w="7619" h="77470">
                  <a:moveTo>
                    <a:pt x="7619" y="0"/>
                  </a:moveTo>
                  <a:lnTo>
                    <a:pt x="0" y="0"/>
                  </a:lnTo>
                  <a:lnTo>
                    <a:pt x="0" y="77470"/>
                  </a:lnTo>
                  <a:lnTo>
                    <a:pt x="7619" y="7747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6C9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2621280" y="550545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445769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2809" y="0"/>
                  </a:lnTo>
                  <a:lnTo>
                    <a:pt x="892809" y="76200"/>
                  </a:lnTo>
                  <a:lnTo>
                    <a:pt x="445769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2621280" y="558673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892809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2809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2621280" y="558673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445769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2809" y="0"/>
                  </a:lnTo>
                  <a:lnTo>
                    <a:pt x="892809" y="76200"/>
                  </a:lnTo>
                  <a:lnTo>
                    <a:pt x="445769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2621280" y="5671820"/>
              <a:ext cx="892810" cy="73660"/>
            </a:xfrm>
            <a:custGeom>
              <a:avLst/>
              <a:gdLst/>
              <a:ahLst/>
              <a:cxnLst/>
              <a:rect l="l" t="t" r="r" b="b"/>
              <a:pathLst>
                <a:path w="892810" h="73660">
                  <a:moveTo>
                    <a:pt x="892809" y="0"/>
                  </a:moveTo>
                  <a:lnTo>
                    <a:pt x="0" y="0"/>
                  </a:lnTo>
                  <a:lnTo>
                    <a:pt x="0" y="73659"/>
                  </a:lnTo>
                  <a:lnTo>
                    <a:pt x="892809" y="7365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2621280" y="5671820"/>
              <a:ext cx="892810" cy="73660"/>
            </a:xfrm>
            <a:custGeom>
              <a:avLst/>
              <a:gdLst/>
              <a:ahLst/>
              <a:cxnLst/>
              <a:rect l="l" t="t" r="r" b="b"/>
              <a:pathLst>
                <a:path w="892810" h="73660">
                  <a:moveTo>
                    <a:pt x="445769" y="73659"/>
                  </a:moveTo>
                  <a:lnTo>
                    <a:pt x="0" y="73659"/>
                  </a:lnTo>
                  <a:lnTo>
                    <a:pt x="0" y="0"/>
                  </a:lnTo>
                  <a:lnTo>
                    <a:pt x="892809" y="0"/>
                  </a:lnTo>
                  <a:lnTo>
                    <a:pt x="892809" y="73659"/>
                  </a:lnTo>
                  <a:lnTo>
                    <a:pt x="445769" y="7365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2621280" y="575310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892809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2809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2621280" y="575310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445769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2809" y="0"/>
                  </a:lnTo>
                  <a:lnTo>
                    <a:pt x="892809" y="76200"/>
                  </a:lnTo>
                  <a:lnTo>
                    <a:pt x="445769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2621280" y="5836920"/>
              <a:ext cx="892810" cy="76200"/>
            </a:xfrm>
            <a:custGeom>
              <a:avLst/>
              <a:gdLst/>
              <a:ahLst/>
              <a:cxnLst/>
              <a:rect l="l" t="t" r="r" b="b"/>
              <a:pathLst>
                <a:path w="892810" h="76200">
                  <a:moveTo>
                    <a:pt x="892809" y="0"/>
                  </a:moveTo>
                  <a:lnTo>
                    <a:pt x="0" y="0"/>
                  </a:lnTo>
                  <a:lnTo>
                    <a:pt x="0" y="76199"/>
                  </a:lnTo>
                  <a:lnTo>
                    <a:pt x="892809" y="7619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2621280" y="5584190"/>
              <a:ext cx="892810" cy="331470"/>
            </a:xfrm>
            <a:custGeom>
              <a:avLst/>
              <a:gdLst/>
              <a:ahLst/>
              <a:cxnLst/>
              <a:rect l="l" t="t" r="r" b="b"/>
              <a:pathLst>
                <a:path w="892810" h="331470">
                  <a:moveTo>
                    <a:pt x="445769" y="328930"/>
                  </a:moveTo>
                  <a:lnTo>
                    <a:pt x="0" y="328930"/>
                  </a:lnTo>
                  <a:lnTo>
                    <a:pt x="0" y="252730"/>
                  </a:lnTo>
                  <a:lnTo>
                    <a:pt x="892809" y="252730"/>
                  </a:lnTo>
                  <a:lnTo>
                    <a:pt x="892809" y="328930"/>
                  </a:lnTo>
                  <a:lnTo>
                    <a:pt x="445769" y="328930"/>
                  </a:lnTo>
                  <a:close/>
                </a:path>
                <a:path w="892810" h="331470">
                  <a:moveTo>
                    <a:pt x="55880" y="0"/>
                  </a:moveTo>
                  <a:lnTo>
                    <a:pt x="57150" y="331470"/>
                  </a:lnTo>
                </a:path>
                <a:path w="892810" h="331470">
                  <a:moveTo>
                    <a:pt x="115569" y="0"/>
                  </a:moveTo>
                  <a:lnTo>
                    <a:pt x="116839" y="331470"/>
                  </a:lnTo>
                </a:path>
                <a:path w="892810" h="331470">
                  <a:moveTo>
                    <a:pt x="236219" y="0"/>
                  </a:moveTo>
                  <a:lnTo>
                    <a:pt x="237489" y="331470"/>
                  </a:lnTo>
                </a:path>
                <a:path w="892810" h="331470">
                  <a:moveTo>
                    <a:pt x="535939" y="0"/>
                  </a:moveTo>
                  <a:lnTo>
                    <a:pt x="537209" y="331470"/>
                  </a:lnTo>
                </a:path>
                <a:path w="892810" h="331470">
                  <a:moveTo>
                    <a:pt x="655319" y="0"/>
                  </a:moveTo>
                  <a:lnTo>
                    <a:pt x="656590" y="331470"/>
                  </a:lnTo>
                </a:path>
                <a:path w="892810" h="331470">
                  <a:moveTo>
                    <a:pt x="835659" y="0"/>
                  </a:moveTo>
                  <a:lnTo>
                    <a:pt x="836930" y="33147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1" name="object 231"/>
          <p:cNvSpPr txBox="1"/>
          <p:nvPr/>
        </p:nvSpPr>
        <p:spPr>
          <a:xfrm>
            <a:off x="2211070" y="1262379"/>
            <a:ext cx="17640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Drill</a:t>
            </a:r>
            <a:r>
              <a:rPr dirty="0" sz="2400" spc="-85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through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5" name="object 2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  <p:sp>
        <p:nvSpPr>
          <p:cNvPr id="232" name="object 232"/>
          <p:cNvSpPr txBox="1"/>
          <p:nvPr/>
        </p:nvSpPr>
        <p:spPr>
          <a:xfrm>
            <a:off x="4273550" y="3187699"/>
            <a:ext cx="3624579" cy="1369060"/>
          </a:xfrm>
          <a:prstGeom prst="rect">
            <a:avLst/>
          </a:prstGeom>
        </p:spPr>
        <p:txBody>
          <a:bodyPr wrap="square" lIns="0" tIns="1562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baseline="4166" sz="3000" spc="-89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60">
                <a:latin typeface="Times New Roman"/>
                <a:cs typeface="Times New Roman"/>
              </a:rPr>
              <a:t>highly </a:t>
            </a:r>
            <a:r>
              <a:rPr dirty="0" sz="2000">
                <a:latin typeface="Times New Roman"/>
                <a:cs typeface="Times New Roman"/>
              </a:rPr>
              <a:t>aggregated</a:t>
            </a:r>
            <a:r>
              <a:rPr dirty="0" sz="2000" spc="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baseline="4166" sz="3000" spc="-104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70">
                <a:latin typeface="Times New Roman"/>
                <a:cs typeface="Times New Roman"/>
              </a:rPr>
              <a:t>dense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baseline="4166" sz="3000" spc="-157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105">
                <a:latin typeface="Times New Roman"/>
                <a:cs typeface="Times New Roman"/>
              </a:rPr>
              <a:t>95%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the analysis</a:t>
            </a:r>
            <a:r>
              <a:rPr dirty="0" sz="2000" spc="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requirements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4271009" y="5086350"/>
            <a:ext cx="2612390" cy="922019"/>
          </a:xfrm>
          <a:prstGeom prst="rect">
            <a:avLst/>
          </a:prstGeom>
        </p:spPr>
        <p:txBody>
          <a:bodyPr wrap="square" lIns="0" tIns="1562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baseline="4166" sz="3000" spc="-75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50">
                <a:latin typeface="Times New Roman"/>
                <a:cs typeface="Times New Roman"/>
              </a:rPr>
              <a:t>detailed </a:t>
            </a:r>
            <a:r>
              <a:rPr dirty="0" sz="2000">
                <a:latin typeface="Times New Roman"/>
                <a:cs typeface="Times New Roman"/>
              </a:rPr>
              <a:t>data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(sparse)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baseline="4166" sz="3000" spc="-209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140">
                <a:latin typeface="Times New Roman"/>
                <a:cs typeface="Times New Roman"/>
              </a:rPr>
              <a:t>5%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requirements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1088389" y="5311140"/>
            <a:ext cx="1145540" cy="6197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67945" marR="5080" indent="-55880">
              <a:lnSpc>
                <a:spcPts val="2280"/>
              </a:lnSpc>
              <a:spcBef>
                <a:spcPts val="275"/>
              </a:spcBef>
            </a:pPr>
            <a:r>
              <a:rPr dirty="0" sz="2000" spc="15" b="1">
                <a:solidFill>
                  <a:srgbClr val="000066"/>
                </a:solidFill>
                <a:latin typeface="Times New Roman"/>
                <a:cs typeface="Times New Roman"/>
              </a:rPr>
              <a:t>R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e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l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t</a:t>
            </a:r>
            <a:r>
              <a:rPr dirty="0" sz="2000" spc="-10" b="1">
                <a:solidFill>
                  <a:srgbClr val="000066"/>
                </a:solidFill>
                <a:latin typeface="Times New Roman"/>
                <a:cs typeface="Times New Roman"/>
              </a:rPr>
              <a:t>i</a:t>
            </a: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o</a:t>
            </a:r>
            <a:r>
              <a:rPr dirty="0" sz="2000" spc="-5" b="1">
                <a:solidFill>
                  <a:srgbClr val="000066"/>
                </a:solidFill>
                <a:latin typeface="Times New Roman"/>
                <a:cs typeface="Times New Roman"/>
              </a:rPr>
              <a:t>n</a:t>
            </a:r>
            <a:r>
              <a:rPr dirty="0" sz="2000" spc="10" b="1">
                <a:solidFill>
                  <a:srgbClr val="000066"/>
                </a:solidFill>
                <a:latin typeface="Times New Roman"/>
                <a:cs typeface="Times New Roman"/>
              </a:rPr>
              <a:t>a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l  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Database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fast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19824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Data</a:t>
            </a:r>
            <a:r>
              <a:rPr dirty="0" sz="2800" spc="-85"/>
              <a:t> </a:t>
            </a:r>
            <a:r>
              <a:rPr dirty="0" sz="2800" spc="-5"/>
              <a:t>Marts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54178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23520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01700" y="948690"/>
            <a:ext cx="5723890" cy="208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 marR="2106295">
              <a:lnSpc>
                <a:spcPct val="1208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Smaller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warehouses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Spans part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of</a:t>
            </a:r>
            <a:r>
              <a:rPr dirty="0" sz="2400" spc="2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organization</a:t>
            </a:r>
            <a:endParaRPr sz="2400">
              <a:latin typeface="Tahoma"/>
              <a:cs typeface="Tahoma"/>
            </a:endParaRPr>
          </a:p>
          <a:p>
            <a:pPr marL="4635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62915" algn="l"/>
                <a:tab pos="463550" algn="l"/>
              </a:tabLst>
            </a:pPr>
            <a:r>
              <a:rPr dirty="0" sz="2000" spc="-30">
                <a:solidFill>
                  <a:srgbClr val="3F448B"/>
                </a:solidFill>
                <a:latin typeface="Tahoma"/>
                <a:cs typeface="Tahoma"/>
              </a:rPr>
              <a:t>e.g.,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marketing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(customers,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products,</a:t>
            </a:r>
            <a:r>
              <a:rPr dirty="0" sz="20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sales)</a:t>
            </a:r>
            <a:endParaRPr sz="2000">
              <a:latin typeface="Tahoma"/>
              <a:cs typeface="Tahoma"/>
            </a:endParaRPr>
          </a:p>
          <a:p>
            <a:pPr marL="63500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Do not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require enterprise-wide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consensus</a:t>
            </a:r>
            <a:endParaRPr sz="2400">
              <a:latin typeface="Tahoma"/>
              <a:cs typeface="Tahoma"/>
            </a:endParaRPr>
          </a:p>
          <a:p>
            <a:pPr marL="4635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62915" algn="l"/>
                <a:tab pos="4635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but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long term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integration</a:t>
            </a:r>
            <a:r>
              <a:rPr dirty="0" sz="2000" spc="-3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problems?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87426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Combining Architectures</a:t>
            </a:r>
            <a:r>
              <a:rPr dirty="0" sz="2800" spc="-90"/>
              <a:t> </a:t>
            </a:r>
            <a:r>
              <a:rPr dirty="0" sz="2800"/>
              <a:t>II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045970" y="5831840"/>
            <a:ext cx="20231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solidFill>
                  <a:srgbClr val="000066"/>
                </a:solidFill>
                <a:latin typeface="Times New Roman"/>
                <a:cs typeface="Times New Roman"/>
              </a:rPr>
              <a:t>Multidim.</a:t>
            </a:r>
            <a:r>
              <a:rPr dirty="0" sz="2000" spc="-25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Storage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585970" y="4437379"/>
            <a:ext cx="1442720" cy="802640"/>
            <a:chOff x="4585970" y="4437379"/>
            <a:chExt cx="1442720" cy="802640"/>
          </a:xfrm>
        </p:grpSpPr>
        <p:sp>
          <p:nvSpPr>
            <p:cNvPr id="5" name="object 5"/>
            <p:cNvSpPr/>
            <p:nvPr/>
          </p:nvSpPr>
          <p:spPr>
            <a:xfrm>
              <a:off x="4585970" y="4966969"/>
              <a:ext cx="1442720" cy="273050"/>
            </a:xfrm>
            <a:custGeom>
              <a:avLst/>
              <a:gdLst/>
              <a:ahLst/>
              <a:cxnLst/>
              <a:rect l="l" t="t" r="r" b="b"/>
              <a:pathLst>
                <a:path w="1442720" h="273050">
                  <a:moveTo>
                    <a:pt x="721359" y="0"/>
                  </a:moveTo>
                  <a:lnTo>
                    <a:pt x="647751" y="702"/>
                  </a:lnTo>
                  <a:lnTo>
                    <a:pt x="576235" y="2765"/>
                  </a:lnTo>
                  <a:lnTo>
                    <a:pt x="507178" y="6119"/>
                  </a:lnTo>
                  <a:lnTo>
                    <a:pt x="440947" y="10695"/>
                  </a:lnTo>
                  <a:lnTo>
                    <a:pt x="377909" y="16425"/>
                  </a:lnTo>
                  <a:lnTo>
                    <a:pt x="318430" y="23239"/>
                  </a:lnTo>
                  <a:lnTo>
                    <a:pt x="262876" y="31069"/>
                  </a:lnTo>
                  <a:lnTo>
                    <a:pt x="211613" y="39846"/>
                  </a:lnTo>
                  <a:lnTo>
                    <a:pt x="165009" y="49501"/>
                  </a:lnTo>
                  <a:lnTo>
                    <a:pt x="123430" y="59965"/>
                  </a:lnTo>
                  <a:lnTo>
                    <a:pt x="56812" y="83046"/>
                  </a:lnTo>
                  <a:lnTo>
                    <a:pt x="14691" y="108537"/>
                  </a:lnTo>
                  <a:lnTo>
                    <a:pt x="0" y="135889"/>
                  </a:lnTo>
                  <a:lnTo>
                    <a:pt x="3734" y="149987"/>
                  </a:lnTo>
                  <a:lnTo>
                    <a:pt x="32506" y="176843"/>
                  </a:lnTo>
                  <a:lnTo>
                    <a:pt x="87242" y="201467"/>
                  </a:lnTo>
                  <a:lnTo>
                    <a:pt x="165009" y="223322"/>
                  </a:lnTo>
                  <a:lnTo>
                    <a:pt x="211613" y="233044"/>
                  </a:lnTo>
                  <a:lnTo>
                    <a:pt x="262876" y="241874"/>
                  </a:lnTo>
                  <a:lnTo>
                    <a:pt x="318430" y="249743"/>
                  </a:lnTo>
                  <a:lnTo>
                    <a:pt x="377909" y="256585"/>
                  </a:lnTo>
                  <a:lnTo>
                    <a:pt x="440947" y="262334"/>
                  </a:lnTo>
                  <a:lnTo>
                    <a:pt x="507178" y="266922"/>
                  </a:lnTo>
                  <a:lnTo>
                    <a:pt x="576235" y="270281"/>
                  </a:lnTo>
                  <a:lnTo>
                    <a:pt x="647751" y="272346"/>
                  </a:lnTo>
                  <a:lnTo>
                    <a:pt x="721359" y="273049"/>
                  </a:lnTo>
                  <a:lnTo>
                    <a:pt x="795178" y="272346"/>
                  </a:lnTo>
                  <a:lnTo>
                    <a:pt x="866849" y="270281"/>
                  </a:lnTo>
                  <a:lnTo>
                    <a:pt x="936012" y="266922"/>
                  </a:lnTo>
                  <a:lnTo>
                    <a:pt x="1002307" y="262334"/>
                  </a:lnTo>
                  <a:lnTo>
                    <a:pt x="1065373" y="256585"/>
                  </a:lnTo>
                  <a:lnTo>
                    <a:pt x="1124847" y="249743"/>
                  </a:lnTo>
                  <a:lnTo>
                    <a:pt x="1180371" y="241874"/>
                  </a:lnTo>
                  <a:lnTo>
                    <a:pt x="1231582" y="233044"/>
                  </a:lnTo>
                  <a:lnTo>
                    <a:pt x="1278120" y="223322"/>
                  </a:lnTo>
                  <a:lnTo>
                    <a:pt x="1319624" y="212774"/>
                  </a:lnTo>
                  <a:lnTo>
                    <a:pt x="1386085" y="189468"/>
                  </a:lnTo>
                  <a:lnTo>
                    <a:pt x="1428080" y="163661"/>
                  </a:lnTo>
                  <a:lnTo>
                    <a:pt x="1442719" y="135889"/>
                  </a:lnTo>
                  <a:lnTo>
                    <a:pt x="1438999" y="122015"/>
                  </a:lnTo>
                  <a:lnTo>
                    <a:pt x="1410321" y="95525"/>
                  </a:lnTo>
                  <a:lnTo>
                    <a:pt x="1355733" y="71169"/>
                  </a:lnTo>
                  <a:lnTo>
                    <a:pt x="1278120" y="49501"/>
                  </a:lnTo>
                  <a:lnTo>
                    <a:pt x="1231582" y="39846"/>
                  </a:lnTo>
                  <a:lnTo>
                    <a:pt x="1180371" y="31069"/>
                  </a:lnTo>
                  <a:lnTo>
                    <a:pt x="1124847" y="23239"/>
                  </a:lnTo>
                  <a:lnTo>
                    <a:pt x="1065373" y="16425"/>
                  </a:lnTo>
                  <a:lnTo>
                    <a:pt x="1002307" y="10695"/>
                  </a:lnTo>
                  <a:lnTo>
                    <a:pt x="936012" y="6119"/>
                  </a:lnTo>
                  <a:lnTo>
                    <a:pt x="866849" y="2765"/>
                  </a:lnTo>
                  <a:lnTo>
                    <a:pt x="795178" y="702"/>
                  </a:lnTo>
                  <a:lnTo>
                    <a:pt x="721359" y="0"/>
                  </a:lnTo>
                  <a:close/>
                </a:path>
              </a:pathLst>
            </a:custGeom>
            <a:solidFill>
              <a:srgbClr val="00C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246370" y="4450079"/>
              <a:ext cx="152400" cy="681990"/>
            </a:xfrm>
            <a:custGeom>
              <a:avLst/>
              <a:gdLst/>
              <a:ahLst/>
              <a:cxnLst/>
              <a:rect l="l" t="t" r="r" b="b"/>
              <a:pathLst>
                <a:path w="152400" h="681989">
                  <a:moveTo>
                    <a:pt x="152400" y="529590"/>
                  </a:moveTo>
                  <a:lnTo>
                    <a:pt x="101600" y="529590"/>
                  </a:lnTo>
                  <a:lnTo>
                    <a:pt x="101600" y="0"/>
                  </a:lnTo>
                  <a:lnTo>
                    <a:pt x="48260" y="0"/>
                  </a:lnTo>
                  <a:lnTo>
                    <a:pt x="48260" y="529590"/>
                  </a:lnTo>
                  <a:lnTo>
                    <a:pt x="0" y="529590"/>
                  </a:lnTo>
                  <a:lnTo>
                    <a:pt x="77470" y="681990"/>
                  </a:lnTo>
                  <a:lnTo>
                    <a:pt x="152400" y="529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234940" y="4437379"/>
              <a:ext cx="151130" cy="681990"/>
            </a:xfrm>
            <a:custGeom>
              <a:avLst/>
              <a:gdLst/>
              <a:ahLst/>
              <a:cxnLst/>
              <a:rect l="l" t="t" r="r" b="b"/>
              <a:pathLst>
                <a:path w="151129" h="681989">
                  <a:moveTo>
                    <a:pt x="151130" y="529590"/>
                  </a:moveTo>
                  <a:lnTo>
                    <a:pt x="101320" y="530009"/>
                  </a:lnTo>
                  <a:lnTo>
                    <a:pt x="96520" y="0"/>
                  </a:lnTo>
                  <a:lnTo>
                    <a:pt x="46990" y="0"/>
                  </a:lnTo>
                  <a:lnTo>
                    <a:pt x="50596" y="530440"/>
                  </a:lnTo>
                  <a:lnTo>
                    <a:pt x="0" y="530860"/>
                  </a:lnTo>
                  <a:lnTo>
                    <a:pt x="76200" y="681990"/>
                  </a:lnTo>
                  <a:lnTo>
                    <a:pt x="151130" y="52959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4833680" y="5295960"/>
            <a:ext cx="904240" cy="424180"/>
            <a:chOff x="4833680" y="5295960"/>
            <a:chExt cx="904240" cy="424180"/>
          </a:xfrm>
        </p:grpSpPr>
        <p:sp>
          <p:nvSpPr>
            <p:cNvPr id="9" name="object 9"/>
            <p:cNvSpPr/>
            <p:nvPr/>
          </p:nvSpPr>
          <p:spPr>
            <a:xfrm>
              <a:off x="5718810" y="5299710"/>
              <a:ext cx="13970" cy="78740"/>
            </a:xfrm>
            <a:custGeom>
              <a:avLst/>
              <a:gdLst/>
              <a:ahLst/>
              <a:cxnLst/>
              <a:rect l="l" t="t" r="r" b="b"/>
              <a:pathLst>
                <a:path w="13970" h="78739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13970" y="787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00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7111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298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7035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3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69721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599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56895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7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6819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8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67562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A9A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6680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0B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6603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D9BF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65403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F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56464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0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56387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29CF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63244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4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56248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59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6172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7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61085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89EF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6032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A9E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5956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1C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58926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1D9F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5816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1F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55740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1A0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5664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2A0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556005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4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55524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5A1F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55448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7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553846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9A2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5308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AA2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5232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2CA3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551687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2EA3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55092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2F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55016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1A4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549528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3A4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54876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4A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54800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6A5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547369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7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54660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9A6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54584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BA6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545210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3CA7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54444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3EA7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54368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3FA8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54292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1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542289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3A8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54152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4A9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54076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6A9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540130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8AA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53936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9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53860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4BAA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537971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4CAB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53720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4EAB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53644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0ACE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535812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1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53505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3AC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53428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5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533653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6AD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53289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8AE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53212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9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531494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5BAE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53073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5D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52997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5EAF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529335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0B0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52857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2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52781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3B0E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5264150" y="5299710"/>
              <a:ext cx="13970" cy="78740"/>
            </a:xfrm>
            <a:custGeom>
              <a:avLst/>
              <a:gdLst/>
              <a:ahLst/>
              <a:cxnLst/>
              <a:rect l="l" t="t" r="r" b="b"/>
              <a:pathLst>
                <a:path w="13970" h="78739">
                  <a:moveTo>
                    <a:pt x="13970" y="0"/>
                  </a:moveTo>
                  <a:lnTo>
                    <a:pt x="6350" y="0"/>
                  </a:lnTo>
                  <a:lnTo>
                    <a:pt x="0" y="0"/>
                  </a:lnTo>
                  <a:lnTo>
                    <a:pt x="0" y="78740"/>
                  </a:lnTo>
                  <a:lnTo>
                    <a:pt x="6350" y="78740"/>
                  </a:lnTo>
                  <a:lnTo>
                    <a:pt x="13970" y="78740"/>
                  </a:lnTo>
                  <a:lnTo>
                    <a:pt x="13970" y="0"/>
                  </a:lnTo>
                  <a:close/>
                </a:path>
              </a:pathLst>
            </a:custGeom>
            <a:solidFill>
              <a:srgbClr val="66B1E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52565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8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52489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A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524255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6BB2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52349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6D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52273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6FB3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522096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0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52133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2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52057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3B4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519937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5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51917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7B5E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51841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8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517778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AB6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51701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7CB6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51625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7D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515619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7FB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51485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0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51409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2B8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513460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4B8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51269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5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51193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7B9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511301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9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51053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ABAD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50977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8CBA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509142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8DBB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50838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8FBB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50761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1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506983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2BC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50622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4BC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50545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6BDD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50469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7BD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504062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9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50330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ABED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50253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9CBE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501903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9EBF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50114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9FBF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50037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1C0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499744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3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/>
            <p:cNvSpPr/>
            <p:nvPr/>
          </p:nvSpPr>
          <p:spPr>
            <a:xfrm>
              <a:off x="49898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4C0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/>
            <p:cNvSpPr/>
            <p:nvPr/>
          </p:nvSpPr>
          <p:spPr>
            <a:xfrm>
              <a:off x="498220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6C1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497585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7C1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49682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9C2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496061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AB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495426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ACC2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49466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AEC3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493902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0C3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493267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1C4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49250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3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491743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4C4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491108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6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49034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8C5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489584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9C6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488949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B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488187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DC6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487425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E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486790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0C7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486028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C1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485266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19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19" y="78739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C3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4846319" y="5299710"/>
              <a:ext cx="6350" cy="78740"/>
            </a:xfrm>
            <a:custGeom>
              <a:avLst/>
              <a:gdLst/>
              <a:ahLst/>
              <a:cxnLst/>
              <a:rect l="l" t="t" r="r" b="b"/>
              <a:pathLst>
                <a:path w="6350" h="78739">
                  <a:moveTo>
                    <a:pt x="635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6350" y="7873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C5C8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4838699" y="5299710"/>
              <a:ext cx="7620" cy="78740"/>
            </a:xfrm>
            <a:custGeom>
              <a:avLst/>
              <a:gdLst/>
              <a:ahLst/>
              <a:cxnLst/>
              <a:rect l="l" t="t" r="r" b="b"/>
              <a:pathLst>
                <a:path w="7620" h="78739">
                  <a:moveTo>
                    <a:pt x="7620" y="0"/>
                  </a:moveTo>
                  <a:lnTo>
                    <a:pt x="0" y="0"/>
                  </a:lnTo>
                  <a:lnTo>
                    <a:pt x="0" y="78739"/>
                  </a:lnTo>
                  <a:lnTo>
                    <a:pt x="7620" y="787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C6C9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4839969" y="530225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445769" y="74930"/>
                  </a:moveTo>
                  <a:lnTo>
                    <a:pt x="0" y="74930"/>
                  </a:lnTo>
                  <a:lnTo>
                    <a:pt x="0" y="0"/>
                  </a:lnTo>
                  <a:lnTo>
                    <a:pt x="891539" y="0"/>
                  </a:lnTo>
                  <a:lnTo>
                    <a:pt x="891539" y="74930"/>
                  </a:lnTo>
                  <a:lnTo>
                    <a:pt x="445769" y="749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4839969" y="538607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891539" y="0"/>
                  </a:moveTo>
                  <a:lnTo>
                    <a:pt x="0" y="0"/>
                  </a:lnTo>
                  <a:lnTo>
                    <a:pt x="0" y="74929"/>
                  </a:lnTo>
                  <a:lnTo>
                    <a:pt x="891539" y="74929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4839969" y="538607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445769" y="74929"/>
                  </a:moveTo>
                  <a:lnTo>
                    <a:pt x="0" y="74929"/>
                  </a:lnTo>
                  <a:lnTo>
                    <a:pt x="0" y="0"/>
                  </a:lnTo>
                  <a:lnTo>
                    <a:pt x="891539" y="0"/>
                  </a:lnTo>
                  <a:lnTo>
                    <a:pt x="891539" y="74929"/>
                  </a:lnTo>
                  <a:lnTo>
                    <a:pt x="445769" y="74929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4839969" y="546735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891539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891539" y="7493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4839969" y="546735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445769" y="74930"/>
                  </a:moveTo>
                  <a:lnTo>
                    <a:pt x="0" y="74930"/>
                  </a:lnTo>
                  <a:lnTo>
                    <a:pt x="0" y="0"/>
                  </a:lnTo>
                  <a:lnTo>
                    <a:pt x="891539" y="0"/>
                  </a:lnTo>
                  <a:lnTo>
                    <a:pt x="891539" y="74930"/>
                  </a:lnTo>
                  <a:lnTo>
                    <a:pt x="445769" y="749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4839969" y="5549900"/>
              <a:ext cx="891540" cy="76200"/>
            </a:xfrm>
            <a:custGeom>
              <a:avLst/>
              <a:gdLst/>
              <a:ahLst/>
              <a:cxnLst/>
              <a:rect l="l" t="t" r="r" b="b"/>
              <a:pathLst>
                <a:path w="891539" h="76200">
                  <a:moveTo>
                    <a:pt x="891539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891539" y="7620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4839969" y="5549900"/>
              <a:ext cx="891540" cy="76200"/>
            </a:xfrm>
            <a:custGeom>
              <a:avLst/>
              <a:gdLst/>
              <a:ahLst/>
              <a:cxnLst/>
              <a:rect l="l" t="t" r="r" b="b"/>
              <a:pathLst>
                <a:path w="891539" h="76200">
                  <a:moveTo>
                    <a:pt x="445769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891539" y="0"/>
                  </a:lnTo>
                  <a:lnTo>
                    <a:pt x="891539" y="76200"/>
                  </a:lnTo>
                  <a:lnTo>
                    <a:pt x="445769" y="762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4839969" y="5634990"/>
              <a:ext cx="891540" cy="74930"/>
            </a:xfrm>
            <a:custGeom>
              <a:avLst/>
              <a:gdLst/>
              <a:ahLst/>
              <a:cxnLst/>
              <a:rect l="l" t="t" r="r" b="b"/>
              <a:pathLst>
                <a:path w="891539" h="74929">
                  <a:moveTo>
                    <a:pt x="891539" y="0"/>
                  </a:moveTo>
                  <a:lnTo>
                    <a:pt x="0" y="0"/>
                  </a:lnTo>
                  <a:lnTo>
                    <a:pt x="0" y="74930"/>
                  </a:lnTo>
                  <a:lnTo>
                    <a:pt x="891539" y="7493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4839969" y="5380990"/>
              <a:ext cx="891540" cy="332740"/>
            </a:xfrm>
            <a:custGeom>
              <a:avLst/>
              <a:gdLst/>
              <a:ahLst/>
              <a:cxnLst/>
              <a:rect l="l" t="t" r="r" b="b"/>
              <a:pathLst>
                <a:path w="891539" h="332739">
                  <a:moveTo>
                    <a:pt x="445769" y="328930"/>
                  </a:moveTo>
                  <a:lnTo>
                    <a:pt x="0" y="328930"/>
                  </a:lnTo>
                  <a:lnTo>
                    <a:pt x="0" y="254000"/>
                  </a:lnTo>
                  <a:lnTo>
                    <a:pt x="891539" y="254000"/>
                  </a:lnTo>
                  <a:lnTo>
                    <a:pt x="891539" y="328930"/>
                  </a:lnTo>
                  <a:lnTo>
                    <a:pt x="445769" y="328930"/>
                  </a:lnTo>
                  <a:close/>
                </a:path>
                <a:path w="891539" h="332739">
                  <a:moveTo>
                    <a:pt x="55879" y="0"/>
                  </a:moveTo>
                  <a:lnTo>
                    <a:pt x="55879" y="332740"/>
                  </a:lnTo>
                </a:path>
                <a:path w="891539" h="332739">
                  <a:moveTo>
                    <a:pt x="115569" y="0"/>
                  </a:moveTo>
                  <a:lnTo>
                    <a:pt x="116839" y="332740"/>
                  </a:lnTo>
                </a:path>
                <a:path w="891539" h="332739">
                  <a:moveTo>
                    <a:pt x="234950" y="0"/>
                  </a:moveTo>
                  <a:lnTo>
                    <a:pt x="236219" y="332740"/>
                  </a:lnTo>
                </a:path>
                <a:path w="891539" h="332739">
                  <a:moveTo>
                    <a:pt x="534669" y="0"/>
                  </a:moveTo>
                  <a:lnTo>
                    <a:pt x="535939" y="332740"/>
                  </a:lnTo>
                </a:path>
                <a:path w="891539" h="332739">
                  <a:moveTo>
                    <a:pt x="655319" y="0"/>
                  </a:moveTo>
                  <a:lnTo>
                    <a:pt x="656589" y="332740"/>
                  </a:lnTo>
                </a:path>
                <a:path w="891539" h="332739">
                  <a:moveTo>
                    <a:pt x="834389" y="0"/>
                  </a:moveTo>
                  <a:lnTo>
                    <a:pt x="835659" y="33274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0" name="object 140"/>
          <p:cNvGrpSpPr/>
          <p:nvPr/>
        </p:nvGrpSpPr>
        <p:grpSpPr>
          <a:xfrm>
            <a:off x="2489260" y="4437379"/>
            <a:ext cx="1153160" cy="1381760"/>
            <a:chOff x="2489260" y="4437379"/>
            <a:chExt cx="1153160" cy="1381760"/>
          </a:xfrm>
        </p:grpSpPr>
        <p:sp>
          <p:nvSpPr>
            <p:cNvPr id="141" name="object 141"/>
            <p:cNvSpPr/>
            <p:nvPr/>
          </p:nvSpPr>
          <p:spPr>
            <a:xfrm>
              <a:off x="2499359" y="5043169"/>
              <a:ext cx="1131570" cy="240029"/>
            </a:xfrm>
            <a:custGeom>
              <a:avLst/>
              <a:gdLst/>
              <a:ahLst/>
              <a:cxnLst/>
              <a:rect l="l" t="t" r="r" b="b"/>
              <a:pathLst>
                <a:path w="1131570" h="240029">
                  <a:moveTo>
                    <a:pt x="566419" y="0"/>
                  </a:moveTo>
                  <a:lnTo>
                    <a:pt x="495449" y="949"/>
                  </a:lnTo>
                  <a:lnTo>
                    <a:pt x="427086" y="3720"/>
                  </a:lnTo>
                  <a:lnTo>
                    <a:pt x="361866" y="8194"/>
                  </a:lnTo>
                  <a:lnTo>
                    <a:pt x="300322" y="14252"/>
                  </a:lnTo>
                  <a:lnTo>
                    <a:pt x="242989" y="21778"/>
                  </a:lnTo>
                  <a:lnTo>
                    <a:pt x="190400" y="30653"/>
                  </a:lnTo>
                  <a:lnTo>
                    <a:pt x="143090" y="40759"/>
                  </a:lnTo>
                  <a:lnTo>
                    <a:pt x="101594" y="51979"/>
                  </a:lnTo>
                  <a:lnTo>
                    <a:pt x="38176" y="77286"/>
                  </a:lnTo>
                  <a:lnTo>
                    <a:pt x="4419" y="105632"/>
                  </a:lnTo>
                  <a:lnTo>
                    <a:pt x="0" y="120649"/>
                  </a:lnTo>
                  <a:lnTo>
                    <a:pt x="4419" y="135646"/>
                  </a:lnTo>
                  <a:lnTo>
                    <a:pt x="38176" y="163841"/>
                  </a:lnTo>
                  <a:lnTo>
                    <a:pt x="101594" y="188901"/>
                  </a:lnTo>
                  <a:lnTo>
                    <a:pt x="143090" y="199978"/>
                  </a:lnTo>
                  <a:lnTo>
                    <a:pt x="190400" y="209938"/>
                  </a:lnTo>
                  <a:lnTo>
                    <a:pt x="242989" y="218670"/>
                  </a:lnTo>
                  <a:lnTo>
                    <a:pt x="300322" y="226064"/>
                  </a:lnTo>
                  <a:lnTo>
                    <a:pt x="361866" y="232007"/>
                  </a:lnTo>
                  <a:lnTo>
                    <a:pt x="427086" y="236390"/>
                  </a:lnTo>
                  <a:lnTo>
                    <a:pt x="495449" y="239101"/>
                  </a:lnTo>
                  <a:lnTo>
                    <a:pt x="566419" y="240029"/>
                  </a:lnTo>
                  <a:lnTo>
                    <a:pt x="637369" y="239101"/>
                  </a:lnTo>
                  <a:lnTo>
                    <a:pt x="705672" y="236390"/>
                  </a:lnTo>
                  <a:lnTo>
                    <a:pt x="770802" y="232007"/>
                  </a:lnTo>
                  <a:lnTo>
                    <a:pt x="832230" y="226064"/>
                  </a:lnTo>
                  <a:lnTo>
                    <a:pt x="889431" y="218670"/>
                  </a:lnTo>
                  <a:lnTo>
                    <a:pt x="941877" y="209938"/>
                  </a:lnTo>
                  <a:lnTo>
                    <a:pt x="989040" y="199978"/>
                  </a:lnTo>
                  <a:lnTo>
                    <a:pt x="1030394" y="188901"/>
                  </a:lnTo>
                  <a:lnTo>
                    <a:pt x="1093565" y="163841"/>
                  </a:lnTo>
                  <a:lnTo>
                    <a:pt x="1127171" y="135646"/>
                  </a:lnTo>
                  <a:lnTo>
                    <a:pt x="1131569" y="120649"/>
                  </a:lnTo>
                  <a:lnTo>
                    <a:pt x="1127171" y="105632"/>
                  </a:lnTo>
                  <a:lnTo>
                    <a:pt x="1093565" y="77286"/>
                  </a:lnTo>
                  <a:lnTo>
                    <a:pt x="1030394" y="51979"/>
                  </a:lnTo>
                  <a:lnTo>
                    <a:pt x="989040" y="40759"/>
                  </a:lnTo>
                  <a:lnTo>
                    <a:pt x="941877" y="30653"/>
                  </a:lnTo>
                  <a:lnTo>
                    <a:pt x="889431" y="21778"/>
                  </a:lnTo>
                  <a:lnTo>
                    <a:pt x="832230" y="14252"/>
                  </a:lnTo>
                  <a:lnTo>
                    <a:pt x="770802" y="8194"/>
                  </a:lnTo>
                  <a:lnTo>
                    <a:pt x="705672" y="3720"/>
                  </a:lnTo>
                  <a:lnTo>
                    <a:pt x="637369" y="949"/>
                  </a:lnTo>
                  <a:lnTo>
                    <a:pt x="566419" y="0"/>
                  </a:lnTo>
                  <a:close/>
                </a:path>
              </a:pathLst>
            </a:custGeom>
            <a:solidFill>
              <a:srgbClr val="CCFF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2744469" y="5121909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650240" y="0"/>
                  </a:moveTo>
                  <a:lnTo>
                    <a:pt x="161290" y="0"/>
                  </a:lnTo>
                  <a:lnTo>
                    <a:pt x="0" y="162559"/>
                  </a:lnTo>
                  <a:lnTo>
                    <a:pt x="0" y="684529"/>
                  </a:lnTo>
                  <a:lnTo>
                    <a:pt x="486410" y="684529"/>
                  </a:lnTo>
                  <a:lnTo>
                    <a:pt x="650240" y="52196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2744469" y="5121909"/>
              <a:ext cx="650240" cy="684530"/>
            </a:xfrm>
            <a:custGeom>
              <a:avLst/>
              <a:gdLst/>
              <a:ahLst/>
              <a:cxnLst/>
              <a:rect l="l" t="t" r="r" b="b"/>
              <a:pathLst>
                <a:path w="650239" h="684529">
                  <a:moveTo>
                    <a:pt x="0" y="684529"/>
                  </a:moveTo>
                  <a:lnTo>
                    <a:pt x="0" y="162559"/>
                  </a:lnTo>
                  <a:lnTo>
                    <a:pt x="161290" y="0"/>
                  </a:lnTo>
                  <a:lnTo>
                    <a:pt x="650240" y="0"/>
                  </a:lnTo>
                  <a:lnTo>
                    <a:pt x="650240" y="521969"/>
                  </a:lnTo>
                  <a:lnTo>
                    <a:pt x="486410" y="684529"/>
                  </a:lnTo>
                  <a:lnTo>
                    <a:pt x="0" y="68452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2744469" y="5121909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650240" y="0"/>
                  </a:moveTo>
                  <a:lnTo>
                    <a:pt x="161290" y="0"/>
                  </a:lnTo>
                  <a:lnTo>
                    <a:pt x="0" y="162559"/>
                  </a:lnTo>
                  <a:lnTo>
                    <a:pt x="486410" y="162559"/>
                  </a:lnTo>
                  <a:lnTo>
                    <a:pt x="650240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2744469" y="5121909"/>
              <a:ext cx="650240" cy="162560"/>
            </a:xfrm>
            <a:custGeom>
              <a:avLst/>
              <a:gdLst/>
              <a:ahLst/>
              <a:cxnLst/>
              <a:rect l="l" t="t" r="r" b="b"/>
              <a:pathLst>
                <a:path w="650239" h="162560">
                  <a:moveTo>
                    <a:pt x="0" y="162559"/>
                  </a:moveTo>
                  <a:lnTo>
                    <a:pt x="161290" y="0"/>
                  </a:lnTo>
                  <a:lnTo>
                    <a:pt x="650240" y="0"/>
                  </a:lnTo>
                  <a:lnTo>
                    <a:pt x="486410" y="162559"/>
                  </a:lnTo>
                  <a:lnTo>
                    <a:pt x="0" y="162559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3230879" y="5121909"/>
              <a:ext cx="163830" cy="684530"/>
            </a:xfrm>
            <a:custGeom>
              <a:avLst/>
              <a:gdLst/>
              <a:ahLst/>
              <a:cxnLst/>
              <a:rect l="l" t="t" r="r" b="b"/>
              <a:pathLst>
                <a:path w="163829" h="684529">
                  <a:moveTo>
                    <a:pt x="163830" y="0"/>
                  </a:moveTo>
                  <a:lnTo>
                    <a:pt x="0" y="162559"/>
                  </a:lnTo>
                  <a:lnTo>
                    <a:pt x="0" y="684529"/>
                  </a:lnTo>
                  <a:lnTo>
                    <a:pt x="163830" y="521969"/>
                  </a:lnTo>
                  <a:lnTo>
                    <a:pt x="163830" y="0"/>
                  </a:lnTo>
                  <a:close/>
                </a:path>
              </a:pathLst>
            </a:custGeom>
            <a:solidFill>
              <a:srgbClr val="6D6D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2495549" y="5054599"/>
              <a:ext cx="1140460" cy="758190"/>
            </a:xfrm>
            <a:custGeom>
              <a:avLst/>
              <a:gdLst/>
              <a:ahLst/>
              <a:cxnLst/>
              <a:rect l="l" t="t" r="r" b="b"/>
              <a:pathLst>
                <a:path w="1140460" h="758189">
                  <a:moveTo>
                    <a:pt x="735330" y="751840"/>
                  </a:moveTo>
                  <a:lnTo>
                    <a:pt x="735330" y="229869"/>
                  </a:lnTo>
                  <a:lnTo>
                    <a:pt x="899160" y="67310"/>
                  </a:lnTo>
                  <a:lnTo>
                    <a:pt x="899160" y="589280"/>
                  </a:lnTo>
                  <a:lnTo>
                    <a:pt x="735330" y="751840"/>
                  </a:lnTo>
                  <a:close/>
                </a:path>
                <a:path w="1140460" h="758189">
                  <a:moveTo>
                    <a:pt x="347980" y="236219"/>
                  </a:moveTo>
                  <a:lnTo>
                    <a:pt x="487680" y="59689"/>
                  </a:lnTo>
                </a:path>
                <a:path w="1140460" h="758189">
                  <a:moveTo>
                    <a:pt x="556260" y="236219"/>
                  </a:moveTo>
                  <a:lnTo>
                    <a:pt x="695960" y="59689"/>
                  </a:lnTo>
                </a:path>
                <a:path w="1140460" h="758189">
                  <a:moveTo>
                    <a:pt x="660400" y="236219"/>
                  </a:moveTo>
                  <a:lnTo>
                    <a:pt x="801370" y="59689"/>
                  </a:lnTo>
                </a:path>
                <a:path w="1140460" h="758189">
                  <a:moveTo>
                    <a:pt x="764539" y="623569"/>
                  </a:moveTo>
                  <a:lnTo>
                    <a:pt x="902970" y="448309"/>
                  </a:lnTo>
                </a:path>
                <a:path w="1140460" h="758189">
                  <a:moveTo>
                    <a:pt x="764539" y="365759"/>
                  </a:moveTo>
                  <a:lnTo>
                    <a:pt x="902970" y="190500"/>
                  </a:lnTo>
                </a:path>
                <a:path w="1140460" h="758189">
                  <a:moveTo>
                    <a:pt x="764539" y="495300"/>
                  </a:moveTo>
                  <a:lnTo>
                    <a:pt x="902970" y="320040"/>
                  </a:lnTo>
                </a:path>
                <a:path w="1140460" h="758189">
                  <a:moveTo>
                    <a:pt x="453389" y="236219"/>
                  </a:moveTo>
                  <a:lnTo>
                    <a:pt x="591819" y="59689"/>
                  </a:lnTo>
                </a:path>
                <a:path w="1140460" h="758189">
                  <a:moveTo>
                    <a:pt x="347980" y="234950"/>
                  </a:moveTo>
                  <a:lnTo>
                    <a:pt x="349250" y="758190"/>
                  </a:lnTo>
                </a:path>
                <a:path w="1140460" h="758189">
                  <a:moveTo>
                    <a:pt x="453389" y="234950"/>
                  </a:moveTo>
                  <a:lnTo>
                    <a:pt x="454660" y="758190"/>
                  </a:lnTo>
                </a:path>
                <a:path w="1140460" h="758189">
                  <a:moveTo>
                    <a:pt x="556260" y="234950"/>
                  </a:moveTo>
                  <a:lnTo>
                    <a:pt x="558800" y="758190"/>
                  </a:lnTo>
                </a:path>
                <a:path w="1140460" h="758189">
                  <a:moveTo>
                    <a:pt x="660400" y="234950"/>
                  </a:moveTo>
                  <a:lnTo>
                    <a:pt x="661669" y="758190"/>
                  </a:lnTo>
                </a:path>
                <a:path w="1140460" h="758189">
                  <a:moveTo>
                    <a:pt x="801370" y="193040"/>
                  </a:moveTo>
                  <a:lnTo>
                    <a:pt x="802639" y="716280"/>
                  </a:lnTo>
                </a:path>
                <a:path w="1140460" h="758189">
                  <a:moveTo>
                    <a:pt x="834389" y="148589"/>
                  </a:moveTo>
                  <a:lnTo>
                    <a:pt x="835660" y="671830"/>
                  </a:lnTo>
                </a:path>
                <a:path w="1140460" h="758189">
                  <a:moveTo>
                    <a:pt x="869950" y="104139"/>
                  </a:moveTo>
                  <a:lnTo>
                    <a:pt x="871220" y="626110"/>
                  </a:lnTo>
                </a:path>
                <a:path w="1140460" h="758189">
                  <a:moveTo>
                    <a:pt x="765810" y="367030"/>
                  </a:moveTo>
                  <a:lnTo>
                    <a:pt x="242569" y="368300"/>
                  </a:lnTo>
                </a:path>
                <a:path w="1140460" h="758189">
                  <a:moveTo>
                    <a:pt x="765810" y="496569"/>
                  </a:moveTo>
                  <a:lnTo>
                    <a:pt x="242569" y="497840"/>
                  </a:lnTo>
                </a:path>
                <a:path w="1140460" h="758189">
                  <a:moveTo>
                    <a:pt x="765810" y="627380"/>
                  </a:moveTo>
                  <a:lnTo>
                    <a:pt x="242569" y="628650"/>
                  </a:lnTo>
                </a:path>
                <a:path w="1140460" h="758189">
                  <a:moveTo>
                    <a:pt x="800100" y="193040"/>
                  </a:moveTo>
                  <a:lnTo>
                    <a:pt x="274319" y="194309"/>
                  </a:lnTo>
                </a:path>
                <a:path w="1140460" h="758189">
                  <a:moveTo>
                    <a:pt x="834389" y="148589"/>
                  </a:moveTo>
                  <a:lnTo>
                    <a:pt x="311150" y="149860"/>
                  </a:lnTo>
                </a:path>
                <a:path w="1140460" h="758189">
                  <a:moveTo>
                    <a:pt x="871220" y="104139"/>
                  </a:moveTo>
                  <a:lnTo>
                    <a:pt x="346710" y="105410"/>
                  </a:lnTo>
                </a:path>
                <a:path w="1140460" h="758189">
                  <a:moveTo>
                    <a:pt x="556260" y="236219"/>
                  </a:moveTo>
                  <a:lnTo>
                    <a:pt x="556260" y="496569"/>
                  </a:lnTo>
                </a:path>
                <a:path w="1140460" h="758189">
                  <a:moveTo>
                    <a:pt x="556260" y="495300"/>
                  </a:moveTo>
                  <a:lnTo>
                    <a:pt x="760729" y="496569"/>
                  </a:lnTo>
                </a:path>
                <a:path w="1140460" h="758189">
                  <a:moveTo>
                    <a:pt x="830579" y="410209"/>
                  </a:moveTo>
                  <a:lnTo>
                    <a:pt x="759460" y="496569"/>
                  </a:lnTo>
                </a:path>
                <a:path w="1140460" h="758189">
                  <a:moveTo>
                    <a:pt x="829310" y="148589"/>
                  </a:moveTo>
                  <a:lnTo>
                    <a:pt x="830579" y="410209"/>
                  </a:lnTo>
                </a:path>
                <a:path w="1140460" h="758189">
                  <a:moveTo>
                    <a:pt x="624839" y="148589"/>
                  </a:moveTo>
                  <a:lnTo>
                    <a:pt x="829310" y="149860"/>
                  </a:lnTo>
                </a:path>
                <a:path w="1140460" h="758189">
                  <a:moveTo>
                    <a:pt x="626110" y="148589"/>
                  </a:moveTo>
                  <a:lnTo>
                    <a:pt x="554989" y="236219"/>
                  </a:lnTo>
                </a:path>
                <a:path w="1140460" h="758189">
                  <a:moveTo>
                    <a:pt x="570230" y="227330"/>
                  </a:moveTo>
                  <a:lnTo>
                    <a:pt x="498695" y="226445"/>
                  </a:lnTo>
                  <a:lnTo>
                    <a:pt x="429814" y="223861"/>
                  </a:lnTo>
                  <a:lnTo>
                    <a:pt x="364120" y="219682"/>
                  </a:lnTo>
                  <a:lnTo>
                    <a:pt x="302148" y="214011"/>
                  </a:lnTo>
                  <a:lnTo>
                    <a:pt x="244431" y="206953"/>
                  </a:lnTo>
                  <a:lnTo>
                    <a:pt x="191505" y="198611"/>
                  </a:lnTo>
                  <a:lnTo>
                    <a:pt x="143902" y="189091"/>
                  </a:lnTo>
                  <a:lnTo>
                    <a:pt x="102157" y="178495"/>
                  </a:lnTo>
                  <a:lnTo>
                    <a:pt x="38379" y="154494"/>
                  </a:lnTo>
                  <a:lnTo>
                    <a:pt x="4442" y="127441"/>
                  </a:lnTo>
                  <a:lnTo>
                    <a:pt x="0" y="113030"/>
                  </a:lnTo>
                  <a:lnTo>
                    <a:pt x="4442" y="98890"/>
                  </a:lnTo>
                  <a:lnTo>
                    <a:pt x="38379" y="72257"/>
                  </a:lnTo>
                  <a:lnTo>
                    <a:pt x="102157" y="48538"/>
                  </a:lnTo>
                  <a:lnTo>
                    <a:pt x="143902" y="38040"/>
                  </a:lnTo>
                  <a:lnTo>
                    <a:pt x="191505" y="28593"/>
                  </a:lnTo>
                  <a:lnTo>
                    <a:pt x="244431" y="20304"/>
                  </a:lnTo>
                  <a:lnTo>
                    <a:pt x="302148" y="13281"/>
                  </a:lnTo>
                  <a:lnTo>
                    <a:pt x="364120" y="7632"/>
                  </a:lnTo>
                  <a:lnTo>
                    <a:pt x="429814" y="3463"/>
                  </a:lnTo>
                  <a:lnTo>
                    <a:pt x="498695" y="883"/>
                  </a:lnTo>
                  <a:lnTo>
                    <a:pt x="570230" y="0"/>
                  </a:lnTo>
                  <a:lnTo>
                    <a:pt x="641764" y="883"/>
                  </a:lnTo>
                  <a:lnTo>
                    <a:pt x="710645" y="3463"/>
                  </a:lnTo>
                  <a:lnTo>
                    <a:pt x="776339" y="7632"/>
                  </a:lnTo>
                  <a:lnTo>
                    <a:pt x="838311" y="13281"/>
                  </a:lnTo>
                  <a:lnTo>
                    <a:pt x="896028" y="20304"/>
                  </a:lnTo>
                  <a:lnTo>
                    <a:pt x="948954" y="28593"/>
                  </a:lnTo>
                  <a:lnTo>
                    <a:pt x="996557" y="38040"/>
                  </a:lnTo>
                  <a:lnTo>
                    <a:pt x="1038302" y="48538"/>
                  </a:lnTo>
                  <a:lnTo>
                    <a:pt x="1102080" y="72257"/>
                  </a:lnTo>
                  <a:lnTo>
                    <a:pt x="1136017" y="98890"/>
                  </a:lnTo>
                  <a:lnTo>
                    <a:pt x="1140460" y="113030"/>
                  </a:lnTo>
                  <a:lnTo>
                    <a:pt x="1136017" y="127441"/>
                  </a:lnTo>
                  <a:lnTo>
                    <a:pt x="1102080" y="154494"/>
                  </a:lnTo>
                  <a:lnTo>
                    <a:pt x="1038302" y="178495"/>
                  </a:lnTo>
                  <a:lnTo>
                    <a:pt x="996557" y="189091"/>
                  </a:lnTo>
                  <a:lnTo>
                    <a:pt x="948954" y="198611"/>
                  </a:lnTo>
                  <a:lnTo>
                    <a:pt x="896028" y="206953"/>
                  </a:lnTo>
                  <a:lnTo>
                    <a:pt x="838311" y="214011"/>
                  </a:lnTo>
                  <a:lnTo>
                    <a:pt x="776339" y="219682"/>
                  </a:lnTo>
                  <a:lnTo>
                    <a:pt x="710645" y="223861"/>
                  </a:lnTo>
                  <a:lnTo>
                    <a:pt x="641764" y="226445"/>
                  </a:lnTo>
                  <a:lnTo>
                    <a:pt x="570230" y="22733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3040380" y="4450079"/>
              <a:ext cx="152400" cy="681990"/>
            </a:xfrm>
            <a:custGeom>
              <a:avLst/>
              <a:gdLst/>
              <a:ahLst/>
              <a:cxnLst/>
              <a:rect l="l" t="t" r="r" b="b"/>
              <a:pathLst>
                <a:path w="152400" h="681989">
                  <a:moveTo>
                    <a:pt x="152400" y="529590"/>
                  </a:moveTo>
                  <a:lnTo>
                    <a:pt x="101600" y="529590"/>
                  </a:lnTo>
                  <a:lnTo>
                    <a:pt x="101600" y="0"/>
                  </a:lnTo>
                  <a:lnTo>
                    <a:pt x="46990" y="0"/>
                  </a:lnTo>
                  <a:lnTo>
                    <a:pt x="46990" y="529590"/>
                  </a:lnTo>
                  <a:lnTo>
                    <a:pt x="0" y="529590"/>
                  </a:lnTo>
                  <a:lnTo>
                    <a:pt x="77470" y="681990"/>
                  </a:lnTo>
                  <a:lnTo>
                    <a:pt x="152400" y="5295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3027680" y="4437379"/>
              <a:ext cx="152400" cy="681990"/>
            </a:xfrm>
            <a:custGeom>
              <a:avLst/>
              <a:gdLst/>
              <a:ahLst/>
              <a:cxnLst/>
              <a:rect l="l" t="t" r="r" b="b"/>
              <a:pathLst>
                <a:path w="152400" h="681989">
                  <a:moveTo>
                    <a:pt x="152400" y="529590"/>
                  </a:moveTo>
                  <a:lnTo>
                    <a:pt x="101384" y="530021"/>
                  </a:lnTo>
                  <a:lnTo>
                    <a:pt x="97790" y="0"/>
                  </a:lnTo>
                  <a:lnTo>
                    <a:pt x="46990" y="0"/>
                  </a:lnTo>
                  <a:lnTo>
                    <a:pt x="50596" y="530440"/>
                  </a:lnTo>
                  <a:lnTo>
                    <a:pt x="0" y="530860"/>
                  </a:lnTo>
                  <a:lnTo>
                    <a:pt x="77470" y="681990"/>
                  </a:lnTo>
                  <a:lnTo>
                    <a:pt x="152400" y="529590"/>
                  </a:lnTo>
                  <a:close/>
                </a:path>
              </a:pathLst>
            </a:custGeom>
            <a:solidFill>
              <a:srgbClr val="00006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0" name="object 150"/>
          <p:cNvGrpSpPr/>
          <p:nvPr/>
        </p:nvGrpSpPr>
        <p:grpSpPr>
          <a:xfrm>
            <a:off x="3704590" y="1824989"/>
            <a:ext cx="1109980" cy="1151890"/>
            <a:chOff x="3704590" y="1824989"/>
            <a:chExt cx="1109980" cy="1151890"/>
          </a:xfrm>
        </p:grpSpPr>
        <p:sp>
          <p:nvSpPr>
            <p:cNvPr id="151" name="object 151"/>
            <p:cNvSpPr/>
            <p:nvPr/>
          </p:nvSpPr>
          <p:spPr>
            <a:xfrm>
              <a:off x="3707130" y="2573019"/>
              <a:ext cx="1104900" cy="259079"/>
            </a:xfrm>
            <a:custGeom>
              <a:avLst/>
              <a:gdLst/>
              <a:ahLst/>
              <a:cxnLst/>
              <a:rect l="l" t="t" r="r" b="b"/>
              <a:pathLst>
                <a:path w="1104900" h="259080">
                  <a:moveTo>
                    <a:pt x="1104900" y="0"/>
                  </a:moveTo>
                  <a:lnTo>
                    <a:pt x="138430" y="0"/>
                  </a:lnTo>
                  <a:lnTo>
                    <a:pt x="0" y="259079"/>
                  </a:lnTo>
                  <a:lnTo>
                    <a:pt x="1104900" y="259079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D7DF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3705860" y="2570479"/>
              <a:ext cx="1108710" cy="262890"/>
            </a:xfrm>
            <a:custGeom>
              <a:avLst/>
              <a:gdLst/>
              <a:ahLst/>
              <a:cxnLst/>
              <a:rect l="l" t="t" r="r" b="b"/>
              <a:pathLst>
                <a:path w="1108710" h="262889">
                  <a:moveTo>
                    <a:pt x="1107440" y="0"/>
                  </a:moveTo>
                  <a:lnTo>
                    <a:pt x="1106170" y="0"/>
                  </a:lnTo>
                  <a:lnTo>
                    <a:pt x="1104887" y="0"/>
                  </a:lnTo>
                  <a:lnTo>
                    <a:pt x="138430" y="0"/>
                  </a:lnTo>
                  <a:lnTo>
                    <a:pt x="138430" y="1270"/>
                  </a:lnTo>
                  <a:lnTo>
                    <a:pt x="137160" y="1270"/>
                  </a:lnTo>
                  <a:lnTo>
                    <a:pt x="0" y="260350"/>
                  </a:lnTo>
                  <a:lnTo>
                    <a:pt x="0" y="261620"/>
                  </a:lnTo>
                  <a:lnTo>
                    <a:pt x="1270" y="262890"/>
                  </a:lnTo>
                  <a:lnTo>
                    <a:pt x="2540" y="262890"/>
                  </a:lnTo>
                  <a:lnTo>
                    <a:pt x="3213" y="261620"/>
                  </a:lnTo>
                  <a:lnTo>
                    <a:pt x="1104900" y="261620"/>
                  </a:lnTo>
                  <a:lnTo>
                    <a:pt x="1104900" y="259080"/>
                  </a:lnTo>
                  <a:lnTo>
                    <a:pt x="4572" y="259080"/>
                  </a:lnTo>
                  <a:lnTo>
                    <a:pt x="140284" y="5080"/>
                  </a:lnTo>
                  <a:lnTo>
                    <a:pt x="1103630" y="5080"/>
                  </a:lnTo>
                  <a:lnTo>
                    <a:pt x="1104887" y="5080"/>
                  </a:lnTo>
                  <a:lnTo>
                    <a:pt x="1106170" y="5080"/>
                  </a:lnTo>
                  <a:lnTo>
                    <a:pt x="1106170" y="3810"/>
                  </a:lnTo>
                  <a:lnTo>
                    <a:pt x="1106170" y="2540"/>
                  </a:lnTo>
                  <a:lnTo>
                    <a:pt x="1107440" y="2540"/>
                  </a:lnTo>
                  <a:lnTo>
                    <a:pt x="1107440" y="0"/>
                  </a:lnTo>
                  <a:close/>
                </a:path>
                <a:path w="1108710" h="262889">
                  <a:moveTo>
                    <a:pt x="1108710" y="261620"/>
                  </a:moveTo>
                  <a:lnTo>
                    <a:pt x="1106170" y="262890"/>
                  </a:lnTo>
                  <a:lnTo>
                    <a:pt x="1107440" y="262890"/>
                  </a:lnTo>
                  <a:lnTo>
                    <a:pt x="1108710" y="261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3707130" y="2832100"/>
              <a:ext cx="1104900" cy="109220"/>
            </a:xfrm>
            <a:custGeom>
              <a:avLst/>
              <a:gdLst/>
              <a:ahLst/>
              <a:cxnLst/>
              <a:rect l="l" t="t" r="r" b="b"/>
              <a:pathLst>
                <a:path w="1104900" h="109219">
                  <a:moveTo>
                    <a:pt x="1104900" y="0"/>
                  </a:moveTo>
                  <a:lnTo>
                    <a:pt x="0" y="0"/>
                  </a:lnTo>
                  <a:lnTo>
                    <a:pt x="0" y="109220"/>
                  </a:lnTo>
                  <a:lnTo>
                    <a:pt x="1104900" y="109220"/>
                  </a:lnTo>
                  <a:lnTo>
                    <a:pt x="1104900" y="0"/>
                  </a:lnTo>
                  <a:close/>
                </a:path>
              </a:pathLst>
            </a:custGeom>
            <a:solidFill>
              <a:srgbClr val="3E66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3704577" y="2573019"/>
              <a:ext cx="1110615" cy="370840"/>
            </a:xfrm>
            <a:custGeom>
              <a:avLst/>
              <a:gdLst/>
              <a:ahLst/>
              <a:cxnLst/>
              <a:rect l="l" t="t" r="r" b="b"/>
              <a:pathLst>
                <a:path w="1110614" h="370839">
                  <a:moveTo>
                    <a:pt x="1109992" y="0"/>
                  </a:moveTo>
                  <a:lnTo>
                    <a:pt x="1104900" y="0"/>
                  </a:lnTo>
                  <a:lnTo>
                    <a:pt x="1104900" y="256540"/>
                  </a:lnTo>
                  <a:lnTo>
                    <a:pt x="1104900" y="260350"/>
                  </a:lnTo>
                  <a:lnTo>
                    <a:pt x="1104900" y="365760"/>
                  </a:lnTo>
                  <a:lnTo>
                    <a:pt x="5092" y="365760"/>
                  </a:lnTo>
                  <a:lnTo>
                    <a:pt x="5092" y="260350"/>
                  </a:lnTo>
                  <a:lnTo>
                    <a:pt x="1104900" y="260350"/>
                  </a:lnTo>
                  <a:lnTo>
                    <a:pt x="1104900" y="256540"/>
                  </a:lnTo>
                  <a:lnTo>
                    <a:pt x="2552" y="256540"/>
                  </a:lnTo>
                  <a:lnTo>
                    <a:pt x="1282" y="256540"/>
                  </a:lnTo>
                  <a:lnTo>
                    <a:pt x="12" y="259080"/>
                  </a:lnTo>
                  <a:lnTo>
                    <a:pt x="0" y="370840"/>
                  </a:lnTo>
                  <a:lnTo>
                    <a:pt x="2552" y="370840"/>
                  </a:lnTo>
                  <a:lnTo>
                    <a:pt x="5092" y="370840"/>
                  </a:lnTo>
                  <a:lnTo>
                    <a:pt x="1108722" y="370840"/>
                  </a:lnTo>
                  <a:lnTo>
                    <a:pt x="1108722" y="368300"/>
                  </a:lnTo>
                  <a:lnTo>
                    <a:pt x="1109992" y="368300"/>
                  </a:lnTo>
                  <a:lnTo>
                    <a:pt x="1109992" y="259080"/>
                  </a:lnTo>
                  <a:lnTo>
                    <a:pt x="11099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4076700" y="1950719"/>
              <a:ext cx="704850" cy="537210"/>
            </a:xfrm>
            <a:custGeom>
              <a:avLst/>
              <a:gdLst/>
              <a:ahLst/>
              <a:cxnLst/>
              <a:rect l="l" t="t" r="r" b="b"/>
              <a:pathLst>
                <a:path w="704850" h="537210">
                  <a:moveTo>
                    <a:pt x="704850" y="13970"/>
                  </a:moveTo>
                  <a:lnTo>
                    <a:pt x="703580" y="10160"/>
                  </a:lnTo>
                  <a:lnTo>
                    <a:pt x="701040" y="5080"/>
                  </a:lnTo>
                  <a:lnTo>
                    <a:pt x="698500" y="3810"/>
                  </a:lnTo>
                  <a:lnTo>
                    <a:pt x="695960" y="1270"/>
                  </a:lnTo>
                  <a:lnTo>
                    <a:pt x="692150" y="1270"/>
                  </a:lnTo>
                  <a:lnTo>
                    <a:pt x="689610" y="0"/>
                  </a:lnTo>
                  <a:lnTo>
                    <a:pt x="685800" y="0"/>
                  </a:lnTo>
                  <a:lnTo>
                    <a:pt x="685800" y="33020"/>
                  </a:lnTo>
                  <a:lnTo>
                    <a:pt x="685800" y="496570"/>
                  </a:lnTo>
                  <a:lnTo>
                    <a:pt x="684530" y="500380"/>
                  </a:lnTo>
                  <a:lnTo>
                    <a:pt x="684530" y="504190"/>
                  </a:lnTo>
                  <a:lnTo>
                    <a:pt x="68326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1830" y="516890"/>
                  </a:lnTo>
                  <a:lnTo>
                    <a:pt x="31750" y="516890"/>
                  </a:lnTo>
                  <a:lnTo>
                    <a:pt x="29210" y="515620"/>
                  </a:lnTo>
                  <a:lnTo>
                    <a:pt x="25400" y="513080"/>
                  </a:lnTo>
                  <a:lnTo>
                    <a:pt x="22860" y="511810"/>
                  </a:lnTo>
                  <a:lnTo>
                    <a:pt x="19050" y="500380"/>
                  </a:lnTo>
                  <a:lnTo>
                    <a:pt x="19050" y="33020"/>
                  </a:lnTo>
                  <a:lnTo>
                    <a:pt x="20320" y="30480"/>
                  </a:lnTo>
                  <a:lnTo>
                    <a:pt x="20320" y="26670"/>
                  </a:lnTo>
                  <a:lnTo>
                    <a:pt x="21590" y="25400"/>
                  </a:lnTo>
                  <a:lnTo>
                    <a:pt x="24130" y="22860"/>
                  </a:lnTo>
                  <a:lnTo>
                    <a:pt x="26670" y="22860"/>
                  </a:lnTo>
                  <a:lnTo>
                    <a:pt x="29210" y="21590"/>
                  </a:lnTo>
                  <a:lnTo>
                    <a:pt x="674370" y="21590"/>
                  </a:lnTo>
                  <a:lnTo>
                    <a:pt x="678180" y="22860"/>
                  </a:lnTo>
                  <a:lnTo>
                    <a:pt x="679450" y="22860"/>
                  </a:lnTo>
                  <a:lnTo>
                    <a:pt x="681990" y="25400"/>
                  </a:lnTo>
                  <a:lnTo>
                    <a:pt x="683260" y="26670"/>
                  </a:lnTo>
                  <a:lnTo>
                    <a:pt x="684530" y="30480"/>
                  </a:lnTo>
                  <a:lnTo>
                    <a:pt x="685800" y="33020"/>
                  </a:lnTo>
                  <a:lnTo>
                    <a:pt x="685800" y="0"/>
                  </a:lnTo>
                  <a:lnTo>
                    <a:pt x="1524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6350" y="3810"/>
                  </a:lnTo>
                  <a:lnTo>
                    <a:pt x="3810" y="5080"/>
                  </a:lnTo>
                  <a:lnTo>
                    <a:pt x="0" y="16510"/>
                  </a:lnTo>
                  <a:lnTo>
                    <a:pt x="0" y="515620"/>
                  </a:lnTo>
                  <a:lnTo>
                    <a:pt x="1270" y="519430"/>
                  </a:lnTo>
                  <a:lnTo>
                    <a:pt x="1270" y="523240"/>
                  </a:lnTo>
                  <a:lnTo>
                    <a:pt x="6350" y="530860"/>
                  </a:lnTo>
                  <a:lnTo>
                    <a:pt x="8890" y="534670"/>
                  </a:lnTo>
                  <a:lnTo>
                    <a:pt x="11430" y="535940"/>
                  </a:lnTo>
                  <a:lnTo>
                    <a:pt x="15240" y="537210"/>
                  </a:lnTo>
                  <a:lnTo>
                    <a:pt x="689610" y="537210"/>
                  </a:lnTo>
                  <a:lnTo>
                    <a:pt x="693420" y="535940"/>
                  </a:lnTo>
                  <a:lnTo>
                    <a:pt x="695960" y="533400"/>
                  </a:lnTo>
                  <a:lnTo>
                    <a:pt x="699770" y="530860"/>
                  </a:lnTo>
                  <a:lnTo>
                    <a:pt x="702310" y="527050"/>
                  </a:lnTo>
                  <a:lnTo>
                    <a:pt x="704850" y="519430"/>
                  </a:lnTo>
                  <a:lnTo>
                    <a:pt x="704850" y="1397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4095750" y="1972309"/>
              <a:ext cx="666750" cy="495300"/>
            </a:xfrm>
            <a:custGeom>
              <a:avLst/>
              <a:gdLst/>
              <a:ahLst/>
              <a:cxnLst/>
              <a:rect l="l" t="t" r="r" b="b"/>
              <a:pathLst>
                <a:path w="666750" h="495300">
                  <a:moveTo>
                    <a:pt x="666750" y="11430"/>
                  </a:moveTo>
                  <a:lnTo>
                    <a:pt x="665480" y="8890"/>
                  </a:lnTo>
                  <a:lnTo>
                    <a:pt x="664210" y="5080"/>
                  </a:lnTo>
                  <a:lnTo>
                    <a:pt x="662940" y="3810"/>
                  </a:lnTo>
                  <a:lnTo>
                    <a:pt x="660400" y="1270"/>
                  </a:lnTo>
                  <a:lnTo>
                    <a:pt x="659130" y="1270"/>
                  </a:lnTo>
                  <a:lnTo>
                    <a:pt x="655320" y="0"/>
                  </a:lnTo>
                  <a:lnTo>
                    <a:pt x="651510" y="0"/>
                  </a:lnTo>
                  <a:lnTo>
                    <a:pt x="651510" y="22860"/>
                  </a:lnTo>
                  <a:lnTo>
                    <a:pt x="651510" y="463550"/>
                  </a:lnTo>
                  <a:lnTo>
                    <a:pt x="650240" y="468630"/>
                  </a:lnTo>
                  <a:lnTo>
                    <a:pt x="647700" y="474980"/>
                  </a:lnTo>
                  <a:lnTo>
                    <a:pt x="642620" y="478790"/>
                  </a:lnTo>
                  <a:lnTo>
                    <a:pt x="637540" y="480060"/>
                  </a:lnTo>
                  <a:lnTo>
                    <a:pt x="26670" y="480060"/>
                  </a:lnTo>
                  <a:lnTo>
                    <a:pt x="19050" y="476250"/>
                  </a:lnTo>
                  <a:lnTo>
                    <a:pt x="17780" y="473710"/>
                  </a:lnTo>
                  <a:lnTo>
                    <a:pt x="15240" y="469900"/>
                  </a:lnTo>
                  <a:lnTo>
                    <a:pt x="13970" y="466090"/>
                  </a:lnTo>
                  <a:lnTo>
                    <a:pt x="13970" y="27940"/>
                  </a:lnTo>
                  <a:lnTo>
                    <a:pt x="15240" y="22860"/>
                  </a:lnTo>
                  <a:lnTo>
                    <a:pt x="17780" y="17780"/>
                  </a:lnTo>
                  <a:lnTo>
                    <a:pt x="20320" y="15240"/>
                  </a:lnTo>
                  <a:lnTo>
                    <a:pt x="26670" y="13970"/>
                  </a:lnTo>
                  <a:lnTo>
                    <a:pt x="640080" y="13970"/>
                  </a:lnTo>
                  <a:lnTo>
                    <a:pt x="642620" y="15240"/>
                  </a:lnTo>
                  <a:lnTo>
                    <a:pt x="645160" y="15240"/>
                  </a:lnTo>
                  <a:lnTo>
                    <a:pt x="647700" y="16510"/>
                  </a:lnTo>
                  <a:lnTo>
                    <a:pt x="648970" y="17780"/>
                  </a:lnTo>
                  <a:lnTo>
                    <a:pt x="651510" y="22860"/>
                  </a:lnTo>
                  <a:lnTo>
                    <a:pt x="651510" y="0"/>
                  </a:lnTo>
                  <a:lnTo>
                    <a:pt x="1016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1270" y="5080"/>
                  </a:lnTo>
                  <a:lnTo>
                    <a:pt x="1270" y="8890"/>
                  </a:lnTo>
                  <a:lnTo>
                    <a:pt x="0" y="11430"/>
                  </a:lnTo>
                  <a:lnTo>
                    <a:pt x="0" y="478790"/>
                  </a:lnTo>
                  <a:lnTo>
                    <a:pt x="3810" y="490220"/>
                  </a:lnTo>
                  <a:lnTo>
                    <a:pt x="6350" y="491490"/>
                  </a:lnTo>
                  <a:lnTo>
                    <a:pt x="10160" y="494030"/>
                  </a:lnTo>
                  <a:lnTo>
                    <a:pt x="12700" y="495300"/>
                  </a:lnTo>
                  <a:lnTo>
                    <a:pt x="652780" y="495300"/>
                  </a:lnTo>
                  <a:lnTo>
                    <a:pt x="656590" y="494030"/>
                  </a:lnTo>
                  <a:lnTo>
                    <a:pt x="659130" y="491490"/>
                  </a:lnTo>
                  <a:lnTo>
                    <a:pt x="661670" y="490220"/>
                  </a:lnTo>
                  <a:lnTo>
                    <a:pt x="664210" y="486410"/>
                  </a:lnTo>
                  <a:lnTo>
                    <a:pt x="665480" y="482600"/>
                  </a:lnTo>
                  <a:lnTo>
                    <a:pt x="665480" y="478790"/>
                  </a:lnTo>
                  <a:lnTo>
                    <a:pt x="666750" y="474980"/>
                  </a:lnTo>
                  <a:lnTo>
                    <a:pt x="666750" y="11430"/>
                  </a:lnTo>
                  <a:close/>
                </a:path>
              </a:pathLst>
            </a:custGeom>
            <a:solidFill>
              <a:srgbClr val="A77E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4109720" y="1986279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39" h="466089">
                  <a:moveTo>
                    <a:pt x="626109" y="0"/>
                  </a:moveTo>
                  <a:lnTo>
                    <a:pt x="12700" y="0"/>
                  </a:lnTo>
                  <a:lnTo>
                    <a:pt x="6350" y="1270"/>
                  </a:lnTo>
                  <a:lnTo>
                    <a:pt x="3809" y="3810"/>
                  </a:lnTo>
                  <a:lnTo>
                    <a:pt x="1269" y="8890"/>
                  </a:lnTo>
                  <a:lnTo>
                    <a:pt x="0" y="13970"/>
                  </a:lnTo>
                  <a:lnTo>
                    <a:pt x="0" y="452120"/>
                  </a:lnTo>
                  <a:lnTo>
                    <a:pt x="1269" y="454660"/>
                  </a:lnTo>
                  <a:lnTo>
                    <a:pt x="2539" y="458470"/>
                  </a:lnTo>
                  <a:lnTo>
                    <a:pt x="3809" y="461010"/>
                  </a:lnTo>
                  <a:lnTo>
                    <a:pt x="6350" y="463550"/>
                  </a:lnTo>
                  <a:lnTo>
                    <a:pt x="11429" y="466090"/>
                  </a:lnTo>
                  <a:lnTo>
                    <a:pt x="623569" y="466090"/>
                  </a:lnTo>
                  <a:lnTo>
                    <a:pt x="628650" y="464820"/>
                  </a:lnTo>
                  <a:lnTo>
                    <a:pt x="633729" y="461010"/>
                  </a:lnTo>
                  <a:lnTo>
                    <a:pt x="636269" y="454660"/>
                  </a:lnTo>
                  <a:lnTo>
                    <a:pt x="637539" y="449580"/>
                  </a:lnTo>
                  <a:lnTo>
                    <a:pt x="637539" y="8890"/>
                  </a:lnTo>
                  <a:lnTo>
                    <a:pt x="635000" y="3810"/>
                  </a:lnTo>
                  <a:lnTo>
                    <a:pt x="631189" y="1270"/>
                  </a:lnTo>
                  <a:lnTo>
                    <a:pt x="626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4075430" y="1949449"/>
              <a:ext cx="709930" cy="541020"/>
            </a:xfrm>
            <a:custGeom>
              <a:avLst/>
              <a:gdLst/>
              <a:ahLst/>
              <a:cxnLst/>
              <a:rect l="l" t="t" r="r" b="b"/>
              <a:pathLst>
                <a:path w="709929" h="541019">
                  <a:moveTo>
                    <a:pt x="674370" y="49530"/>
                  </a:moveTo>
                  <a:lnTo>
                    <a:pt x="674116" y="49530"/>
                  </a:lnTo>
                  <a:lnTo>
                    <a:pt x="673100" y="44450"/>
                  </a:lnTo>
                  <a:lnTo>
                    <a:pt x="669290" y="39370"/>
                  </a:lnTo>
                  <a:lnTo>
                    <a:pt x="669290" y="491490"/>
                  </a:lnTo>
                  <a:lnTo>
                    <a:pt x="666750" y="496570"/>
                  </a:lnTo>
                  <a:lnTo>
                    <a:pt x="662940" y="500380"/>
                  </a:lnTo>
                  <a:lnTo>
                    <a:pt x="657860" y="501650"/>
                  </a:lnTo>
                  <a:lnTo>
                    <a:pt x="50800" y="501650"/>
                  </a:lnTo>
                  <a:lnTo>
                    <a:pt x="49530" y="501650"/>
                  </a:lnTo>
                  <a:lnTo>
                    <a:pt x="46990" y="501650"/>
                  </a:lnTo>
                  <a:lnTo>
                    <a:pt x="44450" y="500380"/>
                  </a:lnTo>
                  <a:lnTo>
                    <a:pt x="41910" y="497840"/>
                  </a:lnTo>
                  <a:lnTo>
                    <a:pt x="39370" y="496570"/>
                  </a:lnTo>
                  <a:lnTo>
                    <a:pt x="35560" y="488950"/>
                  </a:lnTo>
                  <a:lnTo>
                    <a:pt x="35560" y="487680"/>
                  </a:lnTo>
                  <a:lnTo>
                    <a:pt x="35560" y="486410"/>
                  </a:lnTo>
                  <a:lnTo>
                    <a:pt x="35560" y="50800"/>
                  </a:lnTo>
                  <a:lnTo>
                    <a:pt x="36830" y="45720"/>
                  </a:lnTo>
                  <a:lnTo>
                    <a:pt x="38100" y="41910"/>
                  </a:lnTo>
                  <a:lnTo>
                    <a:pt x="41910" y="39370"/>
                  </a:lnTo>
                  <a:lnTo>
                    <a:pt x="45720" y="39370"/>
                  </a:lnTo>
                  <a:lnTo>
                    <a:pt x="46990" y="39370"/>
                  </a:lnTo>
                  <a:lnTo>
                    <a:pt x="657860" y="39370"/>
                  </a:lnTo>
                  <a:lnTo>
                    <a:pt x="660400" y="39370"/>
                  </a:lnTo>
                  <a:lnTo>
                    <a:pt x="665480" y="39370"/>
                  </a:lnTo>
                  <a:lnTo>
                    <a:pt x="668020" y="41910"/>
                  </a:lnTo>
                  <a:lnTo>
                    <a:pt x="669290" y="45720"/>
                  </a:lnTo>
                  <a:lnTo>
                    <a:pt x="669290" y="39370"/>
                  </a:lnTo>
                  <a:lnTo>
                    <a:pt x="665480" y="36830"/>
                  </a:lnTo>
                  <a:lnTo>
                    <a:pt x="660400" y="35560"/>
                  </a:lnTo>
                  <a:lnTo>
                    <a:pt x="657860" y="35560"/>
                  </a:lnTo>
                  <a:lnTo>
                    <a:pt x="46990" y="35560"/>
                  </a:lnTo>
                  <a:lnTo>
                    <a:pt x="45720" y="35560"/>
                  </a:lnTo>
                  <a:lnTo>
                    <a:pt x="45402" y="35877"/>
                  </a:lnTo>
                  <a:lnTo>
                    <a:pt x="40640" y="36830"/>
                  </a:lnTo>
                  <a:lnTo>
                    <a:pt x="36830" y="39370"/>
                  </a:lnTo>
                  <a:lnTo>
                    <a:pt x="33020" y="44450"/>
                  </a:lnTo>
                  <a:lnTo>
                    <a:pt x="31750" y="50800"/>
                  </a:lnTo>
                  <a:lnTo>
                    <a:pt x="31750" y="486410"/>
                  </a:lnTo>
                  <a:lnTo>
                    <a:pt x="31750" y="487680"/>
                  </a:lnTo>
                  <a:lnTo>
                    <a:pt x="32385" y="487680"/>
                  </a:lnTo>
                  <a:lnTo>
                    <a:pt x="33020" y="488950"/>
                  </a:lnTo>
                  <a:lnTo>
                    <a:pt x="33020" y="492760"/>
                  </a:lnTo>
                  <a:lnTo>
                    <a:pt x="35560" y="496570"/>
                  </a:lnTo>
                  <a:lnTo>
                    <a:pt x="38100" y="499110"/>
                  </a:lnTo>
                  <a:lnTo>
                    <a:pt x="39370" y="501650"/>
                  </a:lnTo>
                  <a:lnTo>
                    <a:pt x="43180" y="502920"/>
                  </a:lnTo>
                  <a:lnTo>
                    <a:pt x="45720" y="504190"/>
                  </a:lnTo>
                  <a:lnTo>
                    <a:pt x="49530" y="505460"/>
                  </a:lnTo>
                  <a:lnTo>
                    <a:pt x="50800" y="505460"/>
                  </a:lnTo>
                  <a:lnTo>
                    <a:pt x="657860" y="505460"/>
                  </a:lnTo>
                  <a:lnTo>
                    <a:pt x="659130" y="505460"/>
                  </a:lnTo>
                  <a:lnTo>
                    <a:pt x="659130" y="504825"/>
                  </a:lnTo>
                  <a:lnTo>
                    <a:pt x="662940" y="502920"/>
                  </a:lnTo>
                  <a:lnTo>
                    <a:pt x="669290" y="499110"/>
                  </a:lnTo>
                  <a:lnTo>
                    <a:pt x="674370" y="486410"/>
                  </a:lnTo>
                  <a:lnTo>
                    <a:pt x="674370" y="50800"/>
                  </a:lnTo>
                  <a:lnTo>
                    <a:pt x="674370" y="49530"/>
                  </a:lnTo>
                  <a:close/>
                </a:path>
                <a:path w="709929" h="541019">
                  <a:moveTo>
                    <a:pt x="688340" y="24130"/>
                  </a:moveTo>
                  <a:lnTo>
                    <a:pt x="684530" y="24130"/>
                  </a:lnTo>
                  <a:lnTo>
                    <a:pt x="684530" y="497840"/>
                  </a:lnTo>
                  <a:lnTo>
                    <a:pt x="684530" y="505460"/>
                  </a:lnTo>
                  <a:lnTo>
                    <a:pt x="681990" y="508000"/>
                  </a:lnTo>
                  <a:lnTo>
                    <a:pt x="680720" y="511810"/>
                  </a:lnTo>
                  <a:lnTo>
                    <a:pt x="678180" y="513080"/>
                  </a:lnTo>
                  <a:lnTo>
                    <a:pt x="675640" y="515620"/>
                  </a:lnTo>
                  <a:lnTo>
                    <a:pt x="673100" y="516890"/>
                  </a:lnTo>
                  <a:lnTo>
                    <a:pt x="671830" y="516890"/>
                  </a:lnTo>
                  <a:lnTo>
                    <a:pt x="669290" y="516890"/>
                  </a:lnTo>
                  <a:lnTo>
                    <a:pt x="38100" y="516890"/>
                  </a:lnTo>
                  <a:lnTo>
                    <a:pt x="36830" y="516890"/>
                  </a:lnTo>
                  <a:lnTo>
                    <a:pt x="33020" y="516890"/>
                  </a:lnTo>
                  <a:lnTo>
                    <a:pt x="30480" y="515620"/>
                  </a:lnTo>
                  <a:lnTo>
                    <a:pt x="27940" y="513080"/>
                  </a:lnTo>
                  <a:lnTo>
                    <a:pt x="26670" y="512445"/>
                  </a:lnTo>
                  <a:lnTo>
                    <a:pt x="26670" y="511810"/>
                  </a:lnTo>
                  <a:lnTo>
                    <a:pt x="26670" y="26035"/>
                  </a:lnTo>
                  <a:lnTo>
                    <a:pt x="30480" y="24130"/>
                  </a:lnTo>
                  <a:lnTo>
                    <a:pt x="31750" y="24130"/>
                  </a:lnTo>
                  <a:lnTo>
                    <a:pt x="33020" y="24130"/>
                  </a:lnTo>
                  <a:lnTo>
                    <a:pt x="671830" y="24130"/>
                  </a:lnTo>
                  <a:lnTo>
                    <a:pt x="673100" y="24130"/>
                  </a:lnTo>
                  <a:lnTo>
                    <a:pt x="675640" y="24130"/>
                  </a:lnTo>
                  <a:lnTo>
                    <a:pt x="678180" y="25400"/>
                  </a:lnTo>
                  <a:lnTo>
                    <a:pt x="679450" y="26670"/>
                  </a:lnTo>
                  <a:lnTo>
                    <a:pt x="681990" y="27940"/>
                  </a:lnTo>
                  <a:lnTo>
                    <a:pt x="681990" y="497840"/>
                  </a:lnTo>
                  <a:lnTo>
                    <a:pt x="684530" y="497840"/>
                  </a:lnTo>
                  <a:lnTo>
                    <a:pt x="684530" y="24130"/>
                  </a:lnTo>
                  <a:lnTo>
                    <a:pt x="683260" y="24130"/>
                  </a:lnTo>
                  <a:lnTo>
                    <a:pt x="681990" y="22860"/>
                  </a:lnTo>
                  <a:lnTo>
                    <a:pt x="679450" y="21590"/>
                  </a:lnTo>
                  <a:lnTo>
                    <a:pt x="675640" y="20320"/>
                  </a:lnTo>
                  <a:lnTo>
                    <a:pt x="673100" y="20320"/>
                  </a:lnTo>
                  <a:lnTo>
                    <a:pt x="671830" y="20320"/>
                  </a:lnTo>
                  <a:lnTo>
                    <a:pt x="33020" y="20320"/>
                  </a:lnTo>
                  <a:lnTo>
                    <a:pt x="31750" y="20320"/>
                  </a:lnTo>
                  <a:lnTo>
                    <a:pt x="30480" y="20320"/>
                  </a:lnTo>
                  <a:lnTo>
                    <a:pt x="26670" y="21590"/>
                  </a:lnTo>
                  <a:lnTo>
                    <a:pt x="24130" y="22860"/>
                  </a:lnTo>
                  <a:lnTo>
                    <a:pt x="21590" y="25400"/>
                  </a:lnTo>
                  <a:lnTo>
                    <a:pt x="17767" y="25400"/>
                  </a:lnTo>
                  <a:lnTo>
                    <a:pt x="17767" y="514350"/>
                  </a:lnTo>
                  <a:lnTo>
                    <a:pt x="24130" y="514350"/>
                  </a:lnTo>
                  <a:lnTo>
                    <a:pt x="24968" y="514350"/>
                  </a:lnTo>
                  <a:lnTo>
                    <a:pt x="26670" y="516890"/>
                  </a:lnTo>
                  <a:lnTo>
                    <a:pt x="29210" y="518160"/>
                  </a:lnTo>
                  <a:lnTo>
                    <a:pt x="36830" y="520700"/>
                  </a:lnTo>
                  <a:lnTo>
                    <a:pt x="38100" y="520700"/>
                  </a:lnTo>
                  <a:lnTo>
                    <a:pt x="669290" y="520700"/>
                  </a:lnTo>
                  <a:lnTo>
                    <a:pt x="671830" y="520700"/>
                  </a:lnTo>
                  <a:lnTo>
                    <a:pt x="671830" y="519861"/>
                  </a:lnTo>
                  <a:lnTo>
                    <a:pt x="680720" y="516890"/>
                  </a:lnTo>
                  <a:lnTo>
                    <a:pt x="683260" y="513080"/>
                  </a:lnTo>
                  <a:lnTo>
                    <a:pt x="685800" y="510540"/>
                  </a:lnTo>
                  <a:lnTo>
                    <a:pt x="687070" y="506730"/>
                  </a:lnTo>
                  <a:lnTo>
                    <a:pt x="687070" y="501650"/>
                  </a:lnTo>
                  <a:lnTo>
                    <a:pt x="688340" y="497840"/>
                  </a:lnTo>
                  <a:lnTo>
                    <a:pt x="688340" y="24130"/>
                  </a:lnTo>
                  <a:close/>
                </a:path>
                <a:path w="709929" h="541019">
                  <a:moveTo>
                    <a:pt x="709930" y="5080"/>
                  </a:moveTo>
                  <a:lnTo>
                    <a:pt x="703580" y="5080"/>
                  </a:lnTo>
                  <a:lnTo>
                    <a:pt x="701040" y="2540"/>
                  </a:lnTo>
                  <a:lnTo>
                    <a:pt x="697230" y="1270"/>
                  </a:lnTo>
                  <a:lnTo>
                    <a:pt x="693420" y="1270"/>
                  </a:lnTo>
                  <a:lnTo>
                    <a:pt x="690880" y="0"/>
                  </a:lnTo>
                  <a:lnTo>
                    <a:pt x="688340" y="0"/>
                  </a:lnTo>
                  <a:lnTo>
                    <a:pt x="16510" y="0"/>
                  </a:lnTo>
                  <a:lnTo>
                    <a:pt x="15240" y="0"/>
                  </a:lnTo>
                  <a:lnTo>
                    <a:pt x="15240" y="431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6350" y="2540"/>
                  </a:lnTo>
                  <a:lnTo>
                    <a:pt x="3810" y="5080"/>
                  </a:lnTo>
                  <a:lnTo>
                    <a:pt x="2540" y="8890"/>
                  </a:lnTo>
                  <a:lnTo>
                    <a:pt x="1270" y="13970"/>
                  </a:lnTo>
                  <a:lnTo>
                    <a:pt x="0" y="17780"/>
                  </a:lnTo>
                  <a:lnTo>
                    <a:pt x="1524" y="18288"/>
                  </a:lnTo>
                  <a:lnTo>
                    <a:pt x="2540" y="17780"/>
                  </a:lnTo>
                  <a:lnTo>
                    <a:pt x="3810" y="15240"/>
                  </a:lnTo>
                  <a:lnTo>
                    <a:pt x="5080" y="10160"/>
                  </a:lnTo>
                  <a:lnTo>
                    <a:pt x="6350" y="7620"/>
                  </a:lnTo>
                  <a:lnTo>
                    <a:pt x="7620" y="6350"/>
                  </a:lnTo>
                  <a:lnTo>
                    <a:pt x="12700" y="3810"/>
                  </a:lnTo>
                  <a:lnTo>
                    <a:pt x="15240" y="3810"/>
                  </a:lnTo>
                  <a:lnTo>
                    <a:pt x="16510" y="3810"/>
                  </a:lnTo>
                  <a:lnTo>
                    <a:pt x="688340" y="3810"/>
                  </a:lnTo>
                  <a:lnTo>
                    <a:pt x="690880" y="3810"/>
                  </a:lnTo>
                  <a:lnTo>
                    <a:pt x="693420" y="3810"/>
                  </a:lnTo>
                  <a:lnTo>
                    <a:pt x="701040" y="7620"/>
                  </a:lnTo>
                  <a:lnTo>
                    <a:pt x="701040" y="516890"/>
                  </a:lnTo>
                  <a:lnTo>
                    <a:pt x="703580" y="516890"/>
                  </a:lnTo>
                  <a:lnTo>
                    <a:pt x="703580" y="524510"/>
                  </a:lnTo>
                  <a:lnTo>
                    <a:pt x="701040" y="527050"/>
                  </a:lnTo>
                  <a:lnTo>
                    <a:pt x="699770" y="530860"/>
                  </a:lnTo>
                  <a:lnTo>
                    <a:pt x="695960" y="533400"/>
                  </a:lnTo>
                  <a:lnTo>
                    <a:pt x="693420" y="535940"/>
                  </a:lnTo>
                  <a:lnTo>
                    <a:pt x="688327" y="535940"/>
                  </a:lnTo>
                  <a:lnTo>
                    <a:pt x="687070" y="535940"/>
                  </a:lnTo>
                  <a:lnTo>
                    <a:pt x="20320" y="535940"/>
                  </a:lnTo>
                  <a:lnTo>
                    <a:pt x="13970" y="535940"/>
                  </a:lnTo>
                  <a:lnTo>
                    <a:pt x="11430" y="533400"/>
                  </a:lnTo>
                  <a:lnTo>
                    <a:pt x="8890" y="532130"/>
                  </a:lnTo>
                  <a:lnTo>
                    <a:pt x="6350" y="528320"/>
                  </a:lnTo>
                  <a:lnTo>
                    <a:pt x="3810" y="520700"/>
                  </a:lnTo>
                  <a:lnTo>
                    <a:pt x="3810" y="518160"/>
                  </a:lnTo>
                  <a:lnTo>
                    <a:pt x="3810" y="516890"/>
                  </a:lnTo>
                  <a:lnTo>
                    <a:pt x="3810" y="19050"/>
                  </a:lnTo>
                  <a:lnTo>
                    <a:pt x="1524" y="18288"/>
                  </a:lnTo>
                  <a:lnTo>
                    <a:pt x="0" y="19050"/>
                  </a:lnTo>
                  <a:lnTo>
                    <a:pt x="0" y="516890"/>
                  </a:lnTo>
                  <a:lnTo>
                    <a:pt x="0" y="518160"/>
                  </a:lnTo>
                  <a:lnTo>
                    <a:pt x="0" y="520700"/>
                  </a:lnTo>
                  <a:lnTo>
                    <a:pt x="1270" y="525780"/>
                  </a:lnTo>
                  <a:lnTo>
                    <a:pt x="6350" y="533400"/>
                  </a:lnTo>
                  <a:lnTo>
                    <a:pt x="8890" y="537210"/>
                  </a:lnTo>
                  <a:lnTo>
                    <a:pt x="20320" y="541020"/>
                  </a:lnTo>
                  <a:lnTo>
                    <a:pt x="687070" y="541020"/>
                  </a:lnTo>
                  <a:lnTo>
                    <a:pt x="688340" y="541020"/>
                  </a:lnTo>
                  <a:lnTo>
                    <a:pt x="688340" y="540600"/>
                  </a:lnTo>
                  <a:lnTo>
                    <a:pt x="694690" y="538480"/>
                  </a:lnTo>
                  <a:lnTo>
                    <a:pt x="698500" y="535940"/>
                  </a:lnTo>
                  <a:lnTo>
                    <a:pt x="701040" y="532130"/>
                  </a:lnTo>
                  <a:lnTo>
                    <a:pt x="704850" y="529590"/>
                  </a:lnTo>
                  <a:lnTo>
                    <a:pt x="706120" y="524510"/>
                  </a:lnTo>
                  <a:lnTo>
                    <a:pt x="708660" y="516890"/>
                  </a:lnTo>
                  <a:lnTo>
                    <a:pt x="709930" y="516890"/>
                  </a:lnTo>
                  <a:lnTo>
                    <a:pt x="709930" y="50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4230370" y="2487929"/>
              <a:ext cx="388620" cy="35560"/>
            </a:xfrm>
            <a:custGeom>
              <a:avLst/>
              <a:gdLst/>
              <a:ahLst/>
              <a:cxnLst/>
              <a:rect l="l" t="t" r="r" b="b"/>
              <a:pathLst>
                <a:path w="388620" h="35560">
                  <a:moveTo>
                    <a:pt x="388619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539" y="15240"/>
                  </a:lnTo>
                  <a:lnTo>
                    <a:pt x="2539" y="19050"/>
                  </a:lnTo>
                  <a:lnTo>
                    <a:pt x="3809" y="21590"/>
                  </a:lnTo>
                  <a:lnTo>
                    <a:pt x="5079" y="25400"/>
                  </a:lnTo>
                  <a:lnTo>
                    <a:pt x="10159" y="27940"/>
                  </a:lnTo>
                  <a:lnTo>
                    <a:pt x="10159" y="35560"/>
                  </a:lnTo>
                  <a:lnTo>
                    <a:pt x="378459" y="35560"/>
                  </a:lnTo>
                  <a:lnTo>
                    <a:pt x="378459" y="27940"/>
                  </a:lnTo>
                  <a:lnTo>
                    <a:pt x="383539" y="25400"/>
                  </a:lnTo>
                  <a:lnTo>
                    <a:pt x="386079" y="21590"/>
                  </a:lnTo>
                  <a:lnTo>
                    <a:pt x="386079" y="19050"/>
                  </a:lnTo>
                  <a:lnTo>
                    <a:pt x="387350" y="15240"/>
                  </a:lnTo>
                  <a:lnTo>
                    <a:pt x="387350" y="8890"/>
                  </a:lnTo>
                  <a:lnTo>
                    <a:pt x="388619" y="2540"/>
                  </a:lnTo>
                  <a:lnTo>
                    <a:pt x="388619" y="0"/>
                  </a:lnTo>
                  <a:close/>
                </a:path>
              </a:pathLst>
            </a:custGeom>
            <a:solidFill>
              <a:srgbClr val="BE9F7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4229100" y="2485389"/>
              <a:ext cx="391160" cy="40640"/>
            </a:xfrm>
            <a:custGeom>
              <a:avLst/>
              <a:gdLst/>
              <a:ahLst/>
              <a:cxnLst/>
              <a:rect l="l" t="t" r="r" b="b"/>
              <a:pathLst>
                <a:path w="391160" h="40639">
                  <a:moveTo>
                    <a:pt x="391160" y="1270"/>
                  </a:moveTo>
                  <a:lnTo>
                    <a:pt x="390525" y="1270"/>
                  </a:lnTo>
                  <a:lnTo>
                    <a:pt x="389890" y="1270"/>
                  </a:lnTo>
                  <a:lnTo>
                    <a:pt x="389890" y="0"/>
                  </a:lnTo>
                  <a:lnTo>
                    <a:pt x="388620" y="0"/>
                  </a:lnTo>
                  <a:lnTo>
                    <a:pt x="388620" y="5080"/>
                  </a:lnTo>
                  <a:lnTo>
                    <a:pt x="387350" y="11430"/>
                  </a:lnTo>
                  <a:lnTo>
                    <a:pt x="387350" y="17780"/>
                  </a:lnTo>
                  <a:lnTo>
                    <a:pt x="386080" y="21590"/>
                  </a:lnTo>
                  <a:lnTo>
                    <a:pt x="383540" y="26670"/>
                  </a:lnTo>
                  <a:lnTo>
                    <a:pt x="382270" y="27940"/>
                  </a:lnTo>
                  <a:lnTo>
                    <a:pt x="379730" y="27940"/>
                  </a:lnTo>
                  <a:lnTo>
                    <a:pt x="377825" y="29845"/>
                  </a:lnTo>
                  <a:lnTo>
                    <a:pt x="377190" y="29210"/>
                  </a:lnTo>
                  <a:lnTo>
                    <a:pt x="377190" y="31750"/>
                  </a:lnTo>
                  <a:lnTo>
                    <a:pt x="377190" y="35560"/>
                  </a:lnTo>
                  <a:lnTo>
                    <a:pt x="13970" y="35560"/>
                  </a:lnTo>
                  <a:lnTo>
                    <a:pt x="13970" y="31750"/>
                  </a:lnTo>
                  <a:lnTo>
                    <a:pt x="16510" y="33020"/>
                  </a:lnTo>
                  <a:lnTo>
                    <a:pt x="375920" y="33020"/>
                  </a:lnTo>
                  <a:lnTo>
                    <a:pt x="377190" y="31750"/>
                  </a:lnTo>
                  <a:lnTo>
                    <a:pt x="377190" y="29210"/>
                  </a:lnTo>
                  <a:lnTo>
                    <a:pt x="375920" y="27940"/>
                  </a:lnTo>
                  <a:lnTo>
                    <a:pt x="16510" y="27940"/>
                  </a:lnTo>
                  <a:lnTo>
                    <a:pt x="13970" y="29210"/>
                  </a:lnTo>
                  <a:lnTo>
                    <a:pt x="11430" y="27940"/>
                  </a:lnTo>
                  <a:lnTo>
                    <a:pt x="10160" y="27940"/>
                  </a:lnTo>
                  <a:lnTo>
                    <a:pt x="7620" y="26670"/>
                  </a:lnTo>
                  <a:lnTo>
                    <a:pt x="5080" y="21590"/>
                  </a:lnTo>
                  <a:lnTo>
                    <a:pt x="5080" y="17780"/>
                  </a:lnTo>
                  <a:lnTo>
                    <a:pt x="3810" y="11430"/>
                  </a:lnTo>
                  <a:lnTo>
                    <a:pt x="3810" y="5080"/>
                  </a:lnTo>
                  <a:lnTo>
                    <a:pt x="388620" y="5080"/>
                  </a:lnTo>
                  <a:lnTo>
                    <a:pt x="388620" y="0"/>
                  </a:lnTo>
                  <a:lnTo>
                    <a:pt x="127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11430"/>
                  </a:lnTo>
                  <a:lnTo>
                    <a:pt x="1270" y="17780"/>
                  </a:lnTo>
                  <a:lnTo>
                    <a:pt x="2540" y="21590"/>
                  </a:lnTo>
                  <a:lnTo>
                    <a:pt x="3810" y="25400"/>
                  </a:lnTo>
                  <a:lnTo>
                    <a:pt x="6350" y="29210"/>
                  </a:lnTo>
                  <a:lnTo>
                    <a:pt x="8890" y="30480"/>
                  </a:lnTo>
                  <a:lnTo>
                    <a:pt x="10160" y="31750"/>
                  </a:lnTo>
                  <a:lnTo>
                    <a:pt x="10160" y="38100"/>
                  </a:lnTo>
                  <a:lnTo>
                    <a:pt x="10160" y="39370"/>
                  </a:lnTo>
                  <a:lnTo>
                    <a:pt x="11430" y="40640"/>
                  </a:lnTo>
                  <a:lnTo>
                    <a:pt x="381000" y="40640"/>
                  </a:lnTo>
                  <a:lnTo>
                    <a:pt x="381000" y="38100"/>
                  </a:lnTo>
                  <a:lnTo>
                    <a:pt x="382270" y="38100"/>
                  </a:lnTo>
                  <a:lnTo>
                    <a:pt x="382270" y="33020"/>
                  </a:lnTo>
                  <a:lnTo>
                    <a:pt x="382270" y="30480"/>
                  </a:lnTo>
                  <a:lnTo>
                    <a:pt x="386080" y="29210"/>
                  </a:lnTo>
                  <a:lnTo>
                    <a:pt x="388620" y="25400"/>
                  </a:lnTo>
                  <a:lnTo>
                    <a:pt x="389890" y="21590"/>
                  </a:lnTo>
                  <a:lnTo>
                    <a:pt x="389890" y="11430"/>
                  </a:lnTo>
                  <a:lnTo>
                    <a:pt x="391160" y="5080"/>
                  </a:lnTo>
                  <a:lnTo>
                    <a:pt x="389890" y="5080"/>
                  </a:lnTo>
                  <a:lnTo>
                    <a:pt x="389890" y="2540"/>
                  </a:lnTo>
                  <a:lnTo>
                    <a:pt x="391160" y="2540"/>
                  </a:lnTo>
                  <a:lnTo>
                    <a:pt x="3911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/>
            <p:cNvSpPr/>
            <p:nvPr/>
          </p:nvSpPr>
          <p:spPr>
            <a:xfrm>
              <a:off x="4032250" y="2523489"/>
              <a:ext cx="736600" cy="144780"/>
            </a:xfrm>
            <a:custGeom>
              <a:avLst/>
              <a:gdLst/>
              <a:ahLst/>
              <a:cxnLst/>
              <a:rect l="l" t="t" r="r" b="b"/>
              <a:pathLst>
                <a:path w="736600" h="144780">
                  <a:moveTo>
                    <a:pt x="707389" y="0"/>
                  </a:moveTo>
                  <a:lnTo>
                    <a:pt x="29210" y="0"/>
                  </a:lnTo>
                  <a:lnTo>
                    <a:pt x="21589" y="2539"/>
                  </a:lnTo>
                  <a:lnTo>
                    <a:pt x="15239" y="6350"/>
                  </a:lnTo>
                  <a:lnTo>
                    <a:pt x="10160" y="10160"/>
                  </a:lnTo>
                  <a:lnTo>
                    <a:pt x="5079" y="15239"/>
                  </a:lnTo>
                  <a:lnTo>
                    <a:pt x="0" y="27939"/>
                  </a:lnTo>
                  <a:lnTo>
                    <a:pt x="0" y="144780"/>
                  </a:lnTo>
                  <a:lnTo>
                    <a:pt x="736600" y="144780"/>
                  </a:lnTo>
                  <a:lnTo>
                    <a:pt x="736600" y="27939"/>
                  </a:lnTo>
                  <a:lnTo>
                    <a:pt x="707389" y="0"/>
                  </a:lnTo>
                  <a:close/>
                </a:path>
              </a:pathLst>
            </a:custGeom>
            <a:solidFill>
              <a:srgbClr val="D2BEA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/>
            <p:cNvSpPr/>
            <p:nvPr/>
          </p:nvSpPr>
          <p:spPr>
            <a:xfrm>
              <a:off x="4029697" y="2520949"/>
              <a:ext cx="742315" cy="148590"/>
            </a:xfrm>
            <a:custGeom>
              <a:avLst/>
              <a:gdLst/>
              <a:ahLst/>
              <a:cxnLst/>
              <a:rect l="l" t="t" r="r" b="b"/>
              <a:pathLst>
                <a:path w="742314" h="148589">
                  <a:moveTo>
                    <a:pt x="741692" y="36830"/>
                  </a:moveTo>
                  <a:lnTo>
                    <a:pt x="740422" y="30480"/>
                  </a:lnTo>
                  <a:lnTo>
                    <a:pt x="736612" y="20955"/>
                  </a:lnTo>
                  <a:lnTo>
                    <a:pt x="736612" y="30480"/>
                  </a:lnTo>
                  <a:lnTo>
                    <a:pt x="736612" y="36830"/>
                  </a:lnTo>
                  <a:lnTo>
                    <a:pt x="736612" y="144780"/>
                  </a:lnTo>
                  <a:lnTo>
                    <a:pt x="3822" y="144780"/>
                  </a:lnTo>
                  <a:lnTo>
                    <a:pt x="3822" y="36830"/>
                  </a:lnTo>
                  <a:lnTo>
                    <a:pt x="3822" y="30480"/>
                  </a:lnTo>
                  <a:lnTo>
                    <a:pt x="6362" y="25400"/>
                  </a:lnTo>
                  <a:lnTo>
                    <a:pt x="8902" y="19050"/>
                  </a:lnTo>
                  <a:lnTo>
                    <a:pt x="12712" y="13970"/>
                  </a:lnTo>
                  <a:lnTo>
                    <a:pt x="19062" y="10160"/>
                  </a:lnTo>
                  <a:lnTo>
                    <a:pt x="24142" y="6350"/>
                  </a:lnTo>
                  <a:lnTo>
                    <a:pt x="31762" y="5080"/>
                  </a:lnTo>
                  <a:lnTo>
                    <a:pt x="38735" y="5080"/>
                  </a:lnTo>
                  <a:lnTo>
                    <a:pt x="39382" y="5080"/>
                  </a:lnTo>
                  <a:lnTo>
                    <a:pt x="701052" y="5080"/>
                  </a:lnTo>
                  <a:lnTo>
                    <a:pt x="709942" y="5080"/>
                  </a:lnTo>
                  <a:lnTo>
                    <a:pt x="717562" y="6350"/>
                  </a:lnTo>
                  <a:lnTo>
                    <a:pt x="727722" y="13970"/>
                  </a:lnTo>
                  <a:lnTo>
                    <a:pt x="732802" y="19050"/>
                  </a:lnTo>
                  <a:lnTo>
                    <a:pt x="735342" y="25400"/>
                  </a:lnTo>
                  <a:lnTo>
                    <a:pt x="736612" y="30480"/>
                  </a:lnTo>
                  <a:lnTo>
                    <a:pt x="736612" y="20955"/>
                  </a:lnTo>
                  <a:lnTo>
                    <a:pt x="701052" y="0"/>
                  </a:lnTo>
                  <a:lnTo>
                    <a:pt x="39382" y="0"/>
                  </a:lnTo>
                  <a:lnTo>
                    <a:pt x="38747" y="0"/>
                  </a:lnTo>
                  <a:lnTo>
                    <a:pt x="31762" y="1270"/>
                  </a:lnTo>
                  <a:lnTo>
                    <a:pt x="22872" y="3810"/>
                  </a:lnTo>
                  <a:lnTo>
                    <a:pt x="12" y="36830"/>
                  </a:lnTo>
                  <a:lnTo>
                    <a:pt x="0" y="148590"/>
                  </a:lnTo>
                  <a:lnTo>
                    <a:pt x="2552" y="148590"/>
                  </a:lnTo>
                  <a:lnTo>
                    <a:pt x="3822" y="148590"/>
                  </a:lnTo>
                  <a:lnTo>
                    <a:pt x="736612" y="148590"/>
                  </a:lnTo>
                  <a:lnTo>
                    <a:pt x="740422" y="148590"/>
                  </a:lnTo>
                  <a:lnTo>
                    <a:pt x="741692" y="148590"/>
                  </a:lnTo>
                  <a:lnTo>
                    <a:pt x="741692" y="368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/>
            <p:cNvSpPr/>
            <p:nvPr/>
          </p:nvSpPr>
          <p:spPr>
            <a:xfrm>
              <a:off x="3950970" y="2769869"/>
              <a:ext cx="855980" cy="40640"/>
            </a:xfrm>
            <a:custGeom>
              <a:avLst/>
              <a:gdLst/>
              <a:ahLst/>
              <a:cxnLst/>
              <a:rect l="l" t="t" r="r" b="b"/>
              <a:pathLst>
                <a:path w="855979" h="40639">
                  <a:moveTo>
                    <a:pt x="834389" y="0"/>
                  </a:moveTo>
                  <a:lnTo>
                    <a:pt x="21589" y="0"/>
                  </a:lnTo>
                  <a:lnTo>
                    <a:pt x="19050" y="5079"/>
                  </a:lnTo>
                  <a:lnTo>
                    <a:pt x="16509" y="8889"/>
                  </a:lnTo>
                  <a:lnTo>
                    <a:pt x="12700" y="13969"/>
                  </a:lnTo>
                  <a:lnTo>
                    <a:pt x="10159" y="19050"/>
                  </a:lnTo>
                  <a:lnTo>
                    <a:pt x="5079" y="22859"/>
                  </a:lnTo>
                  <a:lnTo>
                    <a:pt x="2539" y="26669"/>
                  </a:lnTo>
                  <a:lnTo>
                    <a:pt x="1269" y="30479"/>
                  </a:lnTo>
                  <a:lnTo>
                    <a:pt x="0" y="33019"/>
                  </a:lnTo>
                  <a:lnTo>
                    <a:pt x="1269" y="36829"/>
                  </a:lnTo>
                  <a:lnTo>
                    <a:pt x="2539" y="39369"/>
                  </a:lnTo>
                  <a:lnTo>
                    <a:pt x="5079" y="40639"/>
                  </a:lnTo>
                  <a:lnTo>
                    <a:pt x="852169" y="40639"/>
                  </a:lnTo>
                  <a:lnTo>
                    <a:pt x="855979" y="36829"/>
                  </a:lnTo>
                  <a:lnTo>
                    <a:pt x="855979" y="30479"/>
                  </a:lnTo>
                  <a:lnTo>
                    <a:pt x="850900" y="22859"/>
                  </a:lnTo>
                  <a:lnTo>
                    <a:pt x="847089" y="19050"/>
                  </a:lnTo>
                  <a:lnTo>
                    <a:pt x="839469" y="8889"/>
                  </a:lnTo>
                  <a:lnTo>
                    <a:pt x="836929" y="5079"/>
                  </a:lnTo>
                  <a:close/>
                </a:path>
              </a:pathLst>
            </a:custGeom>
            <a:solidFill>
              <a:srgbClr val="7E98B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3975100" y="2608579"/>
              <a:ext cx="811530" cy="165100"/>
            </a:xfrm>
            <a:custGeom>
              <a:avLst/>
              <a:gdLst/>
              <a:ahLst/>
              <a:cxnLst/>
              <a:rect l="l" t="t" r="r" b="b"/>
              <a:pathLst>
                <a:path w="811529" h="165100">
                  <a:moveTo>
                    <a:pt x="731520" y="0"/>
                  </a:moveTo>
                  <a:lnTo>
                    <a:pt x="81279" y="0"/>
                  </a:lnTo>
                  <a:lnTo>
                    <a:pt x="77470" y="1270"/>
                  </a:lnTo>
                  <a:lnTo>
                    <a:pt x="74929" y="1270"/>
                  </a:lnTo>
                  <a:lnTo>
                    <a:pt x="72389" y="2540"/>
                  </a:lnTo>
                  <a:lnTo>
                    <a:pt x="69850" y="5080"/>
                  </a:lnTo>
                  <a:lnTo>
                    <a:pt x="67310" y="6350"/>
                  </a:lnTo>
                  <a:lnTo>
                    <a:pt x="64770" y="10160"/>
                  </a:lnTo>
                  <a:lnTo>
                    <a:pt x="60960" y="17780"/>
                  </a:lnTo>
                  <a:lnTo>
                    <a:pt x="54610" y="29210"/>
                  </a:lnTo>
                  <a:lnTo>
                    <a:pt x="44450" y="45720"/>
                  </a:lnTo>
                  <a:lnTo>
                    <a:pt x="24129" y="81280"/>
                  </a:lnTo>
                  <a:lnTo>
                    <a:pt x="15239" y="97790"/>
                  </a:lnTo>
                  <a:lnTo>
                    <a:pt x="7620" y="109220"/>
                  </a:lnTo>
                  <a:lnTo>
                    <a:pt x="5079" y="115570"/>
                  </a:lnTo>
                  <a:lnTo>
                    <a:pt x="2539" y="119380"/>
                  </a:lnTo>
                  <a:lnTo>
                    <a:pt x="1270" y="124460"/>
                  </a:lnTo>
                  <a:lnTo>
                    <a:pt x="0" y="128270"/>
                  </a:lnTo>
                  <a:lnTo>
                    <a:pt x="0" y="153670"/>
                  </a:lnTo>
                  <a:lnTo>
                    <a:pt x="1270" y="158750"/>
                  </a:lnTo>
                  <a:lnTo>
                    <a:pt x="2539" y="162560"/>
                  </a:lnTo>
                  <a:lnTo>
                    <a:pt x="7620" y="163830"/>
                  </a:lnTo>
                  <a:lnTo>
                    <a:pt x="13970" y="165100"/>
                  </a:lnTo>
                  <a:lnTo>
                    <a:pt x="797560" y="165100"/>
                  </a:lnTo>
                  <a:lnTo>
                    <a:pt x="803910" y="163830"/>
                  </a:lnTo>
                  <a:lnTo>
                    <a:pt x="808989" y="162560"/>
                  </a:lnTo>
                  <a:lnTo>
                    <a:pt x="810260" y="158750"/>
                  </a:lnTo>
                  <a:lnTo>
                    <a:pt x="811529" y="153670"/>
                  </a:lnTo>
                  <a:lnTo>
                    <a:pt x="811529" y="128270"/>
                  </a:lnTo>
                  <a:lnTo>
                    <a:pt x="810260" y="124460"/>
                  </a:lnTo>
                  <a:lnTo>
                    <a:pt x="810260" y="119380"/>
                  </a:lnTo>
                  <a:lnTo>
                    <a:pt x="807720" y="115570"/>
                  </a:lnTo>
                  <a:lnTo>
                    <a:pt x="803910" y="109220"/>
                  </a:lnTo>
                  <a:lnTo>
                    <a:pt x="796289" y="97790"/>
                  </a:lnTo>
                  <a:lnTo>
                    <a:pt x="787400" y="81280"/>
                  </a:lnTo>
                  <a:lnTo>
                    <a:pt x="767079" y="45720"/>
                  </a:lnTo>
                  <a:lnTo>
                    <a:pt x="758189" y="29210"/>
                  </a:lnTo>
                  <a:lnTo>
                    <a:pt x="750570" y="17780"/>
                  </a:lnTo>
                  <a:lnTo>
                    <a:pt x="746760" y="10160"/>
                  </a:lnTo>
                  <a:lnTo>
                    <a:pt x="744220" y="6350"/>
                  </a:lnTo>
                  <a:lnTo>
                    <a:pt x="741679" y="5080"/>
                  </a:lnTo>
                  <a:lnTo>
                    <a:pt x="739139" y="2540"/>
                  </a:lnTo>
                  <a:lnTo>
                    <a:pt x="736600" y="1270"/>
                  </a:lnTo>
                  <a:lnTo>
                    <a:pt x="734060" y="1270"/>
                  </a:lnTo>
                  <a:lnTo>
                    <a:pt x="731520" y="0"/>
                  </a:lnTo>
                  <a:close/>
                </a:path>
              </a:pathLst>
            </a:custGeom>
            <a:solidFill>
              <a:srgbClr val="DCCD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4699000" y="2607309"/>
              <a:ext cx="88900" cy="16891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4058920" y="2607309"/>
              <a:ext cx="641350" cy="3810"/>
            </a:xfrm>
            <a:custGeom>
              <a:avLst/>
              <a:gdLst/>
              <a:ahLst/>
              <a:cxnLst/>
              <a:rect l="l" t="t" r="r" b="b"/>
              <a:pathLst>
                <a:path w="641350" h="3810">
                  <a:moveTo>
                    <a:pt x="641350" y="0"/>
                  </a:moveTo>
                  <a:lnTo>
                    <a:pt x="1269" y="0"/>
                  </a:lnTo>
                  <a:lnTo>
                    <a:pt x="0" y="1269"/>
                  </a:lnTo>
                  <a:lnTo>
                    <a:pt x="1269" y="3810"/>
                  </a:lnTo>
                  <a:lnTo>
                    <a:pt x="641350" y="38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3973830" y="2607309"/>
              <a:ext cx="87630" cy="1689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3989070" y="2771139"/>
              <a:ext cx="784860" cy="5080"/>
            </a:xfrm>
            <a:custGeom>
              <a:avLst/>
              <a:gdLst/>
              <a:ahLst/>
              <a:cxnLst/>
              <a:rect l="l" t="t" r="r" b="b"/>
              <a:pathLst>
                <a:path w="784860" h="5080">
                  <a:moveTo>
                    <a:pt x="784860" y="1270"/>
                  </a:moveTo>
                  <a:lnTo>
                    <a:pt x="784212" y="1270"/>
                  </a:lnTo>
                  <a:lnTo>
                    <a:pt x="784212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784225" y="5080"/>
                  </a:lnTo>
                  <a:lnTo>
                    <a:pt x="784225" y="3810"/>
                  </a:lnTo>
                  <a:lnTo>
                    <a:pt x="784860" y="3810"/>
                  </a:lnTo>
                  <a:lnTo>
                    <a:pt x="78486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3975100" y="2731769"/>
              <a:ext cx="811530" cy="41910"/>
            </a:xfrm>
            <a:custGeom>
              <a:avLst/>
              <a:gdLst/>
              <a:ahLst/>
              <a:cxnLst/>
              <a:rect l="l" t="t" r="r" b="b"/>
              <a:pathLst>
                <a:path w="811529" h="41910">
                  <a:moveTo>
                    <a:pt x="806450" y="0"/>
                  </a:moveTo>
                  <a:lnTo>
                    <a:pt x="7620" y="0"/>
                  </a:lnTo>
                  <a:lnTo>
                    <a:pt x="2539" y="1269"/>
                  </a:lnTo>
                  <a:lnTo>
                    <a:pt x="1270" y="3809"/>
                  </a:lnTo>
                  <a:lnTo>
                    <a:pt x="0" y="8889"/>
                  </a:lnTo>
                  <a:lnTo>
                    <a:pt x="0" y="30479"/>
                  </a:lnTo>
                  <a:lnTo>
                    <a:pt x="1270" y="35559"/>
                  </a:lnTo>
                  <a:lnTo>
                    <a:pt x="2539" y="39369"/>
                  </a:lnTo>
                  <a:lnTo>
                    <a:pt x="7620" y="40639"/>
                  </a:lnTo>
                  <a:lnTo>
                    <a:pt x="13970" y="41909"/>
                  </a:lnTo>
                  <a:lnTo>
                    <a:pt x="797560" y="41909"/>
                  </a:lnTo>
                  <a:lnTo>
                    <a:pt x="803910" y="40639"/>
                  </a:lnTo>
                  <a:lnTo>
                    <a:pt x="808989" y="39369"/>
                  </a:lnTo>
                  <a:lnTo>
                    <a:pt x="810260" y="35559"/>
                  </a:lnTo>
                  <a:lnTo>
                    <a:pt x="811529" y="30479"/>
                  </a:lnTo>
                  <a:lnTo>
                    <a:pt x="811529" y="3809"/>
                  </a:lnTo>
                  <a:lnTo>
                    <a:pt x="810260" y="1269"/>
                  </a:lnTo>
                  <a:lnTo>
                    <a:pt x="806450" y="0"/>
                  </a:lnTo>
                  <a:close/>
                </a:path>
              </a:pathLst>
            </a:custGeom>
            <a:solidFill>
              <a:srgbClr val="7B3E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3973830" y="2729229"/>
              <a:ext cx="814069" cy="46990"/>
            </a:xfrm>
            <a:custGeom>
              <a:avLst/>
              <a:gdLst/>
              <a:ahLst/>
              <a:cxnLst/>
              <a:rect l="l" t="t" r="r" b="b"/>
              <a:pathLst>
                <a:path w="814070" h="46989">
                  <a:moveTo>
                    <a:pt x="814070" y="6350"/>
                  </a:moveTo>
                  <a:lnTo>
                    <a:pt x="811530" y="1270"/>
                  </a:lnTo>
                  <a:lnTo>
                    <a:pt x="811530" y="6350"/>
                  </a:lnTo>
                  <a:lnTo>
                    <a:pt x="810260" y="11430"/>
                  </a:lnTo>
                  <a:lnTo>
                    <a:pt x="810260" y="33020"/>
                  </a:lnTo>
                  <a:lnTo>
                    <a:pt x="810260" y="38100"/>
                  </a:lnTo>
                  <a:lnTo>
                    <a:pt x="808990" y="39370"/>
                  </a:lnTo>
                  <a:lnTo>
                    <a:pt x="805180" y="41910"/>
                  </a:lnTo>
                  <a:lnTo>
                    <a:pt x="799452" y="41910"/>
                  </a:lnTo>
                  <a:lnTo>
                    <a:pt x="798830" y="41910"/>
                  </a:lnTo>
                  <a:lnTo>
                    <a:pt x="15240" y="41910"/>
                  </a:lnTo>
                  <a:lnTo>
                    <a:pt x="8890" y="41910"/>
                  </a:lnTo>
                  <a:lnTo>
                    <a:pt x="5080" y="39370"/>
                  </a:lnTo>
                  <a:lnTo>
                    <a:pt x="3810" y="38100"/>
                  </a:lnTo>
                  <a:lnTo>
                    <a:pt x="3810" y="33020"/>
                  </a:lnTo>
                  <a:lnTo>
                    <a:pt x="3810" y="11430"/>
                  </a:lnTo>
                  <a:lnTo>
                    <a:pt x="3810" y="7620"/>
                  </a:lnTo>
                  <a:lnTo>
                    <a:pt x="5080" y="5080"/>
                  </a:lnTo>
                  <a:lnTo>
                    <a:pt x="13970" y="5080"/>
                  </a:lnTo>
                  <a:lnTo>
                    <a:pt x="801370" y="5080"/>
                  </a:lnTo>
                  <a:lnTo>
                    <a:pt x="807720" y="3810"/>
                  </a:lnTo>
                  <a:lnTo>
                    <a:pt x="810260" y="5080"/>
                  </a:lnTo>
                  <a:lnTo>
                    <a:pt x="811530" y="6350"/>
                  </a:lnTo>
                  <a:lnTo>
                    <a:pt x="811530" y="1270"/>
                  </a:lnTo>
                  <a:lnTo>
                    <a:pt x="807720" y="1270"/>
                  </a:lnTo>
                  <a:lnTo>
                    <a:pt x="801370" y="0"/>
                  </a:lnTo>
                  <a:lnTo>
                    <a:pt x="13970" y="0"/>
                  </a:lnTo>
                  <a:lnTo>
                    <a:pt x="3810" y="2540"/>
                  </a:lnTo>
                  <a:lnTo>
                    <a:pt x="1270" y="6350"/>
                  </a:lnTo>
                  <a:lnTo>
                    <a:pt x="0" y="11430"/>
                  </a:lnTo>
                  <a:lnTo>
                    <a:pt x="0" y="33020"/>
                  </a:lnTo>
                  <a:lnTo>
                    <a:pt x="1270" y="39370"/>
                  </a:lnTo>
                  <a:lnTo>
                    <a:pt x="3810" y="43180"/>
                  </a:lnTo>
                  <a:lnTo>
                    <a:pt x="8890" y="45720"/>
                  </a:lnTo>
                  <a:lnTo>
                    <a:pt x="15240" y="46990"/>
                  </a:lnTo>
                  <a:lnTo>
                    <a:pt x="798830" y="46990"/>
                  </a:lnTo>
                  <a:lnTo>
                    <a:pt x="799465" y="46990"/>
                  </a:lnTo>
                  <a:lnTo>
                    <a:pt x="799465" y="46863"/>
                  </a:lnTo>
                  <a:lnTo>
                    <a:pt x="805180" y="45720"/>
                  </a:lnTo>
                  <a:lnTo>
                    <a:pt x="811530" y="43180"/>
                  </a:lnTo>
                  <a:lnTo>
                    <a:pt x="814070" y="39370"/>
                  </a:lnTo>
                  <a:lnTo>
                    <a:pt x="814070" y="33020"/>
                  </a:lnTo>
                  <a:lnTo>
                    <a:pt x="814070" y="11430"/>
                  </a:lnTo>
                  <a:lnTo>
                    <a:pt x="81407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4008120" y="2616199"/>
              <a:ext cx="740410" cy="100330"/>
            </a:xfrm>
            <a:custGeom>
              <a:avLst/>
              <a:gdLst/>
              <a:ahLst/>
              <a:cxnLst/>
              <a:rect l="l" t="t" r="r" b="b"/>
              <a:pathLst>
                <a:path w="740410" h="100330">
                  <a:moveTo>
                    <a:pt x="689609" y="0"/>
                  </a:moveTo>
                  <a:lnTo>
                    <a:pt x="662939" y="0"/>
                  </a:lnTo>
                  <a:lnTo>
                    <a:pt x="660400" y="5079"/>
                  </a:lnTo>
                  <a:lnTo>
                    <a:pt x="657859" y="0"/>
                  </a:lnTo>
                  <a:lnTo>
                    <a:pt x="627379" y="0"/>
                  </a:lnTo>
                  <a:lnTo>
                    <a:pt x="623569" y="5079"/>
                  </a:lnTo>
                  <a:lnTo>
                    <a:pt x="619759" y="0"/>
                  </a:lnTo>
                  <a:lnTo>
                    <a:pt x="590550" y="0"/>
                  </a:lnTo>
                  <a:lnTo>
                    <a:pt x="588009" y="5079"/>
                  </a:lnTo>
                  <a:lnTo>
                    <a:pt x="584200" y="0"/>
                  </a:lnTo>
                  <a:lnTo>
                    <a:pt x="554989" y="0"/>
                  </a:lnTo>
                  <a:lnTo>
                    <a:pt x="552450" y="5079"/>
                  </a:lnTo>
                  <a:lnTo>
                    <a:pt x="508000" y="5079"/>
                  </a:lnTo>
                  <a:lnTo>
                    <a:pt x="505459" y="0"/>
                  </a:lnTo>
                  <a:lnTo>
                    <a:pt x="474979" y="0"/>
                  </a:lnTo>
                  <a:lnTo>
                    <a:pt x="472439" y="5079"/>
                  </a:lnTo>
                  <a:lnTo>
                    <a:pt x="468629" y="0"/>
                  </a:lnTo>
                  <a:lnTo>
                    <a:pt x="439419" y="0"/>
                  </a:lnTo>
                  <a:lnTo>
                    <a:pt x="435609" y="5079"/>
                  </a:lnTo>
                  <a:lnTo>
                    <a:pt x="433069" y="0"/>
                  </a:lnTo>
                  <a:lnTo>
                    <a:pt x="403859" y="0"/>
                  </a:lnTo>
                  <a:lnTo>
                    <a:pt x="400050" y="5079"/>
                  </a:lnTo>
                  <a:lnTo>
                    <a:pt x="397509" y="0"/>
                  </a:lnTo>
                  <a:lnTo>
                    <a:pt x="368300" y="0"/>
                  </a:lnTo>
                  <a:lnTo>
                    <a:pt x="364489" y="5079"/>
                  </a:lnTo>
                  <a:lnTo>
                    <a:pt x="361950" y="0"/>
                  </a:lnTo>
                  <a:lnTo>
                    <a:pt x="331469" y="0"/>
                  </a:lnTo>
                  <a:lnTo>
                    <a:pt x="327659" y="5079"/>
                  </a:lnTo>
                  <a:lnTo>
                    <a:pt x="325119" y="0"/>
                  </a:lnTo>
                  <a:lnTo>
                    <a:pt x="298450" y="0"/>
                  </a:lnTo>
                  <a:lnTo>
                    <a:pt x="294639" y="5079"/>
                  </a:lnTo>
                  <a:lnTo>
                    <a:pt x="292100" y="0"/>
                  </a:lnTo>
                  <a:lnTo>
                    <a:pt x="261619" y="0"/>
                  </a:lnTo>
                  <a:lnTo>
                    <a:pt x="259079" y="5079"/>
                  </a:lnTo>
                  <a:lnTo>
                    <a:pt x="255269" y="0"/>
                  </a:lnTo>
                  <a:lnTo>
                    <a:pt x="226059" y="0"/>
                  </a:lnTo>
                  <a:lnTo>
                    <a:pt x="223519" y="5079"/>
                  </a:lnTo>
                  <a:lnTo>
                    <a:pt x="220979" y="0"/>
                  </a:lnTo>
                  <a:lnTo>
                    <a:pt x="190500" y="0"/>
                  </a:lnTo>
                  <a:lnTo>
                    <a:pt x="186689" y="5079"/>
                  </a:lnTo>
                  <a:lnTo>
                    <a:pt x="184150" y="0"/>
                  </a:lnTo>
                  <a:lnTo>
                    <a:pt x="156209" y="0"/>
                  </a:lnTo>
                  <a:lnTo>
                    <a:pt x="151129" y="5079"/>
                  </a:lnTo>
                  <a:lnTo>
                    <a:pt x="148589" y="0"/>
                  </a:lnTo>
                  <a:lnTo>
                    <a:pt x="116839" y="0"/>
                  </a:lnTo>
                  <a:lnTo>
                    <a:pt x="114300" y="5079"/>
                  </a:lnTo>
                  <a:lnTo>
                    <a:pt x="110489" y="0"/>
                  </a:lnTo>
                  <a:lnTo>
                    <a:pt x="83819" y="0"/>
                  </a:lnTo>
                  <a:lnTo>
                    <a:pt x="80009" y="5079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44450" y="11429"/>
                  </a:lnTo>
                  <a:lnTo>
                    <a:pt x="43179" y="19050"/>
                  </a:lnTo>
                  <a:lnTo>
                    <a:pt x="39369" y="19050"/>
                  </a:lnTo>
                  <a:lnTo>
                    <a:pt x="34289" y="30479"/>
                  </a:lnTo>
                  <a:lnTo>
                    <a:pt x="31750" y="39370"/>
                  </a:lnTo>
                  <a:lnTo>
                    <a:pt x="29209" y="38100"/>
                  </a:lnTo>
                  <a:lnTo>
                    <a:pt x="22859" y="50800"/>
                  </a:lnTo>
                  <a:lnTo>
                    <a:pt x="21589" y="58420"/>
                  </a:lnTo>
                  <a:lnTo>
                    <a:pt x="19050" y="58420"/>
                  </a:lnTo>
                  <a:lnTo>
                    <a:pt x="12700" y="69850"/>
                  </a:lnTo>
                  <a:lnTo>
                    <a:pt x="10159" y="77470"/>
                  </a:lnTo>
                  <a:lnTo>
                    <a:pt x="7619" y="77470"/>
                  </a:lnTo>
                  <a:lnTo>
                    <a:pt x="1269" y="88900"/>
                  </a:lnTo>
                  <a:lnTo>
                    <a:pt x="0" y="100329"/>
                  </a:lnTo>
                  <a:lnTo>
                    <a:pt x="740409" y="100329"/>
                  </a:lnTo>
                  <a:lnTo>
                    <a:pt x="737869" y="88900"/>
                  </a:lnTo>
                  <a:lnTo>
                    <a:pt x="732789" y="77470"/>
                  </a:lnTo>
                  <a:lnTo>
                    <a:pt x="728979" y="78739"/>
                  </a:lnTo>
                  <a:lnTo>
                    <a:pt x="727709" y="69850"/>
                  </a:lnTo>
                  <a:lnTo>
                    <a:pt x="721359" y="58420"/>
                  </a:lnTo>
                  <a:lnTo>
                    <a:pt x="717550" y="58420"/>
                  </a:lnTo>
                  <a:lnTo>
                    <a:pt x="717550" y="50800"/>
                  </a:lnTo>
                  <a:lnTo>
                    <a:pt x="711200" y="38100"/>
                  </a:lnTo>
                  <a:lnTo>
                    <a:pt x="707389" y="39370"/>
                  </a:lnTo>
                  <a:lnTo>
                    <a:pt x="706119" y="30479"/>
                  </a:lnTo>
                  <a:lnTo>
                    <a:pt x="699769" y="19050"/>
                  </a:lnTo>
                  <a:lnTo>
                    <a:pt x="697229" y="20320"/>
                  </a:lnTo>
                  <a:lnTo>
                    <a:pt x="695959" y="11429"/>
                  </a:lnTo>
                  <a:lnTo>
                    <a:pt x="689609" y="0"/>
                  </a:lnTo>
                  <a:close/>
                </a:path>
              </a:pathLst>
            </a:custGeom>
            <a:solidFill>
              <a:srgbClr val="E7DF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4006215" y="2614929"/>
              <a:ext cx="743585" cy="104139"/>
            </a:xfrm>
            <a:custGeom>
              <a:avLst/>
              <a:gdLst/>
              <a:ahLst/>
              <a:cxnLst/>
              <a:rect l="l" t="t" r="r" b="b"/>
              <a:pathLst>
                <a:path w="743585" h="104139">
                  <a:moveTo>
                    <a:pt x="743585" y="101600"/>
                  </a:moveTo>
                  <a:lnTo>
                    <a:pt x="743292" y="100330"/>
                  </a:lnTo>
                  <a:lnTo>
                    <a:pt x="741045" y="90170"/>
                  </a:lnTo>
                  <a:lnTo>
                    <a:pt x="741045" y="88900"/>
                  </a:lnTo>
                  <a:lnTo>
                    <a:pt x="735965" y="77470"/>
                  </a:lnTo>
                  <a:lnTo>
                    <a:pt x="731786" y="77470"/>
                  </a:lnTo>
                  <a:lnTo>
                    <a:pt x="730885" y="71120"/>
                  </a:lnTo>
                  <a:lnTo>
                    <a:pt x="730885" y="69850"/>
                  </a:lnTo>
                  <a:lnTo>
                    <a:pt x="724535" y="58420"/>
                  </a:lnTo>
                  <a:lnTo>
                    <a:pt x="723265" y="57150"/>
                  </a:lnTo>
                  <a:lnTo>
                    <a:pt x="721652" y="57696"/>
                  </a:lnTo>
                  <a:lnTo>
                    <a:pt x="720725" y="52070"/>
                  </a:lnTo>
                  <a:lnTo>
                    <a:pt x="720725" y="50800"/>
                  </a:lnTo>
                  <a:lnTo>
                    <a:pt x="714375" y="38100"/>
                  </a:lnTo>
                  <a:lnTo>
                    <a:pt x="713613" y="38608"/>
                  </a:lnTo>
                  <a:lnTo>
                    <a:pt x="713105" y="38100"/>
                  </a:lnTo>
                  <a:lnTo>
                    <a:pt x="711835" y="38100"/>
                  </a:lnTo>
                  <a:lnTo>
                    <a:pt x="710298" y="38874"/>
                  </a:lnTo>
                  <a:lnTo>
                    <a:pt x="709295" y="31750"/>
                  </a:lnTo>
                  <a:lnTo>
                    <a:pt x="702945" y="20320"/>
                  </a:lnTo>
                  <a:lnTo>
                    <a:pt x="702945" y="19050"/>
                  </a:lnTo>
                  <a:lnTo>
                    <a:pt x="701675" y="19050"/>
                  </a:lnTo>
                  <a:lnTo>
                    <a:pt x="700036" y="19050"/>
                  </a:lnTo>
                  <a:lnTo>
                    <a:pt x="699135" y="12700"/>
                  </a:lnTo>
                  <a:lnTo>
                    <a:pt x="693445" y="2476"/>
                  </a:lnTo>
                  <a:lnTo>
                    <a:pt x="694055" y="1270"/>
                  </a:lnTo>
                  <a:lnTo>
                    <a:pt x="692785" y="0"/>
                  </a:lnTo>
                  <a:lnTo>
                    <a:pt x="691515" y="0"/>
                  </a:lnTo>
                  <a:lnTo>
                    <a:pt x="664845" y="0"/>
                  </a:lnTo>
                  <a:lnTo>
                    <a:pt x="662305" y="0"/>
                  </a:lnTo>
                  <a:lnTo>
                    <a:pt x="661670" y="1270"/>
                  </a:lnTo>
                  <a:lnTo>
                    <a:pt x="661035" y="0"/>
                  </a:lnTo>
                  <a:lnTo>
                    <a:pt x="630555" y="0"/>
                  </a:lnTo>
                  <a:lnTo>
                    <a:pt x="629285" y="0"/>
                  </a:lnTo>
                  <a:lnTo>
                    <a:pt x="628015" y="0"/>
                  </a:lnTo>
                  <a:lnTo>
                    <a:pt x="625729" y="3048"/>
                  </a:lnTo>
                  <a:lnTo>
                    <a:pt x="624205" y="0"/>
                  </a:lnTo>
                  <a:lnTo>
                    <a:pt x="593725" y="0"/>
                  </a:lnTo>
                  <a:lnTo>
                    <a:pt x="592455" y="0"/>
                  </a:lnTo>
                  <a:lnTo>
                    <a:pt x="591185" y="0"/>
                  </a:lnTo>
                  <a:lnTo>
                    <a:pt x="589915" y="2540"/>
                  </a:lnTo>
                  <a:lnTo>
                    <a:pt x="588645" y="0"/>
                  </a:lnTo>
                  <a:lnTo>
                    <a:pt x="558165" y="0"/>
                  </a:lnTo>
                  <a:lnTo>
                    <a:pt x="556895" y="0"/>
                  </a:lnTo>
                  <a:lnTo>
                    <a:pt x="555625" y="0"/>
                  </a:lnTo>
                  <a:lnTo>
                    <a:pt x="552767" y="3810"/>
                  </a:lnTo>
                  <a:lnTo>
                    <a:pt x="510540" y="3810"/>
                  </a:lnTo>
                  <a:lnTo>
                    <a:pt x="508635" y="0"/>
                  </a:lnTo>
                  <a:lnTo>
                    <a:pt x="478155" y="0"/>
                  </a:lnTo>
                  <a:lnTo>
                    <a:pt x="476885" y="0"/>
                  </a:lnTo>
                  <a:lnTo>
                    <a:pt x="475615" y="0"/>
                  </a:lnTo>
                  <a:lnTo>
                    <a:pt x="474345" y="2540"/>
                  </a:lnTo>
                  <a:lnTo>
                    <a:pt x="473075" y="0"/>
                  </a:lnTo>
                  <a:lnTo>
                    <a:pt x="442595" y="0"/>
                  </a:lnTo>
                  <a:lnTo>
                    <a:pt x="441325" y="0"/>
                  </a:lnTo>
                  <a:lnTo>
                    <a:pt x="440055" y="0"/>
                  </a:lnTo>
                  <a:lnTo>
                    <a:pt x="438137" y="2552"/>
                  </a:lnTo>
                  <a:lnTo>
                    <a:pt x="437375" y="1524"/>
                  </a:lnTo>
                  <a:lnTo>
                    <a:pt x="437515" y="1270"/>
                  </a:lnTo>
                  <a:lnTo>
                    <a:pt x="436245" y="0"/>
                  </a:lnTo>
                  <a:lnTo>
                    <a:pt x="407035" y="0"/>
                  </a:lnTo>
                  <a:lnTo>
                    <a:pt x="405765" y="0"/>
                  </a:lnTo>
                  <a:lnTo>
                    <a:pt x="404495" y="0"/>
                  </a:lnTo>
                  <a:lnTo>
                    <a:pt x="402590" y="2540"/>
                  </a:lnTo>
                  <a:lnTo>
                    <a:pt x="400685" y="0"/>
                  </a:lnTo>
                  <a:lnTo>
                    <a:pt x="371475" y="0"/>
                  </a:lnTo>
                  <a:lnTo>
                    <a:pt x="370205" y="0"/>
                  </a:lnTo>
                  <a:lnTo>
                    <a:pt x="367157" y="4064"/>
                  </a:lnTo>
                  <a:lnTo>
                    <a:pt x="366077" y="1905"/>
                  </a:lnTo>
                  <a:lnTo>
                    <a:pt x="366395" y="1270"/>
                  </a:lnTo>
                  <a:lnTo>
                    <a:pt x="365125" y="0"/>
                  </a:lnTo>
                  <a:lnTo>
                    <a:pt x="334645" y="0"/>
                  </a:lnTo>
                  <a:lnTo>
                    <a:pt x="333375" y="0"/>
                  </a:lnTo>
                  <a:lnTo>
                    <a:pt x="332105" y="0"/>
                  </a:lnTo>
                  <a:lnTo>
                    <a:pt x="330187" y="2552"/>
                  </a:lnTo>
                  <a:lnTo>
                    <a:pt x="329425" y="1524"/>
                  </a:lnTo>
                  <a:lnTo>
                    <a:pt x="329565" y="1270"/>
                  </a:lnTo>
                  <a:lnTo>
                    <a:pt x="328295" y="0"/>
                  </a:lnTo>
                  <a:lnTo>
                    <a:pt x="301625" y="0"/>
                  </a:lnTo>
                  <a:lnTo>
                    <a:pt x="300355" y="0"/>
                  </a:lnTo>
                  <a:lnTo>
                    <a:pt x="299085" y="0"/>
                  </a:lnTo>
                  <a:lnTo>
                    <a:pt x="297180" y="2540"/>
                  </a:lnTo>
                  <a:lnTo>
                    <a:pt x="296418" y="1524"/>
                  </a:lnTo>
                  <a:lnTo>
                    <a:pt x="296545" y="1270"/>
                  </a:lnTo>
                  <a:lnTo>
                    <a:pt x="295275" y="0"/>
                  </a:lnTo>
                  <a:lnTo>
                    <a:pt x="264795" y="0"/>
                  </a:lnTo>
                  <a:lnTo>
                    <a:pt x="263525" y="0"/>
                  </a:lnTo>
                  <a:lnTo>
                    <a:pt x="262255" y="0"/>
                  </a:lnTo>
                  <a:lnTo>
                    <a:pt x="260718" y="3060"/>
                  </a:lnTo>
                  <a:lnTo>
                    <a:pt x="259575" y="1524"/>
                  </a:lnTo>
                  <a:lnTo>
                    <a:pt x="259715" y="1270"/>
                  </a:lnTo>
                  <a:lnTo>
                    <a:pt x="258445" y="0"/>
                  </a:lnTo>
                  <a:lnTo>
                    <a:pt x="229235" y="0"/>
                  </a:lnTo>
                  <a:lnTo>
                    <a:pt x="227965" y="0"/>
                  </a:lnTo>
                  <a:lnTo>
                    <a:pt x="226695" y="0"/>
                  </a:lnTo>
                  <a:lnTo>
                    <a:pt x="225425" y="2540"/>
                  </a:lnTo>
                  <a:lnTo>
                    <a:pt x="225107" y="1905"/>
                  </a:lnTo>
                  <a:lnTo>
                    <a:pt x="225425" y="1270"/>
                  </a:lnTo>
                  <a:lnTo>
                    <a:pt x="224155" y="0"/>
                  </a:lnTo>
                  <a:lnTo>
                    <a:pt x="193675" y="0"/>
                  </a:lnTo>
                  <a:lnTo>
                    <a:pt x="192405" y="0"/>
                  </a:lnTo>
                  <a:lnTo>
                    <a:pt x="191135" y="0"/>
                  </a:lnTo>
                  <a:lnTo>
                    <a:pt x="189230" y="2540"/>
                  </a:lnTo>
                  <a:lnTo>
                    <a:pt x="188468" y="1524"/>
                  </a:lnTo>
                  <a:lnTo>
                    <a:pt x="188595" y="1270"/>
                  </a:lnTo>
                  <a:lnTo>
                    <a:pt x="187325" y="0"/>
                  </a:lnTo>
                  <a:lnTo>
                    <a:pt x="158115" y="0"/>
                  </a:lnTo>
                  <a:lnTo>
                    <a:pt x="156845" y="0"/>
                  </a:lnTo>
                  <a:lnTo>
                    <a:pt x="154305" y="3390"/>
                  </a:lnTo>
                  <a:lnTo>
                    <a:pt x="151765" y="0"/>
                  </a:lnTo>
                  <a:lnTo>
                    <a:pt x="118745" y="0"/>
                  </a:lnTo>
                  <a:lnTo>
                    <a:pt x="118745" y="3810"/>
                  </a:lnTo>
                  <a:lnTo>
                    <a:pt x="148907" y="3810"/>
                  </a:lnTo>
                  <a:lnTo>
                    <a:pt x="151765" y="7620"/>
                  </a:lnTo>
                  <a:lnTo>
                    <a:pt x="154305" y="7620"/>
                  </a:lnTo>
                  <a:lnTo>
                    <a:pt x="155575" y="6350"/>
                  </a:lnTo>
                  <a:lnTo>
                    <a:pt x="155575" y="5930"/>
                  </a:lnTo>
                  <a:lnTo>
                    <a:pt x="158115" y="2540"/>
                  </a:lnTo>
                  <a:lnTo>
                    <a:pt x="158115" y="3810"/>
                  </a:lnTo>
                  <a:lnTo>
                    <a:pt x="185420" y="3810"/>
                  </a:lnTo>
                  <a:lnTo>
                    <a:pt x="187325" y="7620"/>
                  </a:lnTo>
                  <a:lnTo>
                    <a:pt x="189865" y="7620"/>
                  </a:lnTo>
                  <a:lnTo>
                    <a:pt x="190373" y="7112"/>
                  </a:lnTo>
                  <a:lnTo>
                    <a:pt x="191135" y="7620"/>
                  </a:lnTo>
                  <a:lnTo>
                    <a:pt x="193040" y="3810"/>
                  </a:lnTo>
                  <a:lnTo>
                    <a:pt x="222250" y="3810"/>
                  </a:lnTo>
                  <a:lnTo>
                    <a:pt x="224155" y="7620"/>
                  </a:lnTo>
                  <a:lnTo>
                    <a:pt x="226695" y="7620"/>
                  </a:lnTo>
                  <a:lnTo>
                    <a:pt x="228600" y="3810"/>
                  </a:lnTo>
                  <a:lnTo>
                    <a:pt x="256857" y="3810"/>
                  </a:lnTo>
                  <a:lnTo>
                    <a:pt x="259715" y="7620"/>
                  </a:lnTo>
                  <a:lnTo>
                    <a:pt x="262255" y="7620"/>
                  </a:lnTo>
                  <a:lnTo>
                    <a:pt x="264160" y="3810"/>
                  </a:lnTo>
                  <a:lnTo>
                    <a:pt x="293370" y="3810"/>
                  </a:lnTo>
                  <a:lnTo>
                    <a:pt x="295275" y="7620"/>
                  </a:lnTo>
                  <a:lnTo>
                    <a:pt x="297815" y="7620"/>
                  </a:lnTo>
                  <a:lnTo>
                    <a:pt x="298323" y="7112"/>
                  </a:lnTo>
                  <a:lnTo>
                    <a:pt x="299085" y="7620"/>
                  </a:lnTo>
                  <a:lnTo>
                    <a:pt x="300990" y="3810"/>
                  </a:lnTo>
                  <a:lnTo>
                    <a:pt x="326390" y="3810"/>
                  </a:lnTo>
                  <a:lnTo>
                    <a:pt x="328295" y="7620"/>
                  </a:lnTo>
                  <a:lnTo>
                    <a:pt x="330835" y="7620"/>
                  </a:lnTo>
                  <a:lnTo>
                    <a:pt x="331343" y="7112"/>
                  </a:lnTo>
                  <a:lnTo>
                    <a:pt x="332105" y="7620"/>
                  </a:lnTo>
                  <a:lnTo>
                    <a:pt x="334010" y="3810"/>
                  </a:lnTo>
                  <a:lnTo>
                    <a:pt x="363220" y="3810"/>
                  </a:lnTo>
                  <a:lnTo>
                    <a:pt x="365125" y="7620"/>
                  </a:lnTo>
                  <a:lnTo>
                    <a:pt x="367665" y="7620"/>
                  </a:lnTo>
                  <a:lnTo>
                    <a:pt x="370522" y="3810"/>
                  </a:lnTo>
                  <a:lnTo>
                    <a:pt x="397827" y="3810"/>
                  </a:lnTo>
                  <a:lnTo>
                    <a:pt x="400685" y="7620"/>
                  </a:lnTo>
                  <a:lnTo>
                    <a:pt x="403225" y="7620"/>
                  </a:lnTo>
                  <a:lnTo>
                    <a:pt x="403733" y="7112"/>
                  </a:lnTo>
                  <a:lnTo>
                    <a:pt x="404495" y="7620"/>
                  </a:lnTo>
                  <a:lnTo>
                    <a:pt x="406400" y="3810"/>
                  </a:lnTo>
                  <a:lnTo>
                    <a:pt x="434340" y="3810"/>
                  </a:lnTo>
                  <a:lnTo>
                    <a:pt x="436245" y="7620"/>
                  </a:lnTo>
                  <a:lnTo>
                    <a:pt x="438785" y="7620"/>
                  </a:lnTo>
                  <a:lnTo>
                    <a:pt x="439293" y="7112"/>
                  </a:lnTo>
                  <a:lnTo>
                    <a:pt x="440055" y="7620"/>
                  </a:lnTo>
                  <a:lnTo>
                    <a:pt x="441960" y="3810"/>
                  </a:lnTo>
                  <a:lnTo>
                    <a:pt x="470217" y="3810"/>
                  </a:lnTo>
                  <a:lnTo>
                    <a:pt x="473075" y="7620"/>
                  </a:lnTo>
                  <a:lnTo>
                    <a:pt x="475615" y="7620"/>
                  </a:lnTo>
                  <a:lnTo>
                    <a:pt x="477520" y="3810"/>
                  </a:lnTo>
                  <a:lnTo>
                    <a:pt x="505777" y="3810"/>
                  </a:lnTo>
                  <a:lnTo>
                    <a:pt x="508635" y="7620"/>
                  </a:lnTo>
                  <a:lnTo>
                    <a:pt x="509905" y="7620"/>
                  </a:lnTo>
                  <a:lnTo>
                    <a:pt x="555625" y="7620"/>
                  </a:lnTo>
                  <a:lnTo>
                    <a:pt x="558482" y="3810"/>
                  </a:lnTo>
                  <a:lnTo>
                    <a:pt x="585787" y="3810"/>
                  </a:lnTo>
                  <a:lnTo>
                    <a:pt x="588645" y="7620"/>
                  </a:lnTo>
                  <a:lnTo>
                    <a:pt x="591185" y="7620"/>
                  </a:lnTo>
                  <a:lnTo>
                    <a:pt x="593090" y="3810"/>
                  </a:lnTo>
                  <a:lnTo>
                    <a:pt x="621347" y="3810"/>
                  </a:lnTo>
                  <a:lnTo>
                    <a:pt x="624205" y="7620"/>
                  </a:lnTo>
                  <a:lnTo>
                    <a:pt x="626745" y="7620"/>
                  </a:lnTo>
                  <a:lnTo>
                    <a:pt x="629602" y="3810"/>
                  </a:lnTo>
                  <a:lnTo>
                    <a:pt x="657860" y="3810"/>
                  </a:lnTo>
                  <a:lnTo>
                    <a:pt x="659765" y="7620"/>
                  </a:lnTo>
                  <a:lnTo>
                    <a:pt x="662305" y="7620"/>
                  </a:lnTo>
                  <a:lnTo>
                    <a:pt x="662813" y="7112"/>
                  </a:lnTo>
                  <a:lnTo>
                    <a:pt x="663575" y="7620"/>
                  </a:lnTo>
                  <a:lnTo>
                    <a:pt x="665480" y="3810"/>
                  </a:lnTo>
                  <a:lnTo>
                    <a:pt x="690803" y="3810"/>
                  </a:lnTo>
                  <a:lnTo>
                    <a:pt x="695325" y="13970"/>
                  </a:lnTo>
                  <a:lnTo>
                    <a:pt x="695833" y="14478"/>
                  </a:lnTo>
                  <a:lnTo>
                    <a:pt x="697865" y="21590"/>
                  </a:lnTo>
                  <a:lnTo>
                    <a:pt x="697865" y="22860"/>
                  </a:lnTo>
                  <a:lnTo>
                    <a:pt x="699135" y="22860"/>
                  </a:lnTo>
                  <a:lnTo>
                    <a:pt x="700405" y="22860"/>
                  </a:lnTo>
                  <a:lnTo>
                    <a:pt x="701103" y="22860"/>
                  </a:lnTo>
                  <a:lnTo>
                    <a:pt x="706755" y="33020"/>
                  </a:lnTo>
                  <a:lnTo>
                    <a:pt x="706958" y="33235"/>
                  </a:lnTo>
                  <a:lnTo>
                    <a:pt x="708025" y="40640"/>
                  </a:lnTo>
                  <a:lnTo>
                    <a:pt x="708025" y="41910"/>
                  </a:lnTo>
                  <a:lnTo>
                    <a:pt x="709295" y="43180"/>
                  </a:lnTo>
                  <a:lnTo>
                    <a:pt x="709917" y="42545"/>
                  </a:lnTo>
                  <a:lnTo>
                    <a:pt x="710234" y="42227"/>
                  </a:lnTo>
                  <a:lnTo>
                    <a:pt x="710565" y="43180"/>
                  </a:lnTo>
                  <a:lnTo>
                    <a:pt x="711581" y="42672"/>
                  </a:lnTo>
                  <a:lnTo>
                    <a:pt x="716915" y="53340"/>
                  </a:lnTo>
                  <a:lnTo>
                    <a:pt x="717169" y="53594"/>
                  </a:lnTo>
                  <a:lnTo>
                    <a:pt x="718185" y="59690"/>
                  </a:lnTo>
                  <a:lnTo>
                    <a:pt x="719455" y="60960"/>
                  </a:lnTo>
                  <a:lnTo>
                    <a:pt x="719455" y="62230"/>
                  </a:lnTo>
                  <a:lnTo>
                    <a:pt x="722782" y="61125"/>
                  </a:lnTo>
                  <a:lnTo>
                    <a:pt x="728345" y="71120"/>
                  </a:lnTo>
                  <a:lnTo>
                    <a:pt x="729615" y="80010"/>
                  </a:lnTo>
                  <a:lnTo>
                    <a:pt x="729615" y="81280"/>
                  </a:lnTo>
                  <a:lnTo>
                    <a:pt x="730885" y="81280"/>
                  </a:lnTo>
                  <a:lnTo>
                    <a:pt x="732155" y="81280"/>
                  </a:lnTo>
                  <a:lnTo>
                    <a:pt x="732155" y="80860"/>
                  </a:lnTo>
                  <a:lnTo>
                    <a:pt x="733145" y="80530"/>
                  </a:lnTo>
                  <a:lnTo>
                    <a:pt x="738505" y="90170"/>
                  </a:lnTo>
                  <a:lnTo>
                    <a:pt x="740752" y="100330"/>
                  </a:lnTo>
                  <a:lnTo>
                    <a:pt x="2540" y="100330"/>
                  </a:lnTo>
                  <a:lnTo>
                    <a:pt x="0" y="100330"/>
                  </a:lnTo>
                  <a:lnTo>
                    <a:pt x="0" y="101600"/>
                  </a:lnTo>
                  <a:lnTo>
                    <a:pt x="0" y="104140"/>
                  </a:lnTo>
                  <a:lnTo>
                    <a:pt x="1270" y="104140"/>
                  </a:lnTo>
                  <a:lnTo>
                    <a:pt x="742315" y="104140"/>
                  </a:lnTo>
                  <a:lnTo>
                    <a:pt x="743585" y="102870"/>
                  </a:lnTo>
                  <a:lnTo>
                    <a:pt x="743585" y="101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4006850" y="2614929"/>
              <a:ext cx="256539" cy="101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4033520" y="2633979"/>
              <a:ext cx="322580" cy="44450"/>
            </a:xfrm>
            <a:custGeom>
              <a:avLst/>
              <a:gdLst/>
              <a:ahLst/>
              <a:cxnLst/>
              <a:rect l="l" t="t" r="r" b="b"/>
              <a:pathLst>
                <a:path w="322579" h="44450">
                  <a:moveTo>
                    <a:pt x="147320" y="40640"/>
                  </a:moveTo>
                  <a:lnTo>
                    <a:pt x="144780" y="40640"/>
                  </a:lnTo>
                  <a:lnTo>
                    <a:pt x="1270" y="40640"/>
                  </a:lnTo>
                  <a:lnTo>
                    <a:pt x="0" y="40640"/>
                  </a:lnTo>
                  <a:lnTo>
                    <a:pt x="0" y="44450"/>
                  </a:lnTo>
                  <a:lnTo>
                    <a:pt x="1270" y="44450"/>
                  </a:lnTo>
                  <a:lnTo>
                    <a:pt x="144780" y="44450"/>
                  </a:lnTo>
                  <a:lnTo>
                    <a:pt x="147320" y="44450"/>
                  </a:lnTo>
                  <a:lnTo>
                    <a:pt x="147320" y="40640"/>
                  </a:lnTo>
                  <a:close/>
                </a:path>
                <a:path w="322579" h="44450">
                  <a:moveTo>
                    <a:pt x="257810" y="20320"/>
                  </a:moveTo>
                  <a:lnTo>
                    <a:pt x="256540" y="19050"/>
                  </a:lnTo>
                  <a:lnTo>
                    <a:pt x="255270" y="19050"/>
                  </a:lnTo>
                  <a:lnTo>
                    <a:pt x="12700" y="20320"/>
                  </a:lnTo>
                  <a:lnTo>
                    <a:pt x="10160" y="22860"/>
                  </a:lnTo>
                  <a:lnTo>
                    <a:pt x="12700" y="25400"/>
                  </a:lnTo>
                  <a:lnTo>
                    <a:pt x="255270" y="22860"/>
                  </a:lnTo>
                  <a:lnTo>
                    <a:pt x="256540" y="22860"/>
                  </a:lnTo>
                  <a:lnTo>
                    <a:pt x="257810" y="20320"/>
                  </a:lnTo>
                  <a:close/>
                </a:path>
                <a:path w="322579" h="44450">
                  <a:moveTo>
                    <a:pt x="322580" y="1270"/>
                  </a:moveTo>
                  <a:lnTo>
                    <a:pt x="321310" y="0"/>
                  </a:lnTo>
                  <a:lnTo>
                    <a:pt x="17780" y="0"/>
                  </a:lnTo>
                  <a:lnTo>
                    <a:pt x="17780" y="3810"/>
                  </a:lnTo>
                  <a:lnTo>
                    <a:pt x="321310" y="5080"/>
                  </a:lnTo>
                  <a:lnTo>
                    <a:pt x="322580" y="3810"/>
                  </a:lnTo>
                  <a:lnTo>
                    <a:pt x="322580" y="12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471297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471170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465" y="11430"/>
                  </a:lnTo>
                  <a:lnTo>
                    <a:pt x="33439" y="3390"/>
                  </a:lnTo>
                  <a:lnTo>
                    <a:pt x="34290" y="2540"/>
                  </a:lnTo>
                  <a:lnTo>
                    <a:pt x="33324" y="1574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1574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467868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467614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4643120" y="27063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09" y="0"/>
                  </a:lnTo>
                  <a:lnTo>
                    <a:pt x="0" y="10159"/>
                  </a:lnTo>
                  <a:lnTo>
                    <a:pt x="3555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464185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460883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80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90" y="10159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460629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452120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451866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587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448691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253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448437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594" y="3365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3365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4451350" y="27063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5560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445008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4445" y="11430"/>
                  </a:lnTo>
                  <a:lnTo>
                    <a:pt x="6032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408051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2539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407797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1115" y="5080"/>
                  </a:lnTo>
                  <a:lnTo>
                    <a:pt x="34290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0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254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4044950" y="2706369"/>
              <a:ext cx="35560" cy="10160"/>
            </a:xfrm>
            <a:custGeom>
              <a:avLst/>
              <a:gdLst/>
              <a:ahLst/>
              <a:cxnLst/>
              <a:rect l="l" t="t" r="r" b="b"/>
              <a:pathLst>
                <a:path w="35560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5560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404368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290" y="2540"/>
                  </a:lnTo>
                  <a:lnTo>
                    <a:pt x="34290" y="1270"/>
                  </a:lnTo>
                  <a:lnTo>
                    <a:pt x="33324" y="787"/>
                  </a:lnTo>
                  <a:lnTo>
                    <a:pt x="33324" y="11430"/>
                  </a:lnTo>
                  <a:lnTo>
                    <a:pt x="3479" y="11430"/>
                  </a:lnTo>
                  <a:lnTo>
                    <a:pt x="5867" y="5080"/>
                  </a:lnTo>
                  <a:lnTo>
                    <a:pt x="30949" y="5080"/>
                  </a:lnTo>
                  <a:lnTo>
                    <a:pt x="33324" y="11430"/>
                  </a:lnTo>
                  <a:lnTo>
                    <a:pt x="33324" y="787"/>
                  </a:lnTo>
                  <a:lnTo>
                    <a:pt x="317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469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0" y="15240"/>
                  </a:lnTo>
                  <a:lnTo>
                    <a:pt x="1270" y="15240"/>
                  </a:lnTo>
                  <a:lnTo>
                    <a:pt x="35560" y="15240"/>
                  </a:lnTo>
                  <a:lnTo>
                    <a:pt x="36830" y="15240"/>
                  </a:lnTo>
                  <a:lnTo>
                    <a:pt x="38100" y="1397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4010660" y="2706369"/>
              <a:ext cx="34290" cy="10160"/>
            </a:xfrm>
            <a:custGeom>
              <a:avLst/>
              <a:gdLst/>
              <a:ahLst/>
              <a:cxnLst/>
              <a:rect l="l" t="t" r="r" b="b"/>
              <a:pathLst>
                <a:path w="34289" h="10160">
                  <a:moveTo>
                    <a:pt x="3047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4289" y="10159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4008120" y="2703829"/>
              <a:ext cx="38100" cy="15240"/>
            </a:xfrm>
            <a:custGeom>
              <a:avLst/>
              <a:gdLst/>
              <a:ahLst/>
              <a:cxnLst/>
              <a:rect l="l" t="t" r="r" b="b"/>
              <a:pathLst>
                <a:path w="38100" h="15239">
                  <a:moveTo>
                    <a:pt x="38100" y="12700"/>
                  </a:moveTo>
                  <a:lnTo>
                    <a:pt x="37617" y="11430"/>
                  </a:lnTo>
                  <a:lnTo>
                    <a:pt x="34632" y="3467"/>
                  </a:lnTo>
                  <a:lnTo>
                    <a:pt x="35560" y="2540"/>
                  </a:lnTo>
                  <a:lnTo>
                    <a:pt x="34594" y="1574"/>
                  </a:lnTo>
                  <a:lnTo>
                    <a:pt x="3459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2219" y="5080"/>
                  </a:lnTo>
                  <a:lnTo>
                    <a:pt x="34594" y="11430"/>
                  </a:lnTo>
                  <a:lnTo>
                    <a:pt x="34594" y="1574"/>
                  </a:lnTo>
                  <a:lnTo>
                    <a:pt x="330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715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39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6830" y="15240"/>
                  </a:lnTo>
                  <a:lnTo>
                    <a:pt x="38100" y="15240"/>
                  </a:lnTo>
                  <a:lnTo>
                    <a:pt x="3810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4114800" y="2706369"/>
              <a:ext cx="336550" cy="10160"/>
            </a:xfrm>
            <a:custGeom>
              <a:avLst/>
              <a:gdLst/>
              <a:ahLst/>
              <a:cxnLst/>
              <a:rect l="l" t="t" r="r" b="b"/>
              <a:pathLst>
                <a:path w="336550" h="10160">
                  <a:moveTo>
                    <a:pt x="332739" y="0"/>
                  </a:moveTo>
                  <a:lnTo>
                    <a:pt x="3810" y="0"/>
                  </a:lnTo>
                  <a:lnTo>
                    <a:pt x="0" y="10159"/>
                  </a:lnTo>
                  <a:lnTo>
                    <a:pt x="336550" y="10159"/>
                  </a:lnTo>
                  <a:lnTo>
                    <a:pt x="332739" y="0"/>
                  </a:lnTo>
                  <a:close/>
                </a:path>
              </a:pathLst>
            </a:custGeom>
            <a:solidFill>
              <a:srgbClr val="925F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4112260" y="2703829"/>
              <a:ext cx="340360" cy="15240"/>
            </a:xfrm>
            <a:custGeom>
              <a:avLst/>
              <a:gdLst/>
              <a:ahLst/>
              <a:cxnLst/>
              <a:rect l="l" t="t" r="r" b="b"/>
              <a:pathLst>
                <a:path w="340360" h="15239">
                  <a:moveTo>
                    <a:pt x="340360" y="12700"/>
                  </a:moveTo>
                  <a:lnTo>
                    <a:pt x="339877" y="11430"/>
                  </a:lnTo>
                  <a:lnTo>
                    <a:pt x="337019" y="3810"/>
                  </a:lnTo>
                  <a:lnTo>
                    <a:pt x="337185" y="3810"/>
                  </a:lnTo>
                  <a:lnTo>
                    <a:pt x="337185" y="2540"/>
                  </a:lnTo>
                  <a:lnTo>
                    <a:pt x="337820" y="2540"/>
                  </a:lnTo>
                  <a:lnTo>
                    <a:pt x="336854" y="1574"/>
                  </a:lnTo>
                  <a:lnTo>
                    <a:pt x="336854" y="11430"/>
                  </a:lnTo>
                  <a:lnTo>
                    <a:pt x="4749" y="11430"/>
                  </a:lnTo>
                  <a:lnTo>
                    <a:pt x="7137" y="5080"/>
                  </a:lnTo>
                  <a:lnTo>
                    <a:pt x="334479" y="5080"/>
                  </a:lnTo>
                  <a:lnTo>
                    <a:pt x="336854" y="11430"/>
                  </a:lnTo>
                  <a:lnTo>
                    <a:pt x="336854" y="1574"/>
                  </a:lnTo>
                  <a:lnTo>
                    <a:pt x="336550" y="1270"/>
                  </a:lnTo>
                  <a:lnTo>
                    <a:pt x="336550" y="2540"/>
                  </a:lnTo>
                  <a:lnTo>
                    <a:pt x="335915" y="2540"/>
                  </a:lnTo>
                  <a:lnTo>
                    <a:pt x="335915" y="1270"/>
                  </a:lnTo>
                  <a:lnTo>
                    <a:pt x="336550" y="2540"/>
                  </a:lnTo>
                  <a:lnTo>
                    <a:pt x="336550" y="1270"/>
                  </a:lnTo>
                  <a:lnTo>
                    <a:pt x="335915" y="635"/>
                  </a:lnTo>
                  <a:lnTo>
                    <a:pt x="335915" y="0"/>
                  </a:lnTo>
                  <a:lnTo>
                    <a:pt x="33528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3810" y="2540"/>
                  </a:lnTo>
                  <a:lnTo>
                    <a:pt x="1587" y="11430"/>
                  </a:lnTo>
                  <a:lnTo>
                    <a:pt x="1270" y="11430"/>
                  </a:lnTo>
                  <a:lnTo>
                    <a:pt x="0" y="12700"/>
                  </a:lnTo>
                  <a:lnTo>
                    <a:pt x="1270" y="15240"/>
                  </a:lnTo>
                  <a:lnTo>
                    <a:pt x="2540" y="15240"/>
                  </a:lnTo>
                  <a:lnTo>
                    <a:pt x="339090" y="15240"/>
                  </a:lnTo>
                  <a:lnTo>
                    <a:pt x="340360" y="13970"/>
                  </a:lnTo>
                  <a:lnTo>
                    <a:pt x="34036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4630420" y="1827529"/>
              <a:ext cx="181610" cy="463550"/>
            </a:xfrm>
            <a:custGeom>
              <a:avLst/>
              <a:gdLst/>
              <a:ahLst/>
              <a:cxnLst/>
              <a:rect l="l" t="t" r="r" b="b"/>
              <a:pathLst>
                <a:path w="181610" h="463550">
                  <a:moveTo>
                    <a:pt x="181609" y="436880"/>
                  </a:moveTo>
                  <a:lnTo>
                    <a:pt x="125729" y="436880"/>
                  </a:lnTo>
                  <a:lnTo>
                    <a:pt x="128269" y="438150"/>
                  </a:lnTo>
                  <a:lnTo>
                    <a:pt x="133350" y="443230"/>
                  </a:lnTo>
                  <a:lnTo>
                    <a:pt x="135889" y="447040"/>
                  </a:lnTo>
                  <a:lnTo>
                    <a:pt x="139700" y="452120"/>
                  </a:lnTo>
                  <a:lnTo>
                    <a:pt x="144779" y="459740"/>
                  </a:lnTo>
                  <a:lnTo>
                    <a:pt x="146050" y="462280"/>
                  </a:lnTo>
                  <a:lnTo>
                    <a:pt x="146050" y="463550"/>
                  </a:lnTo>
                  <a:lnTo>
                    <a:pt x="148589" y="461010"/>
                  </a:lnTo>
                  <a:lnTo>
                    <a:pt x="153669" y="458470"/>
                  </a:lnTo>
                  <a:lnTo>
                    <a:pt x="157479" y="454660"/>
                  </a:lnTo>
                  <a:lnTo>
                    <a:pt x="162559" y="452120"/>
                  </a:lnTo>
                  <a:lnTo>
                    <a:pt x="166369" y="448310"/>
                  </a:lnTo>
                  <a:lnTo>
                    <a:pt x="170179" y="445770"/>
                  </a:lnTo>
                  <a:lnTo>
                    <a:pt x="175259" y="443230"/>
                  </a:lnTo>
                  <a:lnTo>
                    <a:pt x="181609" y="439420"/>
                  </a:lnTo>
                  <a:lnTo>
                    <a:pt x="181609" y="436880"/>
                  </a:lnTo>
                  <a:close/>
                </a:path>
                <a:path w="181610" h="463550">
                  <a:moveTo>
                    <a:pt x="52069" y="62230"/>
                  </a:moveTo>
                  <a:lnTo>
                    <a:pt x="48259" y="62230"/>
                  </a:lnTo>
                  <a:lnTo>
                    <a:pt x="48259" y="66040"/>
                  </a:lnTo>
                  <a:lnTo>
                    <a:pt x="49529" y="69850"/>
                  </a:lnTo>
                  <a:lnTo>
                    <a:pt x="49529" y="80010"/>
                  </a:lnTo>
                  <a:lnTo>
                    <a:pt x="52069" y="85090"/>
                  </a:lnTo>
                  <a:lnTo>
                    <a:pt x="55879" y="88900"/>
                  </a:lnTo>
                  <a:lnTo>
                    <a:pt x="60959" y="90170"/>
                  </a:lnTo>
                  <a:lnTo>
                    <a:pt x="55879" y="99060"/>
                  </a:lnTo>
                  <a:lnTo>
                    <a:pt x="48259" y="119380"/>
                  </a:lnTo>
                  <a:lnTo>
                    <a:pt x="45719" y="124460"/>
                  </a:lnTo>
                  <a:lnTo>
                    <a:pt x="45719" y="127000"/>
                  </a:lnTo>
                  <a:lnTo>
                    <a:pt x="43179" y="132080"/>
                  </a:lnTo>
                  <a:lnTo>
                    <a:pt x="35559" y="151130"/>
                  </a:lnTo>
                  <a:lnTo>
                    <a:pt x="33019" y="156210"/>
                  </a:lnTo>
                  <a:lnTo>
                    <a:pt x="31750" y="161290"/>
                  </a:lnTo>
                  <a:lnTo>
                    <a:pt x="30479" y="163830"/>
                  </a:lnTo>
                  <a:lnTo>
                    <a:pt x="30479" y="168910"/>
                  </a:lnTo>
                  <a:lnTo>
                    <a:pt x="27939" y="171450"/>
                  </a:lnTo>
                  <a:lnTo>
                    <a:pt x="30479" y="179070"/>
                  </a:lnTo>
                  <a:lnTo>
                    <a:pt x="33019" y="182880"/>
                  </a:lnTo>
                  <a:lnTo>
                    <a:pt x="34289" y="186690"/>
                  </a:lnTo>
                  <a:lnTo>
                    <a:pt x="35559" y="194310"/>
                  </a:lnTo>
                  <a:lnTo>
                    <a:pt x="38100" y="203200"/>
                  </a:lnTo>
                  <a:lnTo>
                    <a:pt x="39369" y="207010"/>
                  </a:lnTo>
                  <a:lnTo>
                    <a:pt x="38100" y="210820"/>
                  </a:lnTo>
                  <a:lnTo>
                    <a:pt x="34289" y="217170"/>
                  </a:lnTo>
                  <a:lnTo>
                    <a:pt x="30479" y="222250"/>
                  </a:lnTo>
                  <a:lnTo>
                    <a:pt x="29209" y="226060"/>
                  </a:lnTo>
                  <a:lnTo>
                    <a:pt x="26669" y="232410"/>
                  </a:lnTo>
                  <a:lnTo>
                    <a:pt x="21589" y="240030"/>
                  </a:lnTo>
                  <a:lnTo>
                    <a:pt x="15239" y="252730"/>
                  </a:lnTo>
                  <a:lnTo>
                    <a:pt x="13969" y="254000"/>
                  </a:lnTo>
                  <a:lnTo>
                    <a:pt x="11429" y="257810"/>
                  </a:lnTo>
                  <a:lnTo>
                    <a:pt x="10159" y="260350"/>
                  </a:lnTo>
                  <a:lnTo>
                    <a:pt x="6350" y="262890"/>
                  </a:lnTo>
                  <a:lnTo>
                    <a:pt x="3809" y="266700"/>
                  </a:lnTo>
                  <a:lnTo>
                    <a:pt x="1269" y="269240"/>
                  </a:lnTo>
                  <a:lnTo>
                    <a:pt x="0" y="271780"/>
                  </a:lnTo>
                  <a:lnTo>
                    <a:pt x="0" y="279400"/>
                  </a:lnTo>
                  <a:lnTo>
                    <a:pt x="3809" y="287020"/>
                  </a:lnTo>
                  <a:lnTo>
                    <a:pt x="6350" y="288290"/>
                  </a:lnTo>
                  <a:lnTo>
                    <a:pt x="8889" y="288290"/>
                  </a:lnTo>
                  <a:lnTo>
                    <a:pt x="11429" y="289560"/>
                  </a:lnTo>
                  <a:lnTo>
                    <a:pt x="17779" y="289560"/>
                  </a:lnTo>
                  <a:lnTo>
                    <a:pt x="21589" y="290830"/>
                  </a:lnTo>
                  <a:lnTo>
                    <a:pt x="24129" y="292100"/>
                  </a:lnTo>
                  <a:lnTo>
                    <a:pt x="27939" y="293370"/>
                  </a:lnTo>
                  <a:lnTo>
                    <a:pt x="30479" y="294640"/>
                  </a:lnTo>
                  <a:lnTo>
                    <a:pt x="33019" y="297180"/>
                  </a:lnTo>
                  <a:lnTo>
                    <a:pt x="33019" y="298450"/>
                  </a:lnTo>
                  <a:lnTo>
                    <a:pt x="34289" y="302260"/>
                  </a:lnTo>
                  <a:lnTo>
                    <a:pt x="35559" y="307340"/>
                  </a:lnTo>
                  <a:lnTo>
                    <a:pt x="35559" y="313690"/>
                  </a:lnTo>
                  <a:lnTo>
                    <a:pt x="27939" y="325120"/>
                  </a:lnTo>
                  <a:lnTo>
                    <a:pt x="26669" y="327660"/>
                  </a:lnTo>
                  <a:lnTo>
                    <a:pt x="26669" y="330200"/>
                  </a:lnTo>
                  <a:lnTo>
                    <a:pt x="27939" y="331470"/>
                  </a:lnTo>
                  <a:lnTo>
                    <a:pt x="30479" y="336550"/>
                  </a:lnTo>
                  <a:lnTo>
                    <a:pt x="40639" y="346710"/>
                  </a:lnTo>
                  <a:lnTo>
                    <a:pt x="41909" y="349250"/>
                  </a:lnTo>
                  <a:lnTo>
                    <a:pt x="41909" y="353060"/>
                  </a:lnTo>
                  <a:lnTo>
                    <a:pt x="39369" y="355600"/>
                  </a:lnTo>
                  <a:lnTo>
                    <a:pt x="36829" y="356870"/>
                  </a:lnTo>
                  <a:lnTo>
                    <a:pt x="34289" y="359410"/>
                  </a:lnTo>
                  <a:lnTo>
                    <a:pt x="33019" y="361950"/>
                  </a:lnTo>
                  <a:lnTo>
                    <a:pt x="33019" y="368300"/>
                  </a:lnTo>
                  <a:lnTo>
                    <a:pt x="34289" y="370840"/>
                  </a:lnTo>
                  <a:lnTo>
                    <a:pt x="36829" y="373380"/>
                  </a:lnTo>
                  <a:lnTo>
                    <a:pt x="40639" y="378460"/>
                  </a:lnTo>
                  <a:lnTo>
                    <a:pt x="44450" y="386080"/>
                  </a:lnTo>
                  <a:lnTo>
                    <a:pt x="44450" y="389890"/>
                  </a:lnTo>
                  <a:lnTo>
                    <a:pt x="43179" y="391160"/>
                  </a:lnTo>
                  <a:lnTo>
                    <a:pt x="43179" y="401320"/>
                  </a:lnTo>
                  <a:lnTo>
                    <a:pt x="63500" y="436880"/>
                  </a:lnTo>
                  <a:lnTo>
                    <a:pt x="71119" y="439420"/>
                  </a:lnTo>
                  <a:lnTo>
                    <a:pt x="80009" y="439420"/>
                  </a:lnTo>
                  <a:lnTo>
                    <a:pt x="95250" y="436880"/>
                  </a:lnTo>
                  <a:lnTo>
                    <a:pt x="181609" y="436880"/>
                  </a:lnTo>
                  <a:lnTo>
                    <a:pt x="181609" y="63500"/>
                  </a:lnTo>
                  <a:lnTo>
                    <a:pt x="55879" y="63500"/>
                  </a:lnTo>
                  <a:lnTo>
                    <a:pt x="52069" y="62230"/>
                  </a:lnTo>
                  <a:close/>
                </a:path>
                <a:path w="181610" h="463550">
                  <a:moveTo>
                    <a:pt x="181609" y="0"/>
                  </a:moveTo>
                  <a:lnTo>
                    <a:pt x="173989" y="0"/>
                  </a:lnTo>
                  <a:lnTo>
                    <a:pt x="171450" y="1270"/>
                  </a:lnTo>
                  <a:lnTo>
                    <a:pt x="167639" y="2540"/>
                  </a:lnTo>
                  <a:lnTo>
                    <a:pt x="160019" y="6350"/>
                  </a:lnTo>
                  <a:lnTo>
                    <a:pt x="154939" y="6350"/>
                  </a:lnTo>
                  <a:lnTo>
                    <a:pt x="152400" y="7620"/>
                  </a:lnTo>
                  <a:lnTo>
                    <a:pt x="148589" y="7620"/>
                  </a:lnTo>
                  <a:lnTo>
                    <a:pt x="140969" y="10160"/>
                  </a:lnTo>
                  <a:lnTo>
                    <a:pt x="135889" y="12700"/>
                  </a:lnTo>
                  <a:lnTo>
                    <a:pt x="132079" y="16510"/>
                  </a:lnTo>
                  <a:lnTo>
                    <a:pt x="127000" y="20320"/>
                  </a:lnTo>
                  <a:lnTo>
                    <a:pt x="115569" y="20320"/>
                  </a:lnTo>
                  <a:lnTo>
                    <a:pt x="106679" y="21590"/>
                  </a:lnTo>
                  <a:lnTo>
                    <a:pt x="93979" y="24130"/>
                  </a:lnTo>
                  <a:lnTo>
                    <a:pt x="88900" y="27940"/>
                  </a:lnTo>
                  <a:lnTo>
                    <a:pt x="85089" y="30480"/>
                  </a:lnTo>
                  <a:lnTo>
                    <a:pt x="81279" y="35560"/>
                  </a:lnTo>
                  <a:lnTo>
                    <a:pt x="76200" y="41910"/>
                  </a:lnTo>
                  <a:lnTo>
                    <a:pt x="73659" y="46990"/>
                  </a:lnTo>
                  <a:lnTo>
                    <a:pt x="77469" y="46990"/>
                  </a:lnTo>
                  <a:lnTo>
                    <a:pt x="78739" y="48260"/>
                  </a:lnTo>
                  <a:lnTo>
                    <a:pt x="78739" y="50800"/>
                  </a:lnTo>
                  <a:lnTo>
                    <a:pt x="77469" y="50800"/>
                  </a:lnTo>
                  <a:lnTo>
                    <a:pt x="74929" y="52070"/>
                  </a:lnTo>
                  <a:lnTo>
                    <a:pt x="71119" y="53340"/>
                  </a:lnTo>
                  <a:lnTo>
                    <a:pt x="64769" y="55880"/>
                  </a:lnTo>
                  <a:lnTo>
                    <a:pt x="62229" y="58420"/>
                  </a:lnTo>
                  <a:lnTo>
                    <a:pt x="59689" y="62230"/>
                  </a:lnTo>
                  <a:lnTo>
                    <a:pt x="55879" y="63500"/>
                  </a:lnTo>
                  <a:lnTo>
                    <a:pt x="181609" y="63500"/>
                  </a:lnTo>
                  <a:lnTo>
                    <a:pt x="181609" y="0"/>
                  </a:lnTo>
                  <a:close/>
                </a:path>
              </a:pathLst>
            </a:custGeom>
            <a:solidFill>
              <a:srgbClr val="E4CCB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4784090" y="1824989"/>
              <a:ext cx="30480" cy="462280"/>
            </a:xfrm>
            <a:custGeom>
              <a:avLst/>
              <a:gdLst/>
              <a:ahLst/>
              <a:cxnLst/>
              <a:rect l="l" t="t" r="r" b="b"/>
              <a:pathLst>
                <a:path w="30479" h="462280">
                  <a:moveTo>
                    <a:pt x="30480" y="2540"/>
                  </a:moveTo>
                  <a:lnTo>
                    <a:pt x="29210" y="1270"/>
                  </a:lnTo>
                  <a:lnTo>
                    <a:pt x="27940" y="0"/>
                  </a:lnTo>
                  <a:lnTo>
                    <a:pt x="25400" y="2540"/>
                  </a:lnTo>
                  <a:lnTo>
                    <a:pt x="25400" y="441960"/>
                  </a:lnTo>
                  <a:lnTo>
                    <a:pt x="20320" y="444500"/>
                  </a:lnTo>
                  <a:lnTo>
                    <a:pt x="16510" y="447040"/>
                  </a:lnTo>
                  <a:lnTo>
                    <a:pt x="11430" y="449580"/>
                  </a:lnTo>
                  <a:lnTo>
                    <a:pt x="6350" y="454660"/>
                  </a:lnTo>
                  <a:lnTo>
                    <a:pt x="1270" y="457200"/>
                  </a:lnTo>
                  <a:lnTo>
                    <a:pt x="0" y="458470"/>
                  </a:lnTo>
                  <a:lnTo>
                    <a:pt x="1270" y="462280"/>
                  </a:lnTo>
                  <a:lnTo>
                    <a:pt x="3810" y="461010"/>
                  </a:lnTo>
                  <a:lnTo>
                    <a:pt x="5080" y="458470"/>
                  </a:lnTo>
                  <a:lnTo>
                    <a:pt x="10160" y="455930"/>
                  </a:lnTo>
                  <a:lnTo>
                    <a:pt x="13970" y="453390"/>
                  </a:lnTo>
                  <a:lnTo>
                    <a:pt x="16510" y="450850"/>
                  </a:lnTo>
                  <a:lnTo>
                    <a:pt x="21590" y="447040"/>
                  </a:lnTo>
                  <a:lnTo>
                    <a:pt x="27940" y="443230"/>
                  </a:lnTo>
                  <a:lnTo>
                    <a:pt x="29210" y="443230"/>
                  </a:lnTo>
                  <a:lnTo>
                    <a:pt x="29210" y="442595"/>
                  </a:lnTo>
                  <a:lnTo>
                    <a:pt x="29210" y="441960"/>
                  </a:lnTo>
                  <a:lnTo>
                    <a:pt x="30480" y="441960"/>
                  </a:lnTo>
                  <a:lnTo>
                    <a:pt x="30480" y="3810"/>
                  </a:lnTo>
                  <a:lnTo>
                    <a:pt x="3048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4627880" y="1824989"/>
              <a:ext cx="184150" cy="4673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4662170" y="1897379"/>
              <a:ext cx="146050" cy="382270"/>
            </a:xfrm>
            <a:custGeom>
              <a:avLst/>
              <a:gdLst/>
              <a:ahLst/>
              <a:cxnLst/>
              <a:rect l="l" t="t" r="r" b="b"/>
              <a:pathLst>
                <a:path w="146050" h="382269">
                  <a:moveTo>
                    <a:pt x="146050" y="361950"/>
                  </a:moveTo>
                  <a:lnTo>
                    <a:pt x="87629" y="361950"/>
                  </a:lnTo>
                  <a:lnTo>
                    <a:pt x="92709" y="363220"/>
                  </a:lnTo>
                  <a:lnTo>
                    <a:pt x="114300" y="363220"/>
                  </a:lnTo>
                  <a:lnTo>
                    <a:pt x="115569" y="365760"/>
                  </a:lnTo>
                  <a:lnTo>
                    <a:pt x="116839" y="370840"/>
                  </a:lnTo>
                  <a:lnTo>
                    <a:pt x="120650" y="375920"/>
                  </a:lnTo>
                  <a:lnTo>
                    <a:pt x="127000" y="382270"/>
                  </a:lnTo>
                  <a:lnTo>
                    <a:pt x="129539" y="381000"/>
                  </a:lnTo>
                  <a:lnTo>
                    <a:pt x="132079" y="378460"/>
                  </a:lnTo>
                  <a:lnTo>
                    <a:pt x="135889" y="377190"/>
                  </a:lnTo>
                  <a:lnTo>
                    <a:pt x="138429" y="374650"/>
                  </a:lnTo>
                  <a:lnTo>
                    <a:pt x="140969" y="373380"/>
                  </a:lnTo>
                  <a:lnTo>
                    <a:pt x="143509" y="370840"/>
                  </a:lnTo>
                  <a:lnTo>
                    <a:pt x="144779" y="370840"/>
                  </a:lnTo>
                  <a:lnTo>
                    <a:pt x="146050" y="369570"/>
                  </a:lnTo>
                  <a:lnTo>
                    <a:pt x="146050" y="361950"/>
                  </a:lnTo>
                  <a:close/>
                </a:path>
                <a:path w="146050" h="382269">
                  <a:moveTo>
                    <a:pt x="5079" y="251460"/>
                  </a:moveTo>
                  <a:lnTo>
                    <a:pt x="3809" y="251460"/>
                  </a:lnTo>
                  <a:lnTo>
                    <a:pt x="2539" y="255270"/>
                  </a:lnTo>
                  <a:lnTo>
                    <a:pt x="2539" y="259080"/>
                  </a:lnTo>
                  <a:lnTo>
                    <a:pt x="1269" y="262890"/>
                  </a:lnTo>
                  <a:lnTo>
                    <a:pt x="0" y="262890"/>
                  </a:lnTo>
                  <a:lnTo>
                    <a:pt x="0" y="264160"/>
                  </a:lnTo>
                  <a:lnTo>
                    <a:pt x="6350" y="270510"/>
                  </a:lnTo>
                  <a:lnTo>
                    <a:pt x="8889" y="274320"/>
                  </a:lnTo>
                  <a:lnTo>
                    <a:pt x="10159" y="276860"/>
                  </a:lnTo>
                  <a:lnTo>
                    <a:pt x="11429" y="278130"/>
                  </a:lnTo>
                  <a:lnTo>
                    <a:pt x="11429" y="285750"/>
                  </a:lnTo>
                  <a:lnTo>
                    <a:pt x="10159" y="287020"/>
                  </a:lnTo>
                  <a:lnTo>
                    <a:pt x="5079" y="289560"/>
                  </a:lnTo>
                  <a:lnTo>
                    <a:pt x="3809" y="290830"/>
                  </a:lnTo>
                  <a:lnTo>
                    <a:pt x="3809" y="293370"/>
                  </a:lnTo>
                  <a:lnTo>
                    <a:pt x="1269" y="298450"/>
                  </a:lnTo>
                  <a:lnTo>
                    <a:pt x="2539" y="300990"/>
                  </a:lnTo>
                  <a:lnTo>
                    <a:pt x="5079" y="303530"/>
                  </a:lnTo>
                  <a:lnTo>
                    <a:pt x="8889" y="306070"/>
                  </a:lnTo>
                  <a:lnTo>
                    <a:pt x="11429" y="309880"/>
                  </a:lnTo>
                  <a:lnTo>
                    <a:pt x="12700" y="311150"/>
                  </a:lnTo>
                  <a:lnTo>
                    <a:pt x="13969" y="313690"/>
                  </a:lnTo>
                  <a:lnTo>
                    <a:pt x="16509" y="321310"/>
                  </a:lnTo>
                  <a:lnTo>
                    <a:pt x="16509" y="322580"/>
                  </a:lnTo>
                  <a:lnTo>
                    <a:pt x="15239" y="332740"/>
                  </a:lnTo>
                  <a:lnTo>
                    <a:pt x="16509" y="341630"/>
                  </a:lnTo>
                  <a:lnTo>
                    <a:pt x="17779" y="349250"/>
                  </a:lnTo>
                  <a:lnTo>
                    <a:pt x="20319" y="355600"/>
                  </a:lnTo>
                  <a:lnTo>
                    <a:pt x="30479" y="363220"/>
                  </a:lnTo>
                  <a:lnTo>
                    <a:pt x="38100" y="364490"/>
                  </a:lnTo>
                  <a:lnTo>
                    <a:pt x="46989" y="364490"/>
                  </a:lnTo>
                  <a:lnTo>
                    <a:pt x="54609" y="363220"/>
                  </a:lnTo>
                  <a:lnTo>
                    <a:pt x="68579" y="363220"/>
                  </a:lnTo>
                  <a:lnTo>
                    <a:pt x="76200" y="361950"/>
                  </a:lnTo>
                  <a:lnTo>
                    <a:pt x="146050" y="361950"/>
                  </a:lnTo>
                  <a:lnTo>
                    <a:pt x="146050" y="293370"/>
                  </a:lnTo>
                  <a:lnTo>
                    <a:pt x="13969" y="293370"/>
                  </a:lnTo>
                  <a:lnTo>
                    <a:pt x="11429" y="275590"/>
                  </a:lnTo>
                  <a:lnTo>
                    <a:pt x="8889" y="266700"/>
                  </a:lnTo>
                  <a:lnTo>
                    <a:pt x="6350" y="256540"/>
                  </a:lnTo>
                  <a:lnTo>
                    <a:pt x="5079" y="252730"/>
                  </a:lnTo>
                  <a:lnTo>
                    <a:pt x="5079" y="251460"/>
                  </a:lnTo>
                  <a:close/>
                </a:path>
                <a:path w="146050" h="382269">
                  <a:moveTo>
                    <a:pt x="107950" y="363220"/>
                  </a:moveTo>
                  <a:lnTo>
                    <a:pt x="95250" y="363220"/>
                  </a:lnTo>
                  <a:lnTo>
                    <a:pt x="97789" y="364490"/>
                  </a:lnTo>
                  <a:lnTo>
                    <a:pt x="105409" y="364490"/>
                  </a:lnTo>
                  <a:lnTo>
                    <a:pt x="107950" y="363220"/>
                  </a:lnTo>
                  <a:close/>
                </a:path>
                <a:path w="146050" h="382269">
                  <a:moveTo>
                    <a:pt x="67309" y="0"/>
                  </a:moveTo>
                  <a:lnTo>
                    <a:pt x="63500" y="1270"/>
                  </a:lnTo>
                  <a:lnTo>
                    <a:pt x="59689" y="3810"/>
                  </a:lnTo>
                  <a:lnTo>
                    <a:pt x="54609" y="6350"/>
                  </a:lnTo>
                  <a:lnTo>
                    <a:pt x="52069" y="8890"/>
                  </a:lnTo>
                  <a:lnTo>
                    <a:pt x="46989" y="11430"/>
                  </a:lnTo>
                  <a:lnTo>
                    <a:pt x="41909" y="19050"/>
                  </a:lnTo>
                  <a:lnTo>
                    <a:pt x="39369" y="25400"/>
                  </a:lnTo>
                  <a:lnTo>
                    <a:pt x="35559" y="38100"/>
                  </a:lnTo>
                  <a:lnTo>
                    <a:pt x="30479" y="52070"/>
                  </a:lnTo>
                  <a:lnTo>
                    <a:pt x="27939" y="63500"/>
                  </a:lnTo>
                  <a:lnTo>
                    <a:pt x="27939" y="80010"/>
                  </a:lnTo>
                  <a:lnTo>
                    <a:pt x="25400" y="87630"/>
                  </a:lnTo>
                  <a:lnTo>
                    <a:pt x="22859" y="91440"/>
                  </a:lnTo>
                  <a:lnTo>
                    <a:pt x="19050" y="99060"/>
                  </a:lnTo>
                  <a:lnTo>
                    <a:pt x="13969" y="106680"/>
                  </a:lnTo>
                  <a:lnTo>
                    <a:pt x="11429" y="113030"/>
                  </a:lnTo>
                  <a:lnTo>
                    <a:pt x="16509" y="123190"/>
                  </a:lnTo>
                  <a:lnTo>
                    <a:pt x="17779" y="129540"/>
                  </a:lnTo>
                  <a:lnTo>
                    <a:pt x="17779" y="132080"/>
                  </a:lnTo>
                  <a:lnTo>
                    <a:pt x="16509" y="134620"/>
                  </a:lnTo>
                  <a:lnTo>
                    <a:pt x="16509" y="137160"/>
                  </a:lnTo>
                  <a:lnTo>
                    <a:pt x="15239" y="137160"/>
                  </a:lnTo>
                  <a:lnTo>
                    <a:pt x="15239" y="138430"/>
                  </a:lnTo>
                  <a:lnTo>
                    <a:pt x="17779" y="143510"/>
                  </a:lnTo>
                  <a:lnTo>
                    <a:pt x="17779" y="152400"/>
                  </a:lnTo>
                  <a:lnTo>
                    <a:pt x="16509" y="160020"/>
                  </a:lnTo>
                  <a:lnTo>
                    <a:pt x="16509" y="166370"/>
                  </a:lnTo>
                  <a:lnTo>
                    <a:pt x="19050" y="167640"/>
                  </a:lnTo>
                  <a:lnTo>
                    <a:pt x="20319" y="167640"/>
                  </a:lnTo>
                  <a:lnTo>
                    <a:pt x="24129" y="171450"/>
                  </a:lnTo>
                  <a:lnTo>
                    <a:pt x="26669" y="176530"/>
                  </a:lnTo>
                  <a:lnTo>
                    <a:pt x="26669" y="182880"/>
                  </a:lnTo>
                  <a:lnTo>
                    <a:pt x="25400" y="187960"/>
                  </a:lnTo>
                  <a:lnTo>
                    <a:pt x="22859" y="191770"/>
                  </a:lnTo>
                  <a:lnTo>
                    <a:pt x="12700" y="212090"/>
                  </a:lnTo>
                  <a:lnTo>
                    <a:pt x="11429" y="218440"/>
                  </a:lnTo>
                  <a:lnTo>
                    <a:pt x="10159" y="226060"/>
                  </a:lnTo>
                  <a:lnTo>
                    <a:pt x="10159" y="233680"/>
                  </a:lnTo>
                  <a:lnTo>
                    <a:pt x="11429" y="246380"/>
                  </a:lnTo>
                  <a:lnTo>
                    <a:pt x="13969" y="281940"/>
                  </a:lnTo>
                  <a:lnTo>
                    <a:pt x="13969" y="293370"/>
                  </a:lnTo>
                  <a:lnTo>
                    <a:pt x="146050" y="293370"/>
                  </a:lnTo>
                  <a:lnTo>
                    <a:pt x="146050" y="190500"/>
                  </a:lnTo>
                  <a:lnTo>
                    <a:pt x="101600" y="190500"/>
                  </a:lnTo>
                  <a:lnTo>
                    <a:pt x="99059" y="189230"/>
                  </a:lnTo>
                  <a:lnTo>
                    <a:pt x="93979" y="185420"/>
                  </a:lnTo>
                  <a:lnTo>
                    <a:pt x="90169" y="180340"/>
                  </a:lnTo>
                  <a:lnTo>
                    <a:pt x="85089" y="175260"/>
                  </a:lnTo>
                  <a:lnTo>
                    <a:pt x="80009" y="166370"/>
                  </a:lnTo>
                  <a:lnTo>
                    <a:pt x="76200" y="156210"/>
                  </a:lnTo>
                  <a:lnTo>
                    <a:pt x="73659" y="144780"/>
                  </a:lnTo>
                  <a:lnTo>
                    <a:pt x="72389" y="138430"/>
                  </a:lnTo>
                  <a:lnTo>
                    <a:pt x="68579" y="128270"/>
                  </a:lnTo>
                  <a:lnTo>
                    <a:pt x="64769" y="115570"/>
                  </a:lnTo>
                  <a:lnTo>
                    <a:pt x="63500" y="104140"/>
                  </a:lnTo>
                  <a:lnTo>
                    <a:pt x="63500" y="71120"/>
                  </a:lnTo>
                  <a:lnTo>
                    <a:pt x="59689" y="59690"/>
                  </a:lnTo>
                  <a:lnTo>
                    <a:pt x="58419" y="52070"/>
                  </a:lnTo>
                  <a:lnTo>
                    <a:pt x="57150" y="45720"/>
                  </a:lnTo>
                  <a:lnTo>
                    <a:pt x="59689" y="40640"/>
                  </a:lnTo>
                  <a:lnTo>
                    <a:pt x="60959" y="36830"/>
                  </a:lnTo>
                  <a:lnTo>
                    <a:pt x="62229" y="31750"/>
                  </a:lnTo>
                  <a:lnTo>
                    <a:pt x="62229" y="24130"/>
                  </a:lnTo>
                  <a:lnTo>
                    <a:pt x="64769" y="6350"/>
                  </a:lnTo>
                  <a:lnTo>
                    <a:pt x="67309" y="0"/>
                  </a:lnTo>
                  <a:close/>
                </a:path>
                <a:path w="146050" h="382269">
                  <a:moveTo>
                    <a:pt x="133350" y="157480"/>
                  </a:moveTo>
                  <a:lnTo>
                    <a:pt x="123189" y="157480"/>
                  </a:lnTo>
                  <a:lnTo>
                    <a:pt x="118109" y="160020"/>
                  </a:lnTo>
                  <a:lnTo>
                    <a:pt x="115569" y="162560"/>
                  </a:lnTo>
                  <a:lnTo>
                    <a:pt x="113029" y="163830"/>
                  </a:lnTo>
                  <a:lnTo>
                    <a:pt x="109219" y="167640"/>
                  </a:lnTo>
                  <a:lnTo>
                    <a:pt x="106679" y="172720"/>
                  </a:lnTo>
                  <a:lnTo>
                    <a:pt x="106679" y="179070"/>
                  </a:lnTo>
                  <a:lnTo>
                    <a:pt x="101600" y="179070"/>
                  </a:lnTo>
                  <a:lnTo>
                    <a:pt x="101600" y="184150"/>
                  </a:lnTo>
                  <a:lnTo>
                    <a:pt x="102869" y="187960"/>
                  </a:lnTo>
                  <a:lnTo>
                    <a:pt x="102869" y="190500"/>
                  </a:lnTo>
                  <a:lnTo>
                    <a:pt x="146050" y="190500"/>
                  </a:lnTo>
                  <a:lnTo>
                    <a:pt x="146050" y="179070"/>
                  </a:lnTo>
                  <a:lnTo>
                    <a:pt x="106679" y="179070"/>
                  </a:lnTo>
                  <a:lnTo>
                    <a:pt x="100329" y="177800"/>
                  </a:lnTo>
                  <a:lnTo>
                    <a:pt x="146050" y="177800"/>
                  </a:lnTo>
                  <a:lnTo>
                    <a:pt x="146050" y="163830"/>
                  </a:lnTo>
                  <a:lnTo>
                    <a:pt x="143509" y="162560"/>
                  </a:lnTo>
                  <a:lnTo>
                    <a:pt x="140969" y="160020"/>
                  </a:lnTo>
                  <a:lnTo>
                    <a:pt x="138429" y="160020"/>
                  </a:lnTo>
                  <a:lnTo>
                    <a:pt x="133350" y="15748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4259580" y="2266949"/>
              <a:ext cx="552450" cy="707390"/>
            </a:xfrm>
            <a:custGeom>
              <a:avLst/>
              <a:gdLst/>
              <a:ahLst/>
              <a:cxnLst/>
              <a:rect l="l" t="t" r="r" b="b"/>
              <a:pathLst>
                <a:path w="552450" h="707389">
                  <a:moveTo>
                    <a:pt x="552450" y="0"/>
                  </a:moveTo>
                  <a:lnTo>
                    <a:pt x="546100" y="3810"/>
                  </a:lnTo>
                  <a:lnTo>
                    <a:pt x="541020" y="6350"/>
                  </a:lnTo>
                  <a:lnTo>
                    <a:pt x="537210" y="8889"/>
                  </a:lnTo>
                  <a:lnTo>
                    <a:pt x="533400" y="12700"/>
                  </a:lnTo>
                  <a:lnTo>
                    <a:pt x="528320" y="15239"/>
                  </a:lnTo>
                  <a:lnTo>
                    <a:pt x="523240" y="20320"/>
                  </a:lnTo>
                  <a:lnTo>
                    <a:pt x="519430" y="21589"/>
                  </a:lnTo>
                  <a:lnTo>
                    <a:pt x="515620" y="25400"/>
                  </a:lnTo>
                  <a:lnTo>
                    <a:pt x="511810" y="27939"/>
                  </a:lnTo>
                  <a:lnTo>
                    <a:pt x="504190" y="35560"/>
                  </a:lnTo>
                  <a:lnTo>
                    <a:pt x="502920" y="39370"/>
                  </a:lnTo>
                  <a:lnTo>
                    <a:pt x="500380" y="41910"/>
                  </a:lnTo>
                  <a:lnTo>
                    <a:pt x="497840" y="43179"/>
                  </a:lnTo>
                  <a:lnTo>
                    <a:pt x="487680" y="45720"/>
                  </a:lnTo>
                  <a:lnTo>
                    <a:pt x="482600" y="48260"/>
                  </a:lnTo>
                  <a:lnTo>
                    <a:pt x="469900" y="53339"/>
                  </a:lnTo>
                  <a:lnTo>
                    <a:pt x="463550" y="54610"/>
                  </a:lnTo>
                  <a:lnTo>
                    <a:pt x="457200" y="58420"/>
                  </a:lnTo>
                  <a:lnTo>
                    <a:pt x="444500" y="63500"/>
                  </a:lnTo>
                  <a:lnTo>
                    <a:pt x="439420" y="66039"/>
                  </a:lnTo>
                  <a:lnTo>
                    <a:pt x="433070" y="68579"/>
                  </a:lnTo>
                  <a:lnTo>
                    <a:pt x="427990" y="72389"/>
                  </a:lnTo>
                  <a:lnTo>
                    <a:pt x="420370" y="77470"/>
                  </a:lnTo>
                  <a:lnTo>
                    <a:pt x="417830" y="80010"/>
                  </a:lnTo>
                  <a:lnTo>
                    <a:pt x="411480" y="85089"/>
                  </a:lnTo>
                  <a:lnTo>
                    <a:pt x="381000" y="105410"/>
                  </a:lnTo>
                  <a:lnTo>
                    <a:pt x="368300" y="113029"/>
                  </a:lnTo>
                  <a:lnTo>
                    <a:pt x="365760" y="115570"/>
                  </a:lnTo>
                  <a:lnTo>
                    <a:pt x="360680" y="125729"/>
                  </a:lnTo>
                  <a:lnTo>
                    <a:pt x="359410" y="129539"/>
                  </a:lnTo>
                  <a:lnTo>
                    <a:pt x="359410" y="130810"/>
                  </a:lnTo>
                  <a:lnTo>
                    <a:pt x="349250" y="143510"/>
                  </a:lnTo>
                  <a:lnTo>
                    <a:pt x="339090" y="158750"/>
                  </a:lnTo>
                  <a:lnTo>
                    <a:pt x="327660" y="175260"/>
                  </a:lnTo>
                  <a:lnTo>
                    <a:pt x="317500" y="190500"/>
                  </a:lnTo>
                  <a:lnTo>
                    <a:pt x="293370" y="231139"/>
                  </a:lnTo>
                  <a:lnTo>
                    <a:pt x="275590" y="274320"/>
                  </a:lnTo>
                  <a:lnTo>
                    <a:pt x="270510" y="292100"/>
                  </a:lnTo>
                  <a:lnTo>
                    <a:pt x="264160" y="308610"/>
                  </a:lnTo>
                  <a:lnTo>
                    <a:pt x="248920" y="353060"/>
                  </a:lnTo>
                  <a:lnTo>
                    <a:pt x="224790" y="394970"/>
                  </a:lnTo>
                  <a:lnTo>
                    <a:pt x="213360" y="414020"/>
                  </a:lnTo>
                  <a:lnTo>
                    <a:pt x="189230" y="449579"/>
                  </a:lnTo>
                  <a:lnTo>
                    <a:pt x="171450" y="496570"/>
                  </a:lnTo>
                  <a:lnTo>
                    <a:pt x="154940" y="501650"/>
                  </a:lnTo>
                  <a:lnTo>
                    <a:pt x="138430" y="508000"/>
                  </a:lnTo>
                  <a:lnTo>
                    <a:pt x="121920" y="513079"/>
                  </a:lnTo>
                  <a:lnTo>
                    <a:pt x="107950" y="520700"/>
                  </a:lnTo>
                  <a:lnTo>
                    <a:pt x="66040" y="541020"/>
                  </a:lnTo>
                  <a:lnTo>
                    <a:pt x="33020" y="567689"/>
                  </a:lnTo>
                  <a:lnTo>
                    <a:pt x="10160" y="600710"/>
                  </a:lnTo>
                  <a:lnTo>
                    <a:pt x="0" y="643889"/>
                  </a:lnTo>
                  <a:lnTo>
                    <a:pt x="5080" y="642620"/>
                  </a:lnTo>
                  <a:lnTo>
                    <a:pt x="20320" y="642620"/>
                  </a:lnTo>
                  <a:lnTo>
                    <a:pt x="31750" y="654050"/>
                  </a:lnTo>
                  <a:lnTo>
                    <a:pt x="41910" y="666750"/>
                  </a:lnTo>
                  <a:lnTo>
                    <a:pt x="46990" y="671829"/>
                  </a:lnTo>
                  <a:lnTo>
                    <a:pt x="52070" y="675639"/>
                  </a:lnTo>
                  <a:lnTo>
                    <a:pt x="57150" y="678179"/>
                  </a:lnTo>
                  <a:lnTo>
                    <a:pt x="63500" y="680720"/>
                  </a:lnTo>
                  <a:lnTo>
                    <a:pt x="69850" y="680720"/>
                  </a:lnTo>
                  <a:lnTo>
                    <a:pt x="74930" y="681989"/>
                  </a:lnTo>
                  <a:lnTo>
                    <a:pt x="81280" y="684529"/>
                  </a:lnTo>
                  <a:lnTo>
                    <a:pt x="90170" y="689610"/>
                  </a:lnTo>
                  <a:lnTo>
                    <a:pt x="99060" y="693420"/>
                  </a:lnTo>
                  <a:lnTo>
                    <a:pt x="109220" y="698500"/>
                  </a:lnTo>
                  <a:lnTo>
                    <a:pt x="121920" y="703579"/>
                  </a:lnTo>
                  <a:lnTo>
                    <a:pt x="134620" y="706120"/>
                  </a:lnTo>
                  <a:lnTo>
                    <a:pt x="149860" y="707389"/>
                  </a:lnTo>
                  <a:lnTo>
                    <a:pt x="191770" y="707389"/>
                  </a:lnTo>
                  <a:lnTo>
                    <a:pt x="213360" y="703579"/>
                  </a:lnTo>
                  <a:lnTo>
                    <a:pt x="219710" y="703579"/>
                  </a:lnTo>
                  <a:lnTo>
                    <a:pt x="224790" y="701039"/>
                  </a:lnTo>
                  <a:lnTo>
                    <a:pt x="231140" y="699770"/>
                  </a:lnTo>
                  <a:lnTo>
                    <a:pt x="241300" y="694689"/>
                  </a:lnTo>
                  <a:lnTo>
                    <a:pt x="245110" y="692150"/>
                  </a:lnTo>
                  <a:lnTo>
                    <a:pt x="252730" y="684529"/>
                  </a:lnTo>
                  <a:lnTo>
                    <a:pt x="255270" y="680720"/>
                  </a:lnTo>
                  <a:lnTo>
                    <a:pt x="256540" y="678179"/>
                  </a:lnTo>
                  <a:lnTo>
                    <a:pt x="259080" y="675639"/>
                  </a:lnTo>
                  <a:lnTo>
                    <a:pt x="260350" y="673100"/>
                  </a:lnTo>
                  <a:lnTo>
                    <a:pt x="265430" y="668020"/>
                  </a:lnTo>
                  <a:lnTo>
                    <a:pt x="270510" y="665479"/>
                  </a:lnTo>
                  <a:lnTo>
                    <a:pt x="278130" y="662939"/>
                  </a:lnTo>
                  <a:lnTo>
                    <a:pt x="284480" y="660400"/>
                  </a:lnTo>
                  <a:lnTo>
                    <a:pt x="292100" y="656589"/>
                  </a:lnTo>
                  <a:lnTo>
                    <a:pt x="303530" y="647700"/>
                  </a:lnTo>
                  <a:lnTo>
                    <a:pt x="309880" y="643889"/>
                  </a:lnTo>
                  <a:lnTo>
                    <a:pt x="341630" y="612139"/>
                  </a:lnTo>
                  <a:lnTo>
                    <a:pt x="359410" y="596900"/>
                  </a:lnTo>
                  <a:lnTo>
                    <a:pt x="368300" y="588010"/>
                  </a:lnTo>
                  <a:lnTo>
                    <a:pt x="410210" y="552450"/>
                  </a:lnTo>
                  <a:lnTo>
                    <a:pt x="416560" y="547370"/>
                  </a:lnTo>
                  <a:lnTo>
                    <a:pt x="422910" y="543560"/>
                  </a:lnTo>
                  <a:lnTo>
                    <a:pt x="427990" y="539750"/>
                  </a:lnTo>
                  <a:lnTo>
                    <a:pt x="430530" y="537210"/>
                  </a:lnTo>
                  <a:lnTo>
                    <a:pt x="433070" y="535939"/>
                  </a:lnTo>
                  <a:lnTo>
                    <a:pt x="429260" y="566420"/>
                  </a:lnTo>
                  <a:lnTo>
                    <a:pt x="426720" y="603250"/>
                  </a:lnTo>
                  <a:lnTo>
                    <a:pt x="427990" y="640079"/>
                  </a:lnTo>
                  <a:lnTo>
                    <a:pt x="430530" y="674370"/>
                  </a:lnTo>
                  <a:lnTo>
                    <a:pt x="552450" y="674370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E1F6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4258310" y="2264409"/>
              <a:ext cx="556260" cy="712470"/>
            </a:xfrm>
            <a:custGeom>
              <a:avLst/>
              <a:gdLst/>
              <a:ahLst/>
              <a:cxnLst/>
              <a:rect l="l" t="t" r="r" b="b"/>
              <a:pathLst>
                <a:path w="556260" h="712469">
                  <a:moveTo>
                    <a:pt x="556260" y="2540"/>
                  </a:moveTo>
                  <a:lnTo>
                    <a:pt x="554990" y="1270"/>
                  </a:lnTo>
                  <a:lnTo>
                    <a:pt x="553720" y="0"/>
                  </a:lnTo>
                  <a:lnTo>
                    <a:pt x="551180" y="2540"/>
                  </a:lnTo>
                  <a:lnTo>
                    <a:pt x="551180" y="5334"/>
                  </a:lnTo>
                  <a:lnTo>
                    <a:pt x="551180" y="674370"/>
                  </a:lnTo>
                  <a:lnTo>
                    <a:pt x="434047" y="674370"/>
                  </a:lnTo>
                  <a:lnTo>
                    <a:pt x="430530" y="642620"/>
                  </a:lnTo>
                  <a:lnTo>
                    <a:pt x="429260" y="605790"/>
                  </a:lnTo>
                  <a:lnTo>
                    <a:pt x="431800" y="568960"/>
                  </a:lnTo>
                  <a:lnTo>
                    <a:pt x="436626" y="540004"/>
                  </a:lnTo>
                  <a:lnTo>
                    <a:pt x="436880" y="539750"/>
                  </a:lnTo>
                  <a:lnTo>
                    <a:pt x="436880" y="538480"/>
                  </a:lnTo>
                  <a:lnTo>
                    <a:pt x="435610" y="537210"/>
                  </a:lnTo>
                  <a:lnTo>
                    <a:pt x="434340" y="537210"/>
                  </a:lnTo>
                  <a:lnTo>
                    <a:pt x="431800" y="538480"/>
                  </a:lnTo>
                  <a:lnTo>
                    <a:pt x="427990" y="541020"/>
                  </a:lnTo>
                  <a:lnTo>
                    <a:pt x="417830" y="548640"/>
                  </a:lnTo>
                  <a:lnTo>
                    <a:pt x="410210" y="553720"/>
                  </a:lnTo>
                  <a:lnTo>
                    <a:pt x="394970" y="566420"/>
                  </a:lnTo>
                  <a:lnTo>
                    <a:pt x="386080" y="572770"/>
                  </a:lnTo>
                  <a:lnTo>
                    <a:pt x="377190" y="580390"/>
                  </a:lnTo>
                  <a:lnTo>
                    <a:pt x="368300" y="589280"/>
                  </a:lnTo>
                  <a:lnTo>
                    <a:pt x="359410" y="596900"/>
                  </a:lnTo>
                  <a:lnTo>
                    <a:pt x="350520" y="605790"/>
                  </a:lnTo>
                  <a:lnTo>
                    <a:pt x="341630" y="613410"/>
                  </a:lnTo>
                  <a:lnTo>
                    <a:pt x="334010" y="622300"/>
                  </a:lnTo>
                  <a:lnTo>
                    <a:pt x="325120" y="629920"/>
                  </a:lnTo>
                  <a:lnTo>
                    <a:pt x="317500" y="637540"/>
                  </a:lnTo>
                  <a:lnTo>
                    <a:pt x="314960" y="641350"/>
                  </a:lnTo>
                  <a:lnTo>
                    <a:pt x="304800" y="648970"/>
                  </a:lnTo>
                  <a:lnTo>
                    <a:pt x="285750" y="660400"/>
                  </a:lnTo>
                  <a:lnTo>
                    <a:pt x="278130" y="664210"/>
                  </a:lnTo>
                  <a:lnTo>
                    <a:pt x="271780" y="666750"/>
                  </a:lnTo>
                  <a:lnTo>
                    <a:pt x="267970" y="668020"/>
                  </a:lnTo>
                  <a:lnTo>
                    <a:pt x="265430" y="669290"/>
                  </a:lnTo>
                  <a:lnTo>
                    <a:pt x="262890" y="671830"/>
                  </a:lnTo>
                  <a:lnTo>
                    <a:pt x="261620" y="674370"/>
                  </a:lnTo>
                  <a:lnTo>
                    <a:pt x="256540" y="679450"/>
                  </a:lnTo>
                  <a:lnTo>
                    <a:pt x="255270" y="683260"/>
                  </a:lnTo>
                  <a:lnTo>
                    <a:pt x="252730" y="685800"/>
                  </a:lnTo>
                  <a:lnTo>
                    <a:pt x="245110" y="693420"/>
                  </a:lnTo>
                  <a:lnTo>
                    <a:pt x="237490" y="698500"/>
                  </a:lnTo>
                  <a:lnTo>
                    <a:pt x="232410" y="701040"/>
                  </a:lnTo>
                  <a:lnTo>
                    <a:pt x="226060" y="702310"/>
                  </a:lnTo>
                  <a:lnTo>
                    <a:pt x="220980" y="703580"/>
                  </a:lnTo>
                  <a:lnTo>
                    <a:pt x="200660" y="707390"/>
                  </a:lnTo>
                  <a:lnTo>
                    <a:pt x="151130" y="707390"/>
                  </a:lnTo>
                  <a:lnTo>
                    <a:pt x="135890" y="707390"/>
                  </a:lnTo>
                  <a:lnTo>
                    <a:pt x="123190" y="703580"/>
                  </a:lnTo>
                  <a:lnTo>
                    <a:pt x="111760" y="699770"/>
                  </a:lnTo>
                  <a:lnTo>
                    <a:pt x="91440" y="690880"/>
                  </a:lnTo>
                  <a:lnTo>
                    <a:pt x="83820" y="685800"/>
                  </a:lnTo>
                  <a:lnTo>
                    <a:pt x="71120" y="680720"/>
                  </a:lnTo>
                  <a:lnTo>
                    <a:pt x="64770" y="680720"/>
                  </a:lnTo>
                  <a:lnTo>
                    <a:pt x="59690" y="679450"/>
                  </a:lnTo>
                  <a:lnTo>
                    <a:pt x="44450" y="668020"/>
                  </a:lnTo>
                  <a:lnTo>
                    <a:pt x="39370" y="661670"/>
                  </a:lnTo>
                  <a:lnTo>
                    <a:pt x="34290" y="656590"/>
                  </a:lnTo>
                  <a:lnTo>
                    <a:pt x="27940" y="648970"/>
                  </a:lnTo>
                  <a:lnTo>
                    <a:pt x="26670" y="646430"/>
                  </a:lnTo>
                  <a:lnTo>
                    <a:pt x="21590" y="643890"/>
                  </a:lnTo>
                  <a:lnTo>
                    <a:pt x="19050" y="643890"/>
                  </a:lnTo>
                  <a:lnTo>
                    <a:pt x="15240" y="642620"/>
                  </a:lnTo>
                  <a:lnTo>
                    <a:pt x="11430" y="642620"/>
                  </a:lnTo>
                  <a:lnTo>
                    <a:pt x="2806" y="644779"/>
                  </a:lnTo>
                  <a:lnTo>
                    <a:pt x="5080" y="631190"/>
                  </a:lnTo>
                  <a:lnTo>
                    <a:pt x="7620" y="617220"/>
                  </a:lnTo>
                  <a:lnTo>
                    <a:pt x="26670" y="581660"/>
                  </a:lnTo>
                  <a:lnTo>
                    <a:pt x="55880" y="553720"/>
                  </a:lnTo>
                  <a:lnTo>
                    <a:pt x="68580" y="546100"/>
                  </a:lnTo>
                  <a:lnTo>
                    <a:pt x="80010" y="538480"/>
                  </a:lnTo>
                  <a:lnTo>
                    <a:pt x="139700" y="511810"/>
                  </a:lnTo>
                  <a:lnTo>
                    <a:pt x="172720" y="500380"/>
                  </a:lnTo>
                  <a:lnTo>
                    <a:pt x="173990" y="500380"/>
                  </a:lnTo>
                  <a:lnTo>
                    <a:pt x="173990" y="499110"/>
                  </a:lnTo>
                  <a:lnTo>
                    <a:pt x="174498" y="496570"/>
                  </a:lnTo>
                  <a:lnTo>
                    <a:pt x="176530" y="486410"/>
                  </a:lnTo>
                  <a:lnTo>
                    <a:pt x="182880" y="469900"/>
                  </a:lnTo>
                  <a:lnTo>
                    <a:pt x="193040" y="453390"/>
                  </a:lnTo>
                  <a:lnTo>
                    <a:pt x="204470" y="435610"/>
                  </a:lnTo>
                  <a:lnTo>
                    <a:pt x="217170" y="416560"/>
                  </a:lnTo>
                  <a:lnTo>
                    <a:pt x="228600" y="398780"/>
                  </a:lnTo>
                  <a:lnTo>
                    <a:pt x="256540" y="342900"/>
                  </a:lnTo>
                  <a:lnTo>
                    <a:pt x="266700" y="311150"/>
                  </a:lnTo>
                  <a:lnTo>
                    <a:pt x="279400" y="278130"/>
                  </a:lnTo>
                  <a:lnTo>
                    <a:pt x="295910" y="234950"/>
                  </a:lnTo>
                  <a:lnTo>
                    <a:pt x="320040" y="194310"/>
                  </a:lnTo>
                  <a:lnTo>
                    <a:pt x="331470" y="179070"/>
                  </a:lnTo>
                  <a:lnTo>
                    <a:pt x="341630" y="162560"/>
                  </a:lnTo>
                  <a:lnTo>
                    <a:pt x="351790" y="147320"/>
                  </a:lnTo>
                  <a:lnTo>
                    <a:pt x="361950" y="134620"/>
                  </a:lnTo>
                  <a:lnTo>
                    <a:pt x="361950" y="133350"/>
                  </a:lnTo>
                  <a:lnTo>
                    <a:pt x="377190" y="114300"/>
                  </a:lnTo>
                  <a:lnTo>
                    <a:pt x="383540" y="109220"/>
                  </a:lnTo>
                  <a:lnTo>
                    <a:pt x="414020" y="88900"/>
                  </a:lnTo>
                  <a:lnTo>
                    <a:pt x="420370" y="83820"/>
                  </a:lnTo>
                  <a:lnTo>
                    <a:pt x="425450" y="78740"/>
                  </a:lnTo>
                  <a:lnTo>
                    <a:pt x="430530" y="76200"/>
                  </a:lnTo>
                  <a:lnTo>
                    <a:pt x="435610" y="72390"/>
                  </a:lnTo>
                  <a:lnTo>
                    <a:pt x="440690" y="69850"/>
                  </a:lnTo>
                  <a:lnTo>
                    <a:pt x="459740" y="62230"/>
                  </a:lnTo>
                  <a:lnTo>
                    <a:pt x="464820" y="59690"/>
                  </a:lnTo>
                  <a:lnTo>
                    <a:pt x="472440" y="57150"/>
                  </a:lnTo>
                  <a:lnTo>
                    <a:pt x="477520" y="54610"/>
                  </a:lnTo>
                  <a:lnTo>
                    <a:pt x="483870" y="52070"/>
                  </a:lnTo>
                  <a:lnTo>
                    <a:pt x="488950" y="49530"/>
                  </a:lnTo>
                  <a:lnTo>
                    <a:pt x="499110" y="46990"/>
                  </a:lnTo>
                  <a:lnTo>
                    <a:pt x="502920" y="45720"/>
                  </a:lnTo>
                  <a:lnTo>
                    <a:pt x="504190" y="44450"/>
                  </a:lnTo>
                  <a:lnTo>
                    <a:pt x="505447" y="41910"/>
                  </a:lnTo>
                  <a:lnTo>
                    <a:pt x="506730" y="39370"/>
                  </a:lnTo>
                  <a:lnTo>
                    <a:pt x="510540" y="35560"/>
                  </a:lnTo>
                  <a:lnTo>
                    <a:pt x="514350" y="33020"/>
                  </a:lnTo>
                  <a:lnTo>
                    <a:pt x="518160" y="29210"/>
                  </a:lnTo>
                  <a:lnTo>
                    <a:pt x="525780" y="24130"/>
                  </a:lnTo>
                  <a:lnTo>
                    <a:pt x="527050" y="22860"/>
                  </a:lnTo>
                  <a:lnTo>
                    <a:pt x="529590" y="21590"/>
                  </a:lnTo>
                  <a:lnTo>
                    <a:pt x="530860" y="19050"/>
                  </a:lnTo>
                  <a:lnTo>
                    <a:pt x="535940" y="16510"/>
                  </a:lnTo>
                  <a:lnTo>
                    <a:pt x="539750" y="13970"/>
                  </a:lnTo>
                  <a:lnTo>
                    <a:pt x="542290" y="11430"/>
                  </a:lnTo>
                  <a:lnTo>
                    <a:pt x="547370" y="7620"/>
                  </a:lnTo>
                  <a:lnTo>
                    <a:pt x="551180" y="5334"/>
                  </a:lnTo>
                  <a:lnTo>
                    <a:pt x="551180" y="2540"/>
                  </a:lnTo>
                  <a:lnTo>
                    <a:pt x="546100" y="5080"/>
                  </a:lnTo>
                  <a:lnTo>
                    <a:pt x="542290" y="7620"/>
                  </a:lnTo>
                  <a:lnTo>
                    <a:pt x="537210" y="10160"/>
                  </a:lnTo>
                  <a:lnTo>
                    <a:pt x="532130" y="15240"/>
                  </a:lnTo>
                  <a:lnTo>
                    <a:pt x="527050" y="17780"/>
                  </a:lnTo>
                  <a:lnTo>
                    <a:pt x="525780" y="19050"/>
                  </a:lnTo>
                  <a:lnTo>
                    <a:pt x="523240" y="20320"/>
                  </a:lnTo>
                  <a:lnTo>
                    <a:pt x="519430" y="22860"/>
                  </a:lnTo>
                  <a:lnTo>
                    <a:pt x="515620" y="26670"/>
                  </a:lnTo>
                  <a:lnTo>
                    <a:pt x="511810" y="29210"/>
                  </a:lnTo>
                  <a:lnTo>
                    <a:pt x="508000" y="33020"/>
                  </a:lnTo>
                  <a:lnTo>
                    <a:pt x="505460" y="36830"/>
                  </a:lnTo>
                  <a:lnTo>
                    <a:pt x="501650" y="40640"/>
                  </a:lnTo>
                  <a:lnTo>
                    <a:pt x="500888" y="42164"/>
                  </a:lnTo>
                  <a:lnTo>
                    <a:pt x="497840" y="43180"/>
                  </a:lnTo>
                  <a:lnTo>
                    <a:pt x="494030" y="45720"/>
                  </a:lnTo>
                  <a:lnTo>
                    <a:pt x="488950" y="46990"/>
                  </a:lnTo>
                  <a:lnTo>
                    <a:pt x="482600" y="49530"/>
                  </a:lnTo>
                  <a:lnTo>
                    <a:pt x="477520" y="50800"/>
                  </a:lnTo>
                  <a:lnTo>
                    <a:pt x="452120" y="60960"/>
                  </a:lnTo>
                  <a:lnTo>
                    <a:pt x="445770" y="64770"/>
                  </a:lnTo>
                  <a:lnTo>
                    <a:pt x="439420" y="67310"/>
                  </a:lnTo>
                  <a:lnTo>
                    <a:pt x="429260" y="72390"/>
                  </a:lnTo>
                  <a:lnTo>
                    <a:pt x="424180" y="76200"/>
                  </a:lnTo>
                  <a:lnTo>
                    <a:pt x="420370" y="77470"/>
                  </a:lnTo>
                  <a:lnTo>
                    <a:pt x="417830" y="81280"/>
                  </a:lnTo>
                  <a:lnTo>
                    <a:pt x="405130" y="91440"/>
                  </a:lnTo>
                  <a:lnTo>
                    <a:pt x="396240" y="96520"/>
                  </a:lnTo>
                  <a:lnTo>
                    <a:pt x="381000" y="106680"/>
                  </a:lnTo>
                  <a:lnTo>
                    <a:pt x="374650" y="110490"/>
                  </a:lnTo>
                  <a:lnTo>
                    <a:pt x="369570" y="114300"/>
                  </a:lnTo>
                  <a:lnTo>
                    <a:pt x="365760" y="116840"/>
                  </a:lnTo>
                  <a:lnTo>
                    <a:pt x="361950" y="121920"/>
                  </a:lnTo>
                  <a:lnTo>
                    <a:pt x="360680" y="128270"/>
                  </a:lnTo>
                  <a:lnTo>
                    <a:pt x="359410" y="132080"/>
                  </a:lnTo>
                  <a:lnTo>
                    <a:pt x="359410" y="133350"/>
                  </a:lnTo>
                  <a:lnTo>
                    <a:pt x="349250" y="144780"/>
                  </a:lnTo>
                  <a:lnTo>
                    <a:pt x="339090" y="160020"/>
                  </a:lnTo>
                  <a:lnTo>
                    <a:pt x="317500" y="191770"/>
                  </a:lnTo>
                  <a:lnTo>
                    <a:pt x="289560" y="241300"/>
                  </a:lnTo>
                  <a:lnTo>
                    <a:pt x="275590" y="276860"/>
                  </a:lnTo>
                  <a:lnTo>
                    <a:pt x="269240" y="293370"/>
                  </a:lnTo>
                  <a:lnTo>
                    <a:pt x="259080" y="326390"/>
                  </a:lnTo>
                  <a:lnTo>
                    <a:pt x="242570" y="367030"/>
                  </a:lnTo>
                  <a:lnTo>
                    <a:pt x="236220" y="381000"/>
                  </a:lnTo>
                  <a:lnTo>
                    <a:pt x="224790" y="396240"/>
                  </a:lnTo>
                  <a:lnTo>
                    <a:pt x="213360" y="415290"/>
                  </a:lnTo>
                  <a:lnTo>
                    <a:pt x="189230" y="450850"/>
                  </a:lnTo>
                  <a:lnTo>
                    <a:pt x="170802" y="496824"/>
                  </a:lnTo>
                  <a:lnTo>
                    <a:pt x="154940" y="502920"/>
                  </a:lnTo>
                  <a:lnTo>
                    <a:pt x="107950" y="520700"/>
                  </a:lnTo>
                  <a:lnTo>
                    <a:pt x="66040" y="542290"/>
                  </a:lnTo>
                  <a:lnTo>
                    <a:pt x="33020" y="568960"/>
                  </a:lnTo>
                  <a:lnTo>
                    <a:pt x="10160" y="603250"/>
                  </a:lnTo>
                  <a:lnTo>
                    <a:pt x="0" y="646430"/>
                  </a:lnTo>
                  <a:lnTo>
                    <a:pt x="0" y="647700"/>
                  </a:lnTo>
                  <a:lnTo>
                    <a:pt x="1270" y="647700"/>
                  </a:lnTo>
                  <a:lnTo>
                    <a:pt x="2540" y="647700"/>
                  </a:lnTo>
                  <a:lnTo>
                    <a:pt x="2540" y="647382"/>
                  </a:lnTo>
                  <a:lnTo>
                    <a:pt x="6350" y="646430"/>
                  </a:lnTo>
                  <a:lnTo>
                    <a:pt x="19050" y="646430"/>
                  </a:lnTo>
                  <a:lnTo>
                    <a:pt x="20320" y="647700"/>
                  </a:lnTo>
                  <a:lnTo>
                    <a:pt x="22860" y="648970"/>
                  </a:lnTo>
                  <a:lnTo>
                    <a:pt x="25400" y="651510"/>
                  </a:lnTo>
                  <a:lnTo>
                    <a:pt x="31750" y="657860"/>
                  </a:lnTo>
                  <a:lnTo>
                    <a:pt x="41910" y="670560"/>
                  </a:lnTo>
                  <a:lnTo>
                    <a:pt x="71120" y="685800"/>
                  </a:lnTo>
                  <a:lnTo>
                    <a:pt x="76200" y="685800"/>
                  </a:lnTo>
                  <a:lnTo>
                    <a:pt x="82550" y="689610"/>
                  </a:lnTo>
                  <a:lnTo>
                    <a:pt x="90170" y="693420"/>
                  </a:lnTo>
                  <a:lnTo>
                    <a:pt x="99060" y="698500"/>
                  </a:lnTo>
                  <a:lnTo>
                    <a:pt x="110490" y="702310"/>
                  </a:lnTo>
                  <a:lnTo>
                    <a:pt x="121920" y="707390"/>
                  </a:lnTo>
                  <a:lnTo>
                    <a:pt x="151130" y="712470"/>
                  </a:lnTo>
                  <a:lnTo>
                    <a:pt x="176530" y="712470"/>
                  </a:lnTo>
                  <a:lnTo>
                    <a:pt x="185420" y="711200"/>
                  </a:lnTo>
                  <a:lnTo>
                    <a:pt x="193040" y="711200"/>
                  </a:lnTo>
                  <a:lnTo>
                    <a:pt x="200660" y="709930"/>
                  </a:lnTo>
                  <a:lnTo>
                    <a:pt x="207010" y="709930"/>
                  </a:lnTo>
                  <a:lnTo>
                    <a:pt x="227330" y="706120"/>
                  </a:lnTo>
                  <a:lnTo>
                    <a:pt x="233680" y="703580"/>
                  </a:lnTo>
                  <a:lnTo>
                    <a:pt x="238760" y="702310"/>
                  </a:lnTo>
                  <a:lnTo>
                    <a:pt x="242570" y="698500"/>
                  </a:lnTo>
                  <a:lnTo>
                    <a:pt x="247650" y="695960"/>
                  </a:lnTo>
                  <a:lnTo>
                    <a:pt x="255270" y="688340"/>
                  </a:lnTo>
                  <a:lnTo>
                    <a:pt x="257810" y="684530"/>
                  </a:lnTo>
                  <a:lnTo>
                    <a:pt x="259080" y="681990"/>
                  </a:lnTo>
                  <a:lnTo>
                    <a:pt x="261620" y="679450"/>
                  </a:lnTo>
                  <a:lnTo>
                    <a:pt x="262890" y="675640"/>
                  </a:lnTo>
                  <a:lnTo>
                    <a:pt x="265430" y="674370"/>
                  </a:lnTo>
                  <a:lnTo>
                    <a:pt x="266700" y="671830"/>
                  </a:lnTo>
                  <a:lnTo>
                    <a:pt x="271780" y="669290"/>
                  </a:lnTo>
                  <a:lnTo>
                    <a:pt x="279400" y="666750"/>
                  </a:lnTo>
                  <a:lnTo>
                    <a:pt x="285750" y="664210"/>
                  </a:lnTo>
                  <a:lnTo>
                    <a:pt x="293370" y="660400"/>
                  </a:lnTo>
                  <a:lnTo>
                    <a:pt x="306070" y="652780"/>
                  </a:lnTo>
                  <a:lnTo>
                    <a:pt x="312420" y="647700"/>
                  </a:lnTo>
                  <a:lnTo>
                    <a:pt x="320040" y="640080"/>
                  </a:lnTo>
                  <a:lnTo>
                    <a:pt x="335280" y="624840"/>
                  </a:lnTo>
                  <a:lnTo>
                    <a:pt x="344170" y="617220"/>
                  </a:lnTo>
                  <a:lnTo>
                    <a:pt x="353060" y="608330"/>
                  </a:lnTo>
                  <a:lnTo>
                    <a:pt x="361950" y="600710"/>
                  </a:lnTo>
                  <a:lnTo>
                    <a:pt x="370840" y="591820"/>
                  </a:lnTo>
                  <a:lnTo>
                    <a:pt x="397510" y="568960"/>
                  </a:lnTo>
                  <a:lnTo>
                    <a:pt x="405130" y="562610"/>
                  </a:lnTo>
                  <a:lnTo>
                    <a:pt x="412750" y="557530"/>
                  </a:lnTo>
                  <a:lnTo>
                    <a:pt x="419100" y="552450"/>
                  </a:lnTo>
                  <a:lnTo>
                    <a:pt x="424180" y="547370"/>
                  </a:lnTo>
                  <a:lnTo>
                    <a:pt x="429260" y="544830"/>
                  </a:lnTo>
                  <a:lnTo>
                    <a:pt x="432549" y="542645"/>
                  </a:lnTo>
                  <a:lnTo>
                    <a:pt x="429260" y="568960"/>
                  </a:lnTo>
                  <a:lnTo>
                    <a:pt x="426720" y="605790"/>
                  </a:lnTo>
                  <a:lnTo>
                    <a:pt x="426720" y="642620"/>
                  </a:lnTo>
                  <a:lnTo>
                    <a:pt x="430530" y="676910"/>
                  </a:lnTo>
                  <a:lnTo>
                    <a:pt x="431800" y="678180"/>
                  </a:lnTo>
                  <a:lnTo>
                    <a:pt x="431800" y="679450"/>
                  </a:lnTo>
                  <a:lnTo>
                    <a:pt x="554990" y="679450"/>
                  </a:lnTo>
                  <a:lnTo>
                    <a:pt x="554990" y="676910"/>
                  </a:lnTo>
                  <a:lnTo>
                    <a:pt x="556260" y="676910"/>
                  </a:lnTo>
                  <a:lnTo>
                    <a:pt x="556260" y="3810"/>
                  </a:lnTo>
                  <a:lnTo>
                    <a:pt x="55626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4324350" y="2399029"/>
              <a:ext cx="391160" cy="530860"/>
            </a:xfrm>
            <a:custGeom>
              <a:avLst/>
              <a:gdLst/>
              <a:ahLst/>
              <a:cxnLst/>
              <a:rect l="l" t="t" r="r" b="b"/>
              <a:pathLst>
                <a:path w="391160" h="530860">
                  <a:moveTo>
                    <a:pt x="377189" y="0"/>
                  </a:moveTo>
                  <a:lnTo>
                    <a:pt x="375920" y="0"/>
                  </a:lnTo>
                  <a:lnTo>
                    <a:pt x="373379" y="2540"/>
                  </a:lnTo>
                  <a:lnTo>
                    <a:pt x="372110" y="7620"/>
                  </a:lnTo>
                  <a:lnTo>
                    <a:pt x="372110" y="21590"/>
                  </a:lnTo>
                  <a:lnTo>
                    <a:pt x="370839" y="30480"/>
                  </a:lnTo>
                  <a:lnTo>
                    <a:pt x="353060" y="68580"/>
                  </a:lnTo>
                  <a:lnTo>
                    <a:pt x="344170" y="106680"/>
                  </a:lnTo>
                  <a:lnTo>
                    <a:pt x="341629" y="125730"/>
                  </a:lnTo>
                  <a:lnTo>
                    <a:pt x="339089" y="142240"/>
                  </a:lnTo>
                  <a:lnTo>
                    <a:pt x="335279" y="160020"/>
                  </a:lnTo>
                  <a:lnTo>
                    <a:pt x="334010" y="157480"/>
                  </a:lnTo>
                  <a:lnTo>
                    <a:pt x="332739" y="156210"/>
                  </a:lnTo>
                  <a:lnTo>
                    <a:pt x="330200" y="158750"/>
                  </a:lnTo>
                  <a:lnTo>
                    <a:pt x="327660" y="162560"/>
                  </a:lnTo>
                  <a:lnTo>
                    <a:pt x="323850" y="166370"/>
                  </a:lnTo>
                  <a:lnTo>
                    <a:pt x="320039" y="172720"/>
                  </a:lnTo>
                  <a:lnTo>
                    <a:pt x="312420" y="182880"/>
                  </a:lnTo>
                  <a:lnTo>
                    <a:pt x="307339" y="189230"/>
                  </a:lnTo>
                  <a:lnTo>
                    <a:pt x="300989" y="195580"/>
                  </a:lnTo>
                  <a:lnTo>
                    <a:pt x="295910" y="201930"/>
                  </a:lnTo>
                  <a:lnTo>
                    <a:pt x="283210" y="214630"/>
                  </a:lnTo>
                  <a:lnTo>
                    <a:pt x="276860" y="219710"/>
                  </a:lnTo>
                  <a:lnTo>
                    <a:pt x="254000" y="242570"/>
                  </a:lnTo>
                  <a:lnTo>
                    <a:pt x="247650" y="246380"/>
                  </a:lnTo>
                  <a:lnTo>
                    <a:pt x="242570" y="250190"/>
                  </a:lnTo>
                  <a:lnTo>
                    <a:pt x="229870" y="259080"/>
                  </a:lnTo>
                  <a:lnTo>
                    <a:pt x="217170" y="266700"/>
                  </a:lnTo>
                  <a:lnTo>
                    <a:pt x="205739" y="274320"/>
                  </a:lnTo>
                  <a:lnTo>
                    <a:pt x="162560" y="300990"/>
                  </a:lnTo>
                  <a:lnTo>
                    <a:pt x="144779" y="313690"/>
                  </a:lnTo>
                  <a:lnTo>
                    <a:pt x="138429" y="320040"/>
                  </a:lnTo>
                  <a:lnTo>
                    <a:pt x="132079" y="325120"/>
                  </a:lnTo>
                  <a:lnTo>
                    <a:pt x="125729" y="331470"/>
                  </a:lnTo>
                  <a:lnTo>
                    <a:pt x="121920" y="337820"/>
                  </a:lnTo>
                  <a:lnTo>
                    <a:pt x="118110" y="345440"/>
                  </a:lnTo>
                  <a:lnTo>
                    <a:pt x="115570" y="359410"/>
                  </a:lnTo>
                  <a:lnTo>
                    <a:pt x="115570" y="370840"/>
                  </a:lnTo>
                  <a:lnTo>
                    <a:pt x="116839" y="383540"/>
                  </a:lnTo>
                  <a:lnTo>
                    <a:pt x="115570" y="397510"/>
                  </a:lnTo>
                  <a:lnTo>
                    <a:pt x="111760" y="410210"/>
                  </a:lnTo>
                  <a:lnTo>
                    <a:pt x="105410" y="429260"/>
                  </a:lnTo>
                  <a:lnTo>
                    <a:pt x="105410" y="440690"/>
                  </a:lnTo>
                  <a:lnTo>
                    <a:pt x="101600" y="433070"/>
                  </a:lnTo>
                  <a:lnTo>
                    <a:pt x="100329" y="425450"/>
                  </a:lnTo>
                  <a:lnTo>
                    <a:pt x="100329" y="416560"/>
                  </a:lnTo>
                  <a:lnTo>
                    <a:pt x="104139" y="407670"/>
                  </a:lnTo>
                  <a:lnTo>
                    <a:pt x="105410" y="403860"/>
                  </a:lnTo>
                  <a:lnTo>
                    <a:pt x="104139" y="398780"/>
                  </a:lnTo>
                  <a:lnTo>
                    <a:pt x="104139" y="394970"/>
                  </a:lnTo>
                  <a:lnTo>
                    <a:pt x="102870" y="392430"/>
                  </a:lnTo>
                  <a:lnTo>
                    <a:pt x="97789" y="402590"/>
                  </a:lnTo>
                  <a:lnTo>
                    <a:pt x="93979" y="407670"/>
                  </a:lnTo>
                  <a:lnTo>
                    <a:pt x="81279" y="426720"/>
                  </a:lnTo>
                  <a:lnTo>
                    <a:pt x="81279" y="410210"/>
                  </a:lnTo>
                  <a:lnTo>
                    <a:pt x="85089" y="398780"/>
                  </a:lnTo>
                  <a:lnTo>
                    <a:pt x="88900" y="388620"/>
                  </a:lnTo>
                  <a:lnTo>
                    <a:pt x="78739" y="394970"/>
                  </a:lnTo>
                  <a:lnTo>
                    <a:pt x="50800" y="426720"/>
                  </a:lnTo>
                  <a:lnTo>
                    <a:pt x="31750" y="471170"/>
                  </a:lnTo>
                  <a:lnTo>
                    <a:pt x="30479" y="461010"/>
                  </a:lnTo>
                  <a:lnTo>
                    <a:pt x="30479" y="450850"/>
                  </a:lnTo>
                  <a:lnTo>
                    <a:pt x="33020" y="438150"/>
                  </a:lnTo>
                  <a:lnTo>
                    <a:pt x="35560" y="426720"/>
                  </a:lnTo>
                  <a:lnTo>
                    <a:pt x="45720" y="403860"/>
                  </a:lnTo>
                  <a:lnTo>
                    <a:pt x="50800" y="394970"/>
                  </a:lnTo>
                  <a:lnTo>
                    <a:pt x="57150" y="388620"/>
                  </a:lnTo>
                  <a:lnTo>
                    <a:pt x="49529" y="393700"/>
                  </a:lnTo>
                  <a:lnTo>
                    <a:pt x="36829" y="406400"/>
                  </a:lnTo>
                  <a:lnTo>
                    <a:pt x="30479" y="414020"/>
                  </a:lnTo>
                  <a:lnTo>
                    <a:pt x="25400" y="421640"/>
                  </a:lnTo>
                  <a:lnTo>
                    <a:pt x="21589" y="429260"/>
                  </a:lnTo>
                  <a:lnTo>
                    <a:pt x="17779" y="435610"/>
                  </a:lnTo>
                  <a:lnTo>
                    <a:pt x="15239" y="441960"/>
                  </a:lnTo>
                  <a:lnTo>
                    <a:pt x="11429" y="455930"/>
                  </a:lnTo>
                  <a:lnTo>
                    <a:pt x="8889" y="468630"/>
                  </a:lnTo>
                  <a:lnTo>
                    <a:pt x="6350" y="480060"/>
                  </a:lnTo>
                  <a:lnTo>
                    <a:pt x="3810" y="494030"/>
                  </a:lnTo>
                  <a:lnTo>
                    <a:pt x="1270" y="499110"/>
                  </a:lnTo>
                  <a:lnTo>
                    <a:pt x="0" y="505460"/>
                  </a:lnTo>
                  <a:lnTo>
                    <a:pt x="0" y="510540"/>
                  </a:lnTo>
                  <a:lnTo>
                    <a:pt x="3810" y="518160"/>
                  </a:lnTo>
                  <a:lnTo>
                    <a:pt x="8889" y="523240"/>
                  </a:lnTo>
                  <a:lnTo>
                    <a:pt x="13970" y="527050"/>
                  </a:lnTo>
                  <a:lnTo>
                    <a:pt x="21589" y="529590"/>
                  </a:lnTo>
                  <a:lnTo>
                    <a:pt x="27939" y="530860"/>
                  </a:lnTo>
                  <a:lnTo>
                    <a:pt x="49529" y="530860"/>
                  </a:lnTo>
                  <a:lnTo>
                    <a:pt x="55879" y="529590"/>
                  </a:lnTo>
                  <a:lnTo>
                    <a:pt x="62229" y="527050"/>
                  </a:lnTo>
                  <a:lnTo>
                    <a:pt x="69850" y="523240"/>
                  </a:lnTo>
                  <a:lnTo>
                    <a:pt x="74929" y="518160"/>
                  </a:lnTo>
                  <a:lnTo>
                    <a:pt x="81279" y="513080"/>
                  </a:lnTo>
                  <a:lnTo>
                    <a:pt x="85089" y="508000"/>
                  </a:lnTo>
                  <a:lnTo>
                    <a:pt x="88900" y="504190"/>
                  </a:lnTo>
                  <a:lnTo>
                    <a:pt x="90170" y="501650"/>
                  </a:lnTo>
                  <a:lnTo>
                    <a:pt x="93979" y="500380"/>
                  </a:lnTo>
                  <a:lnTo>
                    <a:pt x="97789" y="501650"/>
                  </a:lnTo>
                  <a:lnTo>
                    <a:pt x="100329" y="504190"/>
                  </a:lnTo>
                  <a:lnTo>
                    <a:pt x="104139" y="502920"/>
                  </a:lnTo>
                  <a:lnTo>
                    <a:pt x="106679" y="501650"/>
                  </a:lnTo>
                  <a:lnTo>
                    <a:pt x="107950" y="499110"/>
                  </a:lnTo>
                  <a:lnTo>
                    <a:pt x="110489" y="497840"/>
                  </a:lnTo>
                  <a:lnTo>
                    <a:pt x="114300" y="495300"/>
                  </a:lnTo>
                  <a:lnTo>
                    <a:pt x="116839" y="494030"/>
                  </a:lnTo>
                  <a:lnTo>
                    <a:pt x="120650" y="492760"/>
                  </a:lnTo>
                  <a:lnTo>
                    <a:pt x="123189" y="491490"/>
                  </a:lnTo>
                  <a:lnTo>
                    <a:pt x="134620" y="487680"/>
                  </a:lnTo>
                  <a:lnTo>
                    <a:pt x="138429" y="483870"/>
                  </a:lnTo>
                  <a:lnTo>
                    <a:pt x="140970" y="480060"/>
                  </a:lnTo>
                  <a:lnTo>
                    <a:pt x="144779" y="476250"/>
                  </a:lnTo>
                  <a:lnTo>
                    <a:pt x="149860" y="468630"/>
                  </a:lnTo>
                  <a:lnTo>
                    <a:pt x="151129" y="464820"/>
                  </a:lnTo>
                  <a:lnTo>
                    <a:pt x="154939" y="461010"/>
                  </a:lnTo>
                  <a:lnTo>
                    <a:pt x="162560" y="454660"/>
                  </a:lnTo>
                  <a:lnTo>
                    <a:pt x="184150" y="438150"/>
                  </a:lnTo>
                  <a:lnTo>
                    <a:pt x="196850" y="430530"/>
                  </a:lnTo>
                  <a:lnTo>
                    <a:pt x="208279" y="420370"/>
                  </a:lnTo>
                  <a:lnTo>
                    <a:pt x="218439" y="412750"/>
                  </a:lnTo>
                  <a:lnTo>
                    <a:pt x="227329" y="405130"/>
                  </a:lnTo>
                  <a:lnTo>
                    <a:pt x="233679" y="396240"/>
                  </a:lnTo>
                  <a:lnTo>
                    <a:pt x="242570" y="386080"/>
                  </a:lnTo>
                  <a:lnTo>
                    <a:pt x="251460" y="374650"/>
                  </a:lnTo>
                  <a:lnTo>
                    <a:pt x="260350" y="361950"/>
                  </a:lnTo>
                  <a:lnTo>
                    <a:pt x="270510" y="349250"/>
                  </a:lnTo>
                  <a:lnTo>
                    <a:pt x="278129" y="337820"/>
                  </a:lnTo>
                  <a:lnTo>
                    <a:pt x="284479" y="327660"/>
                  </a:lnTo>
                  <a:lnTo>
                    <a:pt x="289560" y="320040"/>
                  </a:lnTo>
                  <a:lnTo>
                    <a:pt x="292100" y="313690"/>
                  </a:lnTo>
                  <a:lnTo>
                    <a:pt x="295910" y="309880"/>
                  </a:lnTo>
                  <a:lnTo>
                    <a:pt x="300989" y="308610"/>
                  </a:lnTo>
                  <a:lnTo>
                    <a:pt x="308610" y="308610"/>
                  </a:lnTo>
                  <a:lnTo>
                    <a:pt x="311150" y="309880"/>
                  </a:lnTo>
                  <a:lnTo>
                    <a:pt x="316229" y="314960"/>
                  </a:lnTo>
                  <a:lnTo>
                    <a:pt x="317500" y="317500"/>
                  </a:lnTo>
                  <a:lnTo>
                    <a:pt x="321310" y="320040"/>
                  </a:lnTo>
                  <a:lnTo>
                    <a:pt x="341629" y="302260"/>
                  </a:lnTo>
                  <a:lnTo>
                    <a:pt x="341629" y="297180"/>
                  </a:lnTo>
                  <a:lnTo>
                    <a:pt x="344170" y="289560"/>
                  </a:lnTo>
                  <a:lnTo>
                    <a:pt x="345439" y="280670"/>
                  </a:lnTo>
                  <a:lnTo>
                    <a:pt x="347979" y="271780"/>
                  </a:lnTo>
                  <a:lnTo>
                    <a:pt x="349250" y="262890"/>
                  </a:lnTo>
                  <a:lnTo>
                    <a:pt x="351789" y="254000"/>
                  </a:lnTo>
                  <a:lnTo>
                    <a:pt x="354329" y="247650"/>
                  </a:lnTo>
                  <a:lnTo>
                    <a:pt x="356870" y="242570"/>
                  </a:lnTo>
                  <a:lnTo>
                    <a:pt x="363220" y="223520"/>
                  </a:lnTo>
                  <a:lnTo>
                    <a:pt x="381000" y="172720"/>
                  </a:lnTo>
                  <a:lnTo>
                    <a:pt x="391160" y="120650"/>
                  </a:lnTo>
                  <a:lnTo>
                    <a:pt x="391160" y="101600"/>
                  </a:lnTo>
                  <a:lnTo>
                    <a:pt x="387350" y="49530"/>
                  </a:lnTo>
                  <a:lnTo>
                    <a:pt x="386079" y="40640"/>
                  </a:lnTo>
                  <a:lnTo>
                    <a:pt x="384810" y="36830"/>
                  </a:lnTo>
                  <a:lnTo>
                    <a:pt x="384810" y="33020"/>
                  </a:lnTo>
                  <a:lnTo>
                    <a:pt x="382270" y="31750"/>
                  </a:lnTo>
                  <a:lnTo>
                    <a:pt x="379729" y="31750"/>
                  </a:lnTo>
                  <a:lnTo>
                    <a:pt x="379729" y="21590"/>
                  </a:lnTo>
                  <a:lnTo>
                    <a:pt x="377189" y="7620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C5EEB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4723130" y="2350769"/>
              <a:ext cx="86360" cy="1803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4269740" y="2447289"/>
              <a:ext cx="539750" cy="519430"/>
            </a:xfrm>
            <a:custGeom>
              <a:avLst/>
              <a:gdLst/>
              <a:ahLst/>
              <a:cxnLst/>
              <a:rect l="l" t="t" r="r" b="b"/>
              <a:pathLst>
                <a:path w="539750" h="519430">
                  <a:moveTo>
                    <a:pt x="476250" y="87630"/>
                  </a:moveTo>
                  <a:lnTo>
                    <a:pt x="471170" y="58420"/>
                  </a:lnTo>
                  <a:lnTo>
                    <a:pt x="468630" y="39370"/>
                  </a:lnTo>
                  <a:lnTo>
                    <a:pt x="463550" y="24130"/>
                  </a:lnTo>
                  <a:lnTo>
                    <a:pt x="458470" y="11430"/>
                  </a:lnTo>
                  <a:lnTo>
                    <a:pt x="457200" y="5080"/>
                  </a:lnTo>
                  <a:lnTo>
                    <a:pt x="455930" y="0"/>
                  </a:lnTo>
                  <a:lnTo>
                    <a:pt x="457200" y="38100"/>
                  </a:lnTo>
                  <a:lnTo>
                    <a:pt x="454660" y="77470"/>
                  </a:lnTo>
                  <a:lnTo>
                    <a:pt x="449580" y="116840"/>
                  </a:lnTo>
                  <a:lnTo>
                    <a:pt x="430530" y="186690"/>
                  </a:lnTo>
                  <a:lnTo>
                    <a:pt x="408940" y="237490"/>
                  </a:lnTo>
                  <a:lnTo>
                    <a:pt x="382270" y="265430"/>
                  </a:lnTo>
                  <a:lnTo>
                    <a:pt x="375920" y="265430"/>
                  </a:lnTo>
                  <a:lnTo>
                    <a:pt x="373380" y="264160"/>
                  </a:lnTo>
                  <a:lnTo>
                    <a:pt x="370840" y="261620"/>
                  </a:lnTo>
                  <a:lnTo>
                    <a:pt x="369570" y="259080"/>
                  </a:lnTo>
                  <a:lnTo>
                    <a:pt x="364490" y="254000"/>
                  </a:lnTo>
                  <a:lnTo>
                    <a:pt x="360680" y="252730"/>
                  </a:lnTo>
                  <a:lnTo>
                    <a:pt x="353060" y="252730"/>
                  </a:lnTo>
                  <a:lnTo>
                    <a:pt x="345440" y="257810"/>
                  </a:lnTo>
                  <a:lnTo>
                    <a:pt x="341630" y="264160"/>
                  </a:lnTo>
                  <a:lnTo>
                    <a:pt x="336550" y="271780"/>
                  </a:lnTo>
                  <a:lnTo>
                    <a:pt x="304800" y="318770"/>
                  </a:lnTo>
                  <a:lnTo>
                    <a:pt x="279400" y="349250"/>
                  </a:lnTo>
                  <a:lnTo>
                    <a:pt x="261620" y="364490"/>
                  </a:lnTo>
                  <a:lnTo>
                    <a:pt x="248920" y="374650"/>
                  </a:lnTo>
                  <a:lnTo>
                    <a:pt x="215900" y="398780"/>
                  </a:lnTo>
                  <a:lnTo>
                    <a:pt x="203200" y="412750"/>
                  </a:lnTo>
                  <a:lnTo>
                    <a:pt x="198120" y="420370"/>
                  </a:lnTo>
                  <a:lnTo>
                    <a:pt x="184150" y="434340"/>
                  </a:lnTo>
                  <a:lnTo>
                    <a:pt x="180340" y="435610"/>
                  </a:lnTo>
                  <a:lnTo>
                    <a:pt x="176530" y="435610"/>
                  </a:lnTo>
                  <a:lnTo>
                    <a:pt x="172720" y="436880"/>
                  </a:lnTo>
                  <a:lnTo>
                    <a:pt x="170180" y="438150"/>
                  </a:lnTo>
                  <a:lnTo>
                    <a:pt x="166370" y="439420"/>
                  </a:lnTo>
                  <a:lnTo>
                    <a:pt x="163830" y="441960"/>
                  </a:lnTo>
                  <a:lnTo>
                    <a:pt x="161290" y="443230"/>
                  </a:lnTo>
                  <a:lnTo>
                    <a:pt x="160020" y="445770"/>
                  </a:lnTo>
                  <a:lnTo>
                    <a:pt x="157480" y="447040"/>
                  </a:lnTo>
                  <a:lnTo>
                    <a:pt x="153670" y="448310"/>
                  </a:lnTo>
                  <a:lnTo>
                    <a:pt x="149860" y="445770"/>
                  </a:lnTo>
                  <a:lnTo>
                    <a:pt x="146050" y="444500"/>
                  </a:lnTo>
                  <a:lnTo>
                    <a:pt x="143510" y="445770"/>
                  </a:lnTo>
                  <a:lnTo>
                    <a:pt x="140970" y="448310"/>
                  </a:lnTo>
                  <a:lnTo>
                    <a:pt x="138430" y="452120"/>
                  </a:lnTo>
                  <a:lnTo>
                    <a:pt x="128270" y="462280"/>
                  </a:lnTo>
                  <a:lnTo>
                    <a:pt x="121920" y="467360"/>
                  </a:lnTo>
                  <a:lnTo>
                    <a:pt x="115570" y="471170"/>
                  </a:lnTo>
                  <a:lnTo>
                    <a:pt x="109220" y="473710"/>
                  </a:lnTo>
                  <a:lnTo>
                    <a:pt x="102870" y="474980"/>
                  </a:lnTo>
                  <a:lnTo>
                    <a:pt x="81280" y="474980"/>
                  </a:lnTo>
                  <a:lnTo>
                    <a:pt x="52070" y="448310"/>
                  </a:lnTo>
                  <a:lnTo>
                    <a:pt x="48260" y="444500"/>
                  </a:lnTo>
                  <a:lnTo>
                    <a:pt x="44450" y="441960"/>
                  </a:lnTo>
                  <a:lnTo>
                    <a:pt x="41910" y="440690"/>
                  </a:lnTo>
                  <a:lnTo>
                    <a:pt x="39370" y="430530"/>
                  </a:lnTo>
                  <a:lnTo>
                    <a:pt x="38100" y="422910"/>
                  </a:lnTo>
                  <a:lnTo>
                    <a:pt x="38100" y="414020"/>
                  </a:lnTo>
                  <a:lnTo>
                    <a:pt x="43180" y="401320"/>
                  </a:lnTo>
                  <a:lnTo>
                    <a:pt x="50800" y="388620"/>
                  </a:lnTo>
                  <a:lnTo>
                    <a:pt x="54610" y="383540"/>
                  </a:lnTo>
                  <a:lnTo>
                    <a:pt x="57150" y="378460"/>
                  </a:lnTo>
                  <a:lnTo>
                    <a:pt x="60960" y="374650"/>
                  </a:lnTo>
                  <a:lnTo>
                    <a:pt x="62230" y="372110"/>
                  </a:lnTo>
                  <a:lnTo>
                    <a:pt x="64770" y="369570"/>
                  </a:lnTo>
                  <a:lnTo>
                    <a:pt x="63500" y="368300"/>
                  </a:lnTo>
                  <a:lnTo>
                    <a:pt x="62230" y="369570"/>
                  </a:lnTo>
                  <a:lnTo>
                    <a:pt x="58420" y="374650"/>
                  </a:lnTo>
                  <a:lnTo>
                    <a:pt x="54610" y="378460"/>
                  </a:lnTo>
                  <a:lnTo>
                    <a:pt x="50800" y="383540"/>
                  </a:lnTo>
                  <a:lnTo>
                    <a:pt x="44450" y="389890"/>
                  </a:lnTo>
                  <a:lnTo>
                    <a:pt x="39370" y="397510"/>
                  </a:lnTo>
                  <a:lnTo>
                    <a:pt x="33020" y="405130"/>
                  </a:lnTo>
                  <a:lnTo>
                    <a:pt x="27940" y="412750"/>
                  </a:lnTo>
                  <a:lnTo>
                    <a:pt x="22860" y="419100"/>
                  </a:lnTo>
                  <a:lnTo>
                    <a:pt x="21590" y="424180"/>
                  </a:lnTo>
                  <a:lnTo>
                    <a:pt x="15240" y="443230"/>
                  </a:lnTo>
                  <a:lnTo>
                    <a:pt x="11430" y="445770"/>
                  </a:lnTo>
                  <a:lnTo>
                    <a:pt x="6350" y="447040"/>
                  </a:lnTo>
                  <a:lnTo>
                    <a:pt x="5080" y="447040"/>
                  </a:lnTo>
                  <a:lnTo>
                    <a:pt x="2540" y="44958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3810" y="454660"/>
                  </a:lnTo>
                  <a:lnTo>
                    <a:pt x="8890" y="455930"/>
                  </a:lnTo>
                  <a:lnTo>
                    <a:pt x="11430" y="457200"/>
                  </a:lnTo>
                  <a:lnTo>
                    <a:pt x="20320" y="466090"/>
                  </a:lnTo>
                  <a:lnTo>
                    <a:pt x="30480" y="478790"/>
                  </a:lnTo>
                  <a:lnTo>
                    <a:pt x="35560" y="483870"/>
                  </a:lnTo>
                  <a:lnTo>
                    <a:pt x="40640" y="487680"/>
                  </a:lnTo>
                  <a:lnTo>
                    <a:pt x="45720" y="490220"/>
                  </a:lnTo>
                  <a:lnTo>
                    <a:pt x="52070" y="492760"/>
                  </a:lnTo>
                  <a:lnTo>
                    <a:pt x="58420" y="492760"/>
                  </a:lnTo>
                  <a:lnTo>
                    <a:pt x="63500" y="494030"/>
                  </a:lnTo>
                  <a:lnTo>
                    <a:pt x="69850" y="496570"/>
                  </a:lnTo>
                  <a:lnTo>
                    <a:pt x="77470" y="501650"/>
                  </a:lnTo>
                  <a:lnTo>
                    <a:pt x="87630" y="505460"/>
                  </a:lnTo>
                  <a:lnTo>
                    <a:pt x="97790" y="510540"/>
                  </a:lnTo>
                  <a:lnTo>
                    <a:pt x="109220" y="515620"/>
                  </a:lnTo>
                  <a:lnTo>
                    <a:pt x="123190" y="518160"/>
                  </a:lnTo>
                  <a:lnTo>
                    <a:pt x="138430" y="519430"/>
                  </a:lnTo>
                  <a:lnTo>
                    <a:pt x="180340" y="519430"/>
                  </a:lnTo>
                  <a:lnTo>
                    <a:pt x="200660" y="515620"/>
                  </a:lnTo>
                  <a:lnTo>
                    <a:pt x="207010" y="515620"/>
                  </a:lnTo>
                  <a:lnTo>
                    <a:pt x="213360" y="513080"/>
                  </a:lnTo>
                  <a:lnTo>
                    <a:pt x="219710" y="511810"/>
                  </a:lnTo>
                  <a:lnTo>
                    <a:pt x="224790" y="509270"/>
                  </a:lnTo>
                  <a:lnTo>
                    <a:pt x="228600" y="506730"/>
                  </a:lnTo>
                  <a:lnTo>
                    <a:pt x="233680" y="504190"/>
                  </a:lnTo>
                  <a:lnTo>
                    <a:pt x="241300" y="496570"/>
                  </a:lnTo>
                  <a:lnTo>
                    <a:pt x="243840" y="492760"/>
                  </a:lnTo>
                  <a:lnTo>
                    <a:pt x="245110" y="490220"/>
                  </a:lnTo>
                  <a:lnTo>
                    <a:pt x="247650" y="487680"/>
                  </a:lnTo>
                  <a:lnTo>
                    <a:pt x="248920" y="485140"/>
                  </a:lnTo>
                  <a:lnTo>
                    <a:pt x="251460" y="482600"/>
                  </a:lnTo>
                  <a:lnTo>
                    <a:pt x="252730" y="480060"/>
                  </a:lnTo>
                  <a:lnTo>
                    <a:pt x="257810" y="477520"/>
                  </a:lnTo>
                  <a:lnTo>
                    <a:pt x="265430" y="474980"/>
                  </a:lnTo>
                  <a:lnTo>
                    <a:pt x="271780" y="472440"/>
                  </a:lnTo>
                  <a:lnTo>
                    <a:pt x="279400" y="468630"/>
                  </a:lnTo>
                  <a:lnTo>
                    <a:pt x="285750" y="463550"/>
                  </a:lnTo>
                  <a:lnTo>
                    <a:pt x="298450" y="455930"/>
                  </a:lnTo>
                  <a:lnTo>
                    <a:pt x="311150" y="443230"/>
                  </a:lnTo>
                  <a:lnTo>
                    <a:pt x="317500" y="438150"/>
                  </a:lnTo>
                  <a:lnTo>
                    <a:pt x="322580" y="431800"/>
                  </a:lnTo>
                  <a:lnTo>
                    <a:pt x="328930" y="425450"/>
                  </a:lnTo>
                  <a:lnTo>
                    <a:pt x="335280" y="420370"/>
                  </a:lnTo>
                  <a:lnTo>
                    <a:pt x="341630" y="414020"/>
                  </a:lnTo>
                  <a:lnTo>
                    <a:pt x="347980" y="408940"/>
                  </a:lnTo>
                  <a:lnTo>
                    <a:pt x="354330" y="402590"/>
                  </a:lnTo>
                  <a:lnTo>
                    <a:pt x="360680" y="397510"/>
                  </a:lnTo>
                  <a:lnTo>
                    <a:pt x="367030" y="391160"/>
                  </a:lnTo>
                  <a:lnTo>
                    <a:pt x="379730" y="381000"/>
                  </a:lnTo>
                  <a:lnTo>
                    <a:pt x="384810" y="375920"/>
                  </a:lnTo>
                  <a:lnTo>
                    <a:pt x="401320" y="363220"/>
                  </a:lnTo>
                  <a:lnTo>
                    <a:pt x="406400" y="356870"/>
                  </a:lnTo>
                  <a:lnTo>
                    <a:pt x="410210" y="350520"/>
                  </a:lnTo>
                  <a:lnTo>
                    <a:pt x="412750" y="344170"/>
                  </a:lnTo>
                  <a:lnTo>
                    <a:pt x="415290" y="339090"/>
                  </a:lnTo>
                  <a:lnTo>
                    <a:pt x="417830" y="332740"/>
                  </a:lnTo>
                  <a:lnTo>
                    <a:pt x="420370" y="322580"/>
                  </a:lnTo>
                  <a:lnTo>
                    <a:pt x="420370" y="313690"/>
                  </a:lnTo>
                  <a:lnTo>
                    <a:pt x="422910" y="308610"/>
                  </a:lnTo>
                  <a:lnTo>
                    <a:pt x="425450" y="298450"/>
                  </a:lnTo>
                  <a:lnTo>
                    <a:pt x="427990" y="293370"/>
                  </a:lnTo>
                  <a:lnTo>
                    <a:pt x="430530" y="287020"/>
                  </a:lnTo>
                  <a:lnTo>
                    <a:pt x="434340" y="281940"/>
                  </a:lnTo>
                  <a:lnTo>
                    <a:pt x="436880" y="274320"/>
                  </a:lnTo>
                  <a:lnTo>
                    <a:pt x="449580" y="240030"/>
                  </a:lnTo>
                  <a:lnTo>
                    <a:pt x="458470" y="214630"/>
                  </a:lnTo>
                  <a:lnTo>
                    <a:pt x="466090" y="184150"/>
                  </a:lnTo>
                  <a:lnTo>
                    <a:pt x="473710" y="152400"/>
                  </a:lnTo>
                  <a:lnTo>
                    <a:pt x="476250" y="119380"/>
                  </a:lnTo>
                  <a:lnTo>
                    <a:pt x="476250" y="87630"/>
                  </a:lnTo>
                  <a:close/>
                </a:path>
                <a:path w="539750" h="519430">
                  <a:moveTo>
                    <a:pt x="539750" y="15240"/>
                  </a:moveTo>
                  <a:lnTo>
                    <a:pt x="506730" y="36830"/>
                  </a:lnTo>
                  <a:lnTo>
                    <a:pt x="488950" y="71120"/>
                  </a:lnTo>
                  <a:lnTo>
                    <a:pt x="486410" y="83820"/>
                  </a:lnTo>
                  <a:lnTo>
                    <a:pt x="488950" y="109220"/>
                  </a:lnTo>
                  <a:lnTo>
                    <a:pt x="486410" y="139700"/>
                  </a:lnTo>
                  <a:lnTo>
                    <a:pt x="480060" y="172720"/>
                  </a:lnTo>
                  <a:lnTo>
                    <a:pt x="471170" y="205740"/>
                  </a:lnTo>
                  <a:lnTo>
                    <a:pt x="452120" y="262890"/>
                  </a:lnTo>
                  <a:lnTo>
                    <a:pt x="444500" y="280670"/>
                  </a:lnTo>
                  <a:lnTo>
                    <a:pt x="441960" y="288290"/>
                  </a:lnTo>
                  <a:lnTo>
                    <a:pt x="436880" y="300990"/>
                  </a:lnTo>
                  <a:lnTo>
                    <a:pt x="431800" y="311150"/>
                  </a:lnTo>
                  <a:lnTo>
                    <a:pt x="430530" y="316230"/>
                  </a:lnTo>
                  <a:lnTo>
                    <a:pt x="427990" y="320040"/>
                  </a:lnTo>
                  <a:lnTo>
                    <a:pt x="426720" y="325120"/>
                  </a:lnTo>
                  <a:lnTo>
                    <a:pt x="426720" y="328930"/>
                  </a:lnTo>
                  <a:lnTo>
                    <a:pt x="427990" y="335280"/>
                  </a:lnTo>
                  <a:lnTo>
                    <a:pt x="429260" y="337820"/>
                  </a:lnTo>
                  <a:lnTo>
                    <a:pt x="427990" y="341630"/>
                  </a:lnTo>
                  <a:lnTo>
                    <a:pt x="422910" y="349250"/>
                  </a:lnTo>
                  <a:lnTo>
                    <a:pt x="422910" y="355600"/>
                  </a:lnTo>
                  <a:lnTo>
                    <a:pt x="427990" y="353060"/>
                  </a:lnTo>
                  <a:lnTo>
                    <a:pt x="427990" y="358140"/>
                  </a:lnTo>
                  <a:lnTo>
                    <a:pt x="424180" y="386080"/>
                  </a:lnTo>
                  <a:lnTo>
                    <a:pt x="421640" y="420370"/>
                  </a:lnTo>
                  <a:lnTo>
                    <a:pt x="421640" y="455930"/>
                  </a:lnTo>
                  <a:lnTo>
                    <a:pt x="425450" y="487680"/>
                  </a:lnTo>
                  <a:lnTo>
                    <a:pt x="539750" y="487680"/>
                  </a:lnTo>
                  <a:lnTo>
                    <a:pt x="539750" y="353060"/>
                  </a:lnTo>
                  <a:lnTo>
                    <a:pt x="539750" y="1524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4414520" y="2900679"/>
              <a:ext cx="55880" cy="64769"/>
            </a:xfrm>
            <a:custGeom>
              <a:avLst/>
              <a:gdLst/>
              <a:ahLst/>
              <a:cxnLst/>
              <a:rect l="l" t="t" r="r" b="b"/>
              <a:pathLst>
                <a:path w="55879" h="64769">
                  <a:moveTo>
                    <a:pt x="0" y="0"/>
                  </a:moveTo>
                  <a:lnTo>
                    <a:pt x="12700" y="45720"/>
                  </a:lnTo>
                  <a:lnTo>
                    <a:pt x="50800" y="64770"/>
                  </a:lnTo>
                  <a:lnTo>
                    <a:pt x="55879" y="63500"/>
                  </a:lnTo>
                  <a:lnTo>
                    <a:pt x="17779" y="355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13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4251960" y="2649219"/>
              <a:ext cx="181610" cy="2032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4631690" y="2044699"/>
              <a:ext cx="44450" cy="81280"/>
            </a:xfrm>
            <a:custGeom>
              <a:avLst/>
              <a:gdLst/>
              <a:ahLst/>
              <a:cxnLst/>
              <a:rect l="l" t="t" r="r" b="b"/>
              <a:pathLst>
                <a:path w="44450" h="81280">
                  <a:moveTo>
                    <a:pt x="40639" y="0"/>
                  </a:moveTo>
                  <a:lnTo>
                    <a:pt x="38100" y="5079"/>
                  </a:lnTo>
                  <a:lnTo>
                    <a:pt x="33020" y="12700"/>
                  </a:lnTo>
                  <a:lnTo>
                    <a:pt x="30480" y="17779"/>
                  </a:lnTo>
                  <a:lnTo>
                    <a:pt x="29210" y="21589"/>
                  </a:lnTo>
                  <a:lnTo>
                    <a:pt x="26670" y="25400"/>
                  </a:lnTo>
                  <a:lnTo>
                    <a:pt x="25400" y="27939"/>
                  </a:lnTo>
                  <a:lnTo>
                    <a:pt x="22860" y="31750"/>
                  </a:lnTo>
                  <a:lnTo>
                    <a:pt x="19050" y="39370"/>
                  </a:lnTo>
                  <a:lnTo>
                    <a:pt x="15239" y="44450"/>
                  </a:lnTo>
                  <a:lnTo>
                    <a:pt x="12700" y="49529"/>
                  </a:lnTo>
                  <a:lnTo>
                    <a:pt x="10160" y="50800"/>
                  </a:lnTo>
                  <a:lnTo>
                    <a:pt x="6350" y="53339"/>
                  </a:lnTo>
                  <a:lnTo>
                    <a:pt x="1270" y="55879"/>
                  </a:lnTo>
                  <a:lnTo>
                    <a:pt x="0" y="57150"/>
                  </a:lnTo>
                  <a:lnTo>
                    <a:pt x="0" y="62229"/>
                  </a:lnTo>
                  <a:lnTo>
                    <a:pt x="2539" y="69850"/>
                  </a:lnTo>
                  <a:lnTo>
                    <a:pt x="5080" y="71120"/>
                  </a:lnTo>
                  <a:lnTo>
                    <a:pt x="7620" y="71120"/>
                  </a:lnTo>
                  <a:lnTo>
                    <a:pt x="10160" y="72389"/>
                  </a:lnTo>
                  <a:lnTo>
                    <a:pt x="16510" y="72389"/>
                  </a:lnTo>
                  <a:lnTo>
                    <a:pt x="20320" y="73660"/>
                  </a:lnTo>
                  <a:lnTo>
                    <a:pt x="22860" y="74929"/>
                  </a:lnTo>
                  <a:lnTo>
                    <a:pt x="26670" y="76200"/>
                  </a:lnTo>
                  <a:lnTo>
                    <a:pt x="29210" y="77470"/>
                  </a:lnTo>
                  <a:lnTo>
                    <a:pt x="31750" y="80010"/>
                  </a:lnTo>
                  <a:lnTo>
                    <a:pt x="31750" y="81279"/>
                  </a:lnTo>
                  <a:lnTo>
                    <a:pt x="31750" y="55879"/>
                  </a:lnTo>
                  <a:lnTo>
                    <a:pt x="38100" y="40639"/>
                  </a:lnTo>
                  <a:lnTo>
                    <a:pt x="41910" y="30479"/>
                  </a:lnTo>
                  <a:lnTo>
                    <a:pt x="44450" y="20320"/>
                  </a:lnTo>
                  <a:lnTo>
                    <a:pt x="44450" y="16510"/>
                  </a:lnTo>
                  <a:lnTo>
                    <a:pt x="43180" y="11429"/>
                  </a:lnTo>
                  <a:lnTo>
                    <a:pt x="41910" y="5079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4676140" y="1824989"/>
              <a:ext cx="138430" cy="262890"/>
            </a:xfrm>
            <a:custGeom>
              <a:avLst/>
              <a:gdLst/>
              <a:ahLst/>
              <a:cxnLst/>
              <a:rect l="l" t="t" r="r" b="b"/>
              <a:pathLst>
                <a:path w="138429" h="262889">
                  <a:moveTo>
                    <a:pt x="138430" y="2540"/>
                  </a:moveTo>
                  <a:lnTo>
                    <a:pt x="137160" y="2540"/>
                  </a:lnTo>
                  <a:lnTo>
                    <a:pt x="137160" y="1905"/>
                  </a:lnTo>
                  <a:lnTo>
                    <a:pt x="137160" y="1270"/>
                  </a:lnTo>
                  <a:lnTo>
                    <a:pt x="135890" y="1270"/>
                  </a:lnTo>
                  <a:lnTo>
                    <a:pt x="132080" y="0"/>
                  </a:lnTo>
                  <a:lnTo>
                    <a:pt x="128270" y="1270"/>
                  </a:lnTo>
                  <a:lnTo>
                    <a:pt x="125730" y="1270"/>
                  </a:lnTo>
                  <a:lnTo>
                    <a:pt x="121920" y="3810"/>
                  </a:lnTo>
                  <a:lnTo>
                    <a:pt x="119380" y="3810"/>
                  </a:lnTo>
                  <a:lnTo>
                    <a:pt x="116840" y="6350"/>
                  </a:lnTo>
                  <a:lnTo>
                    <a:pt x="114300" y="7620"/>
                  </a:lnTo>
                  <a:lnTo>
                    <a:pt x="111760" y="7620"/>
                  </a:lnTo>
                  <a:lnTo>
                    <a:pt x="106680" y="7620"/>
                  </a:lnTo>
                  <a:lnTo>
                    <a:pt x="99060" y="10160"/>
                  </a:lnTo>
                  <a:lnTo>
                    <a:pt x="93980" y="11430"/>
                  </a:lnTo>
                  <a:lnTo>
                    <a:pt x="90170" y="13970"/>
                  </a:lnTo>
                  <a:lnTo>
                    <a:pt x="85090" y="16510"/>
                  </a:lnTo>
                  <a:lnTo>
                    <a:pt x="80010" y="21590"/>
                  </a:lnTo>
                  <a:lnTo>
                    <a:pt x="69850" y="21590"/>
                  </a:lnTo>
                  <a:lnTo>
                    <a:pt x="60960" y="22860"/>
                  </a:lnTo>
                  <a:lnTo>
                    <a:pt x="54610" y="24130"/>
                  </a:lnTo>
                  <a:lnTo>
                    <a:pt x="46990" y="25400"/>
                  </a:lnTo>
                  <a:lnTo>
                    <a:pt x="41910" y="27940"/>
                  </a:lnTo>
                  <a:lnTo>
                    <a:pt x="33020" y="36830"/>
                  </a:lnTo>
                  <a:lnTo>
                    <a:pt x="29210" y="43180"/>
                  </a:lnTo>
                  <a:lnTo>
                    <a:pt x="26670" y="49530"/>
                  </a:lnTo>
                  <a:lnTo>
                    <a:pt x="29210" y="52070"/>
                  </a:lnTo>
                  <a:lnTo>
                    <a:pt x="31750" y="50800"/>
                  </a:lnTo>
                  <a:lnTo>
                    <a:pt x="30480" y="52070"/>
                  </a:lnTo>
                  <a:lnTo>
                    <a:pt x="25400" y="54610"/>
                  </a:lnTo>
                  <a:lnTo>
                    <a:pt x="19050" y="57150"/>
                  </a:lnTo>
                  <a:lnTo>
                    <a:pt x="12700" y="63500"/>
                  </a:lnTo>
                  <a:lnTo>
                    <a:pt x="10160" y="63500"/>
                  </a:lnTo>
                  <a:lnTo>
                    <a:pt x="3810" y="63500"/>
                  </a:lnTo>
                  <a:lnTo>
                    <a:pt x="2540" y="62230"/>
                  </a:lnTo>
                  <a:lnTo>
                    <a:pt x="1270" y="62230"/>
                  </a:lnTo>
                  <a:lnTo>
                    <a:pt x="0" y="63500"/>
                  </a:lnTo>
                  <a:lnTo>
                    <a:pt x="1270" y="64770"/>
                  </a:lnTo>
                  <a:lnTo>
                    <a:pt x="1270" y="68580"/>
                  </a:lnTo>
                  <a:lnTo>
                    <a:pt x="2540" y="72390"/>
                  </a:lnTo>
                  <a:lnTo>
                    <a:pt x="2540" y="76200"/>
                  </a:lnTo>
                  <a:lnTo>
                    <a:pt x="2540" y="82550"/>
                  </a:lnTo>
                  <a:lnTo>
                    <a:pt x="5080" y="88900"/>
                  </a:lnTo>
                  <a:lnTo>
                    <a:pt x="8890" y="92710"/>
                  </a:lnTo>
                  <a:lnTo>
                    <a:pt x="13652" y="93662"/>
                  </a:lnTo>
                  <a:lnTo>
                    <a:pt x="15240" y="95250"/>
                  </a:lnTo>
                  <a:lnTo>
                    <a:pt x="15240" y="93980"/>
                  </a:lnTo>
                  <a:lnTo>
                    <a:pt x="17780" y="93980"/>
                  </a:lnTo>
                  <a:lnTo>
                    <a:pt x="21590" y="92710"/>
                  </a:lnTo>
                  <a:lnTo>
                    <a:pt x="24130" y="91440"/>
                  </a:lnTo>
                  <a:lnTo>
                    <a:pt x="29210" y="88900"/>
                  </a:lnTo>
                  <a:lnTo>
                    <a:pt x="30480" y="86360"/>
                  </a:lnTo>
                  <a:lnTo>
                    <a:pt x="34290" y="82550"/>
                  </a:lnTo>
                  <a:lnTo>
                    <a:pt x="36830" y="81280"/>
                  </a:lnTo>
                  <a:lnTo>
                    <a:pt x="39370" y="78740"/>
                  </a:lnTo>
                  <a:lnTo>
                    <a:pt x="41910" y="77470"/>
                  </a:lnTo>
                  <a:lnTo>
                    <a:pt x="45720" y="76200"/>
                  </a:lnTo>
                  <a:lnTo>
                    <a:pt x="48260" y="73660"/>
                  </a:lnTo>
                  <a:lnTo>
                    <a:pt x="50800" y="72390"/>
                  </a:lnTo>
                  <a:lnTo>
                    <a:pt x="53174" y="71602"/>
                  </a:lnTo>
                  <a:lnTo>
                    <a:pt x="52070" y="74930"/>
                  </a:lnTo>
                  <a:lnTo>
                    <a:pt x="49530" y="92710"/>
                  </a:lnTo>
                  <a:lnTo>
                    <a:pt x="49530" y="97790"/>
                  </a:lnTo>
                  <a:lnTo>
                    <a:pt x="45707" y="97790"/>
                  </a:lnTo>
                  <a:lnTo>
                    <a:pt x="45707" y="172720"/>
                  </a:lnTo>
                  <a:lnTo>
                    <a:pt x="49530" y="172720"/>
                  </a:lnTo>
                  <a:lnTo>
                    <a:pt x="52070" y="186690"/>
                  </a:lnTo>
                  <a:lnTo>
                    <a:pt x="55880" y="198120"/>
                  </a:lnTo>
                  <a:lnTo>
                    <a:pt x="62230" y="214630"/>
                  </a:lnTo>
                  <a:lnTo>
                    <a:pt x="64770" y="227330"/>
                  </a:lnTo>
                  <a:lnTo>
                    <a:pt x="67310" y="237490"/>
                  </a:lnTo>
                  <a:lnTo>
                    <a:pt x="72390" y="246380"/>
                  </a:lnTo>
                  <a:lnTo>
                    <a:pt x="77470" y="251460"/>
                  </a:lnTo>
                  <a:lnTo>
                    <a:pt x="82550" y="257810"/>
                  </a:lnTo>
                  <a:lnTo>
                    <a:pt x="90170" y="262890"/>
                  </a:lnTo>
                  <a:lnTo>
                    <a:pt x="92710" y="262890"/>
                  </a:lnTo>
                  <a:lnTo>
                    <a:pt x="92710" y="255270"/>
                  </a:lnTo>
                  <a:lnTo>
                    <a:pt x="91567" y="250736"/>
                  </a:lnTo>
                  <a:lnTo>
                    <a:pt x="93980" y="251206"/>
                  </a:lnTo>
                  <a:lnTo>
                    <a:pt x="93980" y="251460"/>
                  </a:lnTo>
                  <a:lnTo>
                    <a:pt x="95250" y="251460"/>
                  </a:lnTo>
                  <a:lnTo>
                    <a:pt x="96520" y="251460"/>
                  </a:lnTo>
                  <a:lnTo>
                    <a:pt x="96520" y="250190"/>
                  </a:lnTo>
                  <a:lnTo>
                    <a:pt x="96520" y="248920"/>
                  </a:lnTo>
                  <a:lnTo>
                    <a:pt x="96520" y="246380"/>
                  </a:lnTo>
                  <a:lnTo>
                    <a:pt x="97790" y="243840"/>
                  </a:lnTo>
                  <a:lnTo>
                    <a:pt x="99060" y="240030"/>
                  </a:lnTo>
                  <a:lnTo>
                    <a:pt x="100330" y="238760"/>
                  </a:lnTo>
                  <a:lnTo>
                    <a:pt x="101600" y="236220"/>
                  </a:lnTo>
                  <a:lnTo>
                    <a:pt x="102870" y="236220"/>
                  </a:lnTo>
                  <a:lnTo>
                    <a:pt x="105410" y="233680"/>
                  </a:lnTo>
                  <a:lnTo>
                    <a:pt x="113030" y="229870"/>
                  </a:lnTo>
                  <a:lnTo>
                    <a:pt x="114300" y="228600"/>
                  </a:lnTo>
                  <a:lnTo>
                    <a:pt x="116840" y="228600"/>
                  </a:lnTo>
                  <a:lnTo>
                    <a:pt x="119380" y="228600"/>
                  </a:lnTo>
                  <a:lnTo>
                    <a:pt x="120650" y="229870"/>
                  </a:lnTo>
                  <a:lnTo>
                    <a:pt x="125730" y="229870"/>
                  </a:lnTo>
                  <a:lnTo>
                    <a:pt x="130810" y="232410"/>
                  </a:lnTo>
                  <a:lnTo>
                    <a:pt x="133337" y="234937"/>
                  </a:lnTo>
                  <a:lnTo>
                    <a:pt x="133337" y="236220"/>
                  </a:lnTo>
                  <a:lnTo>
                    <a:pt x="134620" y="236220"/>
                  </a:lnTo>
                  <a:lnTo>
                    <a:pt x="138430" y="236220"/>
                  </a:lnTo>
                  <a:lnTo>
                    <a:pt x="138430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4678680" y="1832609"/>
              <a:ext cx="133350" cy="76200"/>
            </a:xfrm>
            <a:custGeom>
              <a:avLst/>
              <a:gdLst/>
              <a:ahLst/>
              <a:cxnLst/>
              <a:rect l="l" t="t" r="r" b="b"/>
              <a:pathLst>
                <a:path w="133350" h="76200">
                  <a:moveTo>
                    <a:pt x="3810" y="57150"/>
                  </a:moveTo>
                  <a:lnTo>
                    <a:pt x="0" y="57150"/>
                  </a:lnTo>
                  <a:lnTo>
                    <a:pt x="0" y="60960"/>
                  </a:lnTo>
                  <a:lnTo>
                    <a:pt x="1270" y="64769"/>
                  </a:lnTo>
                  <a:lnTo>
                    <a:pt x="1270" y="68579"/>
                  </a:lnTo>
                  <a:lnTo>
                    <a:pt x="2540" y="71119"/>
                  </a:lnTo>
                  <a:lnTo>
                    <a:pt x="5080" y="72389"/>
                  </a:lnTo>
                  <a:lnTo>
                    <a:pt x="8890" y="74929"/>
                  </a:lnTo>
                  <a:lnTo>
                    <a:pt x="11430" y="76200"/>
                  </a:lnTo>
                  <a:lnTo>
                    <a:pt x="8890" y="67310"/>
                  </a:lnTo>
                  <a:lnTo>
                    <a:pt x="26670" y="67310"/>
                  </a:lnTo>
                  <a:lnTo>
                    <a:pt x="27940" y="66039"/>
                  </a:lnTo>
                  <a:lnTo>
                    <a:pt x="26670" y="64769"/>
                  </a:lnTo>
                  <a:lnTo>
                    <a:pt x="25400" y="62229"/>
                  </a:lnTo>
                  <a:lnTo>
                    <a:pt x="24130" y="60960"/>
                  </a:lnTo>
                  <a:lnTo>
                    <a:pt x="24130" y="59689"/>
                  </a:lnTo>
                  <a:lnTo>
                    <a:pt x="44450" y="59689"/>
                  </a:lnTo>
                  <a:lnTo>
                    <a:pt x="45720" y="58419"/>
                  </a:lnTo>
                  <a:lnTo>
                    <a:pt x="7620" y="58419"/>
                  </a:lnTo>
                  <a:lnTo>
                    <a:pt x="3810" y="57150"/>
                  </a:lnTo>
                  <a:close/>
                </a:path>
                <a:path w="133350" h="76200">
                  <a:moveTo>
                    <a:pt x="26670" y="67310"/>
                  </a:moveTo>
                  <a:lnTo>
                    <a:pt x="11430" y="67310"/>
                  </a:lnTo>
                  <a:lnTo>
                    <a:pt x="13970" y="68579"/>
                  </a:lnTo>
                  <a:lnTo>
                    <a:pt x="24130" y="68579"/>
                  </a:lnTo>
                  <a:lnTo>
                    <a:pt x="26670" y="67310"/>
                  </a:lnTo>
                  <a:close/>
                </a:path>
                <a:path w="133350" h="76200">
                  <a:moveTo>
                    <a:pt x="116840" y="2539"/>
                  </a:moveTo>
                  <a:lnTo>
                    <a:pt x="100330" y="2539"/>
                  </a:lnTo>
                  <a:lnTo>
                    <a:pt x="92710" y="5079"/>
                  </a:lnTo>
                  <a:lnTo>
                    <a:pt x="87630" y="7619"/>
                  </a:lnTo>
                  <a:lnTo>
                    <a:pt x="83820" y="11429"/>
                  </a:lnTo>
                  <a:lnTo>
                    <a:pt x="78740" y="15239"/>
                  </a:lnTo>
                  <a:lnTo>
                    <a:pt x="67310" y="15239"/>
                  </a:lnTo>
                  <a:lnTo>
                    <a:pt x="58420" y="16510"/>
                  </a:lnTo>
                  <a:lnTo>
                    <a:pt x="45720" y="19050"/>
                  </a:lnTo>
                  <a:lnTo>
                    <a:pt x="40640" y="22860"/>
                  </a:lnTo>
                  <a:lnTo>
                    <a:pt x="36830" y="25400"/>
                  </a:lnTo>
                  <a:lnTo>
                    <a:pt x="33020" y="30479"/>
                  </a:lnTo>
                  <a:lnTo>
                    <a:pt x="27940" y="36829"/>
                  </a:lnTo>
                  <a:lnTo>
                    <a:pt x="25400" y="41910"/>
                  </a:lnTo>
                  <a:lnTo>
                    <a:pt x="29210" y="41910"/>
                  </a:lnTo>
                  <a:lnTo>
                    <a:pt x="30480" y="43179"/>
                  </a:lnTo>
                  <a:lnTo>
                    <a:pt x="30480" y="45719"/>
                  </a:lnTo>
                  <a:lnTo>
                    <a:pt x="29210" y="45719"/>
                  </a:lnTo>
                  <a:lnTo>
                    <a:pt x="26670" y="46989"/>
                  </a:lnTo>
                  <a:lnTo>
                    <a:pt x="22860" y="48260"/>
                  </a:lnTo>
                  <a:lnTo>
                    <a:pt x="16510" y="50800"/>
                  </a:lnTo>
                  <a:lnTo>
                    <a:pt x="13970" y="53339"/>
                  </a:lnTo>
                  <a:lnTo>
                    <a:pt x="11430" y="57150"/>
                  </a:lnTo>
                  <a:lnTo>
                    <a:pt x="7620" y="58419"/>
                  </a:lnTo>
                  <a:lnTo>
                    <a:pt x="45720" y="58419"/>
                  </a:lnTo>
                  <a:lnTo>
                    <a:pt x="46990" y="57150"/>
                  </a:lnTo>
                  <a:lnTo>
                    <a:pt x="46990" y="54610"/>
                  </a:lnTo>
                  <a:lnTo>
                    <a:pt x="48260" y="54610"/>
                  </a:lnTo>
                  <a:lnTo>
                    <a:pt x="49530" y="53339"/>
                  </a:lnTo>
                  <a:lnTo>
                    <a:pt x="54610" y="50800"/>
                  </a:lnTo>
                  <a:lnTo>
                    <a:pt x="58420" y="49529"/>
                  </a:lnTo>
                  <a:lnTo>
                    <a:pt x="60960" y="48260"/>
                  </a:lnTo>
                  <a:lnTo>
                    <a:pt x="62230" y="46989"/>
                  </a:lnTo>
                  <a:lnTo>
                    <a:pt x="63500" y="46989"/>
                  </a:lnTo>
                  <a:lnTo>
                    <a:pt x="59690" y="45719"/>
                  </a:lnTo>
                  <a:lnTo>
                    <a:pt x="55880" y="43179"/>
                  </a:lnTo>
                  <a:lnTo>
                    <a:pt x="52070" y="41910"/>
                  </a:lnTo>
                  <a:lnTo>
                    <a:pt x="49530" y="40639"/>
                  </a:lnTo>
                  <a:lnTo>
                    <a:pt x="52070" y="40639"/>
                  </a:lnTo>
                  <a:lnTo>
                    <a:pt x="55880" y="38100"/>
                  </a:lnTo>
                  <a:lnTo>
                    <a:pt x="33020" y="38100"/>
                  </a:lnTo>
                  <a:lnTo>
                    <a:pt x="34290" y="35560"/>
                  </a:lnTo>
                  <a:lnTo>
                    <a:pt x="35560" y="34289"/>
                  </a:lnTo>
                  <a:lnTo>
                    <a:pt x="38100" y="33019"/>
                  </a:lnTo>
                  <a:lnTo>
                    <a:pt x="40640" y="30479"/>
                  </a:lnTo>
                  <a:lnTo>
                    <a:pt x="45720" y="27939"/>
                  </a:lnTo>
                  <a:lnTo>
                    <a:pt x="49530" y="26669"/>
                  </a:lnTo>
                  <a:lnTo>
                    <a:pt x="61806" y="26669"/>
                  </a:lnTo>
                  <a:lnTo>
                    <a:pt x="60960" y="24129"/>
                  </a:lnTo>
                  <a:lnTo>
                    <a:pt x="60960" y="21589"/>
                  </a:lnTo>
                  <a:lnTo>
                    <a:pt x="62230" y="19050"/>
                  </a:lnTo>
                  <a:lnTo>
                    <a:pt x="133350" y="19050"/>
                  </a:lnTo>
                  <a:lnTo>
                    <a:pt x="133350" y="6350"/>
                  </a:lnTo>
                  <a:lnTo>
                    <a:pt x="125730" y="6350"/>
                  </a:lnTo>
                  <a:lnTo>
                    <a:pt x="124460" y="5079"/>
                  </a:lnTo>
                  <a:lnTo>
                    <a:pt x="121920" y="5079"/>
                  </a:lnTo>
                  <a:lnTo>
                    <a:pt x="116840" y="2539"/>
                  </a:lnTo>
                  <a:close/>
                </a:path>
                <a:path w="133350" h="76200">
                  <a:moveTo>
                    <a:pt x="59690" y="30479"/>
                  </a:moveTo>
                  <a:lnTo>
                    <a:pt x="50800" y="30479"/>
                  </a:lnTo>
                  <a:lnTo>
                    <a:pt x="46990" y="31750"/>
                  </a:lnTo>
                  <a:lnTo>
                    <a:pt x="41910" y="34289"/>
                  </a:lnTo>
                  <a:lnTo>
                    <a:pt x="39370" y="34289"/>
                  </a:lnTo>
                  <a:lnTo>
                    <a:pt x="35560" y="38100"/>
                  </a:lnTo>
                  <a:lnTo>
                    <a:pt x="63500" y="38100"/>
                  </a:lnTo>
                  <a:lnTo>
                    <a:pt x="71120" y="41910"/>
                  </a:lnTo>
                  <a:lnTo>
                    <a:pt x="69850" y="39369"/>
                  </a:lnTo>
                  <a:lnTo>
                    <a:pt x="62230" y="31750"/>
                  </a:lnTo>
                  <a:lnTo>
                    <a:pt x="59690" y="30479"/>
                  </a:lnTo>
                  <a:close/>
                </a:path>
                <a:path w="133350" h="76200">
                  <a:moveTo>
                    <a:pt x="89887" y="32878"/>
                  </a:moveTo>
                  <a:lnTo>
                    <a:pt x="90170" y="34289"/>
                  </a:lnTo>
                  <a:lnTo>
                    <a:pt x="90170" y="33019"/>
                  </a:lnTo>
                  <a:lnTo>
                    <a:pt x="89887" y="32878"/>
                  </a:lnTo>
                  <a:close/>
                </a:path>
                <a:path w="133350" h="76200">
                  <a:moveTo>
                    <a:pt x="121920" y="19050"/>
                  </a:moveTo>
                  <a:lnTo>
                    <a:pt x="85090" y="19050"/>
                  </a:lnTo>
                  <a:lnTo>
                    <a:pt x="88900" y="21589"/>
                  </a:lnTo>
                  <a:lnTo>
                    <a:pt x="92710" y="26669"/>
                  </a:lnTo>
                  <a:lnTo>
                    <a:pt x="96520" y="30479"/>
                  </a:lnTo>
                  <a:lnTo>
                    <a:pt x="97790" y="34289"/>
                  </a:lnTo>
                  <a:lnTo>
                    <a:pt x="101600" y="22860"/>
                  </a:lnTo>
                  <a:lnTo>
                    <a:pt x="101600" y="21589"/>
                  </a:lnTo>
                  <a:lnTo>
                    <a:pt x="116840" y="21589"/>
                  </a:lnTo>
                  <a:lnTo>
                    <a:pt x="118110" y="20319"/>
                  </a:lnTo>
                  <a:lnTo>
                    <a:pt x="121920" y="19050"/>
                  </a:lnTo>
                  <a:close/>
                </a:path>
                <a:path w="133350" h="76200">
                  <a:moveTo>
                    <a:pt x="85090" y="19050"/>
                  </a:moveTo>
                  <a:lnTo>
                    <a:pt x="67310" y="19050"/>
                  </a:lnTo>
                  <a:lnTo>
                    <a:pt x="71120" y="20319"/>
                  </a:lnTo>
                  <a:lnTo>
                    <a:pt x="78740" y="24129"/>
                  </a:lnTo>
                  <a:lnTo>
                    <a:pt x="81280" y="26669"/>
                  </a:lnTo>
                  <a:lnTo>
                    <a:pt x="85090" y="29210"/>
                  </a:lnTo>
                  <a:lnTo>
                    <a:pt x="87630" y="31750"/>
                  </a:lnTo>
                  <a:lnTo>
                    <a:pt x="89887" y="32878"/>
                  </a:lnTo>
                  <a:lnTo>
                    <a:pt x="88900" y="27939"/>
                  </a:lnTo>
                  <a:lnTo>
                    <a:pt x="87630" y="24129"/>
                  </a:lnTo>
                  <a:lnTo>
                    <a:pt x="85090" y="19050"/>
                  </a:lnTo>
                  <a:close/>
                </a:path>
                <a:path w="133350" h="76200">
                  <a:moveTo>
                    <a:pt x="116840" y="21589"/>
                  </a:moveTo>
                  <a:lnTo>
                    <a:pt x="101600" y="21589"/>
                  </a:lnTo>
                  <a:lnTo>
                    <a:pt x="104140" y="22860"/>
                  </a:lnTo>
                  <a:lnTo>
                    <a:pt x="107950" y="26669"/>
                  </a:lnTo>
                  <a:lnTo>
                    <a:pt x="109220" y="29210"/>
                  </a:lnTo>
                  <a:lnTo>
                    <a:pt x="111760" y="25400"/>
                  </a:lnTo>
                  <a:lnTo>
                    <a:pt x="115570" y="22860"/>
                  </a:lnTo>
                  <a:lnTo>
                    <a:pt x="116840" y="21589"/>
                  </a:lnTo>
                  <a:close/>
                </a:path>
                <a:path w="133350" h="76200">
                  <a:moveTo>
                    <a:pt x="61806" y="26669"/>
                  </a:moveTo>
                  <a:lnTo>
                    <a:pt x="58420" y="26669"/>
                  </a:lnTo>
                  <a:lnTo>
                    <a:pt x="62230" y="27939"/>
                  </a:lnTo>
                  <a:lnTo>
                    <a:pt x="61806" y="26669"/>
                  </a:lnTo>
                  <a:close/>
                </a:path>
                <a:path w="133350" h="76200">
                  <a:moveTo>
                    <a:pt x="133350" y="19050"/>
                  </a:moveTo>
                  <a:lnTo>
                    <a:pt x="121920" y="19050"/>
                  </a:lnTo>
                  <a:lnTo>
                    <a:pt x="125730" y="20319"/>
                  </a:lnTo>
                  <a:lnTo>
                    <a:pt x="130810" y="22860"/>
                  </a:lnTo>
                  <a:lnTo>
                    <a:pt x="132080" y="24129"/>
                  </a:lnTo>
                  <a:lnTo>
                    <a:pt x="133350" y="24129"/>
                  </a:lnTo>
                  <a:lnTo>
                    <a:pt x="133350" y="19050"/>
                  </a:lnTo>
                  <a:close/>
                </a:path>
                <a:path w="133350" h="76200">
                  <a:moveTo>
                    <a:pt x="123190" y="0"/>
                  </a:moveTo>
                  <a:lnTo>
                    <a:pt x="124460" y="2539"/>
                  </a:lnTo>
                  <a:lnTo>
                    <a:pt x="125730" y="3810"/>
                  </a:lnTo>
                  <a:lnTo>
                    <a:pt x="125730" y="6350"/>
                  </a:lnTo>
                  <a:lnTo>
                    <a:pt x="133350" y="6350"/>
                  </a:lnTo>
                  <a:lnTo>
                    <a:pt x="133350" y="5079"/>
                  </a:lnTo>
                  <a:lnTo>
                    <a:pt x="132080" y="3810"/>
                  </a:lnTo>
                  <a:lnTo>
                    <a:pt x="129540" y="2539"/>
                  </a:lnTo>
                  <a:lnTo>
                    <a:pt x="125730" y="1269"/>
                  </a:lnTo>
                  <a:lnTo>
                    <a:pt x="123190" y="0"/>
                  </a:lnTo>
                  <a:close/>
                </a:path>
                <a:path w="133350" h="76200">
                  <a:moveTo>
                    <a:pt x="111760" y="1269"/>
                  </a:moveTo>
                  <a:lnTo>
                    <a:pt x="106680" y="1269"/>
                  </a:lnTo>
                  <a:lnTo>
                    <a:pt x="104140" y="2539"/>
                  </a:lnTo>
                  <a:lnTo>
                    <a:pt x="114300" y="2539"/>
                  </a:lnTo>
                  <a:lnTo>
                    <a:pt x="111760" y="12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4676140" y="1831339"/>
              <a:ext cx="138430" cy="78740"/>
            </a:xfrm>
            <a:custGeom>
              <a:avLst/>
              <a:gdLst/>
              <a:ahLst/>
              <a:cxnLst/>
              <a:rect l="l" t="t" r="r" b="b"/>
              <a:pathLst>
                <a:path w="138429" h="78739">
                  <a:moveTo>
                    <a:pt x="138430" y="6350"/>
                  </a:moveTo>
                  <a:lnTo>
                    <a:pt x="137160" y="5080"/>
                  </a:lnTo>
                  <a:lnTo>
                    <a:pt x="135890" y="3810"/>
                  </a:lnTo>
                  <a:lnTo>
                    <a:pt x="133350" y="2971"/>
                  </a:lnTo>
                  <a:lnTo>
                    <a:pt x="133350" y="6781"/>
                  </a:lnTo>
                  <a:lnTo>
                    <a:pt x="133350" y="22860"/>
                  </a:lnTo>
                  <a:lnTo>
                    <a:pt x="128270" y="20320"/>
                  </a:lnTo>
                  <a:lnTo>
                    <a:pt x="124460" y="19050"/>
                  </a:lnTo>
                  <a:lnTo>
                    <a:pt x="116840" y="21590"/>
                  </a:lnTo>
                  <a:lnTo>
                    <a:pt x="114300" y="25400"/>
                  </a:lnTo>
                  <a:lnTo>
                    <a:pt x="111760" y="27940"/>
                  </a:lnTo>
                  <a:lnTo>
                    <a:pt x="109220" y="25400"/>
                  </a:lnTo>
                  <a:lnTo>
                    <a:pt x="107950" y="22860"/>
                  </a:lnTo>
                  <a:lnTo>
                    <a:pt x="105410" y="20320"/>
                  </a:lnTo>
                  <a:lnTo>
                    <a:pt x="102870" y="20320"/>
                  </a:lnTo>
                  <a:lnTo>
                    <a:pt x="102870" y="22860"/>
                  </a:lnTo>
                  <a:lnTo>
                    <a:pt x="102870" y="24130"/>
                  </a:lnTo>
                  <a:lnTo>
                    <a:pt x="101600" y="27940"/>
                  </a:lnTo>
                  <a:lnTo>
                    <a:pt x="100330" y="30480"/>
                  </a:lnTo>
                  <a:lnTo>
                    <a:pt x="96520" y="26670"/>
                  </a:lnTo>
                  <a:lnTo>
                    <a:pt x="92710" y="21590"/>
                  </a:lnTo>
                  <a:lnTo>
                    <a:pt x="87630" y="19050"/>
                  </a:lnTo>
                  <a:lnTo>
                    <a:pt x="87630" y="20320"/>
                  </a:lnTo>
                  <a:lnTo>
                    <a:pt x="86995" y="20320"/>
                  </a:lnTo>
                  <a:lnTo>
                    <a:pt x="86360" y="20320"/>
                  </a:lnTo>
                  <a:lnTo>
                    <a:pt x="86360" y="21590"/>
                  </a:lnTo>
                  <a:lnTo>
                    <a:pt x="87630" y="22860"/>
                  </a:lnTo>
                  <a:lnTo>
                    <a:pt x="87630" y="25400"/>
                  </a:lnTo>
                  <a:lnTo>
                    <a:pt x="90170" y="30480"/>
                  </a:lnTo>
                  <a:lnTo>
                    <a:pt x="90297" y="30988"/>
                  </a:lnTo>
                  <a:lnTo>
                    <a:pt x="87630" y="29210"/>
                  </a:lnTo>
                  <a:lnTo>
                    <a:pt x="85090" y="26670"/>
                  </a:lnTo>
                  <a:lnTo>
                    <a:pt x="77470" y="21590"/>
                  </a:lnTo>
                  <a:lnTo>
                    <a:pt x="69850" y="19050"/>
                  </a:lnTo>
                  <a:lnTo>
                    <a:pt x="81280" y="17780"/>
                  </a:lnTo>
                  <a:lnTo>
                    <a:pt x="81280" y="16510"/>
                  </a:lnTo>
                  <a:lnTo>
                    <a:pt x="82550" y="16510"/>
                  </a:lnTo>
                  <a:lnTo>
                    <a:pt x="90170" y="11430"/>
                  </a:lnTo>
                  <a:lnTo>
                    <a:pt x="102870" y="5080"/>
                  </a:lnTo>
                  <a:lnTo>
                    <a:pt x="111760" y="5080"/>
                  </a:lnTo>
                  <a:lnTo>
                    <a:pt x="119380" y="5080"/>
                  </a:lnTo>
                  <a:lnTo>
                    <a:pt x="127000" y="8890"/>
                  </a:lnTo>
                  <a:lnTo>
                    <a:pt x="128270" y="8890"/>
                  </a:lnTo>
                  <a:lnTo>
                    <a:pt x="130810" y="8890"/>
                  </a:lnTo>
                  <a:lnTo>
                    <a:pt x="130810" y="7620"/>
                  </a:lnTo>
                  <a:lnTo>
                    <a:pt x="130810" y="6350"/>
                  </a:lnTo>
                  <a:lnTo>
                    <a:pt x="129540" y="5080"/>
                  </a:lnTo>
                  <a:lnTo>
                    <a:pt x="130810" y="5080"/>
                  </a:lnTo>
                  <a:lnTo>
                    <a:pt x="133350" y="6781"/>
                  </a:lnTo>
                  <a:lnTo>
                    <a:pt x="133350" y="2971"/>
                  </a:lnTo>
                  <a:lnTo>
                    <a:pt x="128270" y="1270"/>
                  </a:lnTo>
                  <a:lnTo>
                    <a:pt x="125730" y="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125730" y="5080"/>
                  </a:lnTo>
                  <a:lnTo>
                    <a:pt x="120650" y="2540"/>
                  </a:lnTo>
                  <a:lnTo>
                    <a:pt x="116840" y="1270"/>
                  </a:lnTo>
                  <a:lnTo>
                    <a:pt x="111760" y="1270"/>
                  </a:lnTo>
                  <a:lnTo>
                    <a:pt x="106680" y="1270"/>
                  </a:lnTo>
                  <a:lnTo>
                    <a:pt x="99060" y="3810"/>
                  </a:lnTo>
                  <a:lnTo>
                    <a:pt x="93980" y="5080"/>
                  </a:lnTo>
                  <a:lnTo>
                    <a:pt x="90170" y="7620"/>
                  </a:lnTo>
                  <a:lnTo>
                    <a:pt x="85090" y="10160"/>
                  </a:lnTo>
                  <a:lnTo>
                    <a:pt x="81280" y="13970"/>
                  </a:lnTo>
                  <a:lnTo>
                    <a:pt x="69850" y="15240"/>
                  </a:lnTo>
                  <a:lnTo>
                    <a:pt x="33020" y="30480"/>
                  </a:lnTo>
                  <a:lnTo>
                    <a:pt x="26670" y="43180"/>
                  </a:lnTo>
                  <a:lnTo>
                    <a:pt x="29210" y="45720"/>
                  </a:lnTo>
                  <a:lnTo>
                    <a:pt x="31750" y="44450"/>
                  </a:lnTo>
                  <a:lnTo>
                    <a:pt x="30480" y="45720"/>
                  </a:lnTo>
                  <a:lnTo>
                    <a:pt x="25400" y="48260"/>
                  </a:lnTo>
                  <a:lnTo>
                    <a:pt x="19050" y="50800"/>
                  </a:lnTo>
                  <a:lnTo>
                    <a:pt x="12700" y="57150"/>
                  </a:lnTo>
                  <a:lnTo>
                    <a:pt x="10160" y="57150"/>
                  </a:lnTo>
                  <a:lnTo>
                    <a:pt x="3810" y="57150"/>
                  </a:lnTo>
                  <a:lnTo>
                    <a:pt x="2540" y="55880"/>
                  </a:lnTo>
                  <a:lnTo>
                    <a:pt x="0" y="55880"/>
                  </a:lnTo>
                  <a:lnTo>
                    <a:pt x="0" y="57150"/>
                  </a:lnTo>
                  <a:lnTo>
                    <a:pt x="0" y="58420"/>
                  </a:lnTo>
                  <a:lnTo>
                    <a:pt x="1270" y="58420"/>
                  </a:lnTo>
                  <a:lnTo>
                    <a:pt x="1270" y="62230"/>
                  </a:lnTo>
                  <a:lnTo>
                    <a:pt x="2540" y="66040"/>
                  </a:lnTo>
                  <a:lnTo>
                    <a:pt x="2540" y="69850"/>
                  </a:lnTo>
                  <a:lnTo>
                    <a:pt x="2540" y="71120"/>
                  </a:lnTo>
                  <a:lnTo>
                    <a:pt x="2959" y="71120"/>
                  </a:lnTo>
                  <a:lnTo>
                    <a:pt x="3810" y="73660"/>
                  </a:lnTo>
                  <a:lnTo>
                    <a:pt x="6350" y="74930"/>
                  </a:lnTo>
                  <a:lnTo>
                    <a:pt x="10160" y="77470"/>
                  </a:lnTo>
                  <a:lnTo>
                    <a:pt x="12700" y="78740"/>
                  </a:lnTo>
                  <a:lnTo>
                    <a:pt x="13970" y="78740"/>
                  </a:lnTo>
                  <a:lnTo>
                    <a:pt x="15240" y="77470"/>
                  </a:lnTo>
                  <a:lnTo>
                    <a:pt x="16510" y="77470"/>
                  </a:lnTo>
                  <a:lnTo>
                    <a:pt x="15240" y="76200"/>
                  </a:lnTo>
                  <a:lnTo>
                    <a:pt x="15036" y="76073"/>
                  </a:lnTo>
                  <a:lnTo>
                    <a:pt x="14160" y="69951"/>
                  </a:lnTo>
                  <a:lnTo>
                    <a:pt x="16510" y="71120"/>
                  </a:lnTo>
                  <a:lnTo>
                    <a:pt x="26670" y="71120"/>
                  </a:lnTo>
                  <a:lnTo>
                    <a:pt x="31750" y="68580"/>
                  </a:lnTo>
                  <a:lnTo>
                    <a:pt x="31750" y="66040"/>
                  </a:lnTo>
                  <a:lnTo>
                    <a:pt x="30480" y="64770"/>
                  </a:lnTo>
                  <a:lnTo>
                    <a:pt x="29210" y="62230"/>
                  </a:lnTo>
                  <a:lnTo>
                    <a:pt x="40640" y="62230"/>
                  </a:lnTo>
                  <a:lnTo>
                    <a:pt x="43180" y="63500"/>
                  </a:lnTo>
                  <a:lnTo>
                    <a:pt x="45720" y="63500"/>
                  </a:lnTo>
                  <a:lnTo>
                    <a:pt x="45720" y="62230"/>
                  </a:lnTo>
                  <a:lnTo>
                    <a:pt x="46990" y="62230"/>
                  </a:lnTo>
                  <a:lnTo>
                    <a:pt x="49530" y="60960"/>
                  </a:lnTo>
                  <a:lnTo>
                    <a:pt x="51523" y="56972"/>
                  </a:lnTo>
                  <a:lnTo>
                    <a:pt x="52070" y="57150"/>
                  </a:lnTo>
                  <a:lnTo>
                    <a:pt x="53340" y="55880"/>
                  </a:lnTo>
                  <a:lnTo>
                    <a:pt x="63500" y="50800"/>
                  </a:lnTo>
                  <a:lnTo>
                    <a:pt x="64770" y="50800"/>
                  </a:lnTo>
                  <a:lnTo>
                    <a:pt x="66040" y="50800"/>
                  </a:lnTo>
                  <a:lnTo>
                    <a:pt x="67310" y="50800"/>
                  </a:lnTo>
                  <a:lnTo>
                    <a:pt x="68580" y="48260"/>
                  </a:lnTo>
                  <a:lnTo>
                    <a:pt x="67310" y="46990"/>
                  </a:lnTo>
                  <a:lnTo>
                    <a:pt x="62230" y="44450"/>
                  </a:lnTo>
                  <a:lnTo>
                    <a:pt x="58420" y="43180"/>
                  </a:lnTo>
                  <a:lnTo>
                    <a:pt x="57327" y="42456"/>
                  </a:lnTo>
                  <a:lnTo>
                    <a:pt x="60960" y="40640"/>
                  </a:lnTo>
                  <a:lnTo>
                    <a:pt x="63500" y="40640"/>
                  </a:lnTo>
                  <a:lnTo>
                    <a:pt x="64770" y="41910"/>
                  </a:lnTo>
                  <a:lnTo>
                    <a:pt x="68580" y="43180"/>
                  </a:lnTo>
                  <a:lnTo>
                    <a:pt x="71120" y="43180"/>
                  </a:lnTo>
                  <a:lnTo>
                    <a:pt x="72390" y="44450"/>
                  </a:lnTo>
                  <a:lnTo>
                    <a:pt x="73660" y="44450"/>
                  </a:lnTo>
                  <a:lnTo>
                    <a:pt x="74930" y="43180"/>
                  </a:lnTo>
                  <a:lnTo>
                    <a:pt x="74930" y="41910"/>
                  </a:lnTo>
                  <a:lnTo>
                    <a:pt x="73660" y="39370"/>
                  </a:lnTo>
                  <a:lnTo>
                    <a:pt x="69850" y="35560"/>
                  </a:lnTo>
                  <a:lnTo>
                    <a:pt x="68580" y="33020"/>
                  </a:lnTo>
                  <a:lnTo>
                    <a:pt x="68580" y="38100"/>
                  </a:lnTo>
                  <a:lnTo>
                    <a:pt x="68580" y="39370"/>
                  </a:lnTo>
                  <a:lnTo>
                    <a:pt x="66040" y="38100"/>
                  </a:lnTo>
                  <a:lnTo>
                    <a:pt x="63500" y="38100"/>
                  </a:lnTo>
                  <a:lnTo>
                    <a:pt x="57150" y="38100"/>
                  </a:lnTo>
                  <a:lnTo>
                    <a:pt x="52070" y="40640"/>
                  </a:lnTo>
                  <a:lnTo>
                    <a:pt x="50800" y="40640"/>
                  </a:lnTo>
                  <a:lnTo>
                    <a:pt x="49530" y="41910"/>
                  </a:lnTo>
                  <a:lnTo>
                    <a:pt x="50800" y="43180"/>
                  </a:lnTo>
                  <a:lnTo>
                    <a:pt x="52070" y="43180"/>
                  </a:lnTo>
                  <a:lnTo>
                    <a:pt x="53340" y="44450"/>
                  </a:lnTo>
                  <a:lnTo>
                    <a:pt x="57150" y="45720"/>
                  </a:lnTo>
                  <a:lnTo>
                    <a:pt x="62230" y="48260"/>
                  </a:lnTo>
                  <a:lnTo>
                    <a:pt x="57150" y="50800"/>
                  </a:lnTo>
                  <a:lnTo>
                    <a:pt x="54610" y="50800"/>
                  </a:lnTo>
                  <a:lnTo>
                    <a:pt x="52070" y="53340"/>
                  </a:lnTo>
                  <a:lnTo>
                    <a:pt x="49530" y="54610"/>
                  </a:lnTo>
                  <a:lnTo>
                    <a:pt x="48260" y="55880"/>
                  </a:lnTo>
                  <a:lnTo>
                    <a:pt x="48260" y="57150"/>
                  </a:lnTo>
                  <a:lnTo>
                    <a:pt x="46990" y="58420"/>
                  </a:lnTo>
                  <a:lnTo>
                    <a:pt x="45720" y="58420"/>
                  </a:lnTo>
                  <a:lnTo>
                    <a:pt x="43180" y="58420"/>
                  </a:lnTo>
                  <a:lnTo>
                    <a:pt x="40640" y="59690"/>
                  </a:lnTo>
                  <a:lnTo>
                    <a:pt x="38100" y="58420"/>
                  </a:lnTo>
                  <a:lnTo>
                    <a:pt x="27940" y="58420"/>
                  </a:lnTo>
                  <a:lnTo>
                    <a:pt x="25400" y="60960"/>
                  </a:lnTo>
                  <a:lnTo>
                    <a:pt x="25400" y="62230"/>
                  </a:lnTo>
                  <a:lnTo>
                    <a:pt x="26670" y="64770"/>
                  </a:lnTo>
                  <a:lnTo>
                    <a:pt x="27940" y="66040"/>
                  </a:lnTo>
                  <a:lnTo>
                    <a:pt x="28359" y="66890"/>
                  </a:lnTo>
                  <a:lnTo>
                    <a:pt x="27940" y="67310"/>
                  </a:lnTo>
                  <a:lnTo>
                    <a:pt x="13970" y="67310"/>
                  </a:lnTo>
                  <a:lnTo>
                    <a:pt x="12700" y="66040"/>
                  </a:lnTo>
                  <a:lnTo>
                    <a:pt x="11430" y="66040"/>
                  </a:lnTo>
                  <a:lnTo>
                    <a:pt x="11430" y="67310"/>
                  </a:lnTo>
                  <a:lnTo>
                    <a:pt x="10160" y="68580"/>
                  </a:lnTo>
                  <a:lnTo>
                    <a:pt x="11645" y="73812"/>
                  </a:lnTo>
                  <a:lnTo>
                    <a:pt x="11430" y="73660"/>
                  </a:lnTo>
                  <a:lnTo>
                    <a:pt x="8890" y="72390"/>
                  </a:lnTo>
                  <a:lnTo>
                    <a:pt x="6350" y="69850"/>
                  </a:lnTo>
                  <a:lnTo>
                    <a:pt x="5080" y="69850"/>
                  </a:lnTo>
                  <a:lnTo>
                    <a:pt x="5080" y="62230"/>
                  </a:lnTo>
                  <a:lnTo>
                    <a:pt x="4318" y="59944"/>
                  </a:lnTo>
                  <a:lnTo>
                    <a:pt x="6350" y="60960"/>
                  </a:lnTo>
                  <a:lnTo>
                    <a:pt x="10160" y="62230"/>
                  </a:lnTo>
                  <a:lnTo>
                    <a:pt x="15240" y="59690"/>
                  </a:lnTo>
                  <a:lnTo>
                    <a:pt x="17780" y="55880"/>
                  </a:lnTo>
                  <a:lnTo>
                    <a:pt x="20320" y="53340"/>
                  </a:lnTo>
                  <a:lnTo>
                    <a:pt x="25400" y="50800"/>
                  </a:lnTo>
                  <a:lnTo>
                    <a:pt x="29210" y="50800"/>
                  </a:lnTo>
                  <a:lnTo>
                    <a:pt x="31750" y="49530"/>
                  </a:lnTo>
                  <a:lnTo>
                    <a:pt x="34290" y="46990"/>
                  </a:lnTo>
                  <a:lnTo>
                    <a:pt x="34290" y="44450"/>
                  </a:lnTo>
                  <a:lnTo>
                    <a:pt x="33020" y="43180"/>
                  </a:lnTo>
                  <a:lnTo>
                    <a:pt x="31750" y="41910"/>
                  </a:lnTo>
                  <a:lnTo>
                    <a:pt x="30048" y="41910"/>
                  </a:lnTo>
                  <a:lnTo>
                    <a:pt x="29210" y="43180"/>
                  </a:lnTo>
                  <a:lnTo>
                    <a:pt x="29210" y="41910"/>
                  </a:lnTo>
                  <a:lnTo>
                    <a:pt x="30048" y="41910"/>
                  </a:lnTo>
                  <a:lnTo>
                    <a:pt x="31750" y="39370"/>
                  </a:lnTo>
                  <a:lnTo>
                    <a:pt x="36830" y="31750"/>
                  </a:lnTo>
                  <a:lnTo>
                    <a:pt x="40640" y="27940"/>
                  </a:lnTo>
                  <a:lnTo>
                    <a:pt x="48260" y="22860"/>
                  </a:lnTo>
                  <a:lnTo>
                    <a:pt x="54610" y="20320"/>
                  </a:lnTo>
                  <a:lnTo>
                    <a:pt x="60960" y="20320"/>
                  </a:lnTo>
                  <a:lnTo>
                    <a:pt x="63919" y="19900"/>
                  </a:lnTo>
                  <a:lnTo>
                    <a:pt x="62230" y="21590"/>
                  </a:lnTo>
                  <a:lnTo>
                    <a:pt x="62230" y="26670"/>
                  </a:lnTo>
                  <a:lnTo>
                    <a:pt x="62344" y="27025"/>
                  </a:lnTo>
                  <a:lnTo>
                    <a:pt x="55880" y="25400"/>
                  </a:lnTo>
                  <a:lnTo>
                    <a:pt x="53340" y="26250"/>
                  </a:lnTo>
                  <a:lnTo>
                    <a:pt x="53340" y="30480"/>
                  </a:lnTo>
                  <a:lnTo>
                    <a:pt x="49530" y="31750"/>
                  </a:lnTo>
                  <a:lnTo>
                    <a:pt x="52070" y="30480"/>
                  </a:lnTo>
                  <a:lnTo>
                    <a:pt x="53340" y="30480"/>
                  </a:lnTo>
                  <a:lnTo>
                    <a:pt x="53340" y="26250"/>
                  </a:lnTo>
                  <a:lnTo>
                    <a:pt x="48260" y="27940"/>
                  </a:lnTo>
                  <a:lnTo>
                    <a:pt x="46990" y="28575"/>
                  </a:lnTo>
                  <a:lnTo>
                    <a:pt x="46990" y="31750"/>
                  </a:lnTo>
                  <a:lnTo>
                    <a:pt x="44450" y="33020"/>
                  </a:lnTo>
                  <a:lnTo>
                    <a:pt x="45720" y="31750"/>
                  </a:lnTo>
                  <a:lnTo>
                    <a:pt x="46990" y="31750"/>
                  </a:lnTo>
                  <a:lnTo>
                    <a:pt x="46990" y="28575"/>
                  </a:lnTo>
                  <a:lnTo>
                    <a:pt x="45720" y="29210"/>
                  </a:lnTo>
                  <a:lnTo>
                    <a:pt x="41910" y="30480"/>
                  </a:lnTo>
                  <a:lnTo>
                    <a:pt x="39370" y="31750"/>
                  </a:lnTo>
                  <a:lnTo>
                    <a:pt x="38100" y="33020"/>
                  </a:lnTo>
                  <a:lnTo>
                    <a:pt x="38100" y="38735"/>
                  </a:lnTo>
                  <a:lnTo>
                    <a:pt x="38100" y="39370"/>
                  </a:lnTo>
                  <a:lnTo>
                    <a:pt x="37668" y="38531"/>
                  </a:lnTo>
                  <a:lnTo>
                    <a:pt x="36830" y="38100"/>
                  </a:lnTo>
                  <a:lnTo>
                    <a:pt x="36830" y="36830"/>
                  </a:lnTo>
                  <a:lnTo>
                    <a:pt x="37249" y="37680"/>
                  </a:lnTo>
                  <a:lnTo>
                    <a:pt x="36830" y="38100"/>
                  </a:lnTo>
                  <a:lnTo>
                    <a:pt x="37655" y="38519"/>
                  </a:lnTo>
                  <a:lnTo>
                    <a:pt x="38100" y="38735"/>
                  </a:lnTo>
                  <a:lnTo>
                    <a:pt x="38100" y="33020"/>
                  </a:lnTo>
                  <a:lnTo>
                    <a:pt x="35560" y="35560"/>
                  </a:lnTo>
                  <a:lnTo>
                    <a:pt x="34290" y="39370"/>
                  </a:lnTo>
                  <a:lnTo>
                    <a:pt x="36830" y="41910"/>
                  </a:lnTo>
                  <a:lnTo>
                    <a:pt x="39370" y="39370"/>
                  </a:lnTo>
                  <a:lnTo>
                    <a:pt x="41910" y="39370"/>
                  </a:lnTo>
                  <a:lnTo>
                    <a:pt x="43180" y="38100"/>
                  </a:lnTo>
                  <a:lnTo>
                    <a:pt x="45720" y="36830"/>
                  </a:lnTo>
                  <a:lnTo>
                    <a:pt x="46990" y="35560"/>
                  </a:lnTo>
                  <a:lnTo>
                    <a:pt x="50800" y="34290"/>
                  </a:lnTo>
                  <a:lnTo>
                    <a:pt x="53340" y="33020"/>
                  </a:lnTo>
                  <a:lnTo>
                    <a:pt x="55880" y="33020"/>
                  </a:lnTo>
                  <a:lnTo>
                    <a:pt x="62230" y="33020"/>
                  </a:lnTo>
                  <a:lnTo>
                    <a:pt x="66040" y="36830"/>
                  </a:lnTo>
                  <a:lnTo>
                    <a:pt x="68580" y="38100"/>
                  </a:lnTo>
                  <a:lnTo>
                    <a:pt x="68580" y="33020"/>
                  </a:lnTo>
                  <a:lnTo>
                    <a:pt x="66040" y="31750"/>
                  </a:lnTo>
                  <a:lnTo>
                    <a:pt x="62230" y="30480"/>
                  </a:lnTo>
                  <a:lnTo>
                    <a:pt x="60109" y="29425"/>
                  </a:lnTo>
                  <a:lnTo>
                    <a:pt x="60960" y="29210"/>
                  </a:lnTo>
                  <a:lnTo>
                    <a:pt x="63334" y="30010"/>
                  </a:lnTo>
                  <a:lnTo>
                    <a:pt x="63500" y="30480"/>
                  </a:lnTo>
                  <a:lnTo>
                    <a:pt x="63919" y="30200"/>
                  </a:lnTo>
                  <a:lnTo>
                    <a:pt x="64770" y="30480"/>
                  </a:lnTo>
                  <a:lnTo>
                    <a:pt x="66040" y="30480"/>
                  </a:lnTo>
                  <a:lnTo>
                    <a:pt x="67310" y="29210"/>
                  </a:lnTo>
                  <a:lnTo>
                    <a:pt x="67310" y="27940"/>
                  </a:lnTo>
                  <a:lnTo>
                    <a:pt x="64770" y="25400"/>
                  </a:lnTo>
                  <a:lnTo>
                    <a:pt x="64770" y="22860"/>
                  </a:lnTo>
                  <a:lnTo>
                    <a:pt x="66040" y="21590"/>
                  </a:lnTo>
                  <a:lnTo>
                    <a:pt x="69850" y="21590"/>
                  </a:lnTo>
                  <a:lnTo>
                    <a:pt x="72390" y="22860"/>
                  </a:lnTo>
                  <a:lnTo>
                    <a:pt x="76200" y="24130"/>
                  </a:lnTo>
                  <a:lnTo>
                    <a:pt x="80010" y="27940"/>
                  </a:lnTo>
                  <a:lnTo>
                    <a:pt x="83820" y="29210"/>
                  </a:lnTo>
                  <a:lnTo>
                    <a:pt x="88900" y="34290"/>
                  </a:lnTo>
                  <a:lnTo>
                    <a:pt x="91440" y="35560"/>
                  </a:lnTo>
                  <a:lnTo>
                    <a:pt x="92710" y="36830"/>
                  </a:lnTo>
                  <a:lnTo>
                    <a:pt x="93980" y="36830"/>
                  </a:lnTo>
                  <a:lnTo>
                    <a:pt x="95250" y="35560"/>
                  </a:lnTo>
                  <a:lnTo>
                    <a:pt x="95250" y="34290"/>
                  </a:lnTo>
                  <a:lnTo>
                    <a:pt x="94742" y="34290"/>
                  </a:lnTo>
                  <a:lnTo>
                    <a:pt x="92710" y="29210"/>
                  </a:lnTo>
                  <a:lnTo>
                    <a:pt x="91859" y="25831"/>
                  </a:lnTo>
                  <a:lnTo>
                    <a:pt x="93980" y="27940"/>
                  </a:lnTo>
                  <a:lnTo>
                    <a:pt x="97790" y="33020"/>
                  </a:lnTo>
                  <a:lnTo>
                    <a:pt x="99060" y="35560"/>
                  </a:lnTo>
                  <a:lnTo>
                    <a:pt x="100330" y="36830"/>
                  </a:lnTo>
                  <a:lnTo>
                    <a:pt x="101600" y="36830"/>
                  </a:lnTo>
                  <a:lnTo>
                    <a:pt x="102870" y="35560"/>
                  </a:lnTo>
                  <a:lnTo>
                    <a:pt x="102870" y="34290"/>
                  </a:lnTo>
                  <a:lnTo>
                    <a:pt x="102870" y="31750"/>
                  </a:lnTo>
                  <a:lnTo>
                    <a:pt x="104140" y="27940"/>
                  </a:lnTo>
                  <a:lnTo>
                    <a:pt x="105410" y="25400"/>
                  </a:lnTo>
                  <a:lnTo>
                    <a:pt x="109220" y="29210"/>
                  </a:lnTo>
                  <a:lnTo>
                    <a:pt x="110490" y="31750"/>
                  </a:lnTo>
                  <a:lnTo>
                    <a:pt x="113030" y="31750"/>
                  </a:lnTo>
                  <a:lnTo>
                    <a:pt x="115570" y="27940"/>
                  </a:lnTo>
                  <a:lnTo>
                    <a:pt x="119380" y="25400"/>
                  </a:lnTo>
                  <a:lnTo>
                    <a:pt x="124460" y="22860"/>
                  </a:lnTo>
                  <a:lnTo>
                    <a:pt x="127000" y="22860"/>
                  </a:lnTo>
                  <a:lnTo>
                    <a:pt x="129540" y="24130"/>
                  </a:lnTo>
                  <a:lnTo>
                    <a:pt x="132080" y="26670"/>
                  </a:lnTo>
                  <a:lnTo>
                    <a:pt x="134620" y="27940"/>
                  </a:lnTo>
                  <a:lnTo>
                    <a:pt x="133350" y="26670"/>
                  </a:lnTo>
                  <a:lnTo>
                    <a:pt x="134620" y="24130"/>
                  </a:lnTo>
                  <a:lnTo>
                    <a:pt x="138430" y="24130"/>
                  </a:lnTo>
                  <a:lnTo>
                    <a:pt x="138430" y="7620"/>
                  </a:lnTo>
                  <a:lnTo>
                    <a:pt x="13843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4257040" y="2668269"/>
              <a:ext cx="172720" cy="180340"/>
            </a:xfrm>
            <a:custGeom>
              <a:avLst/>
              <a:gdLst/>
              <a:ahLst/>
              <a:cxnLst/>
              <a:rect l="l" t="t" r="r" b="b"/>
              <a:pathLst>
                <a:path w="172720" h="180339">
                  <a:moveTo>
                    <a:pt x="149860" y="17780"/>
                  </a:moveTo>
                  <a:lnTo>
                    <a:pt x="148590" y="12700"/>
                  </a:lnTo>
                  <a:lnTo>
                    <a:pt x="143510" y="5080"/>
                  </a:lnTo>
                  <a:lnTo>
                    <a:pt x="139700" y="3810"/>
                  </a:lnTo>
                  <a:lnTo>
                    <a:pt x="137160" y="3810"/>
                  </a:lnTo>
                  <a:lnTo>
                    <a:pt x="134620" y="2540"/>
                  </a:lnTo>
                  <a:lnTo>
                    <a:pt x="132080" y="3810"/>
                  </a:lnTo>
                  <a:lnTo>
                    <a:pt x="124460" y="3810"/>
                  </a:lnTo>
                  <a:lnTo>
                    <a:pt x="123190" y="5080"/>
                  </a:lnTo>
                  <a:lnTo>
                    <a:pt x="123190" y="6350"/>
                  </a:lnTo>
                  <a:lnTo>
                    <a:pt x="129540" y="12700"/>
                  </a:lnTo>
                  <a:lnTo>
                    <a:pt x="134620" y="15240"/>
                  </a:lnTo>
                  <a:lnTo>
                    <a:pt x="137160" y="19050"/>
                  </a:lnTo>
                  <a:lnTo>
                    <a:pt x="139700" y="26670"/>
                  </a:lnTo>
                  <a:lnTo>
                    <a:pt x="139700" y="43180"/>
                  </a:lnTo>
                  <a:lnTo>
                    <a:pt x="140970" y="38100"/>
                  </a:lnTo>
                  <a:lnTo>
                    <a:pt x="148590" y="27940"/>
                  </a:lnTo>
                  <a:lnTo>
                    <a:pt x="149860" y="22860"/>
                  </a:lnTo>
                  <a:lnTo>
                    <a:pt x="149860" y="17780"/>
                  </a:lnTo>
                  <a:close/>
                </a:path>
                <a:path w="172720" h="180339">
                  <a:moveTo>
                    <a:pt x="172720" y="88900"/>
                  </a:moveTo>
                  <a:lnTo>
                    <a:pt x="167640" y="87630"/>
                  </a:lnTo>
                  <a:lnTo>
                    <a:pt x="152400" y="82550"/>
                  </a:lnTo>
                  <a:lnTo>
                    <a:pt x="149860" y="81280"/>
                  </a:lnTo>
                  <a:lnTo>
                    <a:pt x="147320" y="78740"/>
                  </a:lnTo>
                  <a:lnTo>
                    <a:pt x="148590" y="81280"/>
                  </a:lnTo>
                  <a:lnTo>
                    <a:pt x="151130" y="85090"/>
                  </a:lnTo>
                  <a:lnTo>
                    <a:pt x="152400" y="87630"/>
                  </a:lnTo>
                  <a:lnTo>
                    <a:pt x="153670" y="88900"/>
                  </a:lnTo>
                  <a:lnTo>
                    <a:pt x="149860" y="87630"/>
                  </a:lnTo>
                  <a:lnTo>
                    <a:pt x="146050" y="85090"/>
                  </a:lnTo>
                  <a:lnTo>
                    <a:pt x="144780" y="81280"/>
                  </a:lnTo>
                  <a:lnTo>
                    <a:pt x="143510" y="78740"/>
                  </a:lnTo>
                  <a:lnTo>
                    <a:pt x="140970" y="76200"/>
                  </a:lnTo>
                  <a:lnTo>
                    <a:pt x="140970" y="73660"/>
                  </a:lnTo>
                  <a:lnTo>
                    <a:pt x="139700" y="69850"/>
                  </a:lnTo>
                  <a:lnTo>
                    <a:pt x="138430" y="64770"/>
                  </a:lnTo>
                  <a:lnTo>
                    <a:pt x="137160" y="57150"/>
                  </a:lnTo>
                  <a:lnTo>
                    <a:pt x="132080" y="46990"/>
                  </a:lnTo>
                  <a:lnTo>
                    <a:pt x="130810" y="40640"/>
                  </a:lnTo>
                  <a:lnTo>
                    <a:pt x="129540" y="36830"/>
                  </a:lnTo>
                  <a:lnTo>
                    <a:pt x="127000" y="33020"/>
                  </a:lnTo>
                  <a:lnTo>
                    <a:pt x="124460" y="27940"/>
                  </a:lnTo>
                  <a:lnTo>
                    <a:pt x="121920" y="24130"/>
                  </a:lnTo>
                  <a:lnTo>
                    <a:pt x="119380" y="21590"/>
                  </a:lnTo>
                  <a:lnTo>
                    <a:pt x="115570" y="19050"/>
                  </a:lnTo>
                  <a:lnTo>
                    <a:pt x="113030" y="16510"/>
                  </a:lnTo>
                  <a:lnTo>
                    <a:pt x="110490" y="15240"/>
                  </a:lnTo>
                  <a:lnTo>
                    <a:pt x="100330" y="17780"/>
                  </a:lnTo>
                  <a:lnTo>
                    <a:pt x="99060" y="19050"/>
                  </a:lnTo>
                  <a:lnTo>
                    <a:pt x="97790" y="19050"/>
                  </a:lnTo>
                  <a:lnTo>
                    <a:pt x="97790" y="16510"/>
                  </a:lnTo>
                  <a:lnTo>
                    <a:pt x="99047" y="15240"/>
                  </a:lnTo>
                  <a:lnTo>
                    <a:pt x="100330" y="13970"/>
                  </a:lnTo>
                  <a:lnTo>
                    <a:pt x="102870" y="12700"/>
                  </a:lnTo>
                  <a:lnTo>
                    <a:pt x="104140" y="12700"/>
                  </a:lnTo>
                  <a:lnTo>
                    <a:pt x="106680" y="11430"/>
                  </a:lnTo>
                  <a:lnTo>
                    <a:pt x="109220" y="8890"/>
                  </a:lnTo>
                  <a:lnTo>
                    <a:pt x="107950" y="6350"/>
                  </a:lnTo>
                  <a:lnTo>
                    <a:pt x="105410" y="3810"/>
                  </a:lnTo>
                  <a:lnTo>
                    <a:pt x="101600" y="1270"/>
                  </a:lnTo>
                  <a:lnTo>
                    <a:pt x="99060" y="0"/>
                  </a:lnTo>
                  <a:lnTo>
                    <a:pt x="93980" y="2540"/>
                  </a:lnTo>
                  <a:lnTo>
                    <a:pt x="92710" y="8890"/>
                  </a:lnTo>
                  <a:lnTo>
                    <a:pt x="91440" y="13970"/>
                  </a:lnTo>
                  <a:lnTo>
                    <a:pt x="88900" y="15240"/>
                  </a:lnTo>
                  <a:lnTo>
                    <a:pt x="87630" y="15240"/>
                  </a:lnTo>
                  <a:lnTo>
                    <a:pt x="83820" y="12700"/>
                  </a:lnTo>
                  <a:lnTo>
                    <a:pt x="81280" y="11430"/>
                  </a:lnTo>
                  <a:lnTo>
                    <a:pt x="77470" y="8890"/>
                  </a:lnTo>
                  <a:lnTo>
                    <a:pt x="74930" y="7620"/>
                  </a:lnTo>
                  <a:lnTo>
                    <a:pt x="73660" y="6350"/>
                  </a:lnTo>
                  <a:lnTo>
                    <a:pt x="71120" y="6350"/>
                  </a:lnTo>
                  <a:lnTo>
                    <a:pt x="68580" y="5080"/>
                  </a:lnTo>
                  <a:lnTo>
                    <a:pt x="66040" y="6350"/>
                  </a:lnTo>
                  <a:lnTo>
                    <a:pt x="63500" y="6350"/>
                  </a:lnTo>
                  <a:lnTo>
                    <a:pt x="60960" y="7620"/>
                  </a:lnTo>
                  <a:lnTo>
                    <a:pt x="59690" y="7620"/>
                  </a:lnTo>
                  <a:lnTo>
                    <a:pt x="57150" y="10160"/>
                  </a:lnTo>
                  <a:lnTo>
                    <a:pt x="55880" y="12700"/>
                  </a:lnTo>
                  <a:lnTo>
                    <a:pt x="52070" y="16510"/>
                  </a:lnTo>
                  <a:lnTo>
                    <a:pt x="49530" y="16510"/>
                  </a:lnTo>
                  <a:lnTo>
                    <a:pt x="45720" y="15240"/>
                  </a:lnTo>
                  <a:lnTo>
                    <a:pt x="38100" y="15240"/>
                  </a:lnTo>
                  <a:lnTo>
                    <a:pt x="35560" y="16510"/>
                  </a:lnTo>
                  <a:lnTo>
                    <a:pt x="34290" y="17780"/>
                  </a:lnTo>
                  <a:lnTo>
                    <a:pt x="26670" y="21590"/>
                  </a:lnTo>
                  <a:lnTo>
                    <a:pt x="24130" y="24130"/>
                  </a:lnTo>
                  <a:lnTo>
                    <a:pt x="31750" y="11430"/>
                  </a:lnTo>
                  <a:lnTo>
                    <a:pt x="17780" y="6350"/>
                  </a:lnTo>
                  <a:lnTo>
                    <a:pt x="19050" y="8890"/>
                  </a:lnTo>
                  <a:lnTo>
                    <a:pt x="20320" y="10160"/>
                  </a:lnTo>
                  <a:lnTo>
                    <a:pt x="16510" y="17780"/>
                  </a:lnTo>
                  <a:lnTo>
                    <a:pt x="16510" y="20320"/>
                  </a:lnTo>
                  <a:lnTo>
                    <a:pt x="17780" y="22860"/>
                  </a:lnTo>
                  <a:lnTo>
                    <a:pt x="17780" y="30480"/>
                  </a:lnTo>
                  <a:lnTo>
                    <a:pt x="16510" y="33020"/>
                  </a:lnTo>
                  <a:lnTo>
                    <a:pt x="12700" y="35560"/>
                  </a:lnTo>
                  <a:lnTo>
                    <a:pt x="7620" y="38100"/>
                  </a:lnTo>
                  <a:lnTo>
                    <a:pt x="3810" y="41910"/>
                  </a:lnTo>
                  <a:lnTo>
                    <a:pt x="1270" y="46990"/>
                  </a:lnTo>
                  <a:lnTo>
                    <a:pt x="0" y="50800"/>
                  </a:lnTo>
                  <a:lnTo>
                    <a:pt x="0" y="55880"/>
                  </a:lnTo>
                  <a:lnTo>
                    <a:pt x="1270" y="60960"/>
                  </a:lnTo>
                  <a:lnTo>
                    <a:pt x="1270" y="64770"/>
                  </a:lnTo>
                  <a:lnTo>
                    <a:pt x="5080" y="74930"/>
                  </a:lnTo>
                  <a:lnTo>
                    <a:pt x="7620" y="88900"/>
                  </a:lnTo>
                  <a:lnTo>
                    <a:pt x="12700" y="114300"/>
                  </a:lnTo>
                  <a:lnTo>
                    <a:pt x="12788" y="129540"/>
                  </a:lnTo>
                  <a:lnTo>
                    <a:pt x="13970" y="146050"/>
                  </a:lnTo>
                  <a:lnTo>
                    <a:pt x="17780" y="163830"/>
                  </a:lnTo>
                  <a:lnTo>
                    <a:pt x="24130" y="180340"/>
                  </a:lnTo>
                  <a:lnTo>
                    <a:pt x="29210" y="172720"/>
                  </a:lnTo>
                  <a:lnTo>
                    <a:pt x="41910" y="157480"/>
                  </a:lnTo>
                  <a:lnTo>
                    <a:pt x="49530" y="151130"/>
                  </a:lnTo>
                  <a:lnTo>
                    <a:pt x="57150" y="146050"/>
                  </a:lnTo>
                  <a:lnTo>
                    <a:pt x="66040" y="139700"/>
                  </a:lnTo>
                  <a:lnTo>
                    <a:pt x="83820" y="129540"/>
                  </a:lnTo>
                  <a:lnTo>
                    <a:pt x="104140" y="119380"/>
                  </a:lnTo>
                  <a:lnTo>
                    <a:pt x="115570" y="115570"/>
                  </a:lnTo>
                  <a:lnTo>
                    <a:pt x="125730" y="110490"/>
                  </a:lnTo>
                  <a:lnTo>
                    <a:pt x="148590" y="102870"/>
                  </a:lnTo>
                  <a:lnTo>
                    <a:pt x="160020" y="97790"/>
                  </a:lnTo>
                  <a:lnTo>
                    <a:pt x="171450" y="93980"/>
                  </a:lnTo>
                  <a:lnTo>
                    <a:pt x="171450" y="90170"/>
                  </a:lnTo>
                  <a:lnTo>
                    <a:pt x="172720" y="88900"/>
                  </a:lnTo>
                  <a:close/>
                </a:path>
              </a:pathLst>
            </a:custGeom>
            <a:solidFill>
              <a:srgbClr val="CC9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4657090" y="1992629"/>
              <a:ext cx="26670" cy="41910"/>
            </a:xfrm>
            <a:custGeom>
              <a:avLst/>
              <a:gdLst/>
              <a:ahLst/>
              <a:cxnLst/>
              <a:rect l="l" t="t" r="r" b="b"/>
              <a:pathLst>
                <a:path w="26670" h="41910">
                  <a:moveTo>
                    <a:pt x="26670" y="31750"/>
                  </a:moveTo>
                  <a:lnTo>
                    <a:pt x="25400" y="25400"/>
                  </a:lnTo>
                  <a:lnTo>
                    <a:pt x="22860" y="19050"/>
                  </a:lnTo>
                  <a:lnTo>
                    <a:pt x="20320" y="13970"/>
                  </a:lnTo>
                  <a:lnTo>
                    <a:pt x="19050" y="11430"/>
                  </a:lnTo>
                  <a:lnTo>
                    <a:pt x="16510" y="3810"/>
                  </a:lnTo>
                  <a:lnTo>
                    <a:pt x="12700" y="1270"/>
                  </a:lnTo>
                  <a:lnTo>
                    <a:pt x="13970" y="1270"/>
                  </a:lnTo>
                  <a:lnTo>
                    <a:pt x="10160" y="0"/>
                  </a:lnTo>
                  <a:lnTo>
                    <a:pt x="5080" y="0"/>
                  </a:lnTo>
                  <a:lnTo>
                    <a:pt x="2540" y="127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2540" y="15240"/>
                  </a:lnTo>
                  <a:lnTo>
                    <a:pt x="5080" y="19050"/>
                  </a:lnTo>
                  <a:lnTo>
                    <a:pt x="7620" y="19050"/>
                  </a:lnTo>
                  <a:lnTo>
                    <a:pt x="7620" y="17780"/>
                  </a:lnTo>
                  <a:lnTo>
                    <a:pt x="10160" y="17780"/>
                  </a:lnTo>
                  <a:lnTo>
                    <a:pt x="13970" y="21590"/>
                  </a:lnTo>
                  <a:lnTo>
                    <a:pt x="16510" y="29210"/>
                  </a:lnTo>
                  <a:lnTo>
                    <a:pt x="19050" y="34290"/>
                  </a:lnTo>
                  <a:lnTo>
                    <a:pt x="19050" y="38100"/>
                  </a:lnTo>
                  <a:lnTo>
                    <a:pt x="20320" y="41910"/>
                  </a:lnTo>
                  <a:lnTo>
                    <a:pt x="21590" y="41910"/>
                  </a:lnTo>
                  <a:lnTo>
                    <a:pt x="22860" y="41910"/>
                  </a:lnTo>
                  <a:lnTo>
                    <a:pt x="24130" y="41910"/>
                  </a:lnTo>
                  <a:lnTo>
                    <a:pt x="24130" y="40640"/>
                  </a:lnTo>
                  <a:lnTo>
                    <a:pt x="25400" y="39370"/>
                  </a:lnTo>
                  <a:lnTo>
                    <a:pt x="25400" y="38100"/>
                  </a:lnTo>
                  <a:lnTo>
                    <a:pt x="26670" y="35560"/>
                  </a:lnTo>
                  <a:lnTo>
                    <a:pt x="2667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/>
            <p:cNvSpPr/>
            <p:nvPr/>
          </p:nvSpPr>
          <p:spPr>
            <a:xfrm>
              <a:off x="4639310" y="211073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3969" y="0"/>
                  </a:moveTo>
                  <a:lnTo>
                    <a:pt x="10160" y="0"/>
                  </a:lnTo>
                  <a:lnTo>
                    <a:pt x="6350" y="1270"/>
                  </a:lnTo>
                  <a:lnTo>
                    <a:pt x="2539" y="127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0160" y="5080"/>
                  </a:lnTo>
                  <a:lnTo>
                    <a:pt x="10160" y="3810"/>
                  </a:lnTo>
                  <a:lnTo>
                    <a:pt x="12700" y="3810"/>
                  </a:lnTo>
                  <a:lnTo>
                    <a:pt x="20319" y="6350"/>
                  </a:lnTo>
                  <a:lnTo>
                    <a:pt x="21589" y="6350"/>
                  </a:lnTo>
                  <a:lnTo>
                    <a:pt x="21589" y="5080"/>
                  </a:lnTo>
                  <a:lnTo>
                    <a:pt x="20319" y="3810"/>
                  </a:lnTo>
                  <a:lnTo>
                    <a:pt x="17779" y="2539"/>
                  </a:lnTo>
                  <a:lnTo>
                    <a:pt x="16510" y="127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B166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/>
            <p:cNvSpPr/>
            <p:nvPr/>
          </p:nvSpPr>
          <p:spPr>
            <a:xfrm>
              <a:off x="4636770" y="2109469"/>
              <a:ext cx="26670" cy="8890"/>
            </a:xfrm>
            <a:custGeom>
              <a:avLst/>
              <a:gdLst/>
              <a:ahLst/>
              <a:cxnLst/>
              <a:rect l="l" t="t" r="r" b="b"/>
              <a:pathLst>
                <a:path w="26670" h="8889">
                  <a:moveTo>
                    <a:pt x="26670" y="7620"/>
                  </a:moveTo>
                  <a:lnTo>
                    <a:pt x="20320" y="1270"/>
                  </a:lnTo>
                  <a:lnTo>
                    <a:pt x="20320" y="0"/>
                  </a:lnTo>
                  <a:lnTo>
                    <a:pt x="19050" y="0"/>
                  </a:lnTo>
                  <a:lnTo>
                    <a:pt x="19050" y="5080"/>
                  </a:lnTo>
                  <a:lnTo>
                    <a:pt x="15240" y="3810"/>
                  </a:lnTo>
                  <a:lnTo>
                    <a:pt x="12065" y="4876"/>
                  </a:lnTo>
                  <a:lnTo>
                    <a:pt x="8890" y="3810"/>
                  </a:lnTo>
                  <a:lnTo>
                    <a:pt x="12700" y="2540"/>
                  </a:lnTo>
                  <a:lnTo>
                    <a:pt x="16510" y="254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9050" y="5080"/>
                  </a:lnTo>
                  <a:lnTo>
                    <a:pt x="19050" y="0"/>
                  </a:lnTo>
                  <a:lnTo>
                    <a:pt x="889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2540" y="2540"/>
                  </a:lnTo>
                  <a:lnTo>
                    <a:pt x="1270" y="381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6985"/>
                  </a:lnTo>
                  <a:lnTo>
                    <a:pt x="1270" y="7620"/>
                  </a:lnTo>
                  <a:lnTo>
                    <a:pt x="2527" y="7620"/>
                  </a:lnTo>
                  <a:lnTo>
                    <a:pt x="5080" y="8890"/>
                  </a:lnTo>
                  <a:lnTo>
                    <a:pt x="8890" y="8890"/>
                  </a:lnTo>
                  <a:lnTo>
                    <a:pt x="12700" y="7620"/>
                  </a:lnTo>
                  <a:lnTo>
                    <a:pt x="13970" y="635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7780" y="7620"/>
                  </a:lnTo>
                  <a:lnTo>
                    <a:pt x="22860" y="8890"/>
                  </a:lnTo>
                  <a:lnTo>
                    <a:pt x="26670" y="76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4773930" y="2057399"/>
              <a:ext cx="34290" cy="97790"/>
            </a:xfrm>
            <a:custGeom>
              <a:avLst/>
              <a:gdLst/>
              <a:ahLst/>
              <a:cxnLst/>
              <a:rect l="l" t="t" r="r" b="b"/>
              <a:pathLst>
                <a:path w="34289" h="97789">
                  <a:moveTo>
                    <a:pt x="2540" y="82562"/>
                  </a:moveTo>
                  <a:lnTo>
                    <a:pt x="1270" y="78740"/>
                  </a:lnTo>
                  <a:lnTo>
                    <a:pt x="0" y="80010"/>
                  </a:lnTo>
                  <a:lnTo>
                    <a:pt x="2540" y="82562"/>
                  </a:lnTo>
                  <a:close/>
                </a:path>
                <a:path w="34289" h="97789">
                  <a:moveTo>
                    <a:pt x="31750" y="16510"/>
                  </a:moveTo>
                  <a:lnTo>
                    <a:pt x="30480" y="7620"/>
                  </a:lnTo>
                  <a:lnTo>
                    <a:pt x="26670" y="1270"/>
                  </a:lnTo>
                  <a:lnTo>
                    <a:pt x="24130" y="0"/>
                  </a:lnTo>
                  <a:lnTo>
                    <a:pt x="21590" y="0"/>
                  </a:lnTo>
                  <a:lnTo>
                    <a:pt x="20320" y="2540"/>
                  </a:lnTo>
                  <a:lnTo>
                    <a:pt x="20320" y="7620"/>
                  </a:lnTo>
                  <a:lnTo>
                    <a:pt x="19050" y="10160"/>
                  </a:lnTo>
                  <a:lnTo>
                    <a:pt x="19050" y="17780"/>
                  </a:lnTo>
                  <a:lnTo>
                    <a:pt x="20320" y="20320"/>
                  </a:lnTo>
                  <a:lnTo>
                    <a:pt x="22860" y="24130"/>
                  </a:lnTo>
                  <a:lnTo>
                    <a:pt x="22860" y="29210"/>
                  </a:lnTo>
                  <a:lnTo>
                    <a:pt x="20320" y="35560"/>
                  </a:lnTo>
                  <a:lnTo>
                    <a:pt x="16510" y="38100"/>
                  </a:lnTo>
                  <a:lnTo>
                    <a:pt x="13970" y="38100"/>
                  </a:lnTo>
                  <a:lnTo>
                    <a:pt x="11430" y="39370"/>
                  </a:lnTo>
                  <a:lnTo>
                    <a:pt x="10160" y="41910"/>
                  </a:lnTo>
                  <a:lnTo>
                    <a:pt x="10160" y="44450"/>
                  </a:lnTo>
                  <a:lnTo>
                    <a:pt x="11430" y="48260"/>
                  </a:lnTo>
                  <a:lnTo>
                    <a:pt x="12700" y="50800"/>
                  </a:lnTo>
                  <a:lnTo>
                    <a:pt x="12700" y="52070"/>
                  </a:lnTo>
                  <a:lnTo>
                    <a:pt x="11430" y="54610"/>
                  </a:lnTo>
                  <a:lnTo>
                    <a:pt x="12700" y="55880"/>
                  </a:lnTo>
                  <a:lnTo>
                    <a:pt x="16510" y="55880"/>
                  </a:lnTo>
                  <a:lnTo>
                    <a:pt x="17780" y="52070"/>
                  </a:lnTo>
                  <a:lnTo>
                    <a:pt x="21590" y="46990"/>
                  </a:lnTo>
                  <a:lnTo>
                    <a:pt x="24130" y="41910"/>
                  </a:lnTo>
                  <a:lnTo>
                    <a:pt x="27940" y="36830"/>
                  </a:lnTo>
                  <a:lnTo>
                    <a:pt x="30480" y="26670"/>
                  </a:lnTo>
                  <a:lnTo>
                    <a:pt x="31750" y="16510"/>
                  </a:lnTo>
                  <a:close/>
                </a:path>
                <a:path w="34289" h="97789">
                  <a:moveTo>
                    <a:pt x="34290" y="54610"/>
                  </a:moveTo>
                  <a:lnTo>
                    <a:pt x="31750" y="58420"/>
                  </a:lnTo>
                  <a:lnTo>
                    <a:pt x="24130" y="71120"/>
                  </a:lnTo>
                  <a:lnTo>
                    <a:pt x="21590" y="74930"/>
                  </a:lnTo>
                  <a:lnTo>
                    <a:pt x="20320" y="77470"/>
                  </a:lnTo>
                  <a:lnTo>
                    <a:pt x="17780" y="81280"/>
                  </a:lnTo>
                  <a:lnTo>
                    <a:pt x="13970" y="88900"/>
                  </a:lnTo>
                  <a:lnTo>
                    <a:pt x="12700" y="90170"/>
                  </a:lnTo>
                  <a:lnTo>
                    <a:pt x="8890" y="90170"/>
                  </a:lnTo>
                  <a:lnTo>
                    <a:pt x="7620" y="88900"/>
                  </a:lnTo>
                  <a:lnTo>
                    <a:pt x="5080" y="85090"/>
                  </a:lnTo>
                  <a:lnTo>
                    <a:pt x="6350" y="87630"/>
                  </a:lnTo>
                  <a:lnTo>
                    <a:pt x="6350" y="88900"/>
                  </a:lnTo>
                  <a:lnTo>
                    <a:pt x="7620" y="91440"/>
                  </a:lnTo>
                  <a:lnTo>
                    <a:pt x="10160" y="92710"/>
                  </a:lnTo>
                  <a:lnTo>
                    <a:pt x="11430" y="96520"/>
                  </a:lnTo>
                  <a:lnTo>
                    <a:pt x="13970" y="97790"/>
                  </a:lnTo>
                  <a:lnTo>
                    <a:pt x="16510" y="96520"/>
                  </a:lnTo>
                  <a:lnTo>
                    <a:pt x="20320" y="95250"/>
                  </a:lnTo>
                  <a:lnTo>
                    <a:pt x="24130" y="90170"/>
                  </a:lnTo>
                  <a:lnTo>
                    <a:pt x="26670" y="86360"/>
                  </a:lnTo>
                  <a:lnTo>
                    <a:pt x="31750" y="73660"/>
                  </a:lnTo>
                  <a:lnTo>
                    <a:pt x="34290" y="69850"/>
                  </a:lnTo>
                  <a:lnTo>
                    <a:pt x="34290" y="54610"/>
                  </a:lnTo>
                  <a:close/>
                </a:path>
              </a:pathLst>
            </a:custGeom>
            <a:solidFill>
              <a:srgbClr val="98330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4286250" y="2033269"/>
              <a:ext cx="527050" cy="763270"/>
            </a:xfrm>
            <a:custGeom>
              <a:avLst/>
              <a:gdLst/>
              <a:ahLst/>
              <a:cxnLst/>
              <a:rect l="l" t="t" r="r" b="b"/>
              <a:pathLst>
                <a:path w="527050" h="763269">
                  <a:moveTo>
                    <a:pt x="41910" y="753110"/>
                  </a:moveTo>
                  <a:lnTo>
                    <a:pt x="40640" y="751840"/>
                  </a:lnTo>
                  <a:lnTo>
                    <a:pt x="36830" y="750570"/>
                  </a:lnTo>
                  <a:lnTo>
                    <a:pt x="30480" y="750570"/>
                  </a:lnTo>
                  <a:lnTo>
                    <a:pt x="27940" y="751840"/>
                  </a:lnTo>
                  <a:lnTo>
                    <a:pt x="22860" y="751840"/>
                  </a:lnTo>
                  <a:lnTo>
                    <a:pt x="20320" y="753110"/>
                  </a:lnTo>
                  <a:lnTo>
                    <a:pt x="19050" y="753110"/>
                  </a:lnTo>
                  <a:lnTo>
                    <a:pt x="17780" y="754380"/>
                  </a:lnTo>
                  <a:lnTo>
                    <a:pt x="16510" y="754380"/>
                  </a:lnTo>
                  <a:lnTo>
                    <a:pt x="13970" y="755650"/>
                  </a:lnTo>
                  <a:lnTo>
                    <a:pt x="11430" y="755650"/>
                  </a:lnTo>
                  <a:lnTo>
                    <a:pt x="6350" y="758190"/>
                  </a:lnTo>
                  <a:lnTo>
                    <a:pt x="3810" y="758190"/>
                  </a:lnTo>
                  <a:lnTo>
                    <a:pt x="1270" y="75946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2540" y="763270"/>
                  </a:lnTo>
                  <a:lnTo>
                    <a:pt x="5080" y="762000"/>
                  </a:lnTo>
                  <a:lnTo>
                    <a:pt x="7620" y="762000"/>
                  </a:lnTo>
                  <a:lnTo>
                    <a:pt x="15240" y="758190"/>
                  </a:lnTo>
                  <a:lnTo>
                    <a:pt x="16510" y="758190"/>
                  </a:lnTo>
                  <a:lnTo>
                    <a:pt x="19050" y="756920"/>
                  </a:lnTo>
                  <a:lnTo>
                    <a:pt x="20320" y="756920"/>
                  </a:lnTo>
                  <a:lnTo>
                    <a:pt x="21590" y="755650"/>
                  </a:lnTo>
                  <a:lnTo>
                    <a:pt x="22860" y="755650"/>
                  </a:lnTo>
                  <a:lnTo>
                    <a:pt x="25400" y="754380"/>
                  </a:lnTo>
                  <a:lnTo>
                    <a:pt x="40640" y="754380"/>
                  </a:lnTo>
                  <a:lnTo>
                    <a:pt x="41910" y="753110"/>
                  </a:lnTo>
                  <a:close/>
                </a:path>
                <a:path w="527050" h="763269">
                  <a:moveTo>
                    <a:pt x="387350" y="8890"/>
                  </a:moveTo>
                  <a:lnTo>
                    <a:pt x="386080" y="5080"/>
                  </a:lnTo>
                  <a:lnTo>
                    <a:pt x="384810" y="2540"/>
                  </a:lnTo>
                  <a:lnTo>
                    <a:pt x="384810" y="1270"/>
                  </a:lnTo>
                  <a:lnTo>
                    <a:pt x="384810" y="0"/>
                  </a:lnTo>
                  <a:lnTo>
                    <a:pt x="382270" y="0"/>
                  </a:lnTo>
                  <a:lnTo>
                    <a:pt x="382270" y="1270"/>
                  </a:lnTo>
                  <a:lnTo>
                    <a:pt x="382270" y="5080"/>
                  </a:lnTo>
                  <a:lnTo>
                    <a:pt x="384810" y="12700"/>
                  </a:lnTo>
                  <a:lnTo>
                    <a:pt x="386080" y="13970"/>
                  </a:lnTo>
                  <a:lnTo>
                    <a:pt x="387350" y="13970"/>
                  </a:lnTo>
                  <a:lnTo>
                    <a:pt x="387350" y="11430"/>
                  </a:lnTo>
                  <a:lnTo>
                    <a:pt x="387350" y="8890"/>
                  </a:lnTo>
                  <a:close/>
                </a:path>
                <a:path w="527050" h="763269">
                  <a:moveTo>
                    <a:pt x="417830" y="354330"/>
                  </a:moveTo>
                  <a:lnTo>
                    <a:pt x="389890" y="341630"/>
                  </a:lnTo>
                  <a:lnTo>
                    <a:pt x="369570" y="341630"/>
                  </a:lnTo>
                  <a:lnTo>
                    <a:pt x="363220" y="344170"/>
                  </a:lnTo>
                  <a:lnTo>
                    <a:pt x="355600" y="345440"/>
                  </a:lnTo>
                  <a:lnTo>
                    <a:pt x="349250" y="349250"/>
                  </a:lnTo>
                  <a:lnTo>
                    <a:pt x="341630" y="353060"/>
                  </a:lnTo>
                  <a:lnTo>
                    <a:pt x="336550" y="358140"/>
                  </a:lnTo>
                  <a:lnTo>
                    <a:pt x="331470" y="364490"/>
                  </a:lnTo>
                  <a:lnTo>
                    <a:pt x="331470" y="365760"/>
                  </a:lnTo>
                  <a:lnTo>
                    <a:pt x="332740" y="367030"/>
                  </a:lnTo>
                  <a:lnTo>
                    <a:pt x="334010" y="365760"/>
                  </a:lnTo>
                  <a:lnTo>
                    <a:pt x="344170" y="355600"/>
                  </a:lnTo>
                  <a:lnTo>
                    <a:pt x="349250" y="351790"/>
                  </a:lnTo>
                  <a:lnTo>
                    <a:pt x="355600" y="349250"/>
                  </a:lnTo>
                  <a:lnTo>
                    <a:pt x="363220" y="346710"/>
                  </a:lnTo>
                  <a:lnTo>
                    <a:pt x="369570" y="345440"/>
                  </a:lnTo>
                  <a:lnTo>
                    <a:pt x="396240" y="345440"/>
                  </a:lnTo>
                  <a:lnTo>
                    <a:pt x="401320" y="346710"/>
                  </a:lnTo>
                  <a:lnTo>
                    <a:pt x="405130" y="349250"/>
                  </a:lnTo>
                  <a:lnTo>
                    <a:pt x="408940" y="350520"/>
                  </a:lnTo>
                  <a:lnTo>
                    <a:pt x="414020" y="353060"/>
                  </a:lnTo>
                  <a:lnTo>
                    <a:pt x="414020" y="354330"/>
                  </a:lnTo>
                  <a:lnTo>
                    <a:pt x="414020" y="355600"/>
                  </a:lnTo>
                  <a:lnTo>
                    <a:pt x="415290" y="356870"/>
                  </a:lnTo>
                  <a:lnTo>
                    <a:pt x="417830" y="354330"/>
                  </a:lnTo>
                  <a:close/>
                </a:path>
                <a:path w="527050" h="763269">
                  <a:moveTo>
                    <a:pt x="468630" y="509270"/>
                  </a:moveTo>
                  <a:lnTo>
                    <a:pt x="458470" y="459740"/>
                  </a:lnTo>
                  <a:lnTo>
                    <a:pt x="444500" y="412750"/>
                  </a:lnTo>
                  <a:lnTo>
                    <a:pt x="438150" y="392430"/>
                  </a:lnTo>
                  <a:lnTo>
                    <a:pt x="431800" y="375920"/>
                  </a:lnTo>
                  <a:lnTo>
                    <a:pt x="425450" y="367030"/>
                  </a:lnTo>
                  <a:lnTo>
                    <a:pt x="422910" y="367030"/>
                  </a:lnTo>
                  <a:lnTo>
                    <a:pt x="422910" y="368300"/>
                  </a:lnTo>
                  <a:lnTo>
                    <a:pt x="424180" y="369570"/>
                  </a:lnTo>
                  <a:lnTo>
                    <a:pt x="429260" y="377190"/>
                  </a:lnTo>
                  <a:lnTo>
                    <a:pt x="435610" y="393700"/>
                  </a:lnTo>
                  <a:lnTo>
                    <a:pt x="441960" y="414020"/>
                  </a:lnTo>
                  <a:lnTo>
                    <a:pt x="449580" y="436880"/>
                  </a:lnTo>
                  <a:lnTo>
                    <a:pt x="455930" y="459740"/>
                  </a:lnTo>
                  <a:lnTo>
                    <a:pt x="461010" y="481330"/>
                  </a:lnTo>
                  <a:lnTo>
                    <a:pt x="464820" y="509270"/>
                  </a:lnTo>
                  <a:lnTo>
                    <a:pt x="466090" y="511810"/>
                  </a:lnTo>
                  <a:lnTo>
                    <a:pt x="468630" y="511810"/>
                  </a:lnTo>
                  <a:lnTo>
                    <a:pt x="468630" y="509270"/>
                  </a:lnTo>
                  <a:close/>
                </a:path>
                <a:path w="527050" h="763269">
                  <a:moveTo>
                    <a:pt x="469900" y="548640"/>
                  </a:moveTo>
                  <a:lnTo>
                    <a:pt x="468630" y="547370"/>
                  </a:lnTo>
                  <a:lnTo>
                    <a:pt x="467360" y="548640"/>
                  </a:lnTo>
                  <a:lnTo>
                    <a:pt x="467360" y="549910"/>
                  </a:lnTo>
                  <a:lnTo>
                    <a:pt x="464820" y="565150"/>
                  </a:lnTo>
                  <a:lnTo>
                    <a:pt x="463550" y="574040"/>
                  </a:lnTo>
                  <a:lnTo>
                    <a:pt x="461010" y="582930"/>
                  </a:lnTo>
                  <a:lnTo>
                    <a:pt x="458470" y="593090"/>
                  </a:lnTo>
                  <a:lnTo>
                    <a:pt x="455930" y="604520"/>
                  </a:lnTo>
                  <a:lnTo>
                    <a:pt x="452120" y="617220"/>
                  </a:lnTo>
                  <a:lnTo>
                    <a:pt x="445770" y="632460"/>
                  </a:lnTo>
                  <a:lnTo>
                    <a:pt x="445770" y="633730"/>
                  </a:lnTo>
                  <a:lnTo>
                    <a:pt x="447040" y="635000"/>
                  </a:lnTo>
                  <a:lnTo>
                    <a:pt x="448310" y="635000"/>
                  </a:lnTo>
                  <a:lnTo>
                    <a:pt x="449580" y="633730"/>
                  </a:lnTo>
                  <a:lnTo>
                    <a:pt x="454660" y="618490"/>
                  </a:lnTo>
                  <a:lnTo>
                    <a:pt x="458470" y="605790"/>
                  </a:lnTo>
                  <a:lnTo>
                    <a:pt x="462280" y="594360"/>
                  </a:lnTo>
                  <a:lnTo>
                    <a:pt x="464820" y="582930"/>
                  </a:lnTo>
                  <a:lnTo>
                    <a:pt x="469900" y="549910"/>
                  </a:lnTo>
                  <a:lnTo>
                    <a:pt x="469900" y="548640"/>
                  </a:lnTo>
                  <a:close/>
                </a:path>
                <a:path w="527050" h="763269">
                  <a:moveTo>
                    <a:pt x="527050" y="252730"/>
                  </a:moveTo>
                  <a:lnTo>
                    <a:pt x="525780" y="252730"/>
                  </a:lnTo>
                  <a:lnTo>
                    <a:pt x="521970" y="254000"/>
                  </a:lnTo>
                  <a:lnTo>
                    <a:pt x="516890" y="256540"/>
                  </a:lnTo>
                  <a:lnTo>
                    <a:pt x="509270" y="259080"/>
                  </a:lnTo>
                  <a:lnTo>
                    <a:pt x="499110" y="262890"/>
                  </a:lnTo>
                  <a:lnTo>
                    <a:pt x="490220" y="266700"/>
                  </a:lnTo>
                  <a:lnTo>
                    <a:pt x="482600" y="269240"/>
                  </a:lnTo>
                  <a:lnTo>
                    <a:pt x="476250" y="273050"/>
                  </a:lnTo>
                  <a:lnTo>
                    <a:pt x="473710" y="273050"/>
                  </a:lnTo>
                  <a:lnTo>
                    <a:pt x="472440" y="274320"/>
                  </a:lnTo>
                  <a:lnTo>
                    <a:pt x="472440" y="275590"/>
                  </a:lnTo>
                  <a:lnTo>
                    <a:pt x="473710" y="276860"/>
                  </a:lnTo>
                  <a:lnTo>
                    <a:pt x="474980" y="276860"/>
                  </a:lnTo>
                  <a:lnTo>
                    <a:pt x="477520" y="275590"/>
                  </a:lnTo>
                  <a:lnTo>
                    <a:pt x="483870" y="273050"/>
                  </a:lnTo>
                  <a:lnTo>
                    <a:pt x="491490" y="269240"/>
                  </a:lnTo>
                  <a:lnTo>
                    <a:pt x="500380" y="265430"/>
                  </a:lnTo>
                  <a:lnTo>
                    <a:pt x="509270" y="262890"/>
                  </a:lnTo>
                  <a:lnTo>
                    <a:pt x="518160" y="259080"/>
                  </a:lnTo>
                  <a:lnTo>
                    <a:pt x="525780" y="255270"/>
                  </a:lnTo>
                  <a:lnTo>
                    <a:pt x="527050" y="254000"/>
                  </a:lnTo>
                  <a:lnTo>
                    <a:pt x="527050" y="2527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4630420" y="2023109"/>
              <a:ext cx="181610" cy="81280"/>
            </a:xfrm>
            <a:custGeom>
              <a:avLst/>
              <a:gdLst/>
              <a:ahLst/>
              <a:cxnLst/>
              <a:rect l="l" t="t" r="r" b="b"/>
              <a:pathLst>
                <a:path w="181610" h="81280">
                  <a:moveTo>
                    <a:pt x="36829" y="0"/>
                  </a:moveTo>
                  <a:lnTo>
                    <a:pt x="30479" y="0"/>
                  </a:lnTo>
                  <a:lnTo>
                    <a:pt x="15239" y="3810"/>
                  </a:lnTo>
                  <a:lnTo>
                    <a:pt x="11429" y="6350"/>
                  </a:lnTo>
                  <a:lnTo>
                    <a:pt x="7619" y="7619"/>
                  </a:lnTo>
                  <a:lnTo>
                    <a:pt x="5079" y="10160"/>
                  </a:lnTo>
                  <a:lnTo>
                    <a:pt x="3809" y="10160"/>
                  </a:lnTo>
                  <a:lnTo>
                    <a:pt x="2539" y="11429"/>
                  </a:lnTo>
                  <a:lnTo>
                    <a:pt x="1269" y="11429"/>
                  </a:lnTo>
                  <a:lnTo>
                    <a:pt x="0" y="13969"/>
                  </a:lnTo>
                  <a:lnTo>
                    <a:pt x="0" y="21589"/>
                  </a:lnTo>
                  <a:lnTo>
                    <a:pt x="1269" y="24129"/>
                  </a:lnTo>
                  <a:lnTo>
                    <a:pt x="5079" y="27939"/>
                  </a:lnTo>
                  <a:lnTo>
                    <a:pt x="7619" y="34289"/>
                  </a:lnTo>
                  <a:lnTo>
                    <a:pt x="8889" y="41910"/>
                  </a:lnTo>
                  <a:lnTo>
                    <a:pt x="11429" y="52069"/>
                  </a:lnTo>
                  <a:lnTo>
                    <a:pt x="16509" y="67310"/>
                  </a:lnTo>
                  <a:lnTo>
                    <a:pt x="21589" y="72389"/>
                  </a:lnTo>
                  <a:lnTo>
                    <a:pt x="24129" y="76200"/>
                  </a:lnTo>
                  <a:lnTo>
                    <a:pt x="29209" y="78739"/>
                  </a:lnTo>
                  <a:lnTo>
                    <a:pt x="30479" y="81279"/>
                  </a:lnTo>
                  <a:lnTo>
                    <a:pt x="33019" y="81279"/>
                  </a:lnTo>
                  <a:lnTo>
                    <a:pt x="33019" y="76200"/>
                  </a:lnTo>
                  <a:lnTo>
                    <a:pt x="34289" y="72389"/>
                  </a:lnTo>
                  <a:lnTo>
                    <a:pt x="35559" y="69850"/>
                  </a:lnTo>
                  <a:lnTo>
                    <a:pt x="33019" y="67310"/>
                  </a:lnTo>
                  <a:lnTo>
                    <a:pt x="29209" y="64769"/>
                  </a:lnTo>
                  <a:lnTo>
                    <a:pt x="26669" y="62229"/>
                  </a:lnTo>
                  <a:lnTo>
                    <a:pt x="24129" y="60960"/>
                  </a:lnTo>
                  <a:lnTo>
                    <a:pt x="21589" y="53339"/>
                  </a:lnTo>
                  <a:lnTo>
                    <a:pt x="19050" y="43179"/>
                  </a:lnTo>
                  <a:lnTo>
                    <a:pt x="17779" y="33019"/>
                  </a:lnTo>
                  <a:lnTo>
                    <a:pt x="16509" y="25400"/>
                  </a:lnTo>
                  <a:lnTo>
                    <a:pt x="33019" y="25400"/>
                  </a:lnTo>
                  <a:lnTo>
                    <a:pt x="44450" y="24129"/>
                  </a:lnTo>
                  <a:lnTo>
                    <a:pt x="57150" y="24129"/>
                  </a:lnTo>
                  <a:lnTo>
                    <a:pt x="71119" y="22860"/>
                  </a:lnTo>
                  <a:lnTo>
                    <a:pt x="100329" y="22860"/>
                  </a:lnTo>
                  <a:lnTo>
                    <a:pt x="115569" y="21589"/>
                  </a:lnTo>
                  <a:lnTo>
                    <a:pt x="130809" y="21589"/>
                  </a:lnTo>
                  <a:lnTo>
                    <a:pt x="143509" y="20319"/>
                  </a:lnTo>
                  <a:lnTo>
                    <a:pt x="166369" y="20319"/>
                  </a:lnTo>
                  <a:lnTo>
                    <a:pt x="173989" y="19050"/>
                  </a:lnTo>
                  <a:lnTo>
                    <a:pt x="181609" y="19050"/>
                  </a:lnTo>
                  <a:lnTo>
                    <a:pt x="181609" y="11429"/>
                  </a:lnTo>
                  <a:lnTo>
                    <a:pt x="13969" y="13969"/>
                  </a:lnTo>
                  <a:lnTo>
                    <a:pt x="16509" y="11429"/>
                  </a:lnTo>
                  <a:lnTo>
                    <a:pt x="20319" y="10160"/>
                  </a:lnTo>
                  <a:lnTo>
                    <a:pt x="24129" y="7619"/>
                  </a:lnTo>
                  <a:lnTo>
                    <a:pt x="26669" y="7619"/>
                  </a:lnTo>
                  <a:lnTo>
                    <a:pt x="34289" y="5079"/>
                  </a:lnTo>
                  <a:lnTo>
                    <a:pt x="38100" y="5079"/>
                  </a:lnTo>
                  <a:lnTo>
                    <a:pt x="36829" y="0"/>
                  </a:lnTo>
                  <a:close/>
                </a:path>
              </a:pathLst>
            </a:custGeom>
            <a:solidFill>
              <a:srgbClr val="0B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4629150" y="2020569"/>
              <a:ext cx="185420" cy="86360"/>
            </a:xfrm>
            <a:custGeom>
              <a:avLst/>
              <a:gdLst/>
              <a:ahLst/>
              <a:cxnLst/>
              <a:rect l="l" t="t" r="r" b="b"/>
              <a:pathLst>
                <a:path w="185420" h="86360">
                  <a:moveTo>
                    <a:pt x="185420" y="13970"/>
                  </a:moveTo>
                  <a:lnTo>
                    <a:pt x="184150" y="11430"/>
                  </a:lnTo>
                  <a:lnTo>
                    <a:pt x="182880" y="11430"/>
                  </a:lnTo>
                  <a:lnTo>
                    <a:pt x="180340" y="11430"/>
                  </a:lnTo>
                  <a:lnTo>
                    <a:pt x="180340" y="15240"/>
                  </a:lnTo>
                  <a:lnTo>
                    <a:pt x="180340" y="20320"/>
                  </a:lnTo>
                  <a:lnTo>
                    <a:pt x="175260" y="20320"/>
                  </a:lnTo>
                  <a:lnTo>
                    <a:pt x="167640" y="21590"/>
                  </a:lnTo>
                  <a:lnTo>
                    <a:pt x="132080" y="21590"/>
                  </a:lnTo>
                  <a:lnTo>
                    <a:pt x="116840" y="22860"/>
                  </a:lnTo>
                  <a:lnTo>
                    <a:pt x="101600" y="22860"/>
                  </a:lnTo>
                  <a:lnTo>
                    <a:pt x="86360" y="24130"/>
                  </a:lnTo>
                  <a:lnTo>
                    <a:pt x="72390" y="24130"/>
                  </a:lnTo>
                  <a:lnTo>
                    <a:pt x="58420" y="25400"/>
                  </a:lnTo>
                  <a:lnTo>
                    <a:pt x="20320" y="25400"/>
                  </a:lnTo>
                  <a:lnTo>
                    <a:pt x="17780" y="26670"/>
                  </a:lnTo>
                  <a:lnTo>
                    <a:pt x="15240" y="26670"/>
                  </a:lnTo>
                  <a:lnTo>
                    <a:pt x="15240" y="27940"/>
                  </a:lnTo>
                  <a:lnTo>
                    <a:pt x="17780" y="35560"/>
                  </a:lnTo>
                  <a:lnTo>
                    <a:pt x="19050" y="45720"/>
                  </a:lnTo>
                  <a:lnTo>
                    <a:pt x="21590" y="55880"/>
                  </a:lnTo>
                  <a:lnTo>
                    <a:pt x="24130" y="64770"/>
                  </a:lnTo>
                  <a:lnTo>
                    <a:pt x="26670" y="66040"/>
                  </a:lnTo>
                  <a:lnTo>
                    <a:pt x="33020" y="72390"/>
                  </a:lnTo>
                  <a:lnTo>
                    <a:pt x="34925" y="73025"/>
                  </a:lnTo>
                  <a:lnTo>
                    <a:pt x="34290" y="74930"/>
                  </a:lnTo>
                  <a:lnTo>
                    <a:pt x="33020" y="77470"/>
                  </a:lnTo>
                  <a:lnTo>
                    <a:pt x="33020" y="81280"/>
                  </a:lnTo>
                  <a:lnTo>
                    <a:pt x="25400" y="77470"/>
                  </a:lnTo>
                  <a:lnTo>
                    <a:pt x="22860" y="74930"/>
                  </a:lnTo>
                  <a:lnTo>
                    <a:pt x="21590" y="72390"/>
                  </a:lnTo>
                  <a:lnTo>
                    <a:pt x="20320" y="68580"/>
                  </a:lnTo>
                  <a:lnTo>
                    <a:pt x="17780" y="64770"/>
                  </a:lnTo>
                  <a:lnTo>
                    <a:pt x="13970" y="54610"/>
                  </a:lnTo>
                  <a:lnTo>
                    <a:pt x="11430" y="44450"/>
                  </a:lnTo>
                  <a:lnTo>
                    <a:pt x="10160" y="36830"/>
                  </a:lnTo>
                  <a:lnTo>
                    <a:pt x="7620" y="30480"/>
                  </a:lnTo>
                  <a:lnTo>
                    <a:pt x="6350" y="27940"/>
                  </a:lnTo>
                  <a:lnTo>
                    <a:pt x="3810" y="25400"/>
                  </a:lnTo>
                  <a:lnTo>
                    <a:pt x="3810" y="24130"/>
                  </a:lnTo>
                  <a:lnTo>
                    <a:pt x="3810" y="17780"/>
                  </a:lnTo>
                  <a:lnTo>
                    <a:pt x="3810" y="15240"/>
                  </a:lnTo>
                  <a:lnTo>
                    <a:pt x="5080" y="13970"/>
                  </a:lnTo>
                  <a:lnTo>
                    <a:pt x="6350" y="13970"/>
                  </a:lnTo>
                  <a:lnTo>
                    <a:pt x="10160" y="12700"/>
                  </a:lnTo>
                  <a:lnTo>
                    <a:pt x="12700" y="10160"/>
                  </a:lnTo>
                  <a:lnTo>
                    <a:pt x="17780" y="8890"/>
                  </a:lnTo>
                  <a:lnTo>
                    <a:pt x="22860" y="6350"/>
                  </a:lnTo>
                  <a:lnTo>
                    <a:pt x="26670" y="5080"/>
                  </a:lnTo>
                  <a:lnTo>
                    <a:pt x="31750" y="3810"/>
                  </a:lnTo>
                  <a:lnTo>
                    <a:pt x="37147" y="3810"/>
                  </a:lnTo>
                  <a:lnTo>
                    <a:pt x="37782" y="6350"/>
                  </a:lnTo>
                  <a:lnTo>
                    <a:pt x="31750" y="6350"/>
                  </a:lnTo>
                  <a:lnTo>
                    <a:pt x="20320" y="10160"/>
                  </a:lnTo>
                  <a:lnTo>
                    <a:pt x="17780" y="11430"/>
                  </a:lnTo>
                  <a:lnTo>
                    <a:pt x="13970" y="15240"/>
                  </a:lnTo>
                  <a:lnTo>
                    <a:pt x="12700" y="17780"/>
                  </a:lnTo>
                  <a:lnTo>
                    <a:pt x="15240" y="17780"/>
                  </a:lnTo>
                  <a:lnTo>
                    <a:pt x="99060" y="16510"/>
                  </a:lnTo>
                  <a:lnTo>
                    <a:pt x="140970" y="16510"/>
                  </a:lnTo>
                  <a:lnTo>
                    <a:pt x="140970" y="15240"/>
                  </a:lnTo>
                  <a:lnTo>
                    <a:pt x="180340" y="15240"/>
                  </a:lnTo>
                  <a:lnTo>
                    <a:pt x="180340" y="11430"/>
                  </a:lnTo>
                  <a:lnTo>
                    <a:pt x="99047" y="11430"/>
                  </a:lnTo>
                  <a:lnTo>
                    <a:pt x="99047" y="13970"/>
                  </a:lnTo>
                  <a:lnTo>
                    <a:pt x="21590" y="13970"/>
                  </a:lnTo>
                  <a:lnTo>
                    <a:pt x="29210" y="11430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9370" y="8890"/>
                  </a:lnTo>
                  <a:lnTo>
                    <a:pt x="41910" y="8890"/>
                  </a:lnTo>
                  <a:lnTo>
                    <a:pt x="40640" y="6350"/>
                  </a:lnTo>
                  <a:lnTo>
                    <a:pt x="40005" y="3810"/>
                  </a:lnTo>
                  <a:lnTo>
                    <a:pt x="39370" y="1270"/>
                  </a:lnTo>
                  <a:lnTo>
                    <a:pt x="39370" y="0"/>
                  </a:lnTo>
                  <a:lnTo>
                    <a:pt x="38100" y="0"/>
                  </a:lnTo>
                  <a:lnTo>
                    <a:pt x="31750" y="1270"/>
                  </a:lnTo>
                  <a:lnTo>
                    <a:pt x="16510" y="5080"/>
                  </a:lnTo>
                  <a:lnTo>
                    <a:pt x="12700" y="7620"/>
                  </a:lnTo>
                  <a:lnTo>
                    <a:pt x="8890" y="8890"/>
                  </a:lnTo>
                  <a:lnTo>
                    <a:pt x="3810" y="11430"/>
                  </a:lnTo>
                  <a:lnTo>
                    <a:pt x="2540" y="11430"/>
                  </a:lnTo>
                  <a:lnTo>
                    <a:pt x="0" y="16510"/>
                  </a:lnTo>
                  <a:lnTo>
                    <a:pt x="0" y="17780"/>
                  </a:lnTo>
                  <a:lnTo>
                    <a:pt x="0" y="24130"/>
                  </a:lnTo>
                  <a:lnTo>
                    <a:pt x="2540" y="29210"/>
                  </a:lnTo>
                  <a:lnTo>
                    <a:pt x="5080" y="31750"/>
                  </a:lnTo>
                  <a:lnTo>
                    <a:pt x="7620" y="38100"/>
                  </a:lnTo>
                  <a:lnTo>
                    <a:pt x="11430" y="55880"/>
                  </a:lnTo>
                  <a:lnTo>
                    <a:pt x="15240" y="66040"/>
                  </a:lnTo>
                  <a:lnTo>
                    <a:pt x="16510" y="71120"/>
                  </a:lnTo>
                  <a:lnTo>
                    <a:pt x="24130" y="78740"/>
                  </a:lnTo>
                  <a:lnTo>
                    <a:pt x="26670" y="82550"/>
                  </a:lnTo>
                  <a:lnTo>
                    <a:pt x="31750" y="85090"/>
                  </a:lnTo>
                  <a:lnTo>
                    <a:pt x="34290" y="85090"/>
                  </a:lnTo>
                  <a:lnTo>
                    <a:pt x="36830" y="86360"/>
                  </a:lnTo>
                  <a:lnTo>
                    <a:pt x="36830" y="83820"/>
                  </a:lnTo>
                  <a:lnTo>
                    <a:pt x="35560" y="81280"/>
                  </a:lnTo>
                  <a:lnTo>
                    <a:pt x="36830" y="78740"/>
                  </a:lnTo>
                  <a:lnTo>
                    <a:pt x="36830" y="74930"/>
                  </a:lnTo>
                  <a:lnTo>
                    <a:pt x="39370" y="73660"/>
                  </a:lnTo>
                  <a:lnTo>
                    <a:pt x="40640" y="72390"/>
                  </a:lnTo>
                  <a:lnTo>
                    <a:pt x="38100" y="71120"/>
                  </a:lnTo>
                  <a:lnTo>
                    <a:pt x="34290" y="68580"/>
                  </a:lnTo>
                  <a:lnTo>
                    <a:pt x="31750" y="66040"/>
                  </a:lnTo>
                  <a:lnTo>
                    <a:pt x="29210" y="64770"/>
                  </a:lnTo>
                  <a:lnTo>
                    <a:pt x="27940" y="62230"/>
                  </a:lnTo>
                  <a:lnTo>
                    <a:pt x="25400" y="55880"/>
                  </a:lnTo>
                  <a:lnTo>
                    <a:pt x="20320" y="35560"/>
                  </a:lnTo>
                  <a:lnTo>
                    <a:pt x="19380" y="30022"/>
                  </a:lnTo>
                  <a:lnTo>
                    <a:pt x="20320" y="30480"/>
                  </a:lnTo>
                  <a:lnTo>
                    <a:pt x="25400" y="29210"/>
                  </a:lnTo>
                  <a:lnTo>
                    <a:pt x="45720" y="29210"/>
                  </a:lnTo>
                  <a:lnTo>
                    <a:pt x="58420" y="27940"/>
                  </a:lnTo>
                  <a:lnTo>
                    <a:pt x="72390" y="27940"/>
                  </a:lnTo>
                  <a:lnTo>
                    <a:pt x="86360" y="26670"/>
                  </a:lnTo>
                  <a:lnTo>
                    <a:pt x="101600" y="26670"/>
                  </a:lnTo>
                  <a:lnTo>
                    <a:pt x="116840" y="25400"/>
                  </a:lnTo>
                  <a:lnTo>
                    <a:pt x="157480" y="25400"/>
                  </a:lnTo>
                  <a:lnTo>
                    <a:pt x="167640" y="24130"/>
                  </a:lnTo>
                  <a:lnTo>
                    <a:pt x="182880" y="24130"/>
                  </a:lnTo>
                  <a:lnTo>
                    <a:pt x="185420" y="24130"/>
                  </a:lnTo>
                  <a:lnTo>
                    <a:pt x="185420" y="21590"/>
                  </a:lnTo>
                  <a:lnTo>
                    <a:pt x="185420" y="15240"/>
                  </a:lnTo>
                  <a:lnTo>
                    <a:pt x="185420" y="139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4634230" y="2035809"/>
              <a:ext cx="177800" cy="57150"/>
            </a:xfrm>
            <a:custGeom>
              <a:avLst/>
              <a:gdLst/>
              <a:ahLst/>
              <a:cxnLst/>
              <a:rect l="l" t="t" r="r" b="b"/>
              <a:pathLst>
                <a:path w="177800" h="57150">
                  <a:moveTo>
                    <a:pt x="25400" y="55880"/>
                  </a:moveTo>
                  <a:lnTo>
                    <a:pt x="22860" y="53340"/>
                  </a:lnTo>
                  <a:lnTo>
                    <a:pt x="17780" y="45720"/>
                  </a:lnTo>
                  <a:lnTo>
                    <a:pt x="15240" y="40640"/>
                  </a:lnTo>
                  <a:lnTo>
                    <a:pt x="12700" y="36830"/>
                  </a:lnTo>
                  <a:lnTo>
                    <a:pt x="10160" y="24130"/>
                  </a:lnTo>
                  <a:lnTo>
                    <a:pt x="10160" y="17780"/>
                  </a:lnTo>
                  <a:lnTo>
                    <a:pt x="8890" y="15240"/>
                  </a:lnTo>
                  <a:lnTo>
                    <a:pt x="7620" y="15240"/>
                  </a:lnTo>
                  <a:lnTo>
                    <a:pt x="7620" y="27940"/>
                  </a:lnTo>
                  <a:lnTo>
                    <a:pt x="10160" y="33020"/>
                  </a:lnTo>
                  <a:lnTo>
                    <a:pt x="12700" y="43180"/>
                  </a:lnTo>
                  <a:lnTo>
                    <a:pt x="15240" y="48260"/>
                  </a:lnTo>
                  <a:lnTo>
                    <a:pt x="19050" y="52070"/>
                  </a:lnTo>
                  <a:lnTo>
                    <a:pt x="22860" y="57150"/>
                  </a:lnTo>
                  <a:lnTo>
                    <a:pt x="25400" y="57150"/>
                  </a:lnTo>
                  <a:lnTo>
                    <a:pt x="25400" y="55880"/>
                  </a:lnTo>
                  <a:close/>
                </a:path>
                <a:path w="177800" h="57150">
                  <a:moveTo>
                    <a:pt x="177800" y="0"/>
                  </a:moveTo>
                  <a:lnTo>
                    <a:pt x="0" y="3810"/>
                  </a:lnTo>
                  <a:lnTo>
                    <a:pt x="0" y="7620"/>
                  </a:lnTo>
                  <a:lnTo>
                    <a:pt x="177800" y="254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rgbClr val="83252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4499610" y="2388869"/>
              <a:ext cx="182880" cy="278130"/>
            </a:xfrm>
            <a:custGeom>
              <a:avLst/>
              <a:gdLst/>
              <a:ahLst/>
              <a:cxnLst/>
              <a:rect l="l" t="t" r="r" b="b"/>
              <a:pathLst>
                <a:path w="182879" h="278130">
                  <a:moveTo>
                    <a:pt x="182880" y="5080"/>
                  </a:moveTo>
                  <a:lnTo>
                    <a:pt x="181610" y="1270"/>
                  </a:lnTo>
                  <a:lnTo>
                    <a:pt x="176530" y="1270"/>
                  </a:lnTo>
                  <a:lnTo>
                    <a:pt x="168910" y="0"/>
                  </a:lnTo>
                  <a:lnTo>
                    <a:pt x="133350" y="13970"/>
                  </a:lnTo>
                  <a:lnTo>
                    <a:pt x="114300" y="39370"/>
                  </a:lnTo>
                  <a:lnTo>
                    <a:pt x="105410" y="54610"/>
                  </a:lnTo>
                  <a:lnTo>
                    <a:pt x="96520" y="71120"/>
                  </a:lnTo>
                  <a:lnTo>
                    <a:pt x="87630" y="86360"/>
                  </a:lnTo>
                  <a:lnTo>
                    <a:pt x="73660" y="111760"/>
                  </a:lnTo>
                  <a:lnTo>
                    <a:pt x="71120" y="116840"/>
                  </a:lnTo>
                  <a:lnTo>
                    <a:pt x="71120" y="119380"/>
                  </a:lnTo>
                  <a:lnTo>
                    <a:pt x="72390" y="121920"/>
                  </a:lnTo>
                  <a:lnTo>
                    <a:pt x="73152" y="122682"/>
                  </a:lnTo>
                  <a:lnTo>
                    <a:pt x="68580" y="129540"/>
                  </a:lnTo>
                  <a:lnTo>
                    <a:pt x="63500" y="138430"/>
                  </a:lnTo>
                  <a:lnTo>
                    <a:pt x="58420" y="149860"/>
                  </a:lnTo>
                  <a:lnTo>
                    <a:pt x="55880" y="161290"/>
                  </a:lnTo>
                  <a:lnTo>
                    <a:pt x="52070" y="173990"/>
                  </a:lnTo>
                  <a:lnTo>
                    <a:pt x="44450" y="196850"/>
                  </a:lnTo>
                  <a:lnTo>
                    <a:pt x="40640" y="207010"/>
                  </a:lnTo>
                  <a:lnTo>
                    <a:pt x="35560" y="218440"/>
                  </a:lnTo>
                  <a:lnTo>
                    <a:pt x="29210" y="228600"/>
                  </a:lnTo>
                  <a:lnTo>
                    <a:pt x="22860" y="240030"/>
                  </a:lnTo>
                  <a:lnTo>
                    <a:pt x="16510" y="250190"/>
                  </a:lnTo>
                  <a:lnTo>
                    <a:pt x="11430" y="260350"/>
                  </a:lnTo>
                  <a:lnTo>
                    <a:pt x="6350" y="267970"/>
                  </a:lnTo>
                  <a:lnTo>
                    <a:pt x="2540" y="274320"/>
                  </a:lnTo>
                  <a:lnTo>
                    <a:pt x="0" y="278130"/>
                  </a:lnTo>
                  <a:lnTo>
                    <a:pt x="8890" y="271780"/>
                  </a:lnTo>
                  <a:lnTo>
                    <a:pt x="19050" y="265430"/>
                  </a:lnTo>
                  <a:lnTo>
                    <a:pt x="29210" y="257810"/>
                  </a:lnTo>
                  <a:lnTo>
                    <a:pt x="39370" y="248920"/>
                  </a:lnTo>
                  <a:lnTo>
                    <a:pt x="52070" y="241300"/>
                  </a:lnTo>
                  <a:lnTo>
                    <a:pt x="63500" y="231140"/>
                  </a:lnTo>
                  <a:lnTo>
                    <a:pt x="74930" y="222250"/>
                  </a:lnTo>
                  <a:lnTo>
                    <a:pt x="85090" y="212090"/>
                  </a:lnTo>
                  <a:lnTo>
                    <a:pt x="96520" y="203200"/>
                  </a:lnTo>
                  <a:lnTo>
                    <a:pt x="106680" y="193040"/>
                  </a:lnTo>
                  <a:lnTo>
                    <a:pt x="116840" y="184150"/>
                  </a:lnTo>
                  <a:lnTo>
                    <a:pt x="133350" y="165100"/>
                  </a:lnTo>
                  <a:lnTo>
                    <a:pt x="139700" y="157480"/>
                  </a:lnTo>
                  <a:lnTo>
                    <a:pt x="144780" y="148590"/>
                  </a:lnTo>
                  <a:lnTo>
                    <a:pt x="147320" y="142240"/>
                  </a:lnTo>
                  <a:lnTo>
                    <a:pt x="144780" y="143510"/>
                  </a:lnTo>
                  <a:lnTo>
                    <a:pt x="142240" y="146050"/>
                  </a:lnTo>
                  <a:lnTo>
                    <a:pt x="140970" y="148590"/>
                  </a:lnTo>
                  <a:lnTo>
                    <a:pt x="133350" y="152400"/>
                  </a:lnTo>
                  <a:lnTo>
                    <a:pt x="132080" y="153670"/>
                  </a:lnTo>
                  <a:lnTo>
                    <a:pt x="129540" y="154940"/>
                  </a:lnTo>
                  <a:lnTo>
                    <a:pt x="137160" y="142240"/>
                  </a:lnTo>
                  <a:lnTo>
                    <a:pt x="140970" y="132080"/>
                  </a:lnTo>
                  <a:lnTo>
                    <a:pt x="140970" y="125730"/>
                  </a:lnTo>
                  <a:lnTo>
                    <a:pt x="139700" y="123190"/>
                  </a:lnTo>
                  <a:lnTo>
                    <a:pt x="137160" y="123190"/>
                  </a:lnTo>
                  <a:lnTo>
                    <a:pt x="134620" y="125730"/>
                  </a:lnTo>
                  <a:lnTo>
                    <a:pt x="132080" y="127000"/>
                  </a:lnTo>
                  <a:lnTo>
                    <a:pt x="124460" y="132080"/>
                  </a:lnTo>
                  <a:lnTo>
                    <a:pt x="110490" y="134620"/>
                  </a:lnTo>
                  <a:lnTo>
                    <a:pt x="100330" y="135890"/>
                  </a:lnTo>
                  <a:lnTo>
                    <a:pt x="95250" y="135890"/>
                  </a:lnTo>
                  <a:lnTo>
                    <a:pt x="91440" y="134620"/>
                  </a:lnTo>
                  <a:lnTo>
                    <a:pt x="87630" y="134620"/>
                  </a:lnTo>
                  <a:lnTo>
                    <a:pt x="83820" y="132080"/>
                  </a:lnTo>
                  <a:lnTo>
                    <a:pt x="80010" y="130810"/>
                  </a:lnTo>
                  <a:lnTo>
                    <a:pt x="74930" y="125730"/>
                  </a:lnTo>
                  <a:lnTo>
                    <a:pt x="73977" y="122872"/>
                  </a:lnTo>
                  <a:lnTo>
                    <a:pt x="76200" y="120650"/>
                  </a:lnTo>
                  <a:lnTo>
                    <a:pt x="78740" y="116840"/>
                  </a:lnTo>
                  <a:lnTo>
                    <a:pt x="82550" y="109220"/>
                  </a:lnTo>
                  <a:lnTo>
                    <a:pt x="90170" y="99060"/>
                  </a:lnTo>
                  <a:lnTo>
                    <a:pt x="97790" y="86360"/>
                  </a:lnTo>
                  <a:lnTo>
                    <a:pt x="113030" y="63500"/>
                  </a:lnTo>
                  <a:lnTo>
                    <a:pt x="119380" y="54610"/>
                  </a:lnTo>
                  <a:lnTo>
                    <a:pt x="123190" y="48260"/>
                  </a:lnTo>
                  <a:lnTo>
                    <a:pt x="125730" y="48260"/>
                  </a:lnTo>
                  <a:lnTo>
                    <a:pt x="130810" y="45720"/>
                  </a:lnTo>
                  <a:lnTo>
                    <a:pt x="133350" y="41910"/>
                  </a:lnTo>
                  <a:lnTo>
                    <a:pt x="135890" y="39370"/>
                  </a:lnTo>
                  <a:lnTo>
                    <a:pt x="137160" y="36830"/>
                  </a:lnTo>
                  <a:lnTo>
                    <a:pt x="138430" y="33020"/>
                  </a:lnTo>
                  <a:lnTo>
                    <a:pt x="146050" y="21590"/>
                  </a:lnTo>
                  <a:lnTo>
                    <a:pt x="147320" y="19050"/>
                  </a:lnTo>
                  <a:lnTo>
                    <a:pt x="149860" y="16510"/>
                  </a:lnTo>
                  <a:lnTo>
                    <a:pt x="152400" y="12700"/>
                  </a:lnTo>
                  <a:lnTo>
                    <a:pt x="154940" y="10160"/>
                  </a:lnTo>
                  <a:lnTo>
                    <a:pt x="160020" y="8890"/>
                  </a:lnTo>
                  <a:lnTo>
                    <a:pt x="163830" y="7620"/>
                  </a:lnTo>
                  <a:lnTo>
                    <a:pt x="167640" y="7620"/>
                  </a:lnTo>
                  <a:lnTo>
                    <a:pt x="170180" y="10160"/>
                  </a:lnTo>
                  <a:lnTo>
                    <a:pt x="168910" y="15240"/>
                  </a:lnTo>
                  <a:lnTo>
                    <a:pt x="165100" y="24130"/>
                  </a:lnTo>
                  <a:lnTo>
                    <a:pt x="167640" y="21590"/>
                  </a:lnTo>
                  <a:lnTo>
                    <a:pt x="171450" y="19050"/>
                  </a:lnTo>
                  <a:lnTo>
                    <a:pt x="180340" y="10160"/>
                  </a:lnTo>
                  <a:lnTo>
                    <a:pt x="182880" y="5080"/>
                  </a:lnTo>
                  <a:close/>
                </a:path>
              </a:pathLst>
            </a:custGeom>
            <a:solidFill>
              <a:srgbClr val="8DDF7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4203700" y="2070099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0" y="330200"/>
                  </a:lnTo>
                  <a:lnTo>
                    <a:pt x="254000" y="330200"/>
                  </a:lnTo>
                  <a:lnTo>
                    <a:pt x="336550" y="2476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666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4203700" y="2070099"/>
              <a:ext cx="336550" cy="330200"/>
            </a:xfrm>
            <a:custGeom>
              <a:avLst/>
              <a:gdLst/>
              <a:ahLst/>
              <a:cxnLst/>
              <a:rect l="l" t="t" r="r" b="b"/>
              <a:pathLst>
                <a:path w="336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336550" y="0"/>
                  </a:lnTo>
                  <a:lnTo>
                    <a:pt x="336550" y="247650"/>
                  </a:lnTo>
                  <a:lnTo>
                    <a:pt x="254000" y="33020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4203700" y="207009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336550" y="0"/>
                  </a:moveTo>
                  <a:lnTo>
                    <a:pt x="82550" y="0"/>
                  </a:lnTo>
                  <a:lnTo>
                    <a:pt x="0" y="82550"/>
                  </a:lnTo>
                  <a:lnTo>
                    <a:pt x="254000" y="82550"/>
                  </a:lnTo>
                  <a:lnTo>
                    <a:pt x="336550" y="0"/>
                  </a:lnTo>
                  <a:close/>
                </a:path>
              </a:pathLst>
            </a:custGeom>
            <a:solidFill>
              <a:srgbClr val="6E6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4203700" y="2070099"/>
              <a:ext cx="336550" cy="82550"/>
            </a:xfrm>
            <a:custGeom>
              <a:avLst/>
              <a:gdLst/>
              <a:ahLst/>
              <a:cxnLst/>
              <a:rect l="l" t="t" r="r" b="b"/>
              <a:pathLst>
                <a:path w="336550" h="82550">
                  <a:moveTo>
                    <a:pt x="0" y="82550"/>
                  </a:moveTo>
                  <a:lnTo>
                    <a:pt x="82550" y="0"/>
                  </a:lnTo>
                  <a:lnTo>
                    <a:pt x="336550" y="0"/>
                  </a:lnTo>
                  <a:lnTo>
                    <a:pt x="254000" y="82550"/>
                  </a:lnTo>
                  <a:lnTo>
                    <a:pt x="0" y="8255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4457700" y="2070099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82550" y="0"/>
                  </a:moveTo>
                  <a:lnTo>
                    <a:pt x="0" y="82550"/>
                  </a:lnTo>
                  <a:lnTo>
                    <a:pt x="0" y="330200"/>
                  </a:lnTo>
                  <a:lnTo>
                    <a:pt x="82550" y="247650"/>
                  </a:lnTo>
                  <a:lnTo>
                    <a:pt x="82550" y="0"/>
                  </a:lnTo>
                  <a:close/>
                </a:path>
              </a:pathLst>
            </a:custGeom>
            <a:solidFill>
              <a:srgbClr val="5656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4457700" y="2070099"/>
              <a:ext cx="82550" cy="330200"/>
            </a:xfrm>
            <a:custGeom>
              <a:avLst/>
              <a:gdLst/>
              <a:ahLst/>
              <a:cxnLst/>
              <a:rect l="l" t="t" r="r" b="b"/>
              <a:pathLst>
                <a:path w="82550" h="330200">
                  <a:moveTo>
                    <a:pt x="0" y="330200"/>
                  </a:moveTo>
                  <a:lnTo>
                    <a:pt x="0" y="82550"/>
                  </a:lnTo>
                  <a:lnTo>
                    <a:pt x="82550" y="0"/>
                  </a:lnTo>
                  <a:lnTo>
                    <a:pt x="82550" y="247650"/>
                  </a:lnTo>
                  <a:lnTo>
                    <a:pt x="0" y="330200"/>
                  </a:lnTo>
                  <a:close/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4249480" y="2058730"/>
              <a:ext cx="298329" cy="3453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4199890" y="2087879"/>
              <a:ext cx="327660" cy="316230"/>
            </a:xfrm>
            <a:custGeom>
              <a:avLst/>
              <a:gdLst/>
              <a:ahLst/>
              <a:cxnLst/>
              <a:rect l="l" t="t" r="r" b="b"/>
              <a:pathLst>
                <a:path w="327660" h="316230">
                  <a:moveTo>
                    <a:pt x="109220" y="64770"/>
                  </a:moveTo>
                  <a:lnTo>
                    <a:pt x="110489" y="316230"/>
                  </a:lnTo>
                </a:path>
                <a:path w="327660" h="316230">
                  <a:moveTo>
                    <a:pt x="162560" y="64770"/>
                  </a:moveTo>
                  <a:lnTo>
                    <a:pt x="163830" y="316230"/>
                  </a:lnTo>
                </a:path>
                <a:path w="327660" h="316230">
                  <a:moveTo>
                    <a:pt x="217170" y="64770"/>
                  </a:moveTo>
                  <a:lnTo>
                    <a:pt x="218439" y="316230"/>
                  </a:lnTo>
                </a:path>
                <a:path w="327660" h="316230">
                  <a:moveTo>
                    <a:pt x="289560" y="43180"/>
                  </a:moveTo>
                  <a:lnTo>
                    <a:pt x="290830" y="293370"/>
                  </a:lnTo>
                </a:path>
                <a:path w="327660" h="316230">
                  <a:moveTo>
                    <a:pt x="307339" y="21590"/>
                  </a:moveTo>
                  <a:lnTo>
                    <a:pt x="308610" y="273050"/>
                  </a:lnTo>
                </a:path>
                <a:path w="327660" h="316230">
                  <a:moveTo>
                    <a:pt x="326389" y="0"/>
                  </a:moveTo>
                  <a:lnTo>
                    <a:pt x="327660" y="251460"/>
                  </a:lnTo>
                </a:path>
                <a:path w="327660" h="316230">
                  <a:moveTo>
                    <a:pt x="271780" y="127000"/>
                  </a:moveTo>
                  <a:lnTo>
                    <a:pt x="0" y="128270"/>
                  </a:lnTo>
                </a:path>
                <a:path w="327660" h="316230">
                  <a:moveTo>
                    <a:pt x="271780" y="189230"/>
                  </a:moveTo>
                  <a:lnTo>
                    <a:pt x="0" y="190500"/>
                  </a:lnTo>
                </a:path>
                <a:path w="327660" h="316230">
                  <a:moveTo>
                    <a:pt x="271780" y="254000"/>
                  </a:moveTo>
                  <a:lnTo>
                    <a:pt x="0" y="255270"/>
                  </a:lnTo>
                </a:path>
                <a:path w="327660" h="316230">
                  <a:moveTo>
                    <a:pt x="290830" y="43180"/>
                  </a:moveTo>
                  <a:lnTo>
                    <a:pt x="17780" y="44450"/>
                  </a:lnTo>
                </a:path>
                <a:path w="327660" h="316230">
                  <a:moveTo>
                    <a:pt x="307339" y="21590"/>
                  </a:moveTo>
                  <a:lnTo>
                    <a:pt x="35560" y="24130"/>
                  </a:lnTo>
                </a:path>
                <a:path w="327660" h="316230">
                  <a:moveTo>
                    <a:pt x="325120" y="0"/>
                  </a:moveTo>
                  <a:lnTo>
                    <a:pt x="53339" y="1270"/>
                  </a:lnTo>
                </a:path>
              </a:pathLst>
            </a:custGeom>
            <a:ln w="125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4354890" y="2100640"/>
              <a:ext cx="156089" cy="180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1" name="object 231"/>
          <p:cNvSpPr txBox="1"/>
          <p:nvPr/>
        </p:nvSpPr>
        <p:spPr>
          <a:xfrm>
            <a:off x="246379" y="1884679"/>
            <a:ext cx="32619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Hybrid </a:t>
            </a:r>
            <a:r>
              <a:rPr dirty="0" sz="2400" spc="-5" b="1">
                <a:solidFill>
                  <a:srgbClr val="000066"/>
                </a:solidFill>
                <a:latin typeface="Times New Roman"/>
                <a:cs typeface="Times New Roman"/>
              </a:rPr>
              <a:t>OLAP</a:t>
            </a:r>
            <a:r>
              <a:rPr dirty="0" sz="2400" spc="-100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66"/>
                </a:solidFill>
                <a:latin typeface="Times New Roman"/>
                <a:cs typeface="Times New Roman"/>
              </a:rPr>
              <a:t>(HOLAP)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2366010" y="3886200"/>
            <a:ext cx="3787140" cy="520700"/>
          </a:xfrm>
          <a:prstGeom prst="rect">
            <a:avLst/>
          </a:prstGeom>
          <a:solidFill>
            <a:srgbClr val="3366FF"/>
          </a:solidFill>
          <a:ln w="12579">
            <a:solidFill>
              <a:srgbClr val="000000"/>
            </a:solidFill>
          </a:ln>
        </p:spPr>
        <p:txBody>
          <a:bodyPr wrap="square" lIns="0" tIns="68580" rIns="0" bIns="0" rtlCol="0" vert="horz">
            <a:spAutoFit/>
          </a:bodyPr>
          <a:lstStyle/>
          <a:p>
            <a:pPr marL="899160">
              <a:lnSpc>
                <a:spcPct val="100000"/>
              </a:lnSpc>
              <a:spcBef>
                <a:spcPts val="540"/>
              </a:spcBef>
            </a:pP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HOLAP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4182110" y="3129279"/>
            <a:ext cx="154940" cy="681990"/>
          </a:xfrm>
          <a:custGeom>
            <a:avLst/>
            <a:gdLst/>
            <a:ahLst/>
            <a:cxnLst/>
            <a:rect l="l" t="t" r="r" b="b"/>
            <a:pathLst>
              <a:path w="154939" h="681989">
                <a:moveTo>
                  <a:pt x="154940" y="529590"/>
                </a:moveTo>
                <a:lnTo>
                  <a:pt x="103962" y="530021"/>
                </a:lnTo>
                <a:lnTo>
                  <a:pt x="101765" y="151561"/>
                </a:lnTo>
                <a:lnTo>
                  <a:pt x="152400" y="151130"/>
                </a:lnTo>
                <a:lnTo>
                  <a:pt x="74930" y="0"/>
                </a:lnTo>
                <a:lnTo>
                  <a:pt x="0" y="152400"/>
                </a:lnTo>
                <a:lnTo>
                  <a:pt x="50965" y="151980"/>
                </a:lnTo>
                <a:lnTo>
                  <a:pt x="53149" y="530440"/>
                </a:lnTo>
                <a:lnTo>
                  <a:pt x="2540" y="530860"/>
                </a:lnTo>
                <a:lnTo>
                  <a:pt x="80010" y="681990"/>
                </a:lnTo>
                <a:lnTo>
                  <a:pt x="154940" y="52959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1032510" y="3900170"/>
            <a:ext cx="637540" cy="154940"/>
          </a:xfrm>
          <a:custGeom>
            <a:avLst/>
            <a:gdLst/>
            <a:ahLst/>
            <a:cxnLst/>
            <a:rect l="l" t="t" r="r" b="b"/>
            <a:pathLst>
              <a:path w="637539" h="154939">
                <a:moveTo>
                  <a:pt x="318770" y="0"/>
                </a:moveTo>
                <a:lnTo>
                  <a:pt x="245928" y="2091"/>
                </a:lnTo>
                <a:lnTo>
                  <a:pt x="178929" y="8027"/>
                </a:lnTo>
                <a:lnTo>
                  <a:pt x="119728" y="17294"/>
                </a:lnTo>
                <a:lnTo>
                  <a:pt x="70279" y="29384"/>
                </a:lnTo>
                <a:lnTo>
                  <a:pt x="32538" y="43783"/>
                </a:lnTo>
                <a:lnTo>
                  <a:pt x="0" y="77469"/>
                </a:lnTo>
                <a:lnTo>
                  <a:pt x="8460" y="95357"/>
                </a:lnTo>
                <a:lnTo>
                  <a:pt x="70279" y="126089"/>
                </a:lnTo>
                <a:lnTo>
                  <a:pt x="119728" y="138044"/>
                </a:lnTo>
                <a:lnTo>
                  <a:pt x="178929" y="147134"/>
                </a:lnTo>
                <a:lnTo>
                  <a:pt x="245928" y="152914"/>
                </a:lnTo>
                <a:lnTo>
                  <a:pt x="318770" y="154939"/>
                </a:lnTo>
                <a:lnTo>
                  <a:pt x="391611" y="152914"/>
                </a:lnTo>
                <a:lnTo>
                  <a:pt x="458610" y="147134"/>
                </a:lnTo>
                <a:lnTo>
                  <a:pt x="517811" y="138044"/>
                </a:lnTo>
                <a:lnTo>
                  <a:pt x="567260" y="126089"/>
                </a:lnTo>
                <a:lnTo>
                  <a:pt x="605001" y="111711"/>
                </a:lnTo>
                <a:lnTo>
                  <a:pt x="637540" y="77469"/>
                </a:lnTo>
                <a:lnTo>
                  <a:pt x="629079" y="59982"/>
                </a:lnTo>
                <a:lnTo>
                  <a:pt x="567260" y="29384"/>
                </a:lnTo>
                <a:lnTo>
                  <a:pt x="517811" y="17294"/>
                </a:lnTo>
                <a:lnTo>
                  <a:pt x="458610" y="8027"/>
                </a:lnTo>
                <a:lnTo>
                  <a:pt x="391611" y="2091"/>
                </a:lnTo>
                <a:lnTo>
                  <a:pt x="318770" y="0"/>
                </a:lnTo>
                <a:close/>
              </a:path>
            </a:pathLst>
          </a:custGeom>
          <a:solidFill>
            <a:srgbClr val="CCFF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 txBox="1"/>
          <p:nvPr/>
        </p:nvSpPr>
        <p:spPr>
          <a:xfrm>
            <a:off x="4284979" y="5831840"/>
            <a:ext cx="20459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Relational</a:t>
            </a:r>
            <a:r>
              <a:rPr dirty="0" sz="2000" spc="-75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000" spc="5" b="1">
                <a:solidFill>
                  <a:srgbClr val="000066"/>
                </a:solidFill>
                <a:latin typeface="Times New Roman"/>
                <a:cs typeface="Times New Roman"/>
              </a:rPr>
              <a:t>Storage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734059" y="4511040"/>
            <a:ext cx="11811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Meta</a:t>
            </a:r>
            <a:r>
              <a:rPr dirty="0" sz="2000" spc="-55" b="1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dirty="0" sz="2000" b="1">
                <a:solidFill>
                  <a:srgbClr val="000066"/>
                </a:solidFill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1752600" y="4091939"/>
            <a:ext cx="514350" cy="153670"/>
          </a:xfrm>
          <a:custGeom>
            <a:avLst/>
            <a:gdLst/>
            <a:ahLst/>
            <a:cxnLst/>
            <a:rect l="l" t="t" r="r" b="b"/>
            <a:pathLst>
              <a:path w="514350" h="153670">
                <a:moveTo>
                  <a:pt x="514350" y="80010"/>
                </a:moveTo>
                <a:lnTo>
                  <a:pt x="363220" y="2540"/>
                </a:lnTo>
                <a:lnTo>
                  <a:pt x="362369" y="52920"/>
                </a:lnTo>
                <a:lnTo>
                  <a:pt x="152819" y="49974"/>
                </a:lnTo>
                <a:lnTo>
                  <a:pt x="153670" y="0"/>
                </a:lnTo>
                <a:lnTo>
                  <a:pt x="0" y="73660"/>
                </a:lnTo>
                <a:lnTo>
                  <a:pt x="151130" y="151130"/>
                </a:lnTo>
                <a:lnTo>
                  <a:pt x="151968" y="100774"/>
                </a:lnTo>
                <a:lnTo>
                  <a:pt x="361518" y="103708"/>
                </a:lnTo>
                <a:lnTo>
                  <a:pt x="360680" y="153670"/>
                </a:lnTo>
                <a:lnTo>
                  <a:pt x="514350" y="8001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 txBox="1"/>
          <p:nvPr/>
        </p:nvSpPr>
        <p:spPr>
          <a:xfrm>
            <a:off x="5242559" y="1847850"/>
            <a:ext cx="3663950" cy="180467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 marR="76835" indent="189230">
              <a:lnSpc>
                <a:spcPts val="2280"/>
              </a:lnSpc>
              <a:spcBef>
                <a:spcPts val="275"/>
              </a:spcBef>
            </a:pPr>
            <a:r>
              <a:rPr dirty="0" baseline="4166" sz="3000" spc="-104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70">
                <a:latin typeface="Times New Roman"/>
                <a:cs typeface="Times New Roman"/>
              </a:rPr>
              <a:t>equal </a:t>
            </a:r>
            <a:r>
              <a:rPr dirty="0" sz="2000" spc="-5">
                <a:latin typeface="Times New Roman"/>
                <a:cs typeface="Times New Roman"/>
              </a:rPr>
              <a:t>treatment </a:t>
            </a:r>
            <a:r>
              <a:rPr dirty="0" sz="2000" spc="5">
                <a:latin typeface="Times New Roman"/>
                <a:cs typeface="Times New Roman"/>
              </a:rPr>
              <a:t>of </a:t>
            </a:r>
            <a:r>
              <a:rPr dirty="0" sz="2000">
                <a:latin typeface="Times New Roman"/>
                <a:cs typeface="Times New Roman"/>
              </a:rPr>
              <a:t>MD and </a:t>
            </a:r>
            <a:r>
              <a:rPr dirty="0" sz="2000" spc="-5">
                <a:latin typeface="Times New Roman"/>
                <a:cs typeface="Times New Roman"/>
              </a:rPr>
              <a:t>Rel  Data</a:t>
            </a:r>
            <a:endParaRPr sz="2000">
              <a:latin typeface="Times New Roman"/>
              <a:cs typeface="Times New Roman"/>
            </a:endParaRPr>
          </a:p>
          <a:p>
            <a:pPr marL="201295" marR="5080">
              <a:lnSpc>
                <a:spcPts val="2280"/>
              </a:lnSpc>
              <a:spcBef>
                <a:spcPts val="1250"/>
              </a:spcBef>
            </a:pPr>
            <a:r>
              <a:rPr dirty="0" baseline="4166" sz="3000" spc="-82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55">
                <a:latin typeface="Times New Roman"/>
                <a:cs typeface="Times New Roman"/>
              </a:rPr>
              <a:t>Storage </a:t>
            </a:r>
            <a:r>
              <a:rPr dirty="0" sz="2000">
                <a:latin typeface="Times New Roman"/>
                <a:cs typeface="Times New Roman"/>
              </a:rPr>
              <a:t>type at the </a:t>
            </a:r>
            <a:r>
              <a:rPr dirty="0" sz="2000" spc="-5">
                <a:latin typeface="Times New Roman"/>
                <a:cs typeface="Times New Roman"/>
              </a:rPr>
              <a:t>discretion </a:t>
            </a:r>
            <a:r>
              <a:rPr dirty="0" sz="2000" spc="5">
                <a:latin typeface="Times New Roman"/>
                <a:cs typeface="Times New Roman"/>
              </a:rPr>
              <a:t>of  </a:t>
            </a:r>
            <a:r>
              <a:rPr dirty="0" sz="2000" spc="-5">
                <a:latin typeface="Times New Roman"/>
                <a:cs typeface="Times New Roman"/>
              </a:rPr>
              <a:t>the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administrator</a:t>
            </a:r>
            <a:endParaRPr sz="2000">
              <a:latin typeface="Times New Roman"/>
              <a:cs typeface="Times New Roman"/>
            </a:endParaRPr>
          </a:p>
          <a:p>
            <a:pPr marL="201295">
              <a:lnSpc>
                <a:spcPct val="100000"/>
              </a:lnSpc>
              <a:spcBef>
                <a:spcPts val="1065"/>
              </a:spcBef>
            </a:pPr>
            <a:r>
              <a:rPr dirty="0" baseline="4166" sz="3000" spc="-127">
                <a:solidFill>
                  <a:srgbClr val="3F448B"/>
                </a:solidFill>
                <a:latin typeface="MS UI Gothic"/>
                <a:cs typeface="MS UI Gothic"/>
              </a:rPr>
              <a:t>●</a:t>
            </a:r>
            <a:r>
              <a:rPr dirty="0" sz="2000" spc="-85">
                <a:latin typeface="Times New Roman"/>
                <a:cs typeface="Times New Roman"/>
              </a:rPr>
              <a:t>Cube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Partitioning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9" name="object 2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38</a:t>
            </a:fld>
          </a:p>
        </p:txBody>
      </p:sp>
    </p:spTree>
  </p:cSld>
  <p:clrMapOvr>
    <a:masterClrMapping/>
  </p:clrMapOvr>
  <p:transition spd="fast"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446769" y="6399529"/>
            <a:ext cx="381000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 b="1">
                <a:solidFill>
                  <a:srgbClr val="3F448B"/>
                </a:solidFill>
                <a:latin typeface="Tahoma"/>
                <a:cs typeface="Tahoma"/>
              </a:rPr>
              <a:t>51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98830" y="4447540"/>
            <a:ext cx="443928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SURPLUS</a:t>
            </a:r>
            <a:r>
              <a:rPr dirty="0" sz="4000" spc="-65"/>
              <a:t> </a:t>
            </a:r>
            <a:r>
              <a:rPr dirty="0" sz="4000" spc="-5"/>
              <a:t>SLIDES</a:t>
            </a:r>
            <a:endParaRPr sz="4000"/>
          </a:p>
        </p:txBody>
      </p:sp>
      <p:sp>
        <p:nvSpPr>
          <p:cNvPr id="6" name="object 6"/>
          <p:cNvSpPr txBox="1"/>
          <p:nvPr/>
        </p:nvSpPr>
        <p:spPr>
          <a:xfrm>
            <a:off x="1468119" y="6389370"/>
            <a:ext cx="591820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255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ahoma"/>
                <a:cs typeface="Tahoma"/>
              </a:rPr>
              <a:t>Pr</a:t>
            </a:r>
            <a:r>
              <a:rPr dirty="0" sz="1100" spc="-5">
                <a:latin typeface="Tahoma"/>
                <a:cs typeface="Tahoma"/>
              </a:rPr>
              <a:t>i</a:t>
            </a:r>
            <a:r>
              <a:rPr dirty="0" sz="1100">
                <a:latin typeface="Tahoma"/>
                <a:cs typeface="Tahoma"/>
              </a:rPr>
              <a:t>t</a:t>
            </a:r>
            <a:r>
              <a:rPr dirty="0" sz="1100" spc="5">
                <a:latin typeface="Tahoma"/>
                <a:cs typeface="Tahoma"/>
              </a:rPr>
              <a:t>h</a:t>
            </a:r>
            <a:r>
              <a:rPr dirty="0" sz="1100" spc="-10">
                <a:latin typeface="Tahoma"/>
                <a:cs typeface="Tahoma"/>
              </a:rPr>
              <a:t>w</a:t>
            </a:r>
            <a:r>
              <a:rPr dirty="0" sz="1100" spc="-5">
                <a:latin typeface="Tahoma"/>
                <a:cs typeface="Tahoma"/>
              </a:rPr>
              <a:t>i</a:t>
            </a:r>
            <a:r>
              <a:rPr dirty="0" sz="1100">
                <a:latin typeface="Tahoma"/>
                <a:cs typeface="Tahoma"/>
              </a:rPr>
              <a:t>s  M</a:t>
            </a:r>
            <a:r>
              <a:rPr dirty="0" sz="1100" spc="-5">
                <a:latin typeface="Tahoma"/>
                <a:cs typeface="Tahoma"/>
              </a:rPr>
              <a:t>u</a:t>
            </a:r>
            <a:r>
              <a:rPr dirty="0" sz="1100" spc="10">
                <a:latin typeface="Tahoma"/>
                <a:cs typeface="Tahoma"/>
              </a:rPr>
              <a:t>k</a:t>
            </a:r>
            <a:r>
              <a:rPr dirty="0" sz="1100" spc="-10">
                <a:latin typeface="Tahoma"/>
                <a:cs typeface="Tahoma"/>
              </a:rPr>
              <a:t>e</a:t>
            </a:r>
            <a:r>
              <a:rPr dirty="0" sz="1100">
                <a:latin typeface="Tahoma"/>
                <a:cs typeface="Tahoma"/>
              </a:rPr>
              <a:t>rjee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0410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Index</a:t>
            </a:r>
            <a:r>
              <a:rPr dirty="0" sz="2800" spc="-75"/>
              <a:t> </a:t>
            </a:r>
            <a:r>
              <a:rPr dirty="0" sz="2800" spc="-5"/>
              <a:t>Structures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1007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400" y="948690"/>
            <a:ext cx="4757420" cy="12776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 spc="-25">
                <a:solidFill>
                  <a:srgbClr val="3F448B"/>
                </a:solidFill>
                <a:latin typeface="Tahoma"/>
                <a:cs typeface="Tahoma"/>
              </a:rPr>
              <a:t>Traditional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Access</a:t>
            </a:r>
            <a:r>
              <a:rPr dirty="0" sz="2400" spc="2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Methods</a:t>
            </a:r>
            <a:endParaRPr sz="2400">
              <a:latin typeface="Tahoma"/>
              <a:cs typeface="Tahoma"/>
            </a:endParaRPr>
          </a:p>
          <a:p>
            <a:pPr marL="4508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50215" algn="l"/>
                <a:tab pos="450850" algn="l"/>
              </a:tabLst>
            </a:pP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B-trees, hash tables, </a:t>
            </a:r>
            <a:r>
              <a:rPr dirty="0" sz="2000" spc="-15">
                <a:solidFill>
                  <a:srgbClr val="3F448B"/>
                </a:solidFill>
                <a:latin typeface="Tahoma"/>
                <a:cs typeface="Tahoma"/>
              </a:rPr>
              <a:t>R-trees,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grids,</a:t>
            </a:r>
            <a:r>
              <a:rPr dirty="0" sz="2000" spc="-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…</a:t>
            </a:r>
            <a:endParaRPr sz="20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600"/>
              </a:spcBef>
            </a:pP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Popular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</a:t>
            </a:r>
            <a:r>
              <a:rPr dirty="0" sz="2400" spc="2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Warehouses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1068069" y="26847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69" y="30530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069" y="34213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069" y="2200909"/>
            <a:ext cx="2084705" cy="149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180" marR="5080" indent="-284480">
              <a:lnSpc>
                <a:spcPct val="120800"/>
              </a:lnSpc>
              <a:spcBef>
                <a:spcPts val="100"/>
              </a:spcBef>
              <a:buSzPct val="60000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inverted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lists 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bit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map</a:t>
            </a:r>
            <a:r>
              <a:rPr dirty="0" sz="2000" spc="-9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indexes  join indexes 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text</a:t>
            </a:r>
            <a:r>
              <a:rPr dirty="0" sz="2000" spc="-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indexes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50317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Inverted</a:t>
            </a:r>
            <a:r>
              <a:rPr dirty="0" sz="2800" spc="-80"/>
              <a:t> </a:t>
            </a:r>
            <a:r>
              <a:rPr dirty="0" sz="2800" spc="-5"/>
              <a:t>Lists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694055" y="2641600"/>
            <a:ext cx="622300" cy="534035"/>
            <a:chOff x="694055" y="2641600"/>
            <a:chExt cx="622300" cy="534035"/>
          </a:xfrm>
        </p:grpSpPr>
        <p:sp>
          <p:nvSpPr>
            <p:cNvPr id="4" name="object 4"/>
            <p:cNvSpPr/>
            <p:nvPr/>
          </p:nvSpPr>
          <p:spPr>
            <a:xfrm>
              <a:off x="694690" y="2642870"/>
              <a:ext cx="621030" cy="0"/>
            </a:xfrm>
            <a:custGeom>
              <a:avLst/>
              <a:gdLst/>
              <a:ahLst/>
              <a:cxnLst/>
              <a:rect l="l" t="t" r="r" b="b"/>
              <a:pathLst>
                <a:path w="621030" h="0">
                  <a:moveTo>
                    <a:pt x="0" y="0"/>
                  </a:moveTo>
                  <a:lnTo>
                    <a:pt x="62102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94690" y="2641600"/>
              <a:ext cx="621030" cy="10160"/>
            </a:xfrm>
            <a:custGeom>
              <a:avLst/>
              <a:gdLst/>
              <a:ahLst/>
              <a:cxnLst/>
              <a:rect l="l" t="t" r="r" b="b"/>
              <a:pathLst>
                <a:path w="621030" h="10160">
                  <a:moveTo>
                    <a:pt x="62102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21029" y="10160"/>
                  </a:lnTo>
                  <a:lnTo>
                    <a:pt x="62102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94690" y="2642870"/>
              <a:ext cx="0" cy="532130"/>
            </a:xfrm>
            <a:custGeom>
              <a:avLst/>
              <a:gdLst/>
              <a:ahLst/>
              <a:cxnLst/>
              <a:rect l="l" t="t" r="r" b="b"/>
              <a:pathLst>
                <a:path w="0" h="532130">
                  <a:moveTo>
                    <a:pt x="0" y="0"/>
                  </a:moveTo>
                  <a:lnTo>
                    <a:pt x="0" y="5321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94690" y="2642870"/>
              <a:ext cx="8890" cy="532130"/>
            </a:xfrm>
            <a:custGeom>
              <a:avLst/>
              <a:gdLst/>
              <a:ahLst/>
              <a:cxnLst/>
              <a:rect l="l" t="t" r="r" b="b"/>
              <a:pathLst>
                <a:path w="8890" h="532130">
                  <a:moveTo>
                    <a:pt x="8890" y="0"/>
                  </a:moveTo>
                  <a:lnTo>
                    <a:pt x="0" y="0"/>
                  </a:lnTo>
                  <a:lnTo>
                    <a:pt x="0" y="532129"/>
                  </a:lnTo>
                  <a:lnTo>
                    <a:pt x="8890" y="532129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03580" y="2904490"/>
              <a:ext cx="612140" cy="0"/>
            </a:xfrm>
            <a:custGeom>
              <a:avLst/>
              <a:gdLst/>
              <a:ahLst/>
              <a:cxnLst/>
              <a:rect l="l" t="t" r="r" b="b"/>
              <a:pathLst>
                <a:path w="612140" h="0">
                  <a:moveTo>
                    <a:pt x="0" y="0"/>
                  </a:moveTo>
                  <a:lnTo>
                    <a:pt x="6121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03580" y="2903220"/>
              <a:ext cx="610870" cy="10160"/>
            </a:xfrm>
            <a:custGeom>
              <a:avLst/>
              <a:gdLst/>
              <a:ahLst/>
              <a:cxnLst/>
              <a:rect l="l" t="t" r="r" b="b"/>
              <a:pathLst>
                <a:path w="610869" h="10160">
                  <a:moveTo>
                    <a:pt x="61087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10870" y="1016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03580" y="3166109"/>
              <a:ext cx="612140" cy="0"/>
            </a:xfrm>
            <a:custGeom>
              <a:avLst/>
              <a:gdLst/>
              <a:ahLst/>
              <a:cxnLst/>
              <a:rect l="l" t="t" r="r" b="b"/>
              <a:pathLst>
                <a:path w="612140" h="0">
                  <a:moveTo>
                    <a:pt x="0" y="0"/>
                  </a:moveTo>
                  <a:lnTo>
                    <a:pt x="6121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03580" y="3164840"/>
              <a:ext cx="610870" cy="10160"/>
            </a:xfrm>
            <a:custGeom>
              <a:avLst/>
              <a:gdLst/>
              <a:ahLst/>
              <a:cxnLst/>
              <a:rect l="l" t="t" r="r" b="b"/>
              <a:pathLst>
                <a:path w="610869" h="10160">
                  <a:moveTo>
                    <a:pt x="61087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10870" y="1016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305560" y="2651760"/>
              <a:ext cx="0" cy="523240"/>
            </a:xfrm>
            <a:custGeom>
              <a:avLst/>
              <a:gdLst/>
              <a:ahLst/>
              <a:cxnLst/>
              <a:rect l="l" t="t" r="r" b="b"/>
              <a:pathLst>
                <a:path w="0" h="523239">
                  <a:moveTo>
                    <a:pt x="0" y="0"/>
                  </a:moveTo>
                  <a:lnTo>
                    <a:pt x="0" y="5232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305560" y="2651760"/>
              <a:ext cx="8890" cy="523240"/>
            </a:xfrm>
            <a:custGeom>
              <a:avLst/>
              <a:gdLst/>
              <a:ahLst/>
              <a:cxnLst/>
              <a:rect l="l" t="t" r="r" b="b"/>
              <a:pathLst>
                <a:path w="8890" h="523239">
                  <a:moveTo>
                    <a:pt x="8890" y="0"/>
                  </a:moveTo>
                  <a:lnTo>
                    <a:pt x="0" y="0"/>
                  </a:lnTo>
                  <a:lnTo>
                    <a:pt x="0" y="523239"/>
                  </a:lnTo>
                  <a:lnTo>
                    <a:pt x="8890" y="523239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94690" y="2642869"/>
              <a:ext cx="619760" cy="532130"/>
            </a:xfrm>
            <a:custGeom>
              <a:avLst/>
              <a:gdLst/>
              <a:ahLst/>
              <a:cxnLst/>
              <a:rect l="l" t="t" r="r" b="b"/>
              <a:pathLst>
                <a:path w="619760" h="532130">
                  <a:moveTo>
                    <a:pt x="619760" y="0"/>
                  </a:moveTo>
                  <a:lnTo>
                    <a:pt x="10160" y="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532130"/>
                  </a:lnTo>
                  <a:lnTo>
                    <a:pt x="10160" y="532130"/>
                  </a:lnTo>
                  <a:lnTo>
                    <a:pt x="10160" y="10160"/>
                  </a:lnTo>
                  <a:lnTo>
                    <a:pt x="600710" y="10160"/>
                  </a:lnTo>
                  <a:lnTo>
                    <a:pt x="600710" y="532130"/>
                  </a:lnTo>
                  <a:lnTo>
                    <a:pt x="619760" y="532130"/>
                  </a:lnTo>
                  <a:lnTo>
                    <a:pt x="619760" y="10160"/>
                  </a:lnTo>
                  <a:lnTo>
                    <a:pt x="619760" y="8890"/>
                  </a:lnTo>
                  <a:lnTo>
                    <a:pt x="6197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03580" y="2904490"/>
              <a:ext cx="591820" cy="0"/>
            </a:xfrm>
            <a:custGeom>
              <a:avLst/>
              <a:gdLst/>
              <a:ahLst/>
              <a:cxnLst/>
              <a:rect l="l" t="t" r="r" b="b"/>
              <a:pathLst>
                <a:path w="591819" h="0">
                  <a:moveTo>
                    <a:pt x="0" y="0"/>
                  </a:moveTo>
                  <a:lnTo>
                    <a:pt x="591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03580" y="2903220"/>
              <a:ext cx="591820" cy="10160"/>
            </a:xfrm>
            <a:custGeom>
              <a:avLst/>
              <a:gdLst/>
              <a:ahLst/>
              <a:cxnLst/>
              <a:rect l="l" t="t" r="r" b="b"/>
              <a:pathLst>
                <a:path w="591819" h="10160">
                  <a:moveTo>
                    <a:pt x="59182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91820" y="10160"/>
                  </a:lnTo>
                  <a:lnTo>
                    <a:pt x="591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03580" y="3166109"/>
              <a:ext cx="591820" cy="0"/>
            </a:xfrm>
            <a:custGeom>
              <a:avLst/>
              <a:gdLst/>
              <a:ahLst/>
              <a:cxnLst/>
              <a:rect l="l" t="t" r="r" b="b"/>
              <a:pathLst>
                <a:path w="591819" h="0">
                  <a:moveTo>
                    <a:pt x="0" y="0"/>
                  </a:moveTo>
                  <a:lnTo>
                    <a:pt x="591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03580" y="3164840"/>
              <a:ext cx="591820" cy="10160"/>
            </a:xfrm>
            <a:custGeom>
              <a:avLst/>
              <a:gdLst/>
              <a:ahLst/>
              <a:cxnLst/>
              <a:rect l="l" t="t" r="r" b="b"/>
              <a:pathLst>
                <a:path w="591819" h="10160">
                  <a:moveTo>
                    <a:pt x="59182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91820" y="10160"/>
                  </a:lnTo>
                  <a:lnTo>
                    <a:pt x="591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704850" y="2640329"/>
            <a:ext cx="590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4850" y="2901950"/>
            <a:ext cx="590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Arial"/>
                <a:cs typeface="Arial"/>
              </a:rPr>
              <a:t>23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999614" y="1631314"/>
            <a:ext cx="591820" cy="508000"/>
            <a:chOff x="1999614" y="1631314"/>
            <a:chExt cx="591820" cy="508000"/>
          </a:xfrm>
        </p:grpSpPr>
        <p:sp>
          <p:nvSpPr>
            <p:cNvPr id="22" name="object 22"/>
            <p:cNvSpPr/>
            <p:nvPr/>
          </p:nvSpPr>
          <p:spPr>
            <a:xfrm>
              <a:off x="2000249" y="1631949"/>
              <a:ext cx="590550" cy="0"/>
            </a:xfrm>
            <a:custGeom>
              <a:avLst/>
              <a:gdLst/>
              <a:ahLst/>
              <a:cxnLst/>
              <a:rect l="l" t="t" r="r" b="b"/>
              <a:pathLst>
                <a:path w="590550" h="0">
                  <a:moveTo>
                    <a:pt x="0" y="0"/>
                  </a:moveTo>
                  <a:lnTo>
                    <a:pt x="5905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000249" y="1631949"/>
              <a:ext cx="590550" cy="8890"/>
            </a:xfrm>
            <a:custGeom>
              <a:avLst/>
              <a:gdLst/>
              <a:ahLst/>
              <a:cxnLst/>
              <a:rect l="l" t="t" r="r" b="b"/>
              <a:pathLst>
                <a:path w="590550" h="8889">
                  <a:moveTo>
                    <a:pt x="5905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90550" y="8889"/>
                  </a:lnTo>
                  <a:lnTo>
                    <a:pt x="5905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000249" y="1631949"/>
              <a:ext cx="0" cy="506730"/>
            </a:xfrm>
            <a:custGeom>
              <a:avLst/>
              <a:gdLst/>
              <a:ahLst/>
              <a:cxnLst/>
              <a:rect l="l" t="t" r="r" b="b"/>
              <a:pathLst>
                <a:path w="0" h="506730">
                  <a:moveTo>
                    <a:pt x="0" y="0"/>
                  </a:moveTo>
                  <a:lnTo>
                    <a:pt x="0" y="5067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00249" y="1633219"/>
              <a:ext cx="8890" cy="505459"/>
            </a:xfrm>
            <a:custGeom>
              <a:avLst/>
              <a:gdLst/>
              <a:ahLst/>
              <a:cxnLst/>
              <a:rect l="l" t="t" r="r" b="b"/>
              <a:pathLst>
                <a:path w="8889" h="505460">
                  <a:moveTo>
                    <a:pt x="8889" y="0"/>
                  </a:moveTo>
                  <a:lnTo>
                    <a:pt x="0" y="0"/>
                  </a:lnTo>
                  <a:lnTo>
                    <a:pt x="0" y="505460"/>
                  </a:lnTo>
                  <a:lnTo>
                    <a:pt x="8889" y="505460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009139" y="1880869"/>
              <a:ext cx="581660" cy="0"/>
            </a:xfrm>
            <a:custGeom>
              <a:avLst/>
              <a:gdLst/>
              <a:ahLst/>
              <a:cxnLst/>
              <a:rect l="l" t="t" r="r" b="b"/>
              <a:pathLst>
                <a:path w="581660" h="0">
                  <a:moveTo>
                    <a:pt x="0" y="0"/>
                  </a:moveTo>
                  <a:lnTo>
                    <a:pt x="5816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009139" y="1880869"/>
              <a:ext cx="581660" cy="8890"/>
            </a:xfrm>
            <a:custGeom>
              <a:avLst/>
              <a:gdLst/>
              <a:ahLst/>
              <a:cxnLst/>
              <a:rect l="l" t="t" r="r" b="b"/>
              <a:pathLst>
                <a:path w="581660" h="8889">
                  <a:moveTo>
                    <a:pt x="5816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81660" y="8889"/>
                  </a:lnTo>
                  <a:lnTo>
                    <a:pt x="581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009139" y="2128519"/>
              <a:ext cx="581660" cy="0"/>
            </a:xfrm>
            <a:custGeom>
              <a:avLst/>
              <a:gdLst/>
              <a:ahLst/>
              <a:cxnLst/>
              <a:rect l="l" t="t" r="r" b="b"/>
              <a:pathLst>
                <a:path w="581660" h="0">
                  <a:moveTo>
                    <a:pt x="0" y="0"/>
                  </a:moveTo>
                  <a:lnTo>
                    <a:pt x="5816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009139" y="2129789"/>
              <a:ext cx="581660" cy="8890"/>
            </a:xfrm>
            <a:custGeom>
              <a:avLst/>
              <a:gdLst/>
              <a:ahLst/>
              <a:cxnLst/>
              <a:rect l="l" t="t" r="r" b="b"/>
              <a:pathLst>
                <a:path w="581660" h="8889">
                  <a:moveTo>
                    <a:pt x="5816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81660" y="8889"/>
                  </a:lnTo>
                  <a:lnTo>
                    <a:pt x="581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580639" y="1640839"/>
              <a:ext cx="0" cy="497840"/>
            </a:xfrm>
            <a:custGeom>
              <a:avLst/>
              <a:gdLst/>
              <a:ahLst/>
              <a:cxnLst/>
              <a:rect l="l" t="t" r="r" b="b"/>
              <a:pathLst>
                <a:path w="0" h="497839">
                  <a:moveTo>
                    <a:pt x="0" y="0"/>
                  </a:moveTo>
                  <a:lnTo>
                    <a:pt x="0" y="4978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580639" y="1642109"/>
              <a:ext cx="8890" cy="496570"/>
            </a:xfrm>
            <a:custGeom>
              <a:avLst/>
              <a:gdLst/>
              <a:ahLst/>
              <a:cxnLst/>
              <a:rect l="l" t="t" r="r" b="b"/>
              <a:pathLst>
                <a:path w="8889" h="496569">
                  <a:moveTo>
                    <a:pt x="8889" y="0"/>
                  </a:moveTo>
                  <a:lnTo>
                    <a:pt x="0" y="0"/>
                  </a:lnTo>
                  <a:lnTo>
                    <a:pt x="0" y="496570"/>
                  </a:lnTo>
                  <a:lnTo>
                    <a:pt x="8889" y="496570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000250" y="1631949"/>
              <a:ext cx="590550" cy="506730"/>
            </a:xfrm>
            <a:custGeom>
              <a:avLst/>
              <a:gdLst/>
              <a:ahLst/>
              <a:cxnLst/>
              <a:rect l="l" t="t" r="r" b="b"/>
              <a:pathLst>
                <a:path w="590550" h="506730">
                  <a:moveTo>
                    <a:pt x="590550" y="0"/>
                  </a:moveTo>
                  <a:lnTo>
                    <a:pt x="8890" y="0"/>
                  </a:lnTo>
                  <a:lnTo>
                    <a:pt x="0" y="0"/>
                  </a:lnTo>
                  <a:lnTo>
                    <a:pt x="0" y="505460"/>
                  </a:lnTo>
                  <a:lnTo>
                    <a:pt x="8890" y="505460"/>
                  </a:lnTo>
                  <a:lnTo>
                    <a:pt x="8890" y="10160"/>
                  </a:lnTo>
                  <a:lnTo>
                    <a:pt x="571500" y="10160"/>
                  </a:lnTo>
                  <a:lnTo>
                    <a:pt x="571500" y="506730"/>
                  </a:lnTo>
                  <a:lnTo>
                    <a:pt x="589280" y="506730"/>
                  </a:lnTo>
                  <a:lnTo>
                    <a:pt x="589280" y="10160"/>
                  </a:lnTo>
                  <a:lnTo>
                    <a:pt x="590550" y="10160"/>
                  </a:lnTo>
                  <a:lnTo>
                    <a:pt x="5905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009139" y="1880869"/>
              <a:ext cx="562610" cy="0"/>
            </a:xfrm>
            <a:custGeom>
              <a:avLst/>
              <a:gdLst/>
              <a:ahLst/>
              <a:cxnLst/>
              <a:rect l="l" t="t" r="r" b="b"/>
              <a:pathLst>
                <a:path w="562610" h="0">
                  <a:moveTo>
                    <a:pt x="0" y="0"/>
                  </a:moveTo>
                  <a:lnTo>
                    <a:pt x="5626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009139" y="1880869"/>
              <a:ext cx="562610" cy="8890"/>
            </a:xfrm>
            <a:custGeom>
              <a:avLst/>
              <a:gdLst/>
              <a:ahLst/>
              <a:cxnLst/>
              <a:rect l="l" t="t" r="r" b="b"/>
              <a:pathLst>
                <a:path w="562610" h="8889">
                  <a:moveTo>
                    <a:pt x="5626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62610" y="8889"/>
                  </a:lnTo>
                  <a:lnTo>
                    <a:pt x="562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009139" y="2128519"/>
              <a:ext cx="562610" cy="0"/>
            </a:xfrm>
            <a:custGeom>
              <a:avLst/>
              <a:gdLst/>
              <a:ahLst/>
              <a:cxnLst/>
              <a:rect l="l" t="t" r="r" b="b"/>
              <a:pathLst>
                <a:path w="562610" h="0">
                  <a:moveTo>
                    <a:pt x="0" y="0"/>
                  </a:moveTo>
                  <a:lnTo>
                    <a:pt x="5626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009139" y="2129789"/>
              <a:ext cx="562610" cy="8890"/>
            </a:xfrm>
            <a:custGeom>
              <a:avLst/>
              <a:gdLst/>
              <a:ahLst/>
              <a:cxnLst/>
              <a:rect l="l" t="t" r="r" b="b"/>
              <a:pathLst>
                <a:path w="562610" h="8889">
                  <a:moveTo>
                    <a:pt x="5626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62610" y="8889"/>
                  </a:lnTo>
                  <a:lnTo>
                    <a:pt x="562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2009139" y="1612137"/>
            <a:ext cx="562610" cy="52324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80975">
              <a:lnSpc>
                <a:spcPct val="100000"/>
              </a:lnSpc>
              <a:spcBef>
                <a:spcPts val="254"/>
              </a:spcBef>
            </a:pPr>
            <a:r>
              <a:rPr dirty="0" sz="1500" spc="10">
                <a:latin typeface="Arial"/>
                <a:cs typeface="Arial"/>
              </a:rPr>
              <a:t>18</a:t>
            </a:r>
            <a:endParaRPr sz="1500">
              <a:latin typeface="Arial"/>
              <a:cs typeface="Arial"/>
            </a:endParaRPr>
          </a:p>
          <a:p>
            <a:pPr marL="180975">
              <a:lnSpc>
                <a:spcPct val="100000"/>
              </a:lnSpc>
              <a:spcBef>
                <a:spcPts val="160"/>
              </a:spcBef>
            </a:pPr>
            <a:r>
              <a:rPr dirty="0" sz="1500" spc="10">
                <a:latin typeface="Arial"/>
                <a:cs typeface="Arial"/>
              </a:rPr>
              <a:t>19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978025" y="2804795"/>
            <a:ext cx="646430" cy="758190"/>
            <a:chOff x="1978025" y="2804795"/>
            <a:chExt cx="646430" cy="758190"/>
          </a:xfrm>
        </p:grpSpPr>
        <p:sp>
          <p:nvSpPr>
            <p:cNvPr id="39" name="object 39"/>
            <p:cNvSpPr/>
            <p:nvPr/>
          </p:nvSpPr>
          <p:spPr>
            <a:xfrm>
              <a:off x="1978660" y="280543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5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978660" y="280543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978660" y="280543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20">
                  <a:moveTo>
                    <a:pt x="0" y="0"/>
                  </a:moveTo>
                  <a:lnTo>
                    <a:pt x="0" y="75692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978660" y="280543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60" h="756920">
                  <a:moveTo>
                    <a:pt x="10160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60" y="7569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988820" y="305181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988820" y="305181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988820" y="329692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988820" y="329819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988820" y="355219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988820" y="355346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613659" y="281432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613659" y="281559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978660" y="2805442"/>
              <a:ext cx="645160" cy="756920"/>
            </a:xfrm>
            <a:custGeom>
              <a:avLst/>
              <a:gdLst/>
              <a:ahLst/>
              <a:cxnLst/>
              <a:rect l="l" t="t" r="r" b="b"/>
              <a:pathLst>
                <a:path w="645160" h="756920">
                  <a:moveTo>
                    <a:pt x="645160" y="10147"/>
                  </a:moveTo>
                  <a:lnTo>
                    <a:pt x="624840" y="10147"/>
                  </a:lnTo>
                  <a:lnTo>
                    <a:pt x="624840" y="756907"/>
                  </a:lnTo>
                  <a:lnTo>
                    <a:pt x="645160" y="756907"/>
                  </a:lnTo>
                  <a:lnTo>
                    <a:pt x="645160" y="10147"/>
                  </a:lnTo>
                  <a:close/>
                </a:path>
                <a:path w="645160" h="756920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756907"/>
                  </a:lnTo>
                  <a:lnTo>
                    <a:pt x="10160" y="756907"/>
                  </a:lnTo>
                  <a:lnTo>
                    <a:pt x="10160" y="8877"/>
                  </a:lnTo>
                  <a:lnTo>
                    <a:pt x="645160" y="8877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988820" y="305181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988820" y="3051810"/>
              <a:ext cx="614680" cy="8890"/>
            </a:xfrm>
            <a:custGeom>
              <a:avLst/>
              <a:gdLst/>
              <a:ahLst/>
              <a:cxnLst/>
              <a:rect l="l" t="t" r="r" b="b"/>
              <a:pathLst>
                <a:path w="614680" h="8889">
                  <a:moveTo>
                    <a:pt x="61468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4680" y="8889"/>
                  </a:lnTo>
                  <a:lnTo>
                    <a:pt x="614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988820" y="329692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988820" y="3298189"/>
              <a:ext cx="635000" cy="264160"/>
            </a:xfrm>
            <a:custGeom>
              <a:avLst/>
              <a:gdLst/>
              <a:ahLst/>
              <a:cxnLst/>
              <a:rect l="l" t="t" r="r" b="b"/>
              <a:pathLst>
                <a:path w="635000" h="264160">
                  <a:moveTo>
                    <a:pt x="61468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14680" y="8890"/>
                  </a:lnTo>
                  <a:lnTo>
                    <a:pt x="614680" y="0"/>
                  </a:lnTo>
                  <a:close/>
                </a:path>
                <a:path w="635000" h="264160">
                  <a:moveTo>
                    <a:pt x="635000" y="246392"/>
                  </a:moveTo>
                  <a:lnTo>
                    <a:pt x="0" y="246392"/>
                  </a:lnTo>
                  <a:lnTo>
                    <a:pt x="0" y="264160"/>
                  </a:lnTo>
                  <a:lnTo>
                    <a:pt x="635000" y="264160"/>
                  </a:lnTo>
                  <a:lnTo>
                    <a:pt x="635000" y="2463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1988820" y="2801620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88820" y="3048000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988820" y="3294379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978025" y="4021454"/>
            <a:ext cx="646430" cy="759460"/>
            <a:chOff x="1978025" y="4021454"/>
            <a:chExt cx="646430" cy="759460"/>
          </a:xfrm>
        </p:grpSpPr>
        <p:sp>
          <p:nvSpPr>
            <p:cNvPr id="60" name="object 60"/>
            <p:cNvSpPr/>
            <p:nvPr/>
          </p:nvSpPr>
          <p:spPr>
            <a:xfrm>
              <a:off x="1978660" y="402208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5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978660" y="402208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978660" y="4022089"/>
              <a:ext cx="0" cy="758190"/>
            </a:xfrm>
            <a:custGeom>
              <a:avLst/>
              <a:gdLst/>
              <a:ahLst/>
              <a:cxnLst/>
              <a:rect l="l" t="t" r="r" b="b"/>
              <a:pathLst>
                <a:path w="0" h="758189">
                  <a:moveTo>
                    <a:pt x="0" y="0"/>
                  </a:moveTo>
                  <a:lnTo>
                    <a:pt x="0" y="75819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978660" y="4022089"/>
              <a:ext cx="10160" cy="758190"/>
            </a:xfrm>
            <a:custGeom>
              <a:avLst/>
              <a:gdLst/>
              <a:ahLst/>
              <a:cxnLst/>
              <a:rect l="l" t="t" r="r" b="b"/>
              <a:pathLst>
                <a:path w="10160" h="758189">
                  <a:moveTo>
                    <a:pt x="10160" y="0"/>
                  </a:moveTo>
                  <a:lnTo>
                    <a:pt x="0" y="0"/>
                  </a:lnTo>
                  <a:lnTo>
                    <a:pt x="0" y="758190"/>
                  </a:lnTo>
                  <a:lnTo>
                    <a:pt x="10160" y="75819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988820" y="4268469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988820" y="4268469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1988820" y="4514849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988820" y="4514849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988820" y="4770119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1988820" y="4771389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613659" y="4030979"/>
              <a:ext cx="0" cy="749300"/>
            </a:xfrm>
            <a:custGeom>
              <a:avLst/>
              <a:gdLst/>
              <a:ahLst/>
              <a:cxnLst/>
              <a:rect l="l" t="t" r="r" b="b"/>
              <a:pathLst>
                <a:path w="0" h="749300">
                  <a:moveTo>
                    <a:pt x="0" y="0"/>
                  </a:moveTo>
                  <a:lnTo>
                    <a:pt x="0" y="7493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613659" y="4032249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30"/>
                  </a:lnTo>
                  <a:lnTo>
                    <a:pt x="10160" y="74803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978660" y="4022089"/>
              <a:ext cx="645160" cy="758190"/>
            </a:xfrm>
            <a:custGeom>
              <a:avLst/>
              <a:gdLst/>
              <a:ahLst/>
              <a:cxnLst/>
              <a:rect l="l" t="t" r="r" b="b"/>
              <a:pathLst>
                <a:path w="645160" h="758189">
                  <a:moveTo>
                    <a:pt x="645160" y="10160"/>
                  </a:moveTo>
                  <a:lnTo>
                    <a:pt x="624840" y="10160"/>
                  </a:lnTo>
                  <a:lnTo>
                    <a:pt x="624840" y="758190"/>
                  </a:lnTo>
                  <a:lnTo>
                    <a:pt x="645160" y="758190"/>
                  </a:lnTo>
                  <a:lnTo>
                    <a:pt x="645160" y="10160"/>
                  </a:lnTo>
                  <a:close/>
                </a:path>
                <a:path w="645160" h="758189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758190"/>
                  </a:lnTo>
                  <a:lnTo>
                    <a:pt x="10160" y="758190"/>
                  </a:lnTo>
                  <a:lnTo>
                    <a:pt x="10160" y="8890"/>
                  </a:lnTo>
                  <a:lnTo>
                    <a:pt x="645160" y="8890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988820" y="4268469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988820" y="4268469"/>
              <a:ext cx="614680" cy="8890"/>
            </a:xfrm>
            <a:custGeom>
              <a:avLst/>
              <a:gdLst/>
              <a:ahLst/>
              <a:cxnLst/>
              <a:rect l="l" t="t" r="r" b="b"/>
              <a:pathLst>
                <a:path w="614680" h="8889">
                  <a:moveTo>
                    <a:pt x="61468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4680" y="8889"/>
                  </a:lnTo>
                  <a:lnTo>
                    <a:pt x="614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988820" y="4514849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1988820" y="4514849"/>
              <a:ext cx="635000" cy="265430"/>
            </a:xfrm>
            <a:custGeom>
              <a:avLst/>
              <a:gdLst/>
              <a:ahLst/>
              <a:cxnLst/>
              <a:rect l="l" t="t" r="r" b="b"/>
              <a:pathLst>
                <a:path w="635000" h="265429">
                  <a:moveTo>
                    <a:pt x="61468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14680" y="8890"/>
                  </a:lnTo>
                  <a:lnTo>
                    <a:pt x="614680" y="0"/>
                  </a:lnTo>
                  <a:close/>
                </a:path>
                <a:path w="635000" h="265429">
                  <a:moveTo>
                    <a:pt x="635000" y="247650"/>
                  </a:moveTo>
                  <a:lnTo>
                    <a:pt x="0" y="247650"/>
                  </a:lnTo>
                  <a:lnTo>
                    <a:pt x="0" y="265430"/>
                  </a:lnTo>
                  <a:lnTo>
                    <a:pt x="635000" y="265430"/>
                  </a:lnTo>
                  <a:lnTo>
                    <a:pt x="635000" y="247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/>
          <p:cNvSpPr txBox="1"/>
          <p:nvPr/>
        </p:nvSpPr>
        <p:spPr>
          <a:xfrm>
            <a:off x="1988820" y="4019550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23</a:t>
            </a:r>
            <a:endParaRPr sz="15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988820" y="4265929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25</a:t>
            </a:r>
            <a:endParaRPr sz="15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988820" y="4512309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26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219200" y="1954529"/>
            <a:ext cx="3122930" cy="2183130"/>
            <a:chOff x="1219200" y="1954529"/>
            <a:chExt cx="3122930" cy="2183130"/>
          </a:xfrm>
        </p:grpSpPr>
        <p:sp>
          <p:nvSpPr>
            <p:cNvPr id="81" name="object 81"/>
            <p:cNvSpPr/>
            <p:nvPr/>
          </p:nvSpPr>
          <p:spPr>
            <a:xfrm>
              <a:off x="1219200" y="1954529"/>
              <a:ext cx="772160" cy="2183130"/>
            </a:xfrm>
            <a:custGeom>
              <a:avLst/>
              <a:gdLst/>
              <a:ahLst/>
              <a:cxnLst/>
              <a:rect l="l" t="t" r="r" b="b"/>
              <a:pathLst>
                <a:path w="772160" h="2183129">
                  <a:moveTo>
                    <a:pt x="753110" y="1002030"/>
                  </a:moveTo>
                  <a:lnTo>
                    <a:pt x="683260" y="951230"/>
                  </a:lnTo>
                  <a:lnTo>
                    <a:pt x="678980" y="976884"/>
                  </a:lnTo>
                  <a:lnTo>
                    <a:pt x="30480" y="873760"/>
                  </a:lnTo>
                  <a:lnTo>
                    <a:pt x="26670" y="899160"/>
                  </a:lnTo>
                  <a:lnTo>
                    <a:pt x="674751" y="1002220"/>
                  </a:lnTo>
                  <a:lnTo>
                    <a:pt x="670560" y="1027430"/>
                  </a:lnTo>
                  <a:lnTo>
                    <a:pt x="753110" y="1002030"/>
                  </a:lnTo>
                  <a:close/>
                </a:path>
                <a:path w="772160" h="2183129">
                  <a:moveTo>
                    <a:pt x="762000" y="2183130"/>
                  </a:moveTo>
                  <a:lnTo>
                    <a:pt x="753110" y="2096770"/>
                  </a:lnTo>
                  <a:lnTo>
                    <a:pt x="732129" y="2110346"/>
                  </a:lnTo>
                  <a:lnTo>
                    <a:pt x="39370" y="1013460"/>
                  </a:lnTo>
                  <a:lnTo>
                    <a:pt x="17780" y="1027430"/>
                  </a:lnTo>
                  <a:lnTo>
                    <a:pt x="710539" y="2124316"/>
                  </a:lnTo>
                  <a:lnTo>
                    <a:pt x="688340" y="2138680"/>
                  </a:lnTo>
                  <a:lnTo>
                    <a:pt x="762000" y="2183130"/>
                  </a:lnTo>
                  <a:close/>
                </a:path>
                <a:path w="772160" h="2183129">
                  <a:moveTo>
                    <a:pt x="772160" y="0"/>
                  </a:moveTo>
                  <a:lnTo>
                    <a:pt x="689610" y="26670"/>
                  </a:lnTo>
                  <a:lnTo>
                    <a:pt x="708037" y="45110"/>
                  </a:lnTo>
                  <a:lnTo>
                    <a:pt x="0" y="755650"/>
                  </a:lnTo>
                  <a:lnTo>
                    <a:pt x="19050" y="773430"/>
                  </a:lnTo>
                  <a:lnTo>
                    <a:pt x="726452" y="63525"/>
                  </a:lnTo>
                  <a:lnTo>
                    <a:pt x="744220" y="81280"/>
                  </a:lnTo>
                  <a:lnTo>
                    <a:pt x="772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3695700" y="232409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3695700" y="232409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3695700" y="2324099"/>
              <a:ext cx="0" cy="1014730"/>
            </a:xfrm>
            <a:custGeom>
              <a:avLst/>
              <a:gdLst/>
              <a:ahLst/>
              <a:cxnLst/>
              <a:rect l="l" t="t" r="r" b="b"/>
              <a:pathLst>
                <a:path w="0" h="1014729">
                  <a:moveTo>
                    <a:pt x="0" y="0"/>
                  </a:moveTo>
                  <a:lnTo>
                    <a:pt x="0" y="10147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3695700" y="2324099"/>
              <a:ext cx="10160" cy="1014730"/>
            </a:xfrm>
            <a:custGeom>
              <a:avLst/>
              <a:gdLst/>
              <a:ahLst/>
              <a:cxnLst/>
              <a:rect l="l" t="t" r="r" b="b"/>
              <a:pathLst>
                <a:path w="10160" h="1014729">
                  <a:moveTo>
                    <a:pt x="10160" y="0"/>
                  </a:moveTo>
                  <a:lnTo>
                    <a:pt x="0" y="0"/>
                  </a:lnTo>
                  <a:lnTo>
                    <a:pt x="0" y="1014729"/>
                  </a:lnTo>
                  <a:lnTo>
                    <a:pt x="10160" y="10147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3695700" y="257047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3695700" y="257047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3695700" y="281812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3695700" y="281812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3695700" y="307339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3695700" y="307339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3695700" y="332866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3695700" y="332993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3695700" y="2332989"/>
              <a:ext cx="0" cy="1005840"/>
            </a:xfrm>
            <a:custGeom>
              <a:avLst/>
              <a:gdLst/>
              <a:ahLst/>
              <a:cxnLst/>
              <a:rect l="l" t="t" r="r" b="b"/>
              <a:pathLst>
                <a:path w="0" h="1005839">
                  <a:moveTo>
                    <a:pt x="0" y="0"/>
                  </a:moveTo>
                  <a:lnTo>
                    <a:pt x="0" y="10058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3695700" y="2334259"/>
              <a:ext cx="10160" cy="1004569"/>
            </a:xfrm>
            <a:custGeom>
              <a:avLst/>
              <a:gdLst/>
              <a:ahLst/>
              <a:cxnLst/>
              <a:rect l="l" t="t" r="r" b="b"/>
              <a:pathLst>
                <a:path w="10160" h="1004570">
                  <a:moveTo>
                    <a:pt x="10160" y="0"/>
                  </a:moveTo>
                  <a:lnTo>
                    <a:pt x="0" y="0"/>
                  </a:lnTo>
                  <a:lnTo>
                    <a:pt x="0" y="1004570"/>
                  </a:lnTo>
                  <a:lnTo>
                    <a:pt x="10160" y="100457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4330700" y="2332989"/>
              <a:ext cx="0" cy="1005840"/>
            </a:xfrm>
            <a:custGeom>
              <a:avLst/>
              <a:gdLst/>
              <a:ahLst/>
              <a:cxnLst/>
              <a:rect l="l" t="t" r="r" b="b"/>
              <a:pathLst>
                <a:path w="0" h="1005839">
                  <a:moveTo>
                    <a:pt x="0" y="0"/>
                  </a:moveTo>
                  <a:lnTo>
                    <a:pt x="0" y="10058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4330700" y="2334259"/>
              <a:ext cx="10160" cy="1004569"/>
            </a:xfrm>
            <a:custGeom>
              <a:avLst/>
              <a:gdLst/>
              <a:ahLst/>
              <a:cxnLst/>
              <a:rect l="l" t="t" r="r" b="b"/>
              <a:pathLst>
                <a:path w="10160" h="1004570">
                  <a:moveTo>
                    <a:pt x="10160" y="0"/>
                  </a:moveTo>
                  <a:lnTo>
                    <a:pt x="0" y="0"/>
                  </a:lnTo>
                  <a:lnTo>
                    <a:pt x="0" y="1004570"/>
                  </a:lnTo>
                  <a:lnTo>
                    <a:pt x="10160" y="100457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3695700" y="2324099"/>
              <a:ext cx="646430" cy="1014730"/>
            </a:xfrm>
            <a:custGeom>
              <a:avLst/>
              <a:gdLst/>
              <a:ahLst/>
              <a:cxnLst/>
              <a:rect l="l" t="t" r="r" b="b"/>
              <a:pathLst>
                <a:path w="646429" h="1014729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1014730"/>
                  </a:lnTo>
                  <a:lnTo>
                    <a:pt x="10160" y="1014730"/>
                  </a:lnTo>
                  <a:lnTo>
                    <a:pt x="10160" y="8890"/>
                  </a:lnTo>
                  <a:lnTo>
                    <a:pt x="645160" y="8890"/>
                  </a:lnTo>
                  <a:lnTo>
                    <a:pt x="645160" y="0"/>
                  </a:lnTo>
                  <a:close/>
                </a:path>
                <a:path w="646429" h="1014729">
                  <a:moveTo>
                    <a:pt x="646430" y="10160"/>
                  </a:moveTo>
                  <a:lnTo>
                    <a:pt x="626110" y="10160"/>
                  </a:lnTo>
                  <a:lnTo>
                    <a:pt x="626110" y="1014730"/>
                  </a:lnTo>
                  <a:lnTo>
                    <a:pt x="646430" y="1014730"/>
                  </a:lnTo>
                  <a:lnTo>
                    <a:pt x="646430" y="1016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3705860" y="2570479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3705860" y="2570479"/>
              <a:ext cx="615950" cy="8890"/>
            </a:xfrm>
            <a:custGeom>
              <a:avLst/>
              <a:gdLst/>
              <a:ahLst/>
              <a:cxnLst/>
              <a:rect l="l" t="t" r="r" b="b"/>
              <a:pathLst>
                <a:path w="615950" h="8889">
                  <a:moveTo>
                    <a:pt x="6159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5950" y="8889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3705860" y="2818129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3705860" y="2818129"/>
              <a:ext cx="615950" cy="8890"/>
            </a:xfrm>
            <a:custGeom>
              <a:avLst/>
              <a:gdLst/>
              <a:ahLst/>
              <a:cxnLst/>
              <a:rect l="l" t="t" r="r" b="b"/>
              <a:pathLst>
                <a:path w="615950" h="8889">
                  <a:moveTo>
                    <a:pt x="6159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5950" y="8889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3705860" y="3073399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3705860" y="3073399"/>
              <a:ext cx="635000" cy="265430"/>
            </a:xfrm>
            <a:custGeom>
              <a:avLst/>
              <a:gdLst/>
              <a:ahLst/>
              <a:cxnLst/>
              <a:rect l="l" t="t" r="r" b="b"/>
              <a:pathLst>
                <a:path w="635000" h="265429">
                  <a:moveTo>
                    <a:pt x="61595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15950" y="8890"/>
                  </a:lnTo>
                  <a:lnTo>
                    <a:pt x="615950" y="0"/>
                  </a:lnTo>
                  <a:close/>
                </a:path>
                <a:path w="635000" h="265429">
                  <a:moveTo>
                    <a:pt x="635000" y="247650"/>
                  </a:moveTo>
                  <a:lnTo>
                    <a:pt x="0" y="247650"/>
                  </a:lnTo>
                  <a:lnTo>
                    <a:pt x="0" y="265430"/>
                  </a:lnTo>
                  <a:lnTo>
                    <a:pt x="635000" y="265430"/>
                  </a:lnTo>
                  <a:lnTo>
                    <a:pt x="635000" y="24765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5" name="object 105"/>
          <p:cNvSpPr txBox="1"/>
          <p:nvPr/>
        </p:nvSpPr>
        <p:spPr>
          <a:xfrm>
            <a:off x="3705859" y="2321559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65">
                <a:solidFill>
                  <a:srgbClr val="00007F"/>
                </a:solidFill>
                <a:latin typeface="Arial"/>
                <a:cs typeface="Arial"/>
              </a:rPr>
              <a:t>r4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705859" y="2567939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r18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705859" y="2814320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r34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705859" y="3070859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r35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3688715" y="3641725"/>
            <a:ext cx="647065" cy="1016000"/>
            <a:chOff x="3688715" y="3641725"/>
            <a:chExt cx="647065" cy="1016000"/>
          </a:xfrm>
        </p:grpSpPr>
        <p:sp>
          <p:nvSpPr>
            <p:cNvPr id="110" name="object 110"/>
            <p:cNvSpPr/>
            <p:nvPr/>
          </p:nvSpPr>
          <p:spPr>
            <a:xfrm>
              <a:off x="3689350" y="364236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/>
            <p:cNvSpPr/>
            <p:nvPr/>
          </p:nvSpPr>
          <p:spPr>
            <a:xfrm>
              <a:off x="3689350" y="364236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3689350" y="3642360"/>
              <a:ext cx="0" cy="1014730"/>
            </a:xfrm>
            <a:custGeom>
              <a:avLst/>
              <a:gdLst/>
              <a:ahLst/>
              <a:cxnLst/>
              <a:rect l="l" t="t" r="r" b="b"/>
              <a:pathLst>
                <a:path w="0" h="1014729">
                  <a:moveTo>
                    <a:pt x="0" y="0"/>
                  </a:moveTo>
                  <a:lnTo>
                    <a:pt x="0" y="10147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3689350" y="3642360"/>
              <a:ext cx="10160" cy="1014730"/>
            </a:xfrm>
            <a:custGeom>
              <a:avLst/>
              <a:gdLst/>
              <a:ahLst/>
              <a:cxnLst/>
              <a:rect l="l" t="t" r="r" b="b"/>
              <a:pathLst>
                <a:path w="10160" h="1014729">
                  <a:moveTo>
                    <a:pt x="10160" y="0"/>
                  </a:moveTo>
                  <a:lnTo>
                    <a:pt x="0" y="0"/>
                  </a:lnTo>
                  <a:lnTo>
                    <a:pt x="0" y="1014730"/>
                  </a:lnTo>
                  <a:lnTo>
                    <a:pt x="10160" y="101473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3689350" y="388874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3689350" y="388874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59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3689350" y="413639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3689350" y="413639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59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3689350" y="4391659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3689350" y="4391659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59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3689350" y="464693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3689350" y="464820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59" y="8889"/>
                  </a:lnTo>
                  <a:lnTo>
                    <a:pt x="64515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3689350" y="3651250"/>
              <a:ext cx="0" cy="1005840"/>
            </a:xfrm>
            <a:custGeom>
              <a:avLst/>
              <a:gdLst/>
              <a:ahLst/>
              <a:cxnLst/>
              <a:rect l="l" t="t" r="r" b="b"/>
              <a:pathLst>
                <a:path w="0" h="1005839">
                  <a:moveTo>
                    <a:pt x="0" y="0"/>
                  </a:moveTo>
                  <a:lnTo>
                    <a:pt x="0" y="10058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3689350" y="3652520"/>
              <a:ext cx="10160" cy="1004569"/>
            </a:xfrm>
            <a:custGeom>
              <a:avLst/>
              <a:gdLst/>
              <a:ahLst/>
              <a:cxnLst/>
              <a:rect l="l" t="t" r="r" b="b"/>
              <a:pathLst>
                <a:path w="10160" h="1004570">
                  <a:moveTo>
                    <a:pt x="10160" y="0"/>
                  </a:moveTo>
                  <a:lnTo>
                    <a:pt x="0" y="0"/>
                  </a:lnTo>
                  <a:lnTo>
                    <a:pt x="0" y="1004569"/>
                  </a:lnTo>
                  <a:lnTo>
                    <a:pt x="10160" y="100456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4324350" y="3651250"/>
              <a:ext cx="0" cy="1005840"/>
            </a:xfrm>
            <a:custGeom>
              <a:avLst/>
              <a:gdLst/>
              <a:ahLst/>
              <a:cxnLst/>
              <a:rect l="l" t="t" r="r" b="b"/>
              <a:pathLst>
                <a:path w="0" h="1005839">
                  <a:moveTo>
                    <a:pt x="0" y="0"/>
                  </a:moveTo>
                  <a:lnTo>
                    <a:pt x="0" y="100583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4324350" y="3652520"/>
              <a:ext cx="10160" cy="1004569"/>
            </a:xfrm>
            <a:custGeom>
              <a:avLst/>
              <a:gdLst/>
              <a:ahLst/>
              <a:cxnLst/>
              <a:rect l="l" t="t" r="r" b="b"/>
              <a:pathLst>
                <a:path w="10160" h="1004570">
                  <a:moveTo>
                    <a:pt x="10160" y="0"/>
                  </a:moveTo>
                  <a:lnTo>
                    <a:pt x="0" y="0"/>
                  </a:lnTo>
                  <a:lnTo>
                    <a:pt x="0" y="1004569"/>
                  </a:lnTo>
                  <a:lnTo>
                    <a:pt x="10160" y="100456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3689350" y="3642359"/>
              <a:ext cx="646430" cy="1014730"/>
            </a:xfrm>
            <a:custGeom>
              <a:avLst/>
              <a:gdLst/>
              <a:ahLst/>
              <a:cxnLst/>
              <a:rect l="l" t="t" r="r" b="b"/>
              <a:pathLst>
                <a:path w="646429" h="1014729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1014730"/>
                  </a:lnTo>
                  <a:lnTo>
                    <a:pt x="10160" y="1014730"/>
                  </a:lnTo>
                  <a:lnTo>
                    <a:pt x="10160" y="8890"/>
                  </a:lnTo>
                  <a:lnTo>
                    <a:pt x="645160" y="8890"/>
                  </a:lnTo>
                  <a:lnTo>
                    <a:pt x="645160" y="0"/>
                  </a:lnTo>
                  <a:close/>
                </a:path>
                <a:path w="646429" h="1014729">
                  <a:moveTo>
                    <a:pt x="646430" y="10160"/>
                  </a:moveTo>
                  <a:lnTo>
                    <a:pt x="626110" y="10160"/>
                  </a:lnTo>
                  <a:lnTo>
                    <a:pt x="626110" y="1014730"/>
                  </a:lnTo>
                  <a:lnTo>
                    <a:pt x="646430" y="1014730"/>
                  </a:lnTo>
                  <a:lnTo>
                    <a:pt x="646430" y="1016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3699510" y="3888740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3699510" y="3888740"/>
              <a:ext cx="615950" cy="8890"/>
            </a:xfrm>
            <a:custGeom>
              <a:avLst/>
              <a:gdLst/>
              <a:ahLst/>
              <a:cxnLst/>
              <a:rect l="l" t="t" r="r" b="b"/>
              <a:pathLst>
                <a:path w="615950" h="8889">
                  <a:moveTo>
                    <a:pt x="6159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5950" y="8889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3699510" y="4136390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3699510" y="4136390"/>
              <a:ext cx="615950" cy="8890"/>
            </a:xfrm>
            <a:custGeom>
              <a:avLst/>
              <a:gdLst/>
              <a:ahLst/>
              <a:cxnLst/>
              <a:rect l="l" t="t" r="r" b="b"/>
              <a:pathLst>
                <a:path w="615950" h="8889">
                  <a:moveTo>
                    <a:pt x="6159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5950" y="8889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3699510" y="4391659"/>
              <a:ext cx="615950" cy="0"/>
            </a:xfrm>
            <a:custGeom>
              <a:avLst/>
              <a:gdLst/>
              <a:ahLst/>
              <a:cxnLst/>
              <a:rect l="l" t="t" r="r" b="b"/>
              <a:pathLst>
                <a:path w="615950" h="0">
                  <a:moveTo>
                    <a:pt x="0" y="0"/>
                  </a:moveTo>
                  <a:lnTo>
                    <a:pt x="615950" y="0"/>
                  </a:lnTo>
                </a:path>
              </a:pathLst>
            </a:custGeom>
            <a:ln w="3175">
              <a:solidFill>
                <a:srgbClr val="00007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3699510" y="4391659"/>
              <a:ext cx="635000" cy="265430"/>
            </a:xfrm>
            <a:custGeom>
              <a:avLst/>
              <a:gdLst/>
              <a:ahLst/>
              <a:cxnLst/>
              <a:rect l="l" t="t" r="r" b="b"/>
              <a:pathLst>
                <a:path w="635000" h="265429">
                  <a:moveTo>
                    <a:pt x="61595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15950" y="8890"/>
                  </a:lnTo>
                  <a:lnTo>
                    <a:pt x="615950" y="0"/>
                  </a:lnTo>
                  <a:close/>
                </a:path>
                <a:path w="635000" h="265429">
                  <a:moveTo>
                    <a:pt x="635000" y="247650"/>
                  </a:moveTo>
                  <a:lnTo>
                    <a:pt x="0" y="247650"/>
                  </a:lnTo>
                  <a:lnTo>
                    <a:pt x="0" y="265430"/>
                  </a:lnTo>
                  <a:lnTo>
                    <a:pt x="635000" y="265430"/>
                  </a:lnTo>
                  <a:lnTo>
                    <a:pt x="635000" y="24765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3" name="object 133"/>
          <p:cNvSpPr txBox="1"/>
          <p:nvPr/>
        </p:nvSpPr>
        <p:spPr>
          <a:xfrm>
            <a:off x="3699509" y="3639820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65">
                <a:solidFill>
                  <a:srgbClr val="00007F"/>
                </a:solidFill>
                <a:latin typeface="Arial"/>
                <a:cs typeface="Arial"/>
              </a:rPr>
              <a:t>r5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699509" y="3886200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r19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699509" y="4132579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r37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699509" y="4389120"/>
            <a:ext cx="61595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110"/>
              </a:spcBef>
            </a:pPr>
            <a:r>
              <a:rPr dirty="0" sz="1500" spc="75">
                <a:solidFill>
                  <a:srgbClr val="00007F"/>
                </a:solidFill>
                <a:latin typeface="Arial"/>
                <a:cs typeface="Arial"/>
              </a:rPr>
              <a:t>r40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137" name="object 137"/>
          <p:cNvGraphicFramePr>
            <a:graphicFrameLocks noGrp="1"/>
          </p:cNvGraphicFramePr>
          <p:nvPr/>
        </p:nvGraphicFramePr>
        <p:xfrm>
          <a:off x="6036945" y="2258695"/>
          <a:ext cx="1934210" cy="2258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810"/>
                <a:gridCol w="640079"/>
                <a:gridCol w="638810"/>
              </a:tblGrid>
              <a:tr h="247650">
                <a:tc>
                  <a:txBody>
                    <a:bodyPr/>
                    <a:lstStyle/>
                    <a:p>
                      <a:pPr algn="ctr" marL="16510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6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-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1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-12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7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age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6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joe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578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r18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00" spc="7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fred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r19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sally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r34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384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-6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2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-6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4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5"/>
                        </a:lnSpc>
                        <a:spcBef>
                          <a:spcPts val="6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8284"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r35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9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r36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 spc="5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8285"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 spc="6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 spc="8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dave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r41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4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jeff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38" name="object 138"/>
          <p:cNvGrpSpPr/>
          <p:nvPr/>
        </p:nvGrpSpPr>
        <p:grpSpPr>
          <a:xfrm>
            <a:off x="2505710" y="2434589"/>
            <a:ext cx="3542029" cy="3407410"/>
            <a:chOff x="2505710" y="2434589"/>
            <a:chExt cx="3542029" cy="3407410"/>
          </a:xfrm>
        </p:grpSpPr>
        <p:sp>
          <p:nvSpPr>
            <p:cNvPr id="139" name="object 139"/>
            <p:cNvSpPr/>
            <p:nvPr/>
          </p:nvSpPr>
          <p:spPr>
            <a:xfrm>
              <a:off x="4179570" y="2457449"/>
              <a:ext cx="1868170" cy="2654300"/>
            </a:xfrm>
            <a:custGeom>
              <a:avLst/>
              <a:gdLst/>
              <a:ahLst/>
              <a:cxnLst/>
              <a:rect l="l" t="t" r="r" b="b"/>
              <a:pathLst>
                <a:path w="1868170" h="2654300">
                  <a:moveTo>
                    <a:pt x="1802130" y="2641600"/>
                  </a:moveTo>
                  <a:lnTo>
                    <a:pt x="1741170" y="2580640"/>
                  </a:lnTo>
                  <a:lnTo>
                    <a:pt x="1733143" y="2605138"/>
                  </a:lnTo>
                  <a:lnTo>
                    <a:pt x="63500" y="2057400"/>
                  </a:lnTo>
                  <a:lnTo>
                    <a:pt x="54610" y="2082800"/>
                  </a:lnTo>
                  <a:lnTo>
                    <a:pt x="1724888" y="2630335"/>
                  </a:lnTo>
                  <a:lnTo>
                    <a:pt x="1717040" y="2654300"/>
                  </a:lnTo>
                  <a:lnTo>
                    <a:pt x="1802130" y="2641600"/>
                  </a:lnTo>
                  <a:close/>
                </a:path>
                <a:path w="1868170" h="2654300">
                  <a:moveTo>
                    <a:pt x="1840230" y="412750"/>
                  </a:moveTo>
                  <a:lnTo>
                    <a:pt x="1767840" y="367030"/>
                  </a:lnTo>
                  <a:lnTo>
                    <a:pt x="1765185" y="393522"/>
                  </a:lnTo>
                  <a:lnTo>
                    <a:pt x="21590" y="228600"/>
                  </a:lnTo>
                  <a:lnTo>
                    <a:pt x="20320" y="254000"/>
                  </a:lnTo>
                  <a:lnTo>
                    <a:pt x="1762772" y="417677"/>
                  </a:lnTo>
                  <a:lnTo>
                    <a:pt x="1760220" y="443230"/>
                  </a:lnTo>
                  <a:lnTo>
                    <a:pt x="1840230" y="412750"/>
                  </a:lnTo>
                  <a:close/>
                </a:path>
                <a:path w="1868170" h="2654300">
                  <a:moveTo>
                    <a:pt x="1849120" y="2336800"/>
                  </a:moveTo>
                  <a:lnTo>
                    <a:pt x="1785620" y="2279650"/>
                  </a:lnTo>
                  <a:lnTo>
                    <a:pt x="1779092" y="2303310"/>
                  </a:lnTo>
                  <a:lnTo>
                    <a:pt x="43180" y="1819910"/>
                  </a:lnTo>
                  <a:lnTo>
                    <a:pt x="36830" y="1844040"/>
                  </a:lnTo>
                  <a:lnTo>
                    <a:pt x="1772361" y="2327681"/>
                  </a:lnTo>
                  <a:lnTo>
                    <a:pt x="1765300" y="2353310"/>
                  </a:lnTo>
                  <a:lnTo>
                    <a:pt x="1849120" y="2336800"/>
                  </a:lnTo>
                  <a:close/>
                </a:path>
                <a:path w="1868170" h="2654300">
                  <a:moveTo>
                    <a:pt x="1859280" y="203200"/>
                  </a:moveTo>
                  <a:lnTo>
                    <a:pt x="1786890" y="157480"/>
                  </a:lnTo>
                  <a:lnTo>
                    <a:pt x="1784375" y="182600"/>
                  </a:lnTo>
                  <a:lnTo>
                    <a:pt x="3810" y="0"/>
                  </a:lnTo>
                  <a:lnTo>
                    <a:pt x="0" y="25400"/>
                  </a:lnTo>
                  <a:lnTo>
                    <a:pt x="1781835" y="208000"/>
                  </a:lnTo>
                  <a:lnTo>
                    <a:pt x="1779270" y="233680"/>
                  </a:lnTo>
                  <a:lnTo>
                    <a:pt x="1859280" y="203200"/>
                  </a:lnTo>
                  <a:close/>
                </a:path>
                <a:path w="1868170" h="2654300">
                  <a:moveTo>
                    <a:pt x="1868170" y="946150"/>
                  </a:moveTo>
                  <a:lnTo>
                    <a:pt x="1803400" y="890270"/>
                  </a:lnTo>
                  <a:lnTo>
                    <a:pt x="1797329" y="915822"/>
                  </a:lnTo>
                  <a:lnTo>
                    <a:pt x="1498257" y="842543"/>
                  </a:lnTo>
                  <a:lnTo>
                    <a:pt x="1786686" y="695566"/>
                  </a:lnTo>
                  <a:lnTo>
                    <a:pt x="1798320" y="718820"/>
                  </a:lnTo>
                  <a:lnTo>
                    <a:pt x="1849120" y="648970"/>
                  </a:lnTo>
                  <a:lnTo>
                    <a:pt x="1764030" y="650240"/>
                  </a:lnTo>
                  <a:lnTo>
                    <a:pt x="1775256" y="672706"/>
                  </a:lnTo>
                  <a:lnTo>
                    <a:pt x="1460233" y="833221"/>
                  </a:lnTo>
                  <a:lnTo>
                    <a:pt x="81280" y="495300"/>
                  </a:lnTo>
                  <a:lnTo>
                    <a:pt x="74930" y="520700"/>
                  </a:lnTo>
                  <a:lnTo>
                    <a:pt x="1425829" y="850760"/>
                  </a:lnTo>
                  <a:lnTo>
                    <a:pt x="1118666" y="1007275"/>
                  </a:lnTo>
                  <a:lnTo>
                    <a:pt x="81280" y="734060"/>
                  </a:lnTo>
                  <a:lnTo>
                    <a:pt x="74930" y="758190"/>
                  </a:lnTo>
                  <a:lnTo>
                    <a:pt x="1085291" y="1024280"/>
                  </a:lnTo>
                  <a:lnTo>
                    <a:pt x="397992" y="1374495"/>
                  </a:lnTo>
                  <a:lnTo>
                    <a:pt x="71120" y="1304290"/>
                  </a:lnTo>
                  <a:lnTo>
                    <a:pt x="66040" y="1329690"/>
                  </a:lnTo>
                  <a:lnTo>
                    <a:pt x="361721" y="1392986"/>
                  </a:lnTo>
                  <a:lnTo>
                    <a:pt x="62230" y="1545590"/>
                  </a:lnTo>
                  <a:lnTo>
                    <a:pt x="73660" y="1568450"/>
                  </a:lnTo>
                  <a:lnTo>
                    <a:pt x="401370" y="1401470"/>
                  </a:lnTo>
                  <a:lnTo>
                    <a:pt x="1772196" y="1694853"/>
                  </a:lnTo>
                  <a:lnTo>
                    <a:pt x="1766570" y="1720850"/>
                  </a:lnTo>
                  <a:lnTo>
                    <a:pt x="1849120" y="1699260"/>
                  </a:lnTo>
                  <a:lnTo>
                    <a:pt x="1783080" y="1644650"/>
                  </a:lnTo>
                  <a:lnTo>
                    <a:pt x="1777415" y="1670748"/>
                  </a:lnTo>
                  <a:lnTo>
                    <a:pt x="437591" y="1383004"/>
                  </a:lnTo>
                  <a:lnTo>
                    <a:pt x="1122400" y="1034059"/>
                  </a:lnTo>
                  <a:lnTo>
                    <a:pt x="1772196" y="1205179"/>
                  </a:lnTo>
                  <a:lnTo>
                    <a:pt x="1765300" y="1230630"/>
                  </a:lnTo>
                  <a:lnTo>
                    <a:pt x="1849120" y="1212850"/>
                  </a:lnTo>
                  <a:lnTo>
                    <a:pt x="1785620" y="1155700"/>
                  </a:lnTo>
                  <a:lnTo>
                    <a:pt x="1778723" y="1181100"/>
                  </a:lnTo>
                  <a:lnTo>
                    <a:pt x="1155776" y="1017054"/>
                  </a:lnTo>
                  <a:lnTo>
                    <a:pt x="1463878" y="860056"/>
                  </a:lnTo>
                  <a:lnTo>
                    <a:pt x="1791563" y="940104"/>
                  </a:lnTo>
                  <a:lnTo>
                    <a:pt x="1785620" y="965200"/>
                  </a:lnTo>
                  <a:lnTo>
                    <a:pt x="1868170" y="94615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2505710" y="2434589"/>
              <a:ext cx="1179830" cy="3407410"/>
            </a:xfrm>
            <a:custGeom>
              <a:avLst/>
              <a:gdLst/>
              <a:ahLst/>
              <a:cxnLst/>
              <a:rect l="l" t="t" r="r" b="b"/>
              <a:pathLst>
                <a:path w="1179829" h="3407410">
                  <a:moveTo>
                    <a:pt x="1066800" y="3407410"/>
                  </a:moveTo>
                  <a:lnTo>
                    <a:pt x="1042670" y="3324860"/>
                  </a:lnTo>
                  <a:lnTo>
                    <a:pt x="1023340" y="3342906"/>
                  </a:lnTo>
                  <a:lnTo>
                    <a:pt x="17780" y="2265680"/>
                  </a:lnTo>
                  <a:lnTo>
                    <a:pt x="0" y="2282190"/>
                  </a:lnTo>
                  <a:lnTo>
                    <a:pt x="1004303" y="3360674"/>
                  </a:lnTo>
                  <a:lnTo>
                    <a:pt x="985520" y="3378200"/>
                  </a:lnTo>
                  <a:lnTo>
                    <a:pt x="1066800" y="3407410"/>
                  </a:lnTo>
                  <a:close/>
                </a:path>
                <a:path w="1179829" h="3407410">
                  <a:moveTo>
                    <a:pt x="1075690" y="2865120"/>
                  </a:moveTo>
                  <a:lnTo>
                    <a:pt x="1051560" y="2782582"/>
                  </a:lnTo>
                  <a:lnTo>
                    <a:pt x="1032865" y="2800007"/>
                  </a:lnTo>
                  <a:lnTo>
                    <a:pt x="27940" y="1722120"/>
                  </a:lnTo>
                  <a:lnTo>
                    <a:pt x="8890" y="1739900"/>
                  </a:lnTo>
                  <a:lnTo>
                    <a:pt x="1014463" y="2817139"/>
                  </a:lnTo>
                  <a:lnTo>
                    <a:pt x="995680" y="2834640"/>
                  </a:lnTo>
                  <a:lnTo>
                    <a:pt x="1075690" y="2865120"/>
                  </a:lnTo>
                  <a:close/>
                </a:path>
                <a:path w="1179829" h="3407410">
                  <a:moveTo>
                    <a:pt x="1094740" y="3140710"/>
                  </a:moveTo>
                  <a:lnTo>
                    <a:pt x="1070610" y="3058160"/>
                  </a:lnTo>
                  <a:lnTo>
                    <a:pt x="1051267" y="3076181"/>
                  </a:lnTo>
                  <a:lnTo>
                    <a:pt x="46990" y="1998980"/>
                  </a:lnTo>
                  <a:lnTo>
                    <a:pt x="27940" y="2015490"/>
                  </a:lnTo>
                  <a:lnTo>
                    <a:pt x="1032891" y="3093313"/>
                  </a:lnTo>
                  <a:lnTo>
                    <a:pt x="1014730" y="3110230"/>
                  </a:lnTo>
                  <a:lnTo>
                    <a:pt x="1094740" y="3140710"/>
                  </a:lnTo>
                  <a:close/>
                </a:path>
                <a:path w="1179829" h="3407410">
                  <a:moveTo>
                    <a:pt x="1132840" y="2607310"/>
                  </a:moveTo>
                  <a:lnTo>
                    <a:pt x="1121410" y="2522220"/>
                  </a:lnTo>
                  <a:lnTo>
                    <a:pt x="1100315" y="2536571"/>
                  </a:lnTo>
                  <a:lnTo>
                    <a:pt x="48260" y="990600"/>
                  </a:lnTo>
                  <a:lnTo>
                    <a:pt x="26670" y="1004570"/>
                  </a:lnTo>
                  <a:lnTo>
                    <a:pt x="1079334" y="2550833"/>
                  </a:lnTo>
                  <a:lnTo>
                    <a:pt x="1057910" y="2565400"/>
                  </a:lnTo>
                  <a:lnTo>
                    <a:pt x="1132840" y="2607310"/>
                  </a:lnTo>
                  <a:close/>
                </a:path>
                <a:path w="1179829" h="3407410">
                  <a:moveTo>
                    <a:pt x="1160780" y="1320800"/>
                  </a:moveTo>
                  <a:lnTo>
                    <a:pt x="1109980" y="1252220"/>
                  </a:lnTo>
                  <a:lnTo>
                    <a:pt x="1098842" y="1274483"/>
                  </a:lnTo>
                  <a:lnTo>
                    <a:pt x="43180" y="737870"/>
                  </a:lnTo>
                  <a:lnTo>
                    <a:pt x="31750" y="762000"/>
                  </a:lnTo>
                  <a:lnTo>
                    <a:pt x="1087412" y="1297355"/>
                  </a:lnTo>
                  <a:lnTo>
                    <a:pt x="1075690" y="1320800"/>
                  </a:lnTo>
                  <a:lnTo>
                    <a:pt x="1160780" y="1320800"/>
                  </a:lnTo>
                  <a:close/>
                </a:path>
                <a:path w="1179829" h="3407410">
                  <a:moveTo>
                    <a:pt x="1179830" y="5080"/>
                  </a:moveTo>
                  <a:lnTo>
                    <a:pt x="1094740" y="0"/>
                  </a:lnTo>
                  <a:lnTo>
                    <a:pt x="1104887" y="23710"/>
                  </a:lnTo>
                  <a:lnTo>
                    <a:pt x="22860" y="482600"/>
                  </a:lnTo>
                  <a:lnTo>
                    <a:pt x="33020" y="506730"/>
                  </a:lnTo>
                  <a:lnTo>
                    <a:pt x="1114755" y="46710"/>
                  </a:lnTo>
                  <a:lnTo>
                    <a:pt x="1125220" y="71120"/>
                  </a:lnTo>
                  <a:lnTo>
                    <a:pt x="1179830" y="5080"/>
                  </a:lnTo>
                  <a:close/>
                </a:path>
              </a:pathLst>
            </a:custGeom>
            <a:solidFill>
              <a:srgbClr val="00339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1" name="object 141"/>
          <p:cNvSpPr txBox="1"/>
          <p:nvPr/>
        </p:nvSpPr>
        <p:spPr>
          <a:xfrm>
            <a:off x="6786542" y="4694580"/>
            <a:ext cx="366395" cy="45148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b="1">
                <a:solidFill>
                  <a:srgbClr val="FF3300"/>
                </a:solidFill>
                <a:latin typeface="Arial"/>
                <a:cs typeface="Arial"/>
              </a:rPr>
              <a:t>. .</a:t>
            </a:r>
            <a:r>
              <a:rPr dirty="0" sz="2400" spc="-75" b="1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33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5" name="object 1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  <p:sp>
        <p:nvSpPr>
          <p:cNvPr id="142" name="object 142"/>
          <p:cNvSpPr txBox="1"/>
          <p:nvPr/>
        </p:nvSpPr>
        <p:spPr>
          <a:xfrm>
            <a:off x="859789" y="5523229"/>
            <a:ext cx="75311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0489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Arial"/>
                <a:cs typeface="Arial"/>
              </a:rPr>
              <a:t>age  </a:t>
            </a:r>
            <a:r>
              <a:rPr dirty="0" sz="2400" spc="-5">
                <a:latin typeface="Arial"/>
                <a:cs typeface="Arial"/>
              </a:rPr>
              <a:t>i</a:t>
            </a:r>
            <a:r>
              <a:rPr dirty="0" sz="2400" spc="-10">
                <a:latin typeface="Arial"/>
                <a:cs typeface="Arial"/>
              </a:rPr>
              <a:t>n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-10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674109" y="5455920"/>
            <a:ext cx="110998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2100" marR="5080" indent="-2794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3398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003398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003398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003398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003398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d  </a:t>
            </a:r>
            <a:r>
              <a:rPr dirty="0" sz="2400" spc="-5">
                <a:solidFill>
                  <a:srgbClr val="003398"/>
                </a:solidFill>
                <a:latin typeface="Arial"/>
                <a:cs typeface="Arial"/>
              </a:rPr>
              <a:t>lists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442709" y="5346700"/>
            <a:ext cx="1042669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1209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3300"/>
                </a:solidFill>
                <a:latin typeface="Arial"/>
                <a:cs typeface="Arial"/>
              </a:rPr>
              <a:t>data  </a:t>
            </a:r>
            <a:r>
              <a:rPr dirty="0" sz="2400" spc="1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FF330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FF330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FF330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FF3300"/>
                </a:solidFill>
                <a:latin typeface="Arial"/>
                <a:cs typeface="Arial"/>
              </a:rPr>
              <a:t>rds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60870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Using Inverted</a:t>
            </a:r>
            <a:r>
              <a:rPr dirty="0" sz="2800" spc="-85"/>
              <a:t> </a:t>
            </a:r>
            <a:r>
              <a:rPr dirty="0" sz="2800" spc="-5"/>
              <a:t>Lists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5198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246761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3569" y="298322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14400" y="948690"/>
            <a:ext cx="5566410" cy="23812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Query:</a:t>
            </a:r>
            <a:endParaRPr sz="2400">
              <a:latin typeface="Tahoma"/>
              <a:cs typeface="Tahoma"/>
            </a:endParaRPr>
          </a:p>
          <a:p>
            <a:pPr marL="4508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50215" algn="l"/>
                <a:tab pos="4508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Get people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with age =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20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and name =</a:t>
            </a:r>
            <a:r>
              <a:rPr dirty="0" sz="2000" spc="-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“fred”</a:t>
            </a:r>
            <a:endParaRPr sz="2000">
              <a:latin typeface="Tahoma"/>
              <a:cs typeface="Tahoma"/>
            </a:endParaRPr>
          </a:p>
          <a:p>
            <a:pPr marL="50800" marR="524510">
              <a:lnSpc>
                <a:spcPct val="120700"/>
              </a:lnSpc>
              <a:spcBef>
                <a:spcPts val="5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List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age =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20: </a:t>
            </a:r>
            <a:r>
              <a:rPr dirty="0" sz="2800" spc="-10">
                <a:solidFill>
                  <a:srgbClr val="3F448B"/>
                </a:solidFill>
                <a:latin typeface="Tahoma"/>
                <a:cs typeface="Tahoma"/>
              </a:rPr>
              <a:t>r4,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r18, </a:t>
            </a:r>
            <a:r>
              <a:rPr dirty="0" sz="2800" spc="-10">
                <a:solidFill>
                  <a:srgbClr val="3F448B"/>
                </a:solidFill>
                <a:latin typeface="Tahoma"/>
                <a:cs typeface="Tahoma"/>
              </a:rPr>
              <a:t>r34,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r35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List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name =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“fred”: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r18, </a:t>
            </a:r>
            <a:r>
              <a:rPr dirty="0" sz="2800">
                <a:solidFill>
                  <a:srgbClr val="3F448B"/>
                </a:solidFill>
                <a:latin typeface="Tahoma"/>
                <a:cs typeface="Tahoma"/>
              </a:rPr>
              <a:t>r52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Answer 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is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intersection: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r18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156464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Bit</a:t>
            </a:r>
            <a:r>
              <a:rPr dirty="0" sz="2800" spc="-85"/>
              <a:t> </a:t>
            </a:r>
            <a:r>
              <a:rPr dirty="0" sz="2800" spc="-5"/>
              <a:t>Maps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694055" y="2616835"/>
            <a:ext cx="622300" cy="534670"/>
            <a:chOff x="694055" y="2616835"/>
            <a:chExt cx="622300" cy="534670"/>
          </a:xfrm>
        </p:grpSpPr>
        <p:sp>
          <p:nvSpPr>
            <p:cNvPr id="4" name="object 4"/>
            <p:cNvSpPr/>
            <p:nvPr/>
          </p:nvSpPr>
          <p:spPr>
            <a:xfrm>
              <a:off x="694690" y="2617470"/>
              <a:ext cx="621030" cy="0"/>
            </a:xfrm>
            <a:custGeom>
              <a:avLst/>
              <a:gdLst/>
              <a:ahLst/>
              <a:cxnLst/>
              <a:rect l="l" t="t" r="r" b="b"/>
              <a:pathLst>
                <a:path w="621030" h="0">
                  <a:moveTo>
                    <a:pt x="0" y="0"/>
                  </a:moveTo>
                  <a:lnTo>
                    <a:pt x="62102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94690" y="2617470"/>
              <a:ext cx="621030" cy="10160"/>
            </a:xfrm>
            <a:custGeom>
              <a:avLst/>
              <a:gdLst/>
              <a:ahLst/>
              <a:cxnLst/>
              <a:rect l="l" t="t" r="r" b="b"/>
              <a:pathLst>
                <a:path w="621030" h="10160">
                  <a:moveTo>
                    <a:pt x="62102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21029" y="10160"/>
                  </a:lnTo>
                  <a:lnTo>
                    <a:pt x="62102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94690" y="2617470"/>
              <a:ext cx="0" cy="533400"/>
            </a:xfrm>
            <a:custGeom>
              <a:avLst/>
              <a:gdLst/>
              <a:ahLst/>
              <a:cxnLst/>
              <a:rect l="l" t="t" r="r" b="b"/>
              <a:pathLst>
                <a:path w="0" h="533400">
                  <a:moveTo>
                    <a:pt x="0" y="0"/>
                  </a:moveTo>
                  <a:lnTo>
                    <a:pt x="0" y="5334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94690" y="2618740"/>
              <a:ext cx="8890" cy="532130"/>
            </a:xfrm>
            <a:custGeom>
              <a:avLst/>
              <a:gdLst/>
              <a:ahLst/>
              <a:cxnLst/>
              <a:rect l="l" t="t" r="r" b="b"/>
              <a:pathLst>
                <a:path w="8890" h="532130">
                  <a:moveTo>
                    <a:pt x="8890" y="0"/>
                  </a:moveTo>
                  <a:lnTo>
                    <a:pt x="0" y="0"/>
                  </a:lnTo>
                  <a:lnTo>
                    <a:pt x="0" y="532129"/>
                  </a:lnTo>
                  <a:lnTo>
                    <a:pt x="8890" y="532129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03580" y="2879090"/>
              <a:ext cx="612140" cy="0"/>
            </a:xfrm>
            <a:custGeom>
              <a:avLst/>
              <a:gdLst/>
              <a:ahLst/>
              <a:cxnLst/>
              <a:rect l="l" t="t" r="r" b="b"/>
              <a:pathLst>
                <a:path w="612140" h="0">
                  <a:moveTo>
                    <a:pt x="0" y="0"/>
                  </a:moveTo>
                  <a:lnTo>
                    <a:pt x="6121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03580" y="2877820"/>
              <a:ext cx="610870" cy="10160"/>
            </a:xfrm>
            <a:custGeom>
              <a:avLst/>
              <a:gdLst/>
              <a:ahLst/>
              <a:cxnLst/>
              <a:rect l="l" t="t" r="r" b="b"/>
              <a:pathLst>
                <a:path w="610869" h="10160">
                  <a:moveTo>
                    <a:pt x="61087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10870" y="1016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03580" y="3140710"/>
              <a:ext cx="612140" cy="0"/>
            </a:xfrm>
            <a:custGeom>
              <a:avLst/>
              <a:gdLst/>
              <a:ahLst/>
              <a:cxnLst/>
              <a:rect l="l" t="t" r="r" b="b"/>
              <a:pathLst>
                <a:path w="612140" h="0">
                  <a:moveTo>
                    <a:pt x="0" y="0"/>
                  </a:moveTo>
                  <a:lnTo>
                    <a:pt x="61214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03580" y="3140710"/>
              <a:ext cx="610870" cy="10160"/>
            </a:xfrm>
            <a:custGeom>
              <a:avLst/>
              <a:gdLst/>
              <a:ahLst/>
              <a:cxnLst/>
              <a:rect l="l" t="t" r="r" b="b"/>
              <a:pathLst>
                <a:path w="610869" h="10160">
                  <a:moveTo>
                    <a:pt x="61087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10870" y="10160"/>
                  </a:lnTo>
                  <a:lnTo>
                    <a:pt x="61087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305560" y="2627630"/>
              <a:ext cx="0" cy="523240"/>
            </a:xfrm>
            <a:custGeom>
              <a:avLst/>
              <a:gdLst/>
              <a:ahLst/>
              <a:cxnLst/>
              <a:rect l="l" t="t" r="r" b="b"/>
              <a:pathLst>
                <a:path w="0" h="523239">
                  <a:moveTo>
                    <a:pt x="0" y="0"/>
                  </a:moveTo>
                  <a:lnTo>
                    <a:pt x="0" y="52324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305560" y="2627630"/>
              <a:ext cx="8890" cy="523240"/>
            </a:xfrm>
            <a:custGeom>
              <a:avLst/>
              <a:gdLst/>
              <a:ahLst/>
              <a:cxnLst/>
              <a:rect l="l" t="t" r="r" b="b"/>
              <a:pathLst>
                <a:path w="8890" h="523239">
                  <a:moveTo>
                    <a:pt x="8890" y="0"/>
                  </a:moveTo>
                  <a:lnTo>
                    <a:pt x="0" y="0"/>
                  </a:lnTo>
                  <a:lnTo>
                    <a:pt x="0" y="523239"/>
                  </a:lnTo>
                  <a:lnTo>
                    <a:pt x="8890" y="523239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94690" y="2617469"/>
              <a:ext cx="619760" cy="533400"/>
            </a:xfrm>
            <a:custGeom>
              <a:avLst/>
              <a:gdLst/>
              <a:ahLst/>
              <a:cxnLst/>
              <a:rect l="l" t="t" r="r" b="b"/>
              <a:pathLst>
                <a:path w="619760" h="533400">
                  <a:moveTo>
                    <a:pt x="619760" y="10172"/>
                  </a:moveTo>
                  <a:lnTo>
                    <a:pt x="600710" y="10172"/>
                  </a:lnTo>
                  <a:lnTo>
                    <a:pt x="600710" y="533400"/>
                  </a:lnTo>
                  <a:lnTo>
                    <a:pt x="619760" y="533400"/>
                  </a:lnTo>
                  <a:lnTo>
                    <a:pt x="619760" y="10172"/>
                  </a:lnTo>
                  <a:close/>
                </a:path>
                <a:path w="619760" h="533400">
                  <a:moveTo>
                    <a:pt x="619760" y="0"/>
                  </a:moveTo>
                  <a:lnTo>
                    <a:pt x="10160" y="0"/>
                  </a:lnTo>
                  <a:lnTo>
                    <a:pt x="8890" y="0"/>
                  </a:lnTo>
                  <a:lnTo>
                    <a:pt x="0" y="0"/>
                  </a:lnTo>
                  <a:lnTo>
                    <a:pt x="0" y="533400"/>
                  </a:lnTo>
                  <a:lnTo>
                    <a:pt x="10160" y="533400"/>
                  </a:lnTo>
                  <a:lnTo>
                    <a:pt x="10160" y="10160"/>
                  </a:lnTo>
                  <a:lnTo>
                    <a:pt x="619760" y="10160"/>
                  </a:lnTo>
                  <a:lnTo>
                    <a:pt x="6197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03580" y="2879090"/>
              <a:ext cx="591820" cy="0"/>
            </a:xfrm>
            <a:custGeom>
              <a:avLst/>
              <a:gdLst/>
              <a:ahLst/>
              <a:cxnLst/>
              <a:rect l="l" t="t" r="r" b="b"/>
              <a:pathLst>
                <a:path w="591819" h="0">
                  <a:moveTo>
                    <a:pt x="0" y="0"/>
                  </a:moveTo>
                  <a:lnTo>
                    <a:pt x="591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03580" y="2877820"/>
              <a:ext cx="591820" cy="10160"/>
            </a:xfrm>
            <a:custGeom>
              <a:avLst/>
              <a:gdLst/>
              <a:ahLst/>
              <a:cxnLst/>
              <a:rect l="l" t="t" r="r" b="b"/>
              <a:pathLst>
                <a:path w="591819" h="10160">
                  <a:moveTo>
                    <a:pt x="59182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91820" y="10160"/>
                  </a:lnTo>
                  <a:lnTo>
                    <a:pt x="591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03580" y="3140710"/>
              <a:ext cx="591820" cy="0"/>
            </a:xfrm>
            <a:custGeom>
              <a:avLst/>
              <a:gdLst/>
              <a:ahLst/>
              <a:cxnLst/>
              <a:rect l="l" t="t" r="r" b="b"/>
              <a:pathLst>
                <a:path w="591819" h="0">
                  <a:moveTo>
                    <a:pt x="0" y="0"/>
                  </a:moveTo>
                  <a:lnTo>
                    <a:pt x="591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03580" y="3140710"/>
              <a:ext cx="591820" cy="10160"/>
            </a:xfrm>
            <a:custGeom>
              <a:avLst/>
              <a:gdLst/>
              <a:ahLst/>
              <a:cxnLst/>
              <a:rect l="l" t="t" r="r" b="b"/>
              <a:pathLst>
                <a:path w="591819" h="10160">
                  <a:moveTo>
                    <a:pt x="59182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91820" y="10160"/>
                  </a:lnTo>
                  <a:lnTo>
                    <a:pt x="5918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704850" y="2614929"/>
            <a:ext cx="590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4850" y="2876550"/>
            <a:ext cx="5905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latin typeface="Arial"/>
                <a:cs typeface="Arial"/>
              </a:rPr>
              <a:t>23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999614" y="1605914"/>
            <a:ext cx="591820" cy="506730"/>
            <a:chOff x="1999614" y="1605914"/>
            <a:chExt cx="591820" cy="506730"/>
          </a:xfrm>
        </p:grpSpPr>
        <p:sp>
          <p:nvSpPr>
            <p:cNvPr id="22" name="object 22"/>
            <p:cNvSpPr/>
            <p:nvPr/>
          </p:nvSpPr>
          <p:spPr>
            <a:xfrm>
              <a:off x="2000249" y="1606549"/>
              <a:ext cx="590550" cy="0"/>
            </a:xfrm>
            <a:custGeom>
              <a:avLst/>
              <a:gdLst/>
              <a:ahLst/>
              <a:cxnLst/>
              <a:rect l="l" t="t" r="r" b="b"/>
              <a:pathLst>
                <a:path w="590550" h="0">
                  <a:moveTo>
                    <a:pt x="0" y="0"/>
                  </a:moveTo>
                  <a:lnTo>
                    <a:pt x="5905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000249" y="1606549"/>
              <a:ext cx="590550" cy="8890"/>
            </a:xfrm>
            <a:custGeom>
              <a:avLst/>
              <a:gdLst/>
              <a:ahLst/>
              <a:cxnLst/>
              <a:rect l="l" t="t" r="r" b="b"/>
              <a:pathLst>
                <a:path w="590550" h="8890">
                  <a:moveTo>
                    <a:pt x="59055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90550" y="8889"/>
                  </a:lnTo>
                  <a:lnTo>
                    <a:pt x="5905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000249" y="1606549"/>
              <a:ext cx="0" cy="505459"/>
            </a:xfrm>
            <a:custGeom>
              <a:avLst/>
              <a:gdLst/>
              <a:ahLst/>
              <a:cxnLst/>
              <a:rect l="l" t="t" r="r" b="b"/>
              <a:pathLst>
                <a:path w="0" h="505460">
                  <a:moveTo>
                    <a:pt x="0" y="0"/>
                  </a:moveTo>
                  <a:lnTo>
                    <a:pt x="0" y="5054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00249" y="1606549"/>
              <a:ext cx="8890" cy="505459"/>
            </a:xfrm>
            <a:custGeom>
              <a:avLst/>
              <a:gdLst/>
              <a:ahLst/>
              <a:cxnLst/>
              <a:rect l="l" t="t" r="r" b="b"/>
              <a:pathLst>
                <a:path w="8889" h="505460">
                  <a:moveTo>
                    <a:pt x="8889" y="0"/>
                  </a:moveTo>
                  <a:lnTo>
                    <a:pt x="0" y="0"/>
                  </a:lnTo>
                  <a:lnTo>
                    <a:pt x="0" y="505460"/>
                  </a:lnTo>
                  <a:lnTo>
                    <a:pt x="8889" y="505460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009139" y="1855469"/>
              <a:ext cx="581660" cy="0"/>
            </a:xfrm>
            <a:custGeom>
              <a:avLst/>
              <a:gdLst/>
              <a:ahLst/>
              <a:cxnLst/>
              <a:rect l="l" t="t" r="r" b="b"/>
              <a:pathLst>
                <a:path w="581660" h="0">
                  <a:moveTo>
                    <a:pt x="0" y="0"/>
                  </a:moveTo>
                  <a:lnTo>
                    <a:pt x="5816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009139" y="1855469"/>
              <a:ext cx="581660" cy="8890"/>
            </a:xfrm>
            <a:custGeom>
              <a:avLst/>
              <a:gdLst/>
              <a:ahLst/>
              <a:cxnLst/>
              <a:rect l="l" t="t" r="r" b="b"/>
              <a:pathLst>
                <a:path w="581660" h="8889">
                  <a:moveTo>
                    <a:pt x="5816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81660" y="8889"/>
                  </a:lnTo>
                  <a:lnTo>
                    <a:pt x="581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009139" y="2103119"/>
              <a:ext cx="581660" cy="0"/>
            </a:xfrm>
            <a:custGeom>
              <a:avLst/>
              <a:gdLst/>
              <a:ahLst/>
              <a:cxnLst/>
              <a:rect l="l" t="t" r="r" b="b"/>
              <a:pathLst>
                <a:path w="581660" h="0">
                  <a:moveTo>
                    <a:pt x="0" y="0"/>
                  </a:moveTo>
                  <a:lnTo>
                    <a:pt x="58166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009139" y="2103119"/>
              <a:ext cx="581660" cy="8890"/>
            </a:xfrm>
            <a:custGeom>
              <a:avLst/>
              <a:gdLst/>
              <a:ahLst/>
              <a:cxnLst/>
              <a:rect l="l" t="t" r="r" b="b"/>
              <a:pathLst>
                <a:path w="581660" h="8889">
                  <a:moveTo>
                    <a:pt x="5816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81660" y="8889"/>
                  </a:lnTo>
                  <a:lnTo>
                    <a:pt x="5816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580639" y="1615439"/>
              <a:ext cx="0" cy="496570"/>
            </a:xfrm>
            <a:custGeom>
              <a:avLst/>
              <a:gdLst/>
              <a:ahLst/>
              <a:cxnLst/>
              <a:rect l="l" t="t" r="r" b="b"/>
              <a:pathLst>
                <a:path w="0" h="496569">
                  <a:moveTo>
                    <a:pt x="0" y="0"/>
                  </a:moveTo>
                  <a:lnTo>
                    <a:pt x="0" y="49657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580639" y="1615439"/>
              <a:ext cx="8890" cy="496570"/>
            </a:xfrm>
            <a:custGeom>
              <a:avLst/>
              <a:gdLst/>
              <a:ahLst/>
              <a:cxnLst/>
              <a:rect l="l" t="t" r="r" b="b"/>
              <a:pathLst>
                <a:path w="8889" h="496569">
                  <a:moveTo>
                    <a:pt x="8889" y="0"/>
                  </a:moveTo>
                  <a:lnTo>
                    <a:pt x="0" y="0"/>
                  </a:lnTo>
                  <a:lnTo>
                    <a:pt x="0" y="496570"/>
                  </a:lnTo>
                  <a:lnTo>
                    <a:pt x="8889" y="496570"/>
                  </a:lnTo>
                  <a:lnTo>
                    <a:pt x="88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000250" y="1606549"/>
              <a:ext cx="590550" cy="505459"/>
            </a:xfrm>
            <a:custGeom>
              <a:avLst/>
              <a:gdLst/>
              <a:ahLst/>
              <a:cxnLst/>
              <a:rect l="l" t="t" r="r" b="b"/>
              <a:pathLst>
                <a:path w="590550" h="505460">
                  <a:moveTo>
                    <a:pt x="590550" y="0"/>
                  </a:moveTo>
                  <a:lnTo>
                    <a:pt x="8890" y="0"/>
                  </a:lnTo>
                  <a:lnTo>
                    <a:pt x="0" y="0"/>
                  </a:lnTo>
                  <a:lnTo>
                    <a:pt x="0" y="505460"/>
                  </a:lnTo>
                  <a:lnTo>
                    <a:pt x="8890" y="505460"/>
                  </a:lnTo>
                  <a:lnTo>
                    <a:pt x="8890" y="8890"/>
                  </a:lnTo>
                  <a:lnTo>
                    <a:pt x="571500" y="8890"/>
                  </a:lnTo>
                  <a:lnTo>
                    <a:pt x="571500" y="505460"/>
                  </a:lnTo>
                  <a:lnTo>
                    <a:pt x="589280" y="505460"/>
                  </a:lnTo>
                  <a:lnTo>
                    <a:pt x="589280" y="8890"/>
                  </a:lnTo>
                  <a:lnTo>
                    <a:pt x="590550" y="8890"/>
                  </a:lnTo>
                  <a:lnTo>
                    <a:pt x="5905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009139" y="1855469"/>
              <a:ext cx="562610" cy="0"/>
            </a:xfrm>
            <a:custGeom>
              <a:avLst/>
              <a:gdLst/>
              <a:ahLst/>
              <a:cxnLst/>
              <a:rect l="l" t="t" r="r" b="b"/>
              <a:pathLst>
                <a:path w="562610" h="0">
                  <a:moveTo>
                    <a:pt x="0" y="0"/>
                  </a:moveTo>
                  <a:lnTo>
                    <a:pt x="5626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009139" y="1855469"/>
              <a:ext cx="562610" cy="8890"/>
            </a:xfrm>
            <a:custGeom>
              <a:avLst/>
              <a:gdLst/>
              <a:ahLst/>
              <a:cxnLst/>
              <a:rect l="l" t="t" r="r" b="b"/>
              <a:pathLst>
                <a:path w="562610" h="8889">
                  <a:moveTo>
                    <a:pt x="5626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62610" y="8889"/>
                  </a:lnTo>
                  <a:lnTo>
                    <a:pt x="562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009139" y="2103119"/>
              <a:ext cx="562610" cy="0"/>
            </a:xfrm>
            <a:custGeom>
              <a:avLst/>
              <a:gdLst/>
              <a:ahLst/>
              <a:cxnLst/>
              <a:rect l="l" t="t" r="r" b="b"/>
              <a:pathLst>
                <a:path w="562610" h="0">
                  <a:moveTo>
                    <a:pt x="0" y="0"/>
                  </a:moveTo>
                  <a:lnTo>
                    <a:pt x="5626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009139" y="2103119"/>
              <a:ext cx="562610" cy="8890"/>
            </a:xfrm>
            <a:custGeom>
              <a:avLst/>
              <a:gdLst/>
              <a:ahLst/>
              <a:cxnLst/>
              <a:rect l="l" t="t" r="r" b="b"/>
              <a:pathLst>
                <a:path w="562610" h="8889">
                  <a:moveTo>
                    <a:pt x="5626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62610" y="8889"/>
                  </a:lnTo>
                  <a:lnTo>
                    <a:pt x="5626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2009139" y="1588008"/>
            <a:ext cx="562610" cy="52070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80975">
              <a:lnSpc>
                <a:spcPct val="100000"/>
              </a:lnSpc>
              <a:spcBef>
                <a:spcPts val="245"/>
              </a:spcBef>
            </a:pPr>
            <a:r>
              <a:rPr dirty="0" sz="1500" spc="10">
                <a:latin typeface="Arial"/>
                <a:cs typeface="Arial"/>
              </a:rPr>
              <a:t>18</a:t>
            </a:r>
            <a:endParaRPr sz="1500">
              <a:latin typeface="Arial"/>
              <a:cs typeface="Arial"/>
            </a:endParaRPr>
          </a:p>
          <a:p>
            <a:pPr marL="180975">
              <a:lnSpc>
                <a:spcPct val="100000"/>
              </a:lnSpc>
              <a:spcBef>
                <a:spcPts val="150"/>
              </a:spcBef>
            </a:pPr>
            <a:r>
              <a:rPr dirty="0" sz="1500" spc="10">
                <a:latin typeface="Arial"/>
                <a:cs typeface="Arial"/>
              </a:rPr>
              <a:t>19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978025" y="2779395"/>
            <a:ext cx="646430" cy="759460"/>
            <a:chOff x="1978025" y="2779395"/>
            <a:chExt cx="646430" cy="759460"/>
          </a:xfrm>
        </p:grpSpPr>
        <p:sp>
          <p:nvSpPr>
            <p:cNvPr id="39" name="object 39"/>
            <p:cNvSpPr/>
            <p:nvPr/>
          </p:nvSpPr>
          <p:spPr>
            <a:xfrm>
              <a:off x="1978660" y="278003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5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978660" y="278003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978660" y="2780030"/>
              <a:ext cx="0" cy="758190"/>
            </a:xfrm>
            <a:custGeom>
              <a:avLst/>
              <a:gdLst/>
              <a:ahLst/>
              <a:cxnLst/>
              <a:rect l="l" t="t" r="r" b="b"/>
              <a:pathLst>
                <a:path w="0" h="758189">
                  <a:moveTo>
                    <a:pt x="0" y="0"/>
                  </a:moveTo>
                  <a:lnTo>
                    <a:pt x="0" y="75819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978660" y="2780030"/>
              <a:ext cx="10160" cy="758190"/>
            </a:xfrm>
            <a:custGeom>
              <a:avLst/>
              <a:gdLst/>
              <a:ahLst/>
              <a:cxnLst/>
              <a:rect l="l" t="t" r="r" b="b"/>
              <a:pathLst>
                <a:path w="10160" h="758189">
                  <a:moveTo>
                    <a:pt x="10160" y="0"/>
                  </a:moveTo>
                  <a:lnTo>
                    <a:pt x="0" y="0"/>
                  </a:lnTo>
                  <a:lnTo>
                    <a:pt x="0" y="758189"/>
                  </a:lnTo>
                  <a:lnTo>
                    <a:pt x="10160" y="75818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988820" y="302641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1988820" y="302641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988820" y="327279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988820" y="327279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988820" y="352806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988820" y="352933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613659" y="2788920"/>
              <a:ext cx="0" cy="749300"/>
            </a:xfrm>
            <a:custGeom>
              <a:avLst/>
              <a:gdLst/>
              <a:ahLst/>
              <a:cxnLst/>
              <a:rect l="l" t="t" r="r" b="b"/>
              <a:pathLst>
                <a:path w="0" h="749300">
                  <a:moveTo>
                    <a:pt x="0" y="0"/>
                  </a:moveTo>
                  <a:lnTo>
                    <a:pt x="0" y="74930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613659" y="2790190"/>
              <a:ext cx="10160" cy="748030"/>
            </a:xfrm>
            <a:custGeom>
              <a:avLst/>
              <a:gdLst/>
              <a:ahLst/>
              <a:cxnLst/>
              <a:rect l="l" t="t" r="r" b="b"/>
              <a:pathLst>
                <a:path w="10160" h="748029">
                  <a:moveTo>
                    <a:pt x="10160" y="0"/>
                  </a:moveTo>
                  <a:lnTo>
                    <a:pt x="0" y="0"/>
                  </a:lnTo>
                  <a:lnTo>
                    <a:pt x="0" y="748029"/>
                  </a:lnTo>
                  <a:lnTo>
                    <a:pt x="10160" y="74802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978660" y="2780042"/>
              <a:ext cx="645160" cy="758190"/>
            </a:xfrm>
            <a:custGeom>
              <a:avLst/>
              <a:gdLst/>
              <a:ahLst/>
              <a:cxnLst/>
              <a:rect l="l" t="t" r="r" b="b"/>
              <a:pathLst>
                <a:path w="645160" h="758189">
                  <a:moveTo>
                    <a:pt x="645160" y="10160"/>
                  </a:moveTo>
                  <a:lnTo>
                    <a:pt x="624840" y="10160"/>
                  </a:lnTo>
                  <a:lnTo>
                    <a:pt x="624840" y="758190"/>
                  </a:lnTo>
                  <a:lnTo>
                    <a:pt x="645160" y="758190"/>
                  </a:lnTo>
                  <a:lnTo>
                    <a:pt x="645160" y="10160"/>
                  </a:lnTo>
                  <a:close/>
                </a:path>
                <a:path w="645160" h="758189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758190"/>
                  </a:lnTo>
                  <a:lnTo>
                    <a:pt x="10160" y="758190"/>
                  </a:lnTo>
                  <a:lnTo>
                    <a:pt x="10160" y="8877"/>
                  </a:lnTo>
                  <a:lnTo>
                    <a:pt x="645160" y="8877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988820" y="302641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1988820" y="3026410"/>
              <a:ext cx="614680" cy="8890"/>
            </a:xfrm>
            <a:custGeom>
              <a:avLst/>
              <a:gdLst/>
              <a:ahLst/>
              <a:cxnLst/>
              <a:rect l="l" t="t" r="r" b="b"/>
              <a:pathLst>
                <a:path w="614680" h="8889">
                  <a:moveTo>
                    <a:pt x="61468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4680" y="8889"/>
                  </a:lnTo>
                  <a:lnTo>
                    <a:pt x="614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988820" y="327279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988820" y="3272789"/>
              <a:ext cx="635000" cy="266065"/>
            </a:xfrm>
            <a:custGeom>
              <a:avLst/>
              <a:gdLst/>
              <a:ahLst/>
              <a:cxnLst/>
              <a:rect l="l" t="t" r="r" b="b"/>
              <a:pathLst>
                <a:path w="635000" h="266064">
                  <a:moveTo>
                    <a:pt x="61468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14680" y="8890"/>
                  </a:lnTo>
                  <a:lnTo>
                    <a:pt x="614680" y="0"/>
                  </a:lnTo>
                  <a:close/>
                </a:path>
                <a:path w="635000" h="266064">
                  <a:moveTo>
                    <a:pt x="635000" y="247662"/>
                  </a:moveTo>
                  <a:lnTo>
                    <a:pt x="0" y="247662"/>
                  </a:lnTo>
                  <a:lnTo>
                    <a:pt x="0" y="265442"/>
                  </a:lnTo>
                  <a:lnTo>
                    <a:pt x="635000" y="265442"/>
                  </a:lnTo>
                  <a:lnTo>
                    <a:pt x="635000" y="247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1988820" y="2777489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88820" y="3023870"/>
            <a:ext cx="61468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21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978025" y="3997325"/>
            <a:ext cx="646430" cy="758190"/>
            <a:chOff x="1978025" y="3997325"/>
            <a:chExt cx="646430" cy="758190"/>
          </a:xfrm>
        </p:grpSpPr>
        <p:sp>
          <p:nvSpPr>
            <p:cNvPr id="59" name="object 59"/>
            <p:cNvSpPr/>
            <p:nvPr/>
          </p:nvSpPr>
          <p:spPr>
            <a:xfrm>
              <a:off x="1978660" y="3997960"/>
              <a:ext cx="645160" cy="0"/>
            </a:xfrm>
            <a:custGeom>
              <a:avLst/>
              <a:gdLst/>
              <a:ahLst/>
              <a:cxnLst/>
              <a:rect l="l" t="t" r="r" b="b"/>
              <a:pathLst>
                <a:path w="645160" h="0">
                  <a:moveTo>
                    <a:pt x="0" y="0"/>
                  </a:moveTo>
                  <a:lnTo>
                    <a:pt x="64515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978660" y="3997960"/>
              <a:ext cx="645160" cy="8890"/>
            </a:xfrm>
            <a:custGeom>
              <a:avLst/>
              <a:gdLst/>
              <a:ahLst/>
              <a:cxnLst/>
              <a:rect l="l" t="t" r="r" b="b"/>
              <a:pathLst>
                <a:path w="645160" h="8889">
                  <a:moveTo>
                    <a:pt x="64516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45160" y="8889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1978660" y="399796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20">
                  <a:moveTo>
                    <a:pt x="0" y="0"/>
                  </a:moveTo>
                  <a:lnTo>
                    <a:pt x="0" y="75691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1978660" y="399796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60" h="756920">
                  <a:moveTo>
                    <a:pt x="10160" y="0"/>
                  </a:moveTo>
                  <a:lnTo>
                    <a:pt x="0" y="0"/>
                  </a:lnTo>
                  <a:lnTo>
                    <a:pt x="0" y="756919"/>
                  </a:lnTo>
                  <a:lnTo>
                    <a:pt x="10160" y="75691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1988820" y="424434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988820" y="424434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988820" y="4489450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1988820" y="4490719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988820" y="4744719"/>
              <a:ext cx="635000" cy="0"/>
            </a:xfrm>
            <a:custGeom>
              <a:avLst/>
              <a:gdLst/>
              <a:ahLst/>
              <a:cxnLst/>
              <a:rect l="l" t="t" r="r" b="b"/>
              <a:pathLst>
                <a:path w="635000" h="0">
                  <a:moveTo>
                    <a:pt x="0" y="0"/>
                  </a:moveTo>
                  <a:lnTo>
                    <a:pt x="63500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1988820" y="4745990"/>
              <a:ext cx="635000" cy="8890"/>
            </a:xfrm>
            <a:custGeom>
              <a:avLst/>
              <a:gdLst/>
              <a:ahLst/>
              <a:cxnLst/>
              <a:rect l="l" t="t" r="r" b="b"/>
              <a:pathLst>
                <a:path w="635000" h="8889">
                  <a:moveTo>
                    <a:pt x="63500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35000" y="8889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613659" y="4006850"/>
              <a:ext cx="0" cy="748030"/>
            </a:xfrm>
            <a:custGeom>
              <a:avLst/>
              <a:gdLst/>
              <a:ahLst/>
              <a:cxnLst/>
              <a:rect l="l" t="t" r="r" b="b"/>
              <a:pathLst>
                <a:path w="0" h="748029">
                  <a:moveTo>
                    <a:pt x="0" y="0"/>
                  </a:moveTo>
                  <a:lnTo>
                    <a:pt x="0" y="74803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2613659" y="4008120"/>
              <a:ext cx="10160" cy="746760"/>
            </a:xfrm>
            <a:custGeom>
              <a:avLst/>
              <a:gdLst/>
              <a:ahLst/>
              <a:cxnLst/>
              <a:rect l="l" t="t" r="r" b="b"/>
              <a:pathLst>
                <a:path w="10160" h="746760">
                  <a:moveTo>
                    <a:pt x="10160" y="0"/>
                  </a:moveTo>
                  <a:lnTo>
                    <a:pt x="0" y="0"/>
                  </a:lnTo>
                  <a:lnTo>
                    <a:pt x="0" y="746759"/>
                  </a:lnTo>
                  <a:lnTo>
                    <a:pt x="10160" y="74675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1978660" y="3997959"/>
              <a:ext cx="645160" cy="756920"/>
            </a:xfrm>
            <a:custGeom>
              <a:avLst/>
              <a:gdLst/>
              <a:ahLst/>
              <a:cxnLst/>
              <a:rect l="l" t="t" r="r" b="b"/>
              <a:pathLst>
                <a:path w="645160" h="756920">
                  <a:moveTo>
                    <a:pt x="645160" y="10172"/>
                  </a:moveTo>
                  <a:lnTo>
                    <a:pt x="624840" y="10172"/>
                  </a:lnTo>
                  <a:lnTo>
                    <a:pt x="624840" y="756920"/>
                  </a:lnTo>
                  <a:lnTo>
                    <a:pt x="645160" y="756920"/>
                  </a:lnTo>
                  <a:lnTo>
                    <a:pt x="645160" y="10172"/>
                  </a:lnTo>
                  <a:close/>
                </a:path>
                <a:path w="645160" h="756920">
                  <a:moveTo>
                    <a:pt x="645160" y="0"/>
                  </a:moveTo>
                  <a:lnTo>
                    <a:pt x="10160" y="0"/>
                  </a:lnTo>
                  <a:lnTo>
                    <a:pt x="0" y="0"/>
                  </a:lnTo>
                  <a:lnTo>
                    <a:pt x="0" y="756920"/>
                  </a:lnTo>
                  <a:lnTo>
                    <a:pt x="10160" y="756920"/>
                  </a:lnTo>
                  <a:lnTo>
                    <a:pt x="10160" y="8890"/>
                  </a:lnTo>
                  <a:lnTo>
                    <a:pt x="645160" y="8890"/>
                  </a:lnTo>
                  <a:lnTo>
                    <a:pt x="645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1988820" y="424434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1988820" y="4244340"/>
              <a:ext cx="614680" cy="8890"/>
            </a:xfrm>
            <a:custGeom>
              <a:avLst/>
              <a:gdLst/>
              <a:ahLst/>
              <a:cxnLst/>
              <a:rect l="l" t="t" r="r" b="b"/>
              <a:pathLst>
                <a:path w="614680" h="8889">
                  <a:moveTo>
                    <a:pt x="61468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14680" y="8889"/>
                  </a:lnTo>
                  <a:lnTo>
                    <a:pt x="614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1988820" y="4489450"/>
              <a:ext cx="614680" cy="0"/>
            </a:xfrm>
            <a:custGeom>
              <a:avLst/>
              <a:gdLst/>
              <a:ahLst/>
              <a:cxnLst/>
              <a:rect l="l" t="t" r="r" b="b"/>
              <a:pathLst>
                <a:path w="614680" h="0">
                  <a:moveTo>
                    <a:pt x="0" y="0"/>
                  </a:moveTo>
                  <a:lnTo>
                    <a:pt x="614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1988820" y="4490732"/>
              <a:ext cx="635000" cy="264160"/>
            </a:xfrm>
            <a:custGeom>
              <a:avLst/>
              <a:gdLst/>
              <a:ahLst/>
              <a:cxnLst/>
              <a:rect l="l" t="t" r="r" b="b"/>
              <a:pathLst>
                <a:path w="635000" h="264160">
                  <a:moveTo>
                    <a:pt x="614680" y="0"/>
                  </a:moveTo>
                  <a:lnTo>
                    <a:pt x="0" y="0"/>
                  </a:lnTo>
                  <a:lnTo>
                    <a:pt x="0" y="8877"/>
                  </a:lnTo>
                  <a:lnTo>
                    <a:pt x="614680" y="8877"/>
                  </a:lnTo>
                  <a:lnTo>
                    <a:pt x="614680" y="0"/>
                  </a:lnTo>
                  <a:close/>
                </a:path>
                <a:path w="635000" h="264160">
                  <a:moveTo>
                    <a:pt x="635000" y="246367"/>
                  </a:moveTo>
                  <a:lnTo>
                    <a:pt x="0" y="246367"/>
                  </a:lnTo>
                  <a:lnTo>
                    <a:pt x="0" y="264147"/>
                  </a:lnTo>
                  <a:lnTo>
                    <a:pt x="635000" y="264147"/>
                  </a:lnTo>
                  <a:lnTo>
                    <a:pt x="635000" y="2463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6" name="object 76"/>
          <p:cNvSpPr txBox="1"/>
          <p:nvPr/>
        </p:nvSpPr>
        <p:spPr>
          <a:xfrm>
            <a:off x="1988820" y="3270250"/>
            <a:ext cx="614680" cy="14725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97485">
              <a:lnSpc>
                <a:spcPct val="100000"/>
              </a:lnSpc>
              <a:spcBef>
                <a:spcPts val="110"/>
              </a:spcBef>
            </a:pPr>
            <a:r>
              <a:rPr dirty="0" sz="1500" spc="90">
                <a:latin typeface="Arial"/>
                <a:cs typeface="Arial"/>
              </a:rPr>
              <a:t>22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</a:pPr>
            <a:r>
              <a:rPr dirty="0" sz="1500" spc="90">
                <a:latin typeface="Arial"/>
                <a:cs typeface="Arial"/>
              </a:rPr>
              <a:t>23</a:t>
            </a:r>
            <a:endParaRPr sz="150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  <a:spcBef>
                <a:spcPts val="140"/>
              </a:spcBef>
            </a:pPr>
            <a:r>
              <a:rPr dirty="0" sz="1500" spc="90">
                <a:latin typeface="Arial"/>
                <a:cs typeface="Arial"/>
              </a:rPr>
              <a:t>25</a:t>
            </a:r>
            <a:endParaRPr sz="150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  <a:spcBef>
                <a:spcPts val="140"/>
              </a:spcBef>
            </a:pPr>
            <a:r>
              <a:rPr dirty="0" sz="1500" spc="90">
                <a:latin typeface="Arial"/>
                <a:cs typeface="Arial"/>
              </a:rPr>
              <a:t>26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1219200" y="1663700"/>
            <a:ext cx="3152140" cy="4152900"/>
            <a:chOff x="1219200" y="1663700"/>
            <a:chExt cx="3152140" cy="4152900"/>
          </a:xfrm>
        </p:grpSpPr>
        <p:sp>
          <p:nvSpPr>
            <p:cNvPr id="78" name="object 78"/>
            <p:cNvSpPr/>
            <p:nvPr/>
          </p:nvSpPr>
          <p:spPr>
            <a:xfrm>
              <a:off x="1219200" y="1929129"/>
              <a:ext cx="772160" cy="2181860"/>
            </a:xfrm>
            <a:custGeom>
              <a:avLst/>
              <a:gdLst/>
              <a:ahLst/>
              <a:cxnLst/>
              <a:rect l="l" t="t" r="r" b="b"/>
              <a:pathLst>
                <a:path w="772160" h="2181860">
                  <a:moveTo>
                    <a:pt x="753110" y="1000760"/>
                  </a:moveTo>
                  <a:lnTo>
                    <a:pt x="683260" y="951230"/>
                  </a:lnTo>
                  <a:lnTo>
                    <a:pt x="678980" y="976909"/>
                  </a:lnTo>
                  <a:lnTo>
                    <a:pt x="30480" y="875030"/>
                  </a:lnTo>
                  <a:lnTo>
                    <a:pt x="26670" y="899160"/>
                  </a:lnTo>
                  <a:lnTo>
                    <a:pt x="674751" y="1002220"/>
                  </a:lnTo>
                  <a:lnTo>
                    <a:pt x="670560" y="1027430"/>
                  </a:lnTo>
                  <a:lnTo>
                    <a:pt x="753110" y="1000760"/>
                  </a:lnTo>
                  <a:close/>
                </a:path>
                <a:path w="772160" h="2181860">
                  <a:moveTo>
                    <a:pt x="762000" y="2181860"/>
                  </a:moveTo>
                  <a:lnTo>
                    <a:pt x="753110" y="2096770"/>
                  </a:lnTo>
                  <a:lnTo>
                    <a:pt x="732129" y="2110346"/>
                  </a:lnTo>
                  <a:lnTo>
                    <a:pt x="39370" y="1013460"/>
                  </a:lnTo>
                  <a:lnTo>
                    <a:pt x="17780" y="1027430"/>
                  </a:lnTo>
                  <a:lnTo>
                    <a:pt x="710539" y="2124316"/>
                  </a:lnTo>
                  <a:lnTo>
                    <a:pt x="688340" y="2138680"/>
                  </a:lnTo>
                  <a:lnTo>
                    <a:pt x="762000" y="2181860"/>
                  </a:lnTo>
                  <a:close/>
                </a:path>
                <a:path w="772160" h="2181860">
                  <a:moveTo>
                    <a:pt x="772160" y="0"/>
                  </a:moveTo>
                  <a:lnTo>
                    <a:pt x="689610" y="26670"/>
                  </a:lnTo>
                  <a:lnTo>
                    <a:pt x="708037" y="45110"/>
                  </a:lnTo>
                  <a:lnTo>
                    <a:pt x="0" y="755650"/>
                  </a:lnTo>
                  <a:lnTo>
                    <a:pt x="19050" y="773430"/>
                  </a:lnTo>
                  <a:lnTo>
                    <a:pt x="726452" y="63525"/>
                  </a:lnTo>
                  <a:lnTo>
                    <a:pt x="744220" y="81280"/>
                  </a:lnTo>
                  <a:lnTo>
                    <a:pt x="7721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2505710" y="1663699"/>
              <a:ext cx="1865630" cy="4152900"/>
            </a:xfrm>
            <a:custGeom>
              <a:avLst/>
              <a:gdLst/>
              <a:ahLst/>
              <a:cxnLst/>
              <a:rect l="l" t="t" r="r" b="b"/>
              <a:pathLst>
                <a:path w="1865629" h="4152900">
                  <a:moveTo>
                    <a:pt x="1066800" y="4152900"/>
                  </a:moveTo>
                  <a:lnTo>
                    <a:pt x="1042670" y="4070350"/>
                  </a:lnTo>
                  <a:lnTo>
                    <a:pt x="1023124" y="4088155"/>
                  </a:lnTo>
                  <a:lnTo>
                    <a:pt x="17780" y="3011170"/>
                  </a:lnTo>
                  <a:lnTo>
                    <a:pt x="0" y="3027680"/>
                  </a:lnTo>
                  <a:lnTo>
                    <a:pt x="1003871" y="4105694"/>
                  </a:lnTo>
                  <a:lnTo>
                    <a:pt x="985520" y="4122420"/>
                  </a:lnTo>
                  <a:lnTo>
                    <a:pt x="1066800" y="4152900"/>
                  </a:lnTo>
                  <a:close/>
                </a:path>
                <a:path w="1865629" h="4152900">
                  <a:moveTo>
                    <a:pt x="1075690" y="3609340"/>
                  </a:moveTo>
                  <a:lnTo>
                    <a:pt x="1051560" y="3528060"/>
                  </a:lnTo>
                  <a:lnTo>
                    <a:pt x="1032852" y="3545484"/>
                  </a:lnTo>
                  <a:lnTo>
                    <a:pt x="27940" y="2467610"/>
                  </a:lnTo>
                  <a:lnTo>
                    <a:pt x="8890" y="2485390"/>
                  </a:lnTo>
                  <a:lnTo>
                    <a:pt x="1014463" y="3562629"/>
                  </a:lnTo>
                  <a:lnTo>
                    <a:pt x="995680" y="3580130"/>
                  </a:lnTo>
                  <a:lnTo>
                    <a:pt x="1075690" y="3609340"/>
                  </a:lnTo>
                  <a:close/>
                </a:path>
                <a:path w="1865629" h="4152900">
                  <a:moveTo>
                    <a:pt x="1094740" y="3886200"/>
                  </a:moveTo>
                  <a:lnTo>
                    <a:pt x="1070610" y="3803650"/>
                  </a:lnTo>
                  <a:lnTo>
                    <a:pt x="1051267" y="3821671"/>
                  </a:lnTo>
                  <a:lnTo>
                    <a:pt x="46990" y="2744470"/>
                  </a:lnTo>
                  <a:lnTo>
                    <a:pt x="27940" y="2760980"/>
                  </a:lnTo>
                  <a:lnTo>
                    <a:pt x="1032891" y="3838803"/>
                  </a:lnTo>
                  <a:lnTo>
                    <a:pt x="1014730" y="3855720"/>
                  </a:lnTo>
                  <a:lnTo>
                    <a:pt x="1094740" y="3886200"/>
                  </a:lnTo>
                  <a:close/>
                </a:path>
                <a:path w="1865629" h="4152900">
                  <a:moveTo>
                    <a:pt x="1132840" y="3352800"/>
                  </a:moveTo>
                  <a:lnTo>
                    <a:pt x="1121410" y="3267710"/>
                  </a:lnTo>
                  <a:lnTo>
                    <a:pt x="1100315" y="3282061"/>
                  </a:lnTo>
                  <a:lnTo>
                    <a:pt x="48260" y="1736090"/>
                  </a:lnTo>
                  <a:lnTo>
                    <a:pt x="26670" y="1750060"/>
                  </a:lnTo>
                  <a:lnTo>
                    <a:pt x="1079334" y="3296323"/>
                  </a:lnTo>
                  <a:lnTo>
                    <a:pt x="1057910" y="3310890"/>
                  </a:lnTo>
                  <a:lnTo>
                    <a:pt x="1132840" y="3352800"/>
                  </a:lnTo>
                  <a:close/>
                </a:path>
                <a:path w="1865629" h="4152900">
                  <a:moveTo>
                    <a:pt x="1247140" y="0"/>
                  </a:moveTo>
                  <a:lnTo>
                    <a:pt x="1165860" y="27940"/>
                  </a:lnTo>
                  <a:lnTo>
                    <a:pt x="1183944" y="45618"/>
                  </a:lnTo>
                  <a:lnTo>
                    <a:pt x="19050" y="1230630"/>
                  </a:lnTo>
                  <a:lnTo>
                    <a:pt x="36830" y="1248410"/>
                  </a:lnTo>
                  <a:lnTo>
                    <a:pt x="1201928" y="63182"/>
                  </a:lnTo>
                  <a:lnTo>
                    <a:pt x="1220470" y="81280"/>
                  </a:lnTo>
                  <a:lnTo>
                    <a:pt x="1247140" y="0"/>
                  </a:lnTo>
                  <a:close/>
                </a:path>
                <a:path w="1865629" h="4152900">
                  <a:moveTo>
                    <a:pt x="1865630" y="2881630"/>
                  </a:moveTo>
                  <a:lnTo>
                    <a:pt x="1828800" y="2804160"/>
                  </a:lnTo>
                  <a:lnTo>
                    <a:pt x="1812556" y="2825229"/>
                  </a:lnTo>
                  <a:lnTo>
                    <a:pt x="44450" y="1484630"/>
                  </a:lnTo>
                  <a:lnTo>
                    <a:pt x="29210" y="1504950"/>
                  </a:lnTo>
                  <a:lnTo>
                    <a:pt x="1797672" y="2844546"/>
                  </a:lnTo>
                  <a:lnTo>
                    <a:pt x="1781810" y="2865120"/>
                  </a:lnTo>
                  <a:lnTo>
                    <a:pt x="1865630" y="2881630"/>
                  </a:lnTo>
                  <a:close/>
                </a:path>
              </a:pathLst>
            </a:custGeom>
            <a:solidFill>
              <a:srgbClr val="003398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0" name="object 80"/>
          <p:cNvGraphicFramePr>
            <a:graphicFrameLocks noGrp="1"/>
          </p:cNvGraphicFramePr>
          <p:nvPr/>
        </p:nvGraphicFramePr>
        <p:xfrm>
          <a:off x="6036945" y="2233295"/>
          <a:ext cx="1934210" cy="2258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810"/>
                <a:gridCol w="640079"/>
                <a:gridCol w="638810"/>
              </a:tblGrid>
              <a:tr h="248284">
                <a:tc>
                  <a:txBody>
                    <a:bodyPr/>
                    <a:lstStyle/>
                    <a:p>
                      <a:pPr algn="ctr" marL="18415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7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-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1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-12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7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age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6985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 spc="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joe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60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7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fred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5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sally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8284">
                <a:tc>
                  <a:txBody>
                    <a:bodyPr/>
                    <a:lstStyle/>
                    <a:p>
                      <a:pPr algn="ctr" marL="6985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2384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-6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2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-6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4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6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8285"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 spc="9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60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5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pat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8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dave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4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jeff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8" name="object 8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  <p:sp>
        <p:nvSpPr>
          <p:cNvPr id="81" name="object 81"/>
          <p:cNvSpPr txBox="1"/>
          <p:nvPr/>
        </p:nvSpPr>
        <p:spPr>
          <a:xfrm>
            <a:off x="6786542" y="4669180"/>
            <a:ext cx="366395" cy="451484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755"/>
              </a:lnSpc>
            </a:pPr>
            <a:r>
              <a:rPr dirty="0" sz="2400" b="1">
                <a:solidFill>
                  <a:srgbClr val="FF3300"/>
                </a:solidFill>
                <a:latin typeface="Arial"/>
                <a:cs typeface="Arial"/>
              </a:rPr>
              <a:t>. .</a:t>
            </a:r>
            <a:r>
              <a:rPr dirty="0" sz="2400" spc="-75" b="1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3300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34389" y="5243829"/>
            <a:ext cx="75311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0489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Arial"/>
                <a:cs typeface="Arial"/>
              </a:rPr>
              <a:t>age  </a:t>
            </a:r>
            <a:r>
              <a:rPr dirty="0" sz="2400" spc="-5">
                <a:latin typeface="Arial"/>
                <a:cs typeface="Arial"/>
              </a:rPr>
              <a:t>i</a:t>
            </a:r>
            <a:r>
              <a:rPr dirty="0" sz="2400" spc="-10">
                <a:latin typeface="Arial"/>
                <a:cs typeface="Arial"/>
              </a:rPr>
              <a:t>nd</a:t>
            </a:r>
            <a:r>
              <a:rPr dirty="0" sz="2400">
                <a:latin typeface="Arial"/>
                <a:cs typeface="Arial"/>
              </a:rPr>
              <a:t>ex</a:t>
            </a:r>
            <a:endParaRPr sz="24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978909" y="5341620"/>
            <a:ext cx="3467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b</a:t>
            </a:r>
            <a:r>
              <a:rPr dirty="0" sz="2400" spc="-15">
                <a:solidFill>
                  <a:srgbClr val="003398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766820" y="5707379"/>
            <a:ext cx="7715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">
                <a:solidFill>
                  <a:srgbClr val="003398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003398"/>
                </a:solidFill>
                <a:latin typeface="Arial"/>
                <a:cs typeface="Arial"/>
              </a:rPr>
              <a:t>ap</a:t>
            </a:r>
            <a:r>
              <a:rPr dirty="0" sz="2400">
                <a:solidFill>
                  <a:srgbClr val="003398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442709" y="5321300"/>
            <a:ext cx="1042669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1209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3300"/>
                </a:solidFill>
                <a:latin typeface="Arial"/>
                <a:cs typeface="Arial"/>
              </a:rPr>
              <a:t>data  </a:t>
            </a:r>
            <a:r>
              <a:rPr dirty="0" sz="2400" spc="1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FF330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FF330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FF330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FF3300"/>
                </a:solidFill>
                <a:latin typeface="Arial"/>
                <a:cs typeface="Arial"/>
              </a:rPr>
              <a:t>rds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3782059" y="1563369"/>
          <a:ext cx="373380" cy="226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710"/>
              </a:tblGrid>
              <a:tr h="243839">
                <a:tc>
                  <a:txBody>
                    <a:bodyPr/>
                    <a:lstStyle/>
                    <a:p>
                      <a:pPr algn="ctr" marL="9525">
                        <a:lnSpc>
                          <a:spcPts val="182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270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9525">
                        <a:lnSpc>
                          <a:spcPts val="185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2700">
                      <a:solidFill>
                        <a:srgbClr val="00007F"/>
                      </a:solidFill>
                      <a:prstDash val="solid"/>
                    </a:lnT>
                    <a:lnB w="1270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6222">
                <a:tc>
                  <a:txBody>
                    <a:bodyPr/>
                    <a:lstStyle/>
                    <a:p>
                      <a:pPr algn="ctr" marL="9525">
                        <a:lnSpc>
                          <a:spcPts val="182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270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algn="ctr" marL="9525">
                        <a:lnSpc>
                          <a:spcPts val="182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9525">
                        <a:lnSpc>
                          <a:spcPts val="1850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marL="9525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6697">
                <a:tc>
                  <a:txBody>
                    <a:bodyPr/>
                    <a:lstStyle/>
                    <a:p>
                      <a:pPr algn="ctr" marL="9525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270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7332">
                <a:tc>
                  <a:txBody>
                    <a:bodyPr/>
                    <a:lstStyle/>
                    <a:p>
                      <a:pPr algn="ctr" marL="9525">
                        <a:lnSpc>
                          <a:spcPts val="184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270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4952">
                <a:tc>
                  <a:txBody>
                    <a:bodyPr/>
                    <a:lstStyle/>
                    <a:p>
                      <a:pPr algn="ctr" marL="9525">
                        <a:lnSpc>
                          <a:spcPts val="1825"/>
                        </a:lnSpc>
                      </a:pPr>
                      <a:r>
                        <a:rPr dirty="0" sz="160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7" name="object 87"/>
          <p:cNvGraphicFramePr>
            <a:graphicFrameLocks noGrp="1"/>
          </p:cNvGraphicFramePr>
          <p:nvPr/>
        </p:nvGraphicFramePr>
        <p:xfrm>
          <a:off x="4416425" y="2883535"/>
          <a:ext cx="343535" cy="2503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75"/>
              </a:tblGrid>
              <a:tr h="246379">
                <a:tc>
                  <a:txBody>
                    <a:bodyPr/>
                    <a:lstStyle/>
                    <a:p>
                      <a:pPr algn="ctr" marL="1016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5109">
                <a:tc>
                  <a:txBody>
                    <a:bodyPr/>
                    <a:lstStyle/>
                    <a:p>
                      <a:pPr algn="ctr" marL="10160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5269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5269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algn="ctr" marL="10160">
                        <a:lnSpc>
                          <a:spcPts val="178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 algn="ctr" marL="10160">
                        <a:lnSpc>
                          <a:spcPts val="178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1270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5110">
                <a:tc>
                  <a:txBody>
                    <a:bodyPr/>
                    <a:lstStyle/>
                    <a:p>
                      <a:pPr algn="ctr" marL="10160">
                        <a:lnSpc>
                          <a:spcPts val="178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2700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 algn="ctr" marL="10160">
                        <a:lnSpc>
                          <a:spcPts val="178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9525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1142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9525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500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7F"/>
                      </a:solidFill>
                      <a:prstDash val="solid"/>
                    </a:lnL>
                    <a:lnR w="19050">
                      <a:solidFill>
                        <a:srgbClr val="00007F"/>
                      </a:solidFill>
                      <a:prstDash val="solid"/>
                    </a:lnR>
                    <a:lnT w="19050">
                      <a:solidFill>
                        <a:srgbClr val="00007F"/>
                      </a:solidFill>
                      <a:prstDash val="solid"/>
                    </a:lnT>
                    <a:lnB w="19050">
                      <a:solidFill>
                        <a:srgbClr val="00007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6701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Using Bit</a:t>
            </a:r>
            <a:r>
              <a:rPr dirty="0" sz="2800" spc="-80"/>
              <a:t> </a:t>
            </a:r>
            <a:r>
              <a:rPr dirty="0" sz="2800" spc="-10"/>
              <a:t>Maps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5198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246761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3569" y="298322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14400" y="948690"/>
            <a:ext cx="5566410" cy="238125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Query:</a:t>
            </a:r>
            <a:endParaRPr sz="2400">
              <a:latin typeface="Tahoma"/>
              <a:cs typeface="Tahoma"/>
            </a:endParaRPr>
          </a:p>
          <a:p>
            <a:pPr marL="4508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50215" algn="l"/>
                <a:tab pos="4508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Get people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with age =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20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and name =</a:t>
            </a:r>
            <a:r>
              <a:rPr dirty="0" sz="2000" spc="-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“fred”</a:t>
            </a:r>
            <a:endParaRPr sz="20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List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age =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20: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1101100000</a:t>
            </a:r>
            <a:endParaRPr sz="28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69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List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name =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“fred”: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0100000001</a:t>
            </a:r>
            <a:endParaRPr sz="28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Answer 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is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intersection:</a:t>
            </a:r>
            <a:r>
              <a:rPr dirty="0" sz="2400" spc="-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800" spc="-5">
                <a:solidFill>
                  <a:srgbClr val="3F448B"/>
                </a:solidFill>
                <a:latin typeface="Tahoma"/>
                <a:cs typeface="Tahoma"/>
              </a:rPr>
              <a:t>010000000000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631190" y="4739639"/>
            <a:ext cx="6138545" cy="120396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baseline="3472" sz="4800" spc="-150">
                <a:solidFill>
                  <a:srgbClr val="FF00FF"/>
                </a:solidFill>
                <a:latin typeface="MS UI Gothic"/>
                <a:cs typeface="MS UI Gothic"/>
              </a:rPr>
              <a:t>●</a:t>
            </a:r>
            <a:r>
              <a:rPr dirty="0" sz="3200" spc="-100">
                <a:latin typeface="Arial"/>
                <a:cs typeface="Arial"/>
              </a:rPr>
              <a:t>Good </a:t>
            </a:r>
            <a:r>
              <a:rPr dirty="0" sz="3200" spc="-10">
                <a:latin typeface="Arial"/>
                <a:cs typeface="Arial"/>
              </a:rPr>
              <a:t>if </a:t>
            </a:r>
            <a:r>
              <a:rPr dirty="0" sz="3200">
                <a:latin typeface="Arial"/>
                <a:cs typeface="Arial"/>
              </a:rPr>
              <a:t>domain </a:t>
            </a:r>
            <a:r>
              <a:rPr dirty="0" sz="3200" spc="-5">
                <a:latin typeface="Arial"/>
                <a:cs typeface="Arial"/>
              </a:rPr>
              <a:t>cardinality</a:t>
            </a:r>
            <a:r>
              <a:rPr dirty="0" sz="3200" spc="85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small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baseline="3472" sz="4800" spc="-195">
                <a:solidFill>
                  <a:srgbClr val="FF00FF"/>
                </a:solidFill>
                <a:latin typeface="MS UI Gothic"/>
                <a:cs typeface="MS UI Gothic"/>
              </a:rPr>
              <a:t>●</a:t>
            </a:r>
            <a:r>
              <a:rPr dirty="0" sz="3200" spc="-130">
                <a:latin typeface="Arial"/>
                <a:cs typeface="Arial"/>
              </a:rPr>
              <a:t>Bit </a:t>
            </a:r>
            <a:r>
              <a:rPr dirty="0" sz="3200">
                <a:latin typeface="Arial"/>
                <a:cs typeface="Arial"/>
              </a:rPr>
              <a:t>vectors can </a:t>
            </a:r>
            <a:r>
              <a:rPr dirty="0" sz="3200" spc="-5">
                <a:latin typeface="Arial"/>
                <a:cs typeface="Arial"/>
              </a:rPr>
              <a:t>be</a:t>
            </a:r>
            <a:r>
              <a:rPr dirty="0" sz="3200" spc="9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compressed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443" y="671603"/>
            <a:ext cx="221433" cy="22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5740" y="6605269"/>
            <a:ext cx="762000" cy="143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19719" y="243840"/>
            <a:ext cx="925829" cy="1014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5668" y="675413"/>
          <a:ext cx="7869555" cy="3700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454"/>
                <a:gridCol w="756920"/>
                <a:gridCol w="899160"/>
                <a:gridCol w="829310"/>
                <a:gridCol w="830579"/>
                <a:gridCol w="638810"/>
                <a:gridCol w="3698240"/>
              </a:tblGrid>
              <a:tr h="109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B w="38100">
                      <a:solidFill>
                        <a:srgbClr val="6E88F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34197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 gridSpan="6"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523875" marR="103505" indent="-224154">
                        <a:lnSpc>
                          <a:spcPct val="100000"/>
                        </a:lnSpc>
                        <a:spcBef>
                          <a:spcPts val="2495"/>
                        </a:spcBef>
                        <a:buClr>
                          <a:srgbClr val="006A60"/>
                        </a:buClr>
                        <a:buFont typeface="Arial"/>
                        <a:buChar char="•"/>
                        <a:tabLst>
                          <a:tab pos="524510" algn="l"/>
                        </a:tabLst>
                      </a:pP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“</a:t>
                      </a: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Combine” </a:t>
                      </a:r>
                      <a:r>
                        <a:rPr dirty="0" sz="2800" spc="-1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SALE, PRODUCT</a:t>
                      </a:r>
                      <a:r>
                        <a:rPr dirty="0" sz="2800" spc="2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relations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523875" indent="-223520">
                        <a:lnSpc>
                          <a:spcPct val="100000"/>
                        </a:lnSpc>
                        <a:buChar char="•"/>
                        <a:tabLst>
                          <a:tab pos="523875" algn="l"/>
                          <a:tab pos="1926589" algn="l"/>
                        </a:tabLst>
                      </a:pPr>
                      <a:r>
                        <a:rPr dirty="0" sz="2800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2800" spc="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5">
                          <a:solidFill>
                            <a:srgbClr val="006A60"/>
                          </a:solidFill>
                          <a:latin typeface="Arial"/>
                          <a:cs typeface="Arial"/>
                        </a:rPr>
                        <a:t>SQL:	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SELECT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* </a:t>
                      </a:r>
                      <a:r>
                        <a:rPr dirty="0" sz="2800" spc="-10">
                          <a:latin typeface="Arial"/>
                          <a:cs typeface="Arial"/>
                        </a:rPr>
                        <a:t>FROM SALE, PRODUCT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T w="38100">
                      <a:solidFill>
                        <a:srgbClr val="6E88F6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24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0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177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4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6E88F6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44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  <a:tr h="2565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6E88F6"/>
                      </a:solidFill>
                      <a:prstDash val="solid"/>
                    </a:lnR>
                    <a:lnT w="38100">
                      <a:solidFill>
                        <a:srgbClr val="6E88F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75755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J</a:t>
            </a:r>
            <a:r>
              <a:rPr dirty="0" sz="2800"/>
              <a:t>o</a:t>
            </a:r>
            <a:r>
              <a:rPr dirty="0" sz="2800" spc="-5"/>
              <a:t>i</a:t>
            </a:r>
            <a:r>
              <a:rPr dirty="0" sz="2800"/>
              <a:t>n</a:t>
            </a:r>
            <a:endParaRPr sz="280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02884" y="2658745"/>
          <a:ext cx="3096260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9340"/>
                <a:gridCol w="640079"/>
                <a:gridCol w="730250"/>
                <a:gridCol w="640080"/>
              </a:tblGrid>
              <a:tr h="251142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85" b="1">
                          <a:latin typeface="Arial"/>
                          <a:cs typeface="Arial"/>
                        </a:rPr>
                        <a:t>product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35" b="1">
                          <a:latin typeface="Arial"/>
                          <a:cs typeface="Arial"/>
                        </a:rPr>
                        <a:t>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14" b="1">
                          <a:latin typeface="Arial"/>
                          <a:cs typeface="Arial"/>
                        </a:rPr>
                        <a:t>name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 b="1">
                          <a:latin typeface="Arial"/>
                          <a:cs typeface="Arial"/>
                        </a:rPr>
                        <a:t>price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9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785"/>
                        </a:lnSpc>
                        <a:spcBef>
                          <a:spcPts val="90"/>
                        </a:spcBef>
                      </a:pPr>
                      <a:r>
                        <a:rPr dirty="0" sz="1500" spc="40">
                          <a:latin typeface="Arial"/>
                          <a:cs typeface="Arial"/>
                        </a:rPr>
                        <a:t>bolt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85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55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785"/>
                        </a:lnSpc>
                        <a:spcBef>
                          <a:spcPts val="55"/>
                        </a:spcBef>
                      </a:pPr>
                      <a:r>
                        <a:rPr dirty="0" sz="1500" spc="30">
                          <a:latin typeface="Arial"/>
                          <a:cs typeface="Arial"/>
                        </a:rPr>
                        <a:t>nut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78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669414" y="4493895"/>
          <a:ext cx="5396865" cy="17900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4060"/>
                <a:gridCol w="836930"/>
                <a:gridCol w="836930"/>
                <a:gridCol w="835660"/>
                <a:gridCol w="772160"/>
                <a:gridCol w="770889"/>
                <a:gridCol w="595629"/>
              </a:tblGrid>
              <a:tr h="256857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spc="-25" b="1">
                          <a:latin typeface="Arial"/>
                          <a:cs typeface="Arial"/>
                        </a:rPr>
                        <a:t>joinTb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spc="-15" b="1">
                          <a:latin typeface="Arial"/>
                          <a:cs typeface="Arial"/>
                        </a:rPr>
                        <a:t>prodId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name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spc="-15" b="1">
                          <a:latin typeface="Arial"/>
                          <a:cs typeface="Arial"/>
                        </a:rPr>
                        <a:t>price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spc="-10" b="1">
                          <a:latin typeface="Arial"/>
                          <a:cs typeface="Arial"/>
                        </a:rPr>
                        <a:t>storeId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b="1">
                          <a:latin typeface="Arial"/>
                          <a:cs typeface="Arial"/>
                        </a:rPr>
                        <a:t>date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550" spc="5" b="1">
                          <a:latin typeface="Arial"/>
                          <a:cs typeface="Arial"/>
                        </a:rPr>
                        <a:t>amt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5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 spc="-25">
                          <a:latin typeface="Arial"/>
                          <a:cs typeface="Arial"/>
                        </a:rPr>
                        <a:t>bolt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 spc="-5">
                          <a:latin typeface="Arial"/>
                          <a:cs typeface="Arial"/>
                        </a:rPr>
                        <a:t>10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5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2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 spc="-45">
                          <a:latin typeface="Arial"/>
                          <a:cs typeface="Arial"/>
                        </a:rPr>
                        <a:t>nut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3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25">
                          <a:latin typeface="Arial"/>
                          <a:cs typeface="Arial"/>
                        </a:rPr>
                        <a:t>bolt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5">
                          <a:latin typeface="Arial"/>
                          <a:cs typeface="Arial"/>
                        </a:rPr>
                        <a:t>10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c3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50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45">
                          <a:latin typeface="Arial"/>
                          <a:cs typeface="Arial"/>
                        </a:rPr>
                        <a:t>nut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8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20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25">
                          <a:latin typeface="Arial"/>
                          <a:cs typeface="Arial"/>
                        </a:rPr>
                        <a:t>bolt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-5">
                          <a:latin typeface="Arial"/>
                          <a:cs typeface="Arial"/>
                        </a:rPr>
                        <a:t>10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44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60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 spc="-35">
                          <a:latin typeface="Arial"/>
                          <a:cs typeface="Arial"/>
                        </a:rPr>
                        <a:t>p1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 spc="-25">
                          <a:latin typeface="Arial"/>
                          <a:cs typeface="Arial"/>
                        </a:rPr>
                        <a:t>bolt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 spc="-5">
                          <a:latin typeface="Arial"/>
                          <a:cs typeface="Arial"/>
                        </a:rPr>
                        <a:t>10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 spc="10">
                          <a:latin typeface="Arial"/>
                          <a:cs typeface="Arial"/>
                        </a:rPr>
                        <a:t>c2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2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550">
                          <a:latin typeface="Arial"/>
                          <a:cs typeface="Arial"/>
                        </a:rPr>
                        <a:t>4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4419600" y="3087369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304800" y="38100"/>
                </a:moveTo>
                <a:lnTo>
                  <a:pt x="228600" y="0"/>
                </a:lnTo>
                <a:lnTo>
                  <a:pt x="228168" y="25323"/>
                </a:lnTo>
                <a:lnTo>
                  <a:pt x="0" y="24130"/>
                </a:lnTo>
                <a:lnTo>
                  <a:pt x="0" y="49530"/>
                </a:lnTo>
                <a:lnTo>
                  <a:pt x="227749" y="50723"/>
                </a:lnTo>
                <a:lnTo>
                  <a:pt x="227330" y="76200"/>
                </a:lnTo>
                <a:lnTo>
                  <a:pt x="304800" y="3810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74260" y="3087369"/>
            <a:ext cx="384810" cy="76200"/>
          </a:xfrm>
          <a:custGeom>
            <a:avLst/>
            <a:gdLst/>
            <a:ahLst/>
            <a:cxnLst/>
            <a:rect l="l" t="t" r="r" b="b"/>
            <a:pathLst>
              <a:path w="384810" h="76200">
                <a:moveTo>
                  <a:pt x="384810" y="24130"/>
                </a:moveTo>
                <a:lnTo>
                  <a:pt x="76619" y="25349"/>
                </a:lnTo>
                <a:lnTo>
                  <a:pt x="76200" y="0"/>
                </a:lnTo>
                <a:lnTo>
                  <a:pt x="0" y="38100"/>
                </a:lnTo>
                <a:lnTo>
                  <a:pt x="77470" y="76200"/>
                </a:lnTo>
                <a:lnTo>
                  <a:pt x="77038" y="50749"/>
                </a:lnTo>
                <a:lnTo>
                  <a:pt x="384810" y="49530"/>
                </a:lnTo>
                <a:lnTo>
                  <a:pt x="384810" y="2413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73930" y="3124199"/>
            <a:ext cx="77470" cy="1346200"/>
          </a:xfrm>
          <a:custGeom>
            <a:avLst/>
            <a:gdLst/>
            <a:ahLst/>
            <a:cxnLst/>
            <a:rect l="l" t="t" r="r" b="b"/>
            <a:pathLst>
              <a:path w="77470" h="1346200">
                <a:moveTo>
                  <a:pt x="77470" y="1268730"/>
                </a:moveTo>
                <a:lnTo>
                  <a:pt x="51904" y="1269149"/>
                </a:lnTo>
                <a:lnTo>
                  <a:pt x="39370" y="0"/>
                </a:lnTo>
                <a:lnTo>
                  <a:pt x="13970" y="0"/>
                </a:lnTo>
                <a:lnTo>
                  <a:pt x="25260" y="1269593"/>
                </a:lnTo>
                <a:lnTo>
                  <a:pt x="0" y="1270000"/>
                </a:lnTo>
                <a:lnTo>
                  <a:pt x="39370" y="1346200"/>
                </a:lnTo>
                <a:lnTo>
                  <a:pt x="77470" y="126873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230314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Join</a:t>
            </a:r>
            <a:r>
              <a:rPr dirty="0" sz="2800" spc="-85"/>
              <a:t> </a:t>
            </a:r>
            <a:r>
              <a:rPr dirty="0" sz="2800" spc="-5"/>
              <a:t>Indexes</a:t>
            </a:r>
            <a:endParaRPr sz="2800"/>
          </a:p>
        </p:txBody>
      </p:sp>
      <p:grpSp>
        <p:nvGrpSpPr>
          <p:cNvPr id="3" name="object 3"/>
          <p:cNvGrpSpPr/>
          <p:nvPr/>
        </p:nvGrpSpPr>
        <p:grpSpPr>
          <a:xfrm>
            <a:off x="1683385" y="2242185"/>
            <a:ext cx="4170679" cy="758190"/>
            <a:chOff x="1683385" y="2242185"/>
            <a:chExt cx="4170679" cy="758190"/>
          </a:xfrm>
        </p:grpSpPr>
        <p:sp>
          <p:nvSpPr>
            <p:cNvPr id="4" name="object 4"/>
            <p:cNvSpPr/>
            <p:nvPr/>
          </p:nvSpPr>
          <p:spPr>
            <a:xfrm>
              <a:off x="1684020" y="2242820"/>
              <a:ext cx="0" cy="756920"/>
            </a:xfrm>
            <a:custGeom>
              <a:avLst/>
              <a:gdLst/>
              <a:ahLst/>
              <a:cxnLst/>
              <a:rect l="l" t="t" r="r" b="b"/>
              <a:pathLst>
                <a:path w="0" h="756919">
                  <a:moveTo>
                    <a:pt x="0" y="0"/>
                  </a:moveTo>
                  <a:lnTo>
                    <a:pt x="0" y="75691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84020" y="2242820"/>
              <a:ext cx="10160" cy="756920"/>
            </a:xfrm>
            <a:custGeom>
              <a:avLst/>
              <a:gdLst/>
              <a:ahLst/>
              <a:cxnLst/>
              <a:rect l="l" t="t" r="r" b="b"/>
              <a:pathLst>
                <a:path w="10160" h="756919">
                  <a:moveTo>
                    <a:pt x="10160" y="0"/>
                  </a:moveTo>
                  <a:lnTo>
                    <a:pt x="0" y="0"/>
                  </a:lnTo>
                  <a:lnTo>
                    <a:pt x="0" y="756920"/>
                  </a:lnTo>
                  <a:lnTo>
                    <a:pt x="10160" y="75692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84020" y="2498090"/>
              <a:ext cx="4169410" cy="0"/>
            </a:xfrm>
            <a:custGeom>
              <a:avLst/>
              <a:gdLst/>
              <a:ahLst/>
              <a:cxnLst/>
              <a:rect l="l" t="t" r="r" b="b"/>
              <a:pathLst>
                <a:path w="4169410" h="0">
                  <a:moveTo>
                    <a:pt x="0" y="0"/>
                  </a:moveTo>
                  <a:lnTo>
                    <a:pt x="416940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84020" y="2242820"/>
              <a:ext cx="4169410" cy="0"/>
            </a:xfrm>
            <a:custGeom>
              <a:avLst/>
              <a:gdLst/>
              <a:ahLst/>
              <a:cxnLst/>
              <a:rect l="l" t="t" r="r" b="b"/>
              <a:pathLst>
                <a:path w="4169410" h="0">
                  <a:moveTo>
                    <a:pt x="0" y="0"/>
                  </a:moveTo>
                  <a:lnTo>
                    <a:pt x="416940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684007" y="2242819"/>
              <a:ext cx="4170045" cy="264160"/>
            </a:xfrm>
            <a:custGeom>
              <a:avLst/>
              <a:gdLst/>
              <a:ahLst/>
              <a:cxnLst/>
              <a:rect l="l" t="t" r="r" b="b"/>
              <a:pathLst>
                <a:path w="4170045" h="264160">
                  <a:moveTo>
                    <a:pt x="4169422" y="255270"/>
                  </a:moveTo>
                  <a:lnTo>
                    <a:pt x="0" y="255270"/>
                  </a:lnTo>
                  <a:lnTo>
                    <a:pt x="12" y="264160"/>
                  </a:lnTo>
                  <a:lnTo>
                    <a:pt x="4169422" y="264160"/>
                  </a:lnTo>
                  <a:lnTo>
                    <a:pt x="4169422" y="255270"/>
                  </a:lnTo>
                  <a:close/>
                </a:path>
                <a:path w="4170045" h="264160">
                  <a:moveTo>
                    <a:pt x="4169422" y="0"/>
                  </a:moveTo>
                  <a:lnTo>
                    <a:pt x="12" y="0"/>
                  </a:lnTo>
                  <a:lnTo>
                    <a:pt x="12" y="8890"/>
                  </a:lnTo>
                  <a:lnTo>
                    <a:pt x="4169422" y="8890"/>
                  </a:lnTo>
                  <a:lnTo>
                    <a:pt x="4169422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684020" y="2744470"/>
              <a:ext cx="4169410" cy="0"/>
            </a:xfrm>
            <a:custGeom>
              <a:avLst/>
              <a:gdLst/>
              <a:ahLst/>
              <a:cxnLst/>
              <a:rect l="l" t="t" r="r" b="b"/>
              <a:pathLst>
                <a:path w="4169410" h="0">
                  <a:moveTo>
                    <a:pt x="0" y="0"/>
                  </a:moveTo>
                  <a:lnTo>
                    <a:pt x="416940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684020" y="2744470"/>
              <a:ext cx="4169410" cy="8890"/>
            </a:xfrm>
            <a:custGeom>
              <a:avLst/>
              <a:gdLst/>
              <a:ahLst/>
              <a:cxnLst/>
              <a:rect l="l" t="t" r="r" b="b"/>
              <a:pathLst>
                <a:path w="4169410" h="8889">
                  <a:moveTo>
                    <a:pt x="41694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69410" y="8889"/>
                  </a:lnTo>
                  <a:lnTo>
                    <a:pt x="41694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84020" y="2989580"/>
              <a:ext cx="4169410" cy="0"/>
            </a:xfrm>
            <a:custGeom>
              <a:avLst/>
              <a:gdLst/>
              <a:ahLst/>
              <a:cxnLst/>
              <a:rect l="l" t="t" r="r" b="b"/>
              <a:pathLst>
                <a:path w="4169410" h="0">
                  <a:moveTo>
                    <a:pt x="0" y="0"/>
                  </a:moveTo>
                  <a:lnTo>
                    <a:pt x="416940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684020" y="2990850"/>
              <a:ext cx="4169410" cy="8890"/>
            </a:xfrm>
            <a:custGeom>
              <a:avLst/>
              <a:gdLst/>
              <a:ahLst/>
              <a:cxnLst/>
              <a:rect l="l" t="t" r="r" b="b"/>
              <a:pathLst>
                <a:path w="4169410" h="8889">
                  <a:moveTo>
                    <a:pt x="4169410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69410" y="8889"/>
                  </a:lnTo>
                  <a:lnTo>
                    <a:pt x="41694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684020" y="2251710"/>
              <a:ext cx="4159250" cy="748030"/>
            </a:xfrm>
            <a:custGeom>
              <a:avLst/>
              <a:gdLst/>
              <a:ahLst/>
              <a:cxnLst/>
              <a:rect l="l" t="t" r="r" b="b"/>
              <a:pathLst>
                <a:path w="4159250" h="748030">
                  <a:moveTo>
                    <a:pt x="4159250" y="0"/>
                  </a:moveTo>
                  <a:lnTo>
                    <a:pt x="4159250" y="748029"/>
                  </a:lnTo>
                </a:path>
                <a:path w="4159250" h="748030">
                  <a:moveTo>
                    <a:pt x="0" y="0"/>
                  </a:moveTo>
                  <a:lnTo>
                    <a:pt x="0" y="74802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84020" y="2252979"/>
              <a:ext cx="4169410" cy="746760"/>
            </a:xfrm>
            <a:custGeom>
              <a:avLst/>
              <a:gdLst/>
              <a:ahLst/>
              <a:cxnLst/>
              <a:rect l="l" t="t" r="r" b="b"/>
              <a:pathLst>
                <a:path w="4169410" h="746760">
                  <a:moveTo>
                    <a:pt x="10160" y="0"/>
                  </a:moveTo>
                  <a:lnTo>
                    <a:pt x="0" y="0"/>
                  </a:lnTo>
                  <a:lnTo>
                    <a:pt x="0" y="746760"/>
                  </a:lnTo>
                  <a:lnTo>
                    <a:pt x="10160" y="746760"/>
                  </a:lnTo>
                  <a:lnTo>
                    <a:pt x="10160" y="0"/>
                  </a:lnTo>
                  <a:close/>
                </a:path>
                <a:path w="4169410" h="746760">
                  <a:moveTo>
                    <a:pt x="4169410" y="0"/>
                  </a:moveTo>
                  <a:lnTo>
                    <a:pt x="4159250" y="0"/>
                  </a:lnTo>
                  <a:lnTo>
                    <a:pt x="4159250" y="746760"/>
                  </a:lnTo>
                  <a:lnTo>
                    <a:pt x="4169410" y="746760"/>
                  </a:lnTo>
                  <a:lnTo>
                    <a:pt x="416941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684020" y="2489200"/>
              <a:ext cx="2999740" cy="17780"/>
            </a:xfrm>
            <a:custGeom>
              <a:avLst/>
              <a:gdLst/>
              <a:ahLst/>
              <a:cxnLst/>
              <a:rect l="l" t="t" r="r" b="b"/>
              <a:pathLst>
                <a:path w="2999740" h="17780">
                  <a:moveTo>
                    <a:pt x="2999739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999739" y="17779"/>
                  </a:lnTo>
                  <a:lnTo>
                    <a:pt x="29997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683760" y="2489200"/>
              <a:ext cx="1169670" cy="17780"/>
            </a:xfrm>
            <a:custGeom>
              <a:avLst/>
              <a:gdLst/>
              <a:ahLst/>
              <a:cxnLst/>
              <a:rect l="l" t="t" r="r" b="b"/>
              <a:pathLst>
                <a:path w="1169670" h="17780">
                  <a:moveTo>
                    <a:pt x="1169669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1169669" y="17779"/>
                  </a:lnTo>
                  <a:lnTo>
                    <a:pt x="1169669" y="0"/>
                  </a:lnTo>
                  <a:close/>
                </a:path>
              </a:pathLst>
            </a:custGeom>
            <a:solidFill>
              <a:srgbClr val="00007F"/>
            </a:solidFill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1688782" y="2246947"/>
          <a:ext cx="4072890" cy="747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9800"/>
                <a:gridCol w="640080"/>
                <a:gridCol w="720090"/>
                <a:gridCol w="689610"/>
                <a:gridCol w="1083310"/>
              </a:tblGrid>
              <a:tr h="251142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 b="1">
                          <a:latin typeface="Arial"/>
                          <a:cs typeface="Arial"/>
                        </a:rPr>
                        <a:t>product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35" b="1">
                          <a:latin typeface="Arial"/>
                          <a:cs typeface="Arial"/>
                        </a:rPr>
                        <a:t>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14" b="1">
                          <a:latin typeface="Arial"/>
                          <a:cs typeface="Arial"/>
                        </a:rPr>
                        <a:t>name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 b="1">
                          <a:latin typeface="Arial"/>
                          <a:cs typeface="Arial"/>
                        </a:rPr>
                        <a:t>price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31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 b="1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jIndex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7F"/>
                      </a:solidFill>
                      <a:prstDash val="solid"/>
                    </a:lnL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40">
                          <a:latin typeface="Arial"/>
                          <a:cs typeface="Arial"/>
                        </a:rPr>
                        <a:t>bolt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3820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65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r1,r3,r5,r6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7F"/>
                      </a:solidFill>
                      <a:prstDash val="solid"/>
                    </a:lnL>
                  </a:tcPr>
                </a:tc>
              </a:tr>
              <a:tr h="245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35">
                          <a:latin typeface="Arial"/>
                          <a:cs typeface="Arial"/>
                        </a:rPr>
                        <a:t>nut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255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65">
                          <a:solidFill>
                            <a:srgbClr val="00007F"/>
                          </a:solidFill>
                          <a:latin typeface="Arial"/>
                          <a:cs typeface="Arial"/>
                        </a:rPr>
                        <a:t>r2,r4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7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657985" y="3757295"/>
          <a:ext cx="4794250" cy="176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789940"/>
                <a:gridCol w="899159"/>
                <a:gridCol w="829310"/>
                <a:gridCol w="829310"/>
                <a:gridCol w="640079"/>
              </a:tblGrid>
              <a:tr h="252412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35" b="1">
                          <a:latin typeface="Arial"/>
                          <a:cs typeface="Arial"/>
                        </a:rPr>
                        <a:t>rId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5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05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6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44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r6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>
                          <a:latin typeface="Arial"/>
                          <a:cs typeface="Arial"/>
                        </a:rPr>
                        <a:t>c2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9" name="object 19"/>
          <p:cNvGrpSpPr/>
          <p:nvPr/>
        </p:nvGrpSpPr>
        <p:grpSpPr>
          <a:xfrm>
            <a:off x="5841941" y="2590740"/>
            <a:ext cx="1765935" cy="2869565"/>
            <a:chOff x="5841941" y="2590740"/>
            <a:chExt cx="1765935" cy="2869565"/>
          </a:xfrm>
        </p:grpSpPr>
        <p:sp>
          <p:nvSpPr>
            <p:cNvPr id="20" name="object 20"/>
            <p:cNvSpPr/>
            <p:nvPr/>
          </p:nvSpPr>
          <p:spPr>
            <a:xfrm>
              <a:off x="5854700" y="2603499"/>
              <a:ext cx="1739900" cy="2832100"/>
            </a:xfrm>
            <a:custGeom>
              <a:avLst/>
              <a:gdLst/>
              <a:ahLst/>
              <a:cxnLst/>
              <a:rect l="l" t="t" r="r" b="b"/>
              <a:pathLst>
                <a:path w="1739900" h="2832100">
                  <a:moveTo>
                    <a:pt x="0" y="12700"/>
                  </a:moveTo>
                  <a:lnTo>
                    <a:pt x="1739900" y="13970"/>
                  </a:lnTo>
                </a:path>
                <a:path w="1739900" h="2832100">
                  <a:moveTo>
                    <a:pt x="1727200" y="0"/>
                  </a:moveTo>
                  <a:lnTo>
                    <a:pt x="1728470" y="2832100"/>
                  </a:lnTo>
                </a:path>
              </a:pathLst>
            </a:custGeom>
            <a:ln w="25518">
              <a:solidFill>
                <a:srgbClr val="00339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854700" y="2882899"/>
              <a:ext cx="1714500" cy="2576830"/>
            </a:xfrm>
            <a:custGeom>
              <a:avLst/>
              <a:gdLst/>
              <a:ahLst/>
              <a:cxnLst/>
              <a:rect l="l" t="t" r="r" b="b"/>
              <a:pathLst>
                <a:path w="1714500" h="2576829">
                  <a:moveTo>
                    <a:pt x="204470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204470" y="25400"/>
                  </a:lnTo>
                  <a:lnTo>
                    <a:pt x="204470" y="0"/>
                  </a:lnTo>
                  <a:close/>
                </a:path>
                <a:path w="1714500" h="2576829">
                  <a:moveTo>
                    <a:pt x="485140" y="1270"/>
                  </a:moveTo>
                  <a:lnTo>
                    <a:pt x="280670" y="0"/>
                  </a:lnTo>
                  <a:lnTo>
                    <a:pt x="280670" y="25400"/>
                  </a:lnTo>
                  <a:lnTo>
                    <a:pt x="485140" y="26670"/>
                  </a:lnTo>
                  <a:lnTo>
                    <a:pt x="485140" y="1270"/>
                  </a:lnTo>
                  <a:close/>
                </a:path>
                <a:path w="1714500" h="2576829">
                  <a:moveTo>
                    <a:pt x="767080" y="1270"/>
                  </a:moveTo>
                  <a:lnTo>
                    <a:pt x="562610" y="1270"/>
                  </a:lnTo>
                  <a:lnTo>
                    <a:pt x="562610" y="26670"/>
                  </a:lnTo>
                  <a:lnTo>
                    <a:pt x="767080" y="26670"/>
                  </a:lnTo>
                  <a:lnTo>
                    <a:pt x="767080" y="1270"/>
                  </a:lnTo>
                  <a:close/>
                </a:path>
                <a:path w="1714500" h="2576829">
                  <a:moveTo>
                    <a:pt x="875030" y="1981200"/>
                  </a:moveTo>
                  <a:lnTo>
                    <a:pt x="685800" y="1981200"/>
                  </a:lnTo>
                  <a:lnTo>
                    <a:pt x="685800" y="1955800"/>
                  </a:lnTo>
                  <a:lnTo>
                    <a:pt x="609600" y="1993900"/>
                  </a:lnTo>
                  <a:lnTo>
                    <a:pt x="685800" y="2032000"/>
                  </a:lnTo>
                  <a:lnTo>
                    <a:pt x="685800" y="2006701"/>
                  </a:lnTo>
                  <a:lnTo>
                    <a:pt x="875030" y="2007870"/>
                  </a:lnTo>
                  <a:lnTo>
                    <a:pt x="875030" y="1981200"/>
                  </a:lnTo>
                  <a:close/>
                </a:path>
                <a:path w="1714500" h="2576829">
                  <a:moveTo>
                    <a:pt x="875030" y="1512570"/>
                  </a:moveTo>
                  <a:lnTo>
                    <a:pt x="685800" y="1511401"/>
                  </a:lnTo>
                  <a:lnTo>
                    <a:pt x="685800" y="1485900"/>
                  </a:lnTo>
                  <a:lnTo>
                    <a:pt x="609600" y="1524000"/>
                  </a:lnTo>
                  <a:lnTo>
                    <a:pt x="685800" y="1562100"/>
                  </a:lnTo>
                  <a:lnTo>
                    <a:pt x="685800" y="1536801"/>
                  </a:lnTo>
                  <a:lnTo>
                    <a:pt x="875030" y="1537970"/>
                  </a:lnTo>
                  <a:lnTo>
                    <a:pt x="875030" y="1512570"/>
                  </a:lnTo>
                  <a:close/>
                </a:path>
                <a:path w="1714500" h="2576829">
                  <a:moveTo>
                    <a:pt x="1047750" y="1270"/>
                  </a:moveTo>
                  <a:lnTo>
                    <a:pt x="843280" y="1270"/>
                  </a:lnTo>
                  <a:lnTo>
                    <a:pt x="843280" y="26670"/>
                  </a:lnTo>
                  <a:lnTo>
                    <a:pt x="1047750" y="26670"/>
                  </a:lnTo>
                  <a:lnTo>
                    <a:pt x="1047750" y="1270"/>
                  </a:lnTo>
                  <a:close/>
                </a:path>
                <a:path w="1714500" h="2576829">
                  <a:moveTo>
                    <a:pt x="1155700" y="1982470"/>
                  </a:moveTo>
                  <a:lnTo>
                    <a:pt x="951230" y="1982470"/>
                  </a:lnTo>
                  <a:lnTo>
                    <a:pt x="951230" y="2007870"/>
                  </a:lnTo>
                  <a:lnTo>
                    <a:pt x="1155700" y="2007870"/>
                  </a:lnTo>
                  <a:lnTo>
                    <a:pt x="1155700" y="1982470"/>
                  </a:lnTo>
                  <a:close/>
                </a:path>
                <a:path w="1714500" h="2576829">
                  <a:moveTo>
                    <a:pt x="1155700" y="1512570"/>
                  </a:moveTo>
                  <a:lnTo>
                    <a:pt x="951230" y="1512570"/>
                  </a:lnTo>
                  <a:lnTo>
                    <a:pt x="951230" y="1537970"/>
                  </a:lnTo>
                  <a:lnTo>
                    <a:pt x="1155700" y="1537970"/>
                  </a:lnTo>
                  <a:lnTo>
                    <a:pt x="1155700" y="1512570"/>
                  </a:lnTo>
                  <a:close/>
                </a:path>
                <a:path w="1714500" h="2576829">
                  <a:moveTo>
                    <a:pt x="1193800" y="1270"/>
                  </a:moveTo>
                  <a:lnTo>
                    <a:pt x="1125220" y="1270"/>
                  </a:lnTo>
                  <a:lnTo>
                    <a:pt x="1125220" y="26670"/>
                  </a:lnTo>
                  <a:lnTo>
                    <a:pt x="1193800" y="26670"/>
                  </a:lnTo>
                  <a:lnTo>
                    <a:pt x="1193800" y="1270"/>
                  </a:lnTo>
                  <a:close/>
                </a:path>
                <a:path w="1714500" h="2576829">
                  <a:moveTo>
                    <a:pt x="1244600" y="575310"/>
                  </a:moveTo>
                  <a:lnTo>
                    <a:pt x="1219200" y="575310"/>
                  </a:lnTo>
                  <a:lnTo>
                    <a:pt x="1219200" y="779780"/>
                  </a:lnTo>
                  <a:lnTo>
                    <a:pt x="1244600" y="779780"/>
                  </a:lnTo>
                  <a:lnTo>
                    <a:pt x="1244600" y="575310"/>
                  </a:lnTo>
                  <a:close/>
                </a:path>
                <a:path w="1714500" h="2576829">
                  <a:moveTo>
                    <a:pt x="1244600" y="293370"/>
                  </a:moveTo>
                  <a:lnTo>
                    <a:pt x="1219200" y="293370"/>
                  </a:lnTo>
                  <a:lnTo>
                    <a:pt x="1219200" y="497840"/>
                  </a:lnTo>
                  <a:lnTo>
                    <a:pt x="1244600" y="497840"/>
                  </a:lnTo>
                  <a:lnTo>
                    <a:pt x="1244600" y="293370"/>
                  </a:lnTo>
                  <a:close/>
                </a:path>
                <a:path w="1714500" h="2576829">
                  <a:moveTo>
                    <a:pt x="1244600" y="12700"/>
                  </a:moveTo>
                  <a:lnTo>
                    <a:pt x="1219200" y="12700"/>
                  </a:lnTo>
                  <a:lnTo>
                    <a:pt x="1219200" y="217170"/>
                  </a:lnTo>
                  <a:lnTo>
                    <a:pt x="1244600" y="217170"/>
                  </a:lnTo>
                  <a:lnTo>
                    <a:pt x="1244600" y="12700"/>
                  </a:lnTo>
                  <a:close/>
                </a:path>
                <a:path w="1714500" h="2576829">
                  <a:moveTo>
                    <a:pt x="1245870" y="1981200"/>
                  </a:moveTo>
                  <a:lnTo>
                    <a:pt x="1220470" y="1981200"/>
                  </a:lnTo>
                  <a:lnTo>
                    <a:pt x="1220470" y="2044700"/>
                  </a:lnTo>
                  <a:lnTo>
                    <a:pt x="1245870" y="2044700"/>
                  </a:lnTo>
                  <a:lnTo>
                    <a:pt x="1245870" y="1981200"/>
                  </a:lnTo>
                  <a:close/>
                </a:path>
                <a:path w="1714500" h="2576829">
                  <a:moveTo>
                    <a:pt x="1245870" y="1418590"/>
                  </a:moveTo>
                  <a:lnTo>
                    <a:pt x="1220470" y="1418590"/>
                  </a:lnTo>
                  <a:lnTo>
                    <a:pt x="1220470" y="1623060"/>
                  </a:lnTo>
                  <a:lnTo>
                    <a:pt x="1245870" y="1623060"/>
                  </a:lnTo>
                  <a:lnTo>
                    <a:pt x="1245870" y="1418590"/>
                  </a:lnTo>
                  <a:close/>
                </a:path>
                <a:path w="1714500" h="2576829">
                  <a:moveTo>
                    <a:pt x="1245870" y="1060450"/>
                  </a:moveTo>
                  <a:lnTo>
                    <a:pt x="1244600" y="855980"/>
                  </a:lnTo>
                  <a:lnTo>
                    <a:pt x="1219200" y="855980"/>
                  </a:lnTo>
                  <a:lnTo>
                    <a:pt x="1220470" y="1060450"/>
                  </a:lnTo>
                  <a:lnTo>
                    <a:pt x="1245870" y="1060450"/>
                  </a:lnTo>
                  <a:close/>
                </a:path>
                <a:path w="1714500" h="2576829">
                  <a:moveTo>
                    <a:pt x="1701800" y="2260600"/>
                  </a:moveTo>
                  <a:lnTo>
                    <a:pt x="671830" y="2259355"/>
                  </a:lnTo>
                  <a:lnTo>
                    <a:pt x="671830" y="2233930"/>
                  </a:lnTo>
                  <a:lnTo>
                    <a:pt x="595630" y="2272030"/>
                  </a:lnTo>
                  <a:lnTo>
                    <a:pt x="671830" y="2310130"/>
                  </a:lnTo>
                  <a:lnTo>
                    <a:pt x="671830" y="2284755"/>
                  </a:lnTo>
                  <a:lnTo>
                    <a:pt x="1701800" y="2286000"/>
                  </a:lnTo>
                  <a:lnTo>
                    <a:pt x="1701800" y="2260600"/>
                  </a:lnTo>
                  <a:close/>
                </a:path>
                <a:path w="1714500" h="2576829">
                  <a:moveTo>
                    <a:pt x="1701800" y="1752600"/>
                  </a:moveTo>
                  <a:lnTo>
                    <a:pt x="1245870" y="1752053"/>
                  </a:lnTo>
                  <a:lnTo>
                    <a:pt x="1245870" y="1699260"/>
                  </a:lnTo>
                  <a:lnTo>
                    <a:pt x="1220470" y="1699260"/>
                  </a:lnTo>
                  <a:lnTo>
                    <a:pt x="1220470" y="1752028"/>
                  </a:lnTo>
                  <a:lnTo>
                    <a:pt x="671830" y="1751355"/>
                  </a:lnTo>
                  <a:lnTo>
                    <a:pt x="671830" y="1725930"/>
                  </a:lnTo>
                  <a:lnTo>
                    <a:pt x="595630" y="1764030"/>
                  </a:lnTo>
                  <a:lnTo>
                    <a:pt x="671830" y="1802130"/>
                  </a:lnTo>
                  <a:lnTo>
                    <a:pt x="671830" y="1776755"/>
                  </a:lnTo>
                  <a:lnTo>
                    <a:pt x="1220470" y="1777428"/>
                  </a:lnTo>
                  <a:lnTo>
                    <a:pt x="1220470" y="1903730"/>
                  </a:lnTo>
                  <a:lnTo>
                    <a:pt x="1245870" y="1903730"/>
                  </a:lnTo>
                  <a:lnTo>
                    <a:pt x="1245870" y="1777453"/>
                  </a:lnTo>
                  <a:lnTo>
                    <a:pt x="1701800" y="1778000"/>
                  </a:lnTo>
                  <a:lnTo>
                    <a:pt x="1701800" y="1752600"/>
                  </a:lnTo>
                  <a:close/>
                </a:path>
                <a:path w="1714500" h="2576829">
                  <a:moveTo>
                    <a:pt x="1701800" y="1231900"/>
                  </a:moveTo>
                  <a:lnTo>
                    <a:pt x="1245870" y="1231353"/>
                  </a:lnTo>
                  <a:lnTo>
                    <a:pt x="1245870" y="1136650"/>
                  </a:lnTo>
                  <a:lnTo>
                    <a:pt x="1220470" y="1136650"/>
                  </a:lnTo>
                  <a:lnTo>
                    <a:pt x="1220470" y="1231328"/>
                  </a:lnTo>
                  <a:lnTo>
                    <a:pt x="671830" y="1230655"/>
                  </a:lnTo>
                  <a:lnTo>
                    <a:pt x="671830" y="1205230"/>
                  </a:lnTo>
                  <a:lnTo>
                    <a:pt x="595630" y="1243330"/>
                  </a:lnTo>
                  <a:lnTo>
                    <a:pt x="671830" y="1281430"/>
                  </a:lnTo>
                  <a:lnTo>
                    <a:pt x="671830" y="1256055"/>
                  </a:lnTo>
                  <a:lnTo>
                    <a:pt x="1220470" y="1256728"/>
                  </a:lnTo>
                  <a:lnTo>
                    <a:pt x="1220470" y="1341120"/>
                  </a:lnTo>
                  <a:lnTo>
                    <a:pt x="1245870" y="1341120"/>
                  </a:lnTo>
                  <a:lnTo>
                    <a:pt x="1245870" y="1256753"/>
                  </a:lnTo>
                  <a:lnTo>
                    <a:pt x="1701800" y="1257300"/>
                  </a:lnTo>
                  <a:lnTo>
                    <a:pt x="1701800" y="1231900"/>
                  </a:lnTo>
                  <a:close/>
                </a:path>
                <a:path w="1714500" h="2576829">
                  <a:moveTo>
                    <a:pt x="1714500" y="2527300"/>
                  </a:moveTo>
                  <a:lnTo>
                    <a:pt x="684530" y="2526055"/>
                  </a:lnTo>
                  <a:lnTo>
                    <a:pt x="684530" y="2500630"/>
                  </a:lnTo>
                  <a:lnTo>
                    <a:pt x="608330" y="2538730"/>
                  </a:lnTo>
                  <a:lnTo>
                    <a:pt x="684530" y="2576830"/>
                  </a:lnTo>
                  <a:lnTo>
                    <a:pt x="684530" y="2551455"/>
                  </a:lnTo>
                  <a:lnTo>
                    <a:pt x="1714500" y="2552700"/>
                  </a:lnTo>
                  <a:lnTo>
                    <a:pt x="1714500" y="2527300"/>
                  </a:lnTo>
                  <a:close/>
                </a:path>
              </a:pathLst>
            </a:custGeom>
            <a:solidFill>
              <a:srgbClr val="00339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5322570" y="1769109"/>
            <a:ext cx="13106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3398"/>
                </a:solidFill>
                <a:latin typeface="Arial"/>
                <a:cs typeface="Arial"/>
              </a:rPr>
              <a:t>join</a:t>
            </a:r>
            <a:r>
              <a:rPr dirty="0" sz="2400" spc="-85">
                <a:solidFill>
                  <a:srgbClr val="003398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3398"/>
                </a:solidFill>
                <a:latin typeface="Arial"/>
                <a:cs typeface="Arial"/>
              </a:rPr>
              <a:t>index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72300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What </a:t>
            </a:r>
            <a:r>
              <a:rPr dirty="0" sz="2800"/>
              <a:t>to</a:t>
            </a:r>
            <a:r>
              <a:rPr dirty="0" sz="2800" spc="-50"/>
              <a:t> </a:t>
            </a:r>
            <a:r>
              <a:rPr dirty="0" sz="2800" spc="-10"/>
              <a:t>Materialize?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54178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52500" y="948690"/>
            <a:ext cx="7283450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Store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results useful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common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queries  Example: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92729" y="3371850"/>
            <a:ext cx="551180" cy="261620"/>
          </a:xfrm>
          <a:custGeom>
            <a:avLst/>
            <a:gdLst/>
            <a:ahLst/>
            <a:cxnLst/>
            <a:rect l="l" t="t" r="r" b="b"/>
            <a:pathLst>
              <a:path w="551179" h="261620">
                <a:moveTo>
                  <a:pt x="551180" y="0"/>
                </a:moveTo>
                <a:lnTo>
                  <a:pt x="0" y="0"/>
                </a:lnTo>
                <a:lnTo>
                  <a:pt x="0" y="261619"/>
                </a:lnTo>
                <a:lnTo>
                  <a:pt x="551180" y="261619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792729" y="3371850"/>
            <a:ext cx="551180" cy="26162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250"/>
              </a:spcBef>
            </a:pPr>
            <a:r>
              <a:rPr dirty="0" sz="1300" spc="-5" b="1">
                <a:latin typeface="Arial"/>
                <a:cs typeface="Arial"/>
              </a:rPr>
              <a:t>day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2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42334" y="3328034"/>
            <a:ext cx="1798320" cy="532130"/>
            <a:chOff x="3442334" y="3328034"/>
            <a:chExt cx="1798320" cy="532130"/>
          </a:xfrm>
        </p:grpSpPr>
        <p:sp>
          <p:nvSpPr>
            <p:cNvPr id="9" name="object 9"/>
            <p:cNvSpPr/>
            <p:nvPr/>
          </p:nvSpPr>
          <p:spPr>
            <a:xfrm>
              <a:off x="3442969" y="3328669"/>
              <a:ext cx="1797050" cy="0"/>
            </a:xfrm>
            <a:custGeom>
              <a:avLst/>
              <a:gdLst/>
              <a:ahLst/>
              <a:cxnLst/>
              <a:rect l="l" t="t" r="r" b="b"/>
              <a:pathLst>
                <a:path w="1797050" h="0">
                  <a:moveTo>
                    <a:pt x="0" y="0"/>
                  </a:moveTo>
                  <a:lnTo>
                    <a:pt x="17970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442969" y="3328669"/>
              <a:ext cx="1797050" cy="6350"/>
            </a:xfrm>
            <a:custGeom>
              <a:avLst/>
              <a:gdLst/>
              <a:ahLst/>
              <a:cxnLst/>
              <a:rect l="l" t="t" r="r" b="b"/>
              <a:pathLst>
                <a:path w="1797050" h="6350">
                  <a:moveTo>
                    <a:pt x="17970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797050" y="6350"/>
                  </a:lnTo>
                  <a:lnTo>
                    <a:pt x="17970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442969" y="3328669"/>
              <a:ext cx="0" cy="530860"/>
            </a:xfrm>
            <a:custGeom>
              <a:avLst/>
              <a:gdLst/>
              <a:ahLst/>
              <a:cxnLst/>
              <a:rect l="l" t="t" r="r" b="b"/>
              <a:pathLst>
                <a:path w="0" h="530860">
                  <a:moveTo>
                    <a:pt x="0" y="0"/>
                  </a:moveTo>
                  <a:lnTo>
                    <a:pt x="0" y="53085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442969" y="3328669"/>
              <a:ext cx="6350" cy="530860"/>
            </a:xfrm>
            <a:custGeom>
              <a:avLst/>
              <a:gdLst/>
              <a:ahLst/>
              <a:cxnLst/>
              <a:rect l="l" t="t" r="r" b="b"/>
              <a:pathLst>
                <a:path w="6350" h="530860">
                  <a:moveTo>
                    <a:pt x="6350" y="0"/>
                  </a:moveTo>
                  <a:lnTo>
                    <a:pt x="0" y="0"/>
                  </a:lnTo>
                  <a:lnTo>
                    <a:pt x="0" y="530859"/>
                  </a:lnTo>
                  <a:lnTo>
                    <a:pt x="6350" y="53085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442969" y="3507739"/>
              <a:ext cx="1797050" cy="0"/>
            </a:xfrm>
            <a:custGeom>
              <a:avLst/>
              <a:gdLst/>
              <a:ahLst/>
              <a:cxnLst/>
              <a:rect l="l" t="t" r="r" b="b"/>
              <a:pathLst>
                <a:path w="1797050" h="0">
                  <a:moveTo>
                    <a:pt x="0" y="0"/>
                  </a:moveTo>
                  <a:lnTo>
                    <a:pt x="17970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442969" y="3507739"/>
              <a:ext cx="1797050" cy="6350"/>
            </a:xfrm>
            <a:custGeom>
              <a:avLst/>
              <a:gdLst/>
              <a:ahLst/>
              <a:cxnLst/>
              <a:rect l="l" t="t" r="r" b="b"/>
              <a:pathLst>
                <a:path w="1797050" h="6350">
                  <a:moveTo>
                    <a:pt x="17970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797050" y="6350"/>
                  </a:lnTo>
                  <a:lnTo>
                    <a:pt x="17970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442969" y="3680459"/>
              <a:ext cx="1797050" cy="0"/>
            </a:xfrm>
            <a:custGeom>
              <a:avLst/>
              <a:gdLst/>
              <a:ahLst/>
              <a:cxnLst/>
              <a:rect l="l" t="t" r="r" b="b"/>
              <a:pathLst>
                <a:path w="1797050" h="0">
                  <a:moveTo>
                    <a:pt x="0" y="0"/>
                  </a:moveTo>
                  <a:lnTo>
                    <a:pt x="17970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442969" y="3680459"/>
              <a:ext cx="1797050" cy="6350"/>
            </a:xfrm>
            <a:custGeom>
              <a:avLst/>
              <a:gdLst/>
              <a:ahLst/>
              <a:cxnLst/>
              <a:rect l="l" t="t" r="r" b="b"/>
              <a:pathLst>
                <a:path w="1797050" h="6350">
                  <a:moveTo>
                    <a:pt x="17970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797050" y="6350"/>
                  </a:lnTo>
                  <a:lnTo>
                    <a:pt x="17970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442969" y="3853179"/>
              <a:ext cx="1797050" cy="0"/>
            </a:xfrm>
            <a:custGeom>
              <a:avLst/>
              <a:gdLst/>
              <a:ahLst/>
              <a:cxnLst/>
              <a:rect l="l" t="t" r="r" b="b"/>
              <a:pathLst>
                <a:path w="1797050" h="0">
                  <a:moveTo>
                    <a:pt x="0" y="0"/>
                  </a:moveTo>
                  <a:lnTo>
                    <a:pt x="1797050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442969" y="3853179"/>
              <a:ext cx="1797050" cy="6350"/>
            </a:xfrm>
            <a:custGeom>
              <a:avLst/>
              <a:gdLst/>
              <a:ahLst/>
              <a:cxnLst/>
              <a:rect l="l" t="t" r="r" b="b"/>
              <a:pathLst>
                <a:path w="1797050" h="6350">
                  <a:moveTo>
                    <a:pt x="17970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797050" y="6350"/>
                  </a:lnTo>
                  <a:lnTo>
                    <a:pt x="17970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442969" y="3335019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0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442969" y="3335019"/>
              <a:ext cx="6350" cy="524510"/>
            </a:xfrm>
            <a:custGeom>
              <a:avLst/>
              <a:gdLst/>
              <a:ahLst/>
              <a:cxnLst/>
              <a:rect l="l" t="t" r="r" b="b"/>
              <a:pathLst>
                <a:path w="6350" h="524510">
                  <a:moveTo>
                    <a:pt x="6350" y="0"/>
                  </a:moveTo>
                  <a:lnTo>
                    <a:pt x="0" y="0"/>
                  </a:lnTo>
                  <a:lnTo>
                    <a:pt x="0" y="524509"/>
                  </a:lnTo>
                  <a:lnTo>
                    <a:pt x="6350" y="52450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891279" y="3335019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0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891279" y="3335019"/>
              <a:ext cx="6350" cy="524510"/>
            </a:xfrm>
            <a:custGeom>
              <a:avLst/>
              <a:gdLst/>
              <a:ahLst/>
              <a:cxnLst/>
              <a:rect l="l" t="t" r="r" b="b"/>
              <a:pathLst>
                <a:path w="6350" h="524510">
                  <a:moveTo>
                    <a:pt x="6350" y="0"/>
                  </a:moveTo>
                  <a:lnTo>
                    <a:pt x="0" y="0"/>
                  </a:lnTo>
                  <a:lnTo>
                    <a:pt x="0" y="524509"/>
                  </a:lnTo>
                  <a:lnTo>
                    <a:pt x="6350" y="52450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338319" y="3335019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0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338319" y="3335019"/>
              <a:ext cx="6350" cy="524510"/>
            </a:xfrm>
            <a:custGeom>
              <a:avLst/>
              <a:gdLst/>
              <a:ahLst/>
              <a:cxnLst/>
              <a:rect l="l" t="t" r="r" b="b"/>
              <a:pathLst>
                <a:path w="6350" h="524510">
                  <a:moveTo>
                    <a:pt x="6350" y="0"/>
                  </a:moveTo>
                  <a:lnTo>
                    <a:pt x="0" y="0"/>
                  </a:lnTo>
                  <a:lnTo>
                    <a:pt x="0" y="524509"/>
                  </a:lnTo>
                  <a:lnTo>
                    <a:pt x="6350" y="52450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4785359" y="3335019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0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4785359" y="3335019"/>
              <a:ext cx="6350" cy="524510"/>
            </a:xfrm>
            <a:custGeom>
              <a:avLst/>
              <a:gdLst/>
              <a:ahLst/>
              <a:cxnLst/>
              <a:rect l="l" t="t" r="r" b="b"/>
              <a:pathLst>
                <a:path w="6350" h="524510">
                  <a:moveTo>
                    <a:pt x="6350" y="0"/>
                  </a:moveTo>
                  <a:lnTo>
                    <a:pt x="0" y="0"/>
                  </a:lnTo>
                  <a:lnTo>
                    <a:pt x="0" y="524509"/>
                  </a:lnTo>
                  <a:lnTo>
                    <a:pt x="6350" y="52450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233669" y="3335019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09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233669" y="3335019"/>
              <a:ext cx="6350" cy="524510"/>
            </a:xfrm>
            <a:custGeom>
              <a:avLst/>
              <a:gdLst/>
              <a:ahLst/>
              <a:cxnLst/>
              <a:rect l="l" t="t" r="r" b="b"/>
              <a:pathLst>
                <a:path w="6350" h="524510">
                  <a:moveTo>
                    <a:pt x="6350" y="0"/>
                  </a:moveTo>
                  <a:lnTo>
                    <a:pt x="0" y="0"/>
                  </a:lnTo>
                  <a:lnTo>
                    <a:pt x="0" y="524509"/>
                  </a:lnTo>
                  <a:lnTo>
                    <a:pt x="6350" y="524509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4338319" y="3328669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0" h="172720">
                  <a:moveTo>
                    <a:pt x="0" y="0"/>
                  </a:moveTo>
                  <a:lnTo>
                    <a:pt x="0" y="1727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4338319" y="3328669"/>
              <a:ext cx="6350" cy="172720"/>
            </a:xfrm>
            <a:custGeom>
              <a:avLst/>
              <a:gdLst/>
              <a:ahLst/>
              <a:cxnLst/>
              <a:rect l="l" t="t" r="r" b="b"/>
              <a:pathLst>
                <a:path w="6350" h="172720">
                  <a:moveTo>
                    <a:pt x="6350" y="0"/>
                  </a:moveTo>
                  <a:lnTo>
                    <a:pt x="0" y="0"/>
                  </a:lnTo>
                  <a:lnTo>
                    <a:pt x="0" y="172720"/>
                  </a:lnTo>
                  <a:lnTo>
                    <a:pt x="6350" y="17272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785359" y="3328669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0" h="172720">
                  <a:moveTo>
                    <a:pt x="0" y="0"/>
                  </a:moveTo>
                  <a:lnTo>
                    <a:pt x="0" y="1727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785359" y="3328669"/>
              <a:ext cx="6350" cy="172720"/>
            </a:xfrm>
            <a:custGeom>
              <a:avLst/>
              <a:gdLst/>
              <a:ahLst/>
              <a:cxnLst/>
              <a:rect l="l" t="t" r="r" b="b"/>
              <a:pathLst>
                <a:path w="6350" h="172720">
                  <a:moveTo>
                    <a:pt x="6350" y="0"/>
                  </a:moveTo>
                  <a:lnTo>
                    <a:pt x="0" y="0"/>
                  </a:lnTo>
                  <a:lnTo>
                    <a:pt x="0" y="172720"/>
                  </a:lnTo>
                  <a:lnTo>
                    <a:pt x="6350" y="172720"/>
                  </a:lnTo>
                  <a:lnTo>
                    <a:pt x="63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442969" y="3680459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 h="0">
                  <a:moveTo>
                    <a:pt x="0" y="0"/>
                  </a:moveTo>
                  <a:lnTo>
                    <a:pt x="44068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442970" y="3328669"/>
              <a:ext cx="454659" cy="386080"/>
            </a:xfrm>
            <a:custGeom>
              <a:avLst/>
              <a:gdLst/>
              <a:ahLst/>
              <a:cxnLst/>
              <a:rect l="l" t="t" r="r" b="b"/>
              <a:pathLst>
                <a:path w="454660" h="386079">
                  <a:moveTo>
                    <a:pt x="454660" y="0"/>
                  </a:moveTo>
                  <a:lnTo>
                    <a:pt x="440690" y="0"/>
                  </a:lnTo>
                  <a:lnTo>
                    <a:pt x="440690" y="351790"/>
                  </a:lnTo>
                  <a:lnTo>
                    <a:pt x="0" y="351790"/>
                  </a:lnTo>
                  <a:lnTo>
                    <a:pt x="0" y="358140"/>
                  </a:lnTo>
                  <a:lnTo>
                    <a:pt x="440690" y="358140"/>
                  </a:lnTo>
                  <a:lnTo>
                    <a:pt x="440690" y="386080"/>
                  </a:lnTo>
                  <a:lnTo>
                    <a:pt x="454660" y="386080"/>
                  </a:lnTo>
                  <a:lnTo>
                    <a:pt x="4546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4338319" y="3514089"/>
              <a:ext cx="0" cy="200660"/>
            </a:xfrm>
            <a:custGeom>
              <a:avLst/>
              <a:gdLst/>
              <a:ahLst/>
              <a:cxnLst/>
              <a:rect l="l" t="t" r="r" b="b"/>
              <a:pathLst>
                <a:path w="0" h="200660">
                  <a:moveTo>
                    <a:pt x="0" y="0"/>
                  </a:moveTo>
                  <a:lnTo>
                    <a:pt x="0" y="2006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338319" y="3514089"/>
              <a:ext cx="6350" cy="200660"/>
            </a:xfrm>
            <a:custGeom>
              <a:avLst/>
              <a:gdLst/>
              <a:ahLst/>
              <a:cxnLst/>
              <a:rect l="l" t="t" r="r" b="b"/>
              <a:pathLst>
                <a:path w="6350" h="200660">
                  <a:moveTo>
                    <a:pt x="0" y="200660"/>
                  </a:moveTo>
                  <a:lnTo>
                    <a:pt x="6350" y="20066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2006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785359" y="3514089"/>
              <a:ext cx="0" cy="200660"/>
            </a:xfrm>
            <a:custGeom>
              <a:avLst/>
              <a:gdLst/>
              <a:ahLst/>
              <a:cxnLst/>
              <a:rect l="l" t="t" r="r" b="b"/>
              <a:pathLst>
                <a:path w="0" h="200660">
                  <a:moveTo>
                    <a:pt x="0" y="0"/>
                  </a:moveTo>
                  <a:lnTo>
                    <a:pt x="0" y="2006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442970" y="3501389"/>
              <a:ext cx="1797050" cy="213360"/>
            </a:xfrm>
            <a:custGeom>
              <a:avLst/>
              <a:gdLst/>
              <a:ahLst/>
              <a:cxnLst/>
              <a:rect l="l" t="t" r="r" b="b"/>
              <a:pathLst>
                <a:path w="1797050" h="213360">
                  <a:moveTo>
                    <a:pt x="179705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342390" y="12700"/>
                  </a:lnTo>
                  <a:lnTo>
                    <a:pt x="1342390" y="213360"/>
                  </a:lnTo>
                  <a:lnTo>
                    <a:pt x="1348740" y="213360"/>
                  </a:lnTo>
                  <a:lnTo>
                    <a:pt x="1348740" y="12700"/>
                  </a:lnTo>
                  <a:lnTo>
                    <a:pt x="1797050" y="12700"/>
                  </a:lnTo>
                  <a:lnTo>
                    <a:pt x="179705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897629" y="3680459"/>
              <a:ext cx="1342390" cy="0"/>
            </a:xfrm>
            <a:custGeom>
              <a:avLst/>
              <a:gdLst/>
              <a:ahLst/>
              <a:cxnLst/>
              <a:rect l="l" t="t" r="r" b="b"/>
              <a:pathLst>
                <a:path w="1342389" h="0">
                  <a:moveTo>
                    <a:pt x="0" y="0"/>
                  </a:moveTo>
                  <a:lnTo>
                    <a:pt x="134239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897629" y="3680459"/>
              <a:ext cx="1342390" cy="6350"/>
            </a:xfrm>
            <a:custGeom>
              <a:avLst/>
              <a:gdLst/>
              <a:ahLst/>
              <a:cxnLst/>
              <a:rect l="l" t="t" r="r" b="b"/>
              <a:pathLst>
                <a:path w="1342389" h="6350">
                  <a:moveTo>
                    <a:pt x="134238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342389" y="6350"/>
                  </a:lnTo>
                  <a:lnTo>
                    <a:pt x="13423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5035549" y="3853179"/>
              <a:ext cx="204470" cy="0"/>
            </a:xfrm>
            <a:custGeom>
              <a:avLst/>
              <a:gdLst/>
              <a:ahLst/>
              <a:cxnLst/>
              <a:rect l="l" t="t" r="r" b="b"/>
              <a:pathLst>
                <a:path w="204470" h="0">
                  <a:moveTo>
                    <a:pt x="0" y="0"/>
                  </a:moveTo>
                  <a:lnTo>
                    <a:pt x="20447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5035549" y="3853179"/>
              <a:ext cx="204470" cy="6350"/>
            </a:xfrm>
            <a:custGeom>
              <a:avLst/>
              <a:gdLst/>
              <a:ahLst/>
              <a:cxnLst/>
              <a:rect l="l" t="t" r="r" b="b"/>
              <a:pathLst>
                <a:path w="204470" h="6350">
                  <a:moveTo>
                    <a:pt x="0" y="6350"/>
                  </a:moveTo>
                  <a:lnTo>
                    <a:pt x="204469" y="6350"/>
                  </a:lnTo>
                  <a:lnTo>
                    <a:pt x="204469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 txBox="1"/>
          <p:nvPr/>
        </p:nvSpPr>
        <p:spPr>
          <a:xfrm>
            <a:off x="3897629" y="3322320"/>
            <a:ext cx="440055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110"/>
              </a:spcBef>
            </a:pPr>
            <a:r>
              <a:rPr dirty="0" sz="1050" spc="65" b="1">
                <a:latin typeface="Arial"/>
                <a:cs typeface="Arial"/>
              </a:rPr>
              <a:t>c1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44670" y="3322320"/>
            <a:ext cx="440055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40335">
              <a:lnSpc>
                <a:spcPct val="100000"/>
              </a:lnSpc>
              <a:spcBef>
                <a:spcPts val="110"/>
              </a:spcBef>
            </a:pPr>
            <a:r>
              <a:rPr dirty="0" sz="1050" spc="65" b="1">
                <a:latin typeface="Arial"/>
                <a:cs typeface="Arial"/>
              </a:rPr>
              <a:t>c2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91709" y="3322320"/>
            <a:ext cx="441325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40970">
              <a:lnSpc>
                <a:spcPct val="100000"/>
              </a:lnSpc>
              <a:spcBef>
                <a:spcPts val="110"/>
              </a:spcBef>
            </a:pPr>
            <a:r>
              <a:rPr dirty="0" sz="1050" spc="65" b="1">
                <a:latin typeface="Arial"/>
                <a:cs typeface="Arial"/>
              </a:rPr>
              <a:t>c3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49320" y="3501390"/>
            <a:ext cx="434340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40335">
              <a:lnSpc>
                <a:spcPct val="100000"/>
              </a:lnSpc>
              <a:spcBef>
                <a:spcPts val="110"/>
              </a:spcBef>
            </a:pPr>
            <a:r>
              <a:rPr dirty="0" sz="1050" spc="35">
                <a:latin typeface="Arial"/>
                <a:cs typeface="Arial"/>
              </a:rPr>
              <a:t>p1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97629" y="3501390"/>
            <a:ext cx="440055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9065">
              <a:lnSpc>
                <a:spcPct val="100000"/>
              </a:lnSpc>
              <a:spcBef>
                <a:spcPts val="110"/>
              </a:spcBef>
            </a:pPr>
            <a:r>
              <a:rPr dirty="0" sz="1050" spc="65">
                <a:latin typeface="Arial"/>
                <a:cs typeface="Arial"/>
              </a:rPr>
              <a:t>44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44670" y="3501390"/>
            <a:ext cx="440055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6985">
              <a:lnSpc>
                <a:spcPct val="100000"/>
              </a:lnSpc>
              <a:spcBef>
                <a:spcPts val="110"/>
              </a:spcBef>
            </a:pPr>
            <a:r>
              <a:rPr dirty="0" sz="1050" spc="6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90290" y="3699562"/>
            <a:ext cx="158115" cy="150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70"/>
              </a:lnSpc>
            </a:pPr>
            <a:r>
              <a:rPr dirty="0" sz="1050" spc="15">
                <a:latin typeface="Arial"/>
                <a:cs typeface="Arial"/>
              </a:rPr>
              <a:t>p</a:t>
            </a:r>
            <a:r>
              <a:rPr dirty="0" sz="1050" spc="6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227704" y="3701415"/>
            <a:ext cx="1814195" cy="540385"/>
            <a:chOff x="3227704" y="3701415"/>
            <a:chExt cx="1814195" cy="540385"/>
          </a:xfrm>
        </p:grpSpPr>
        <p:sp>
          <p:nvSpPr>
            <p:cNvPr id="51" name="object 51"/>
            <p:cNvSpPr/>
            <p:nvPr/>
          </p:nvSpPr>
          <p:spPr>
            <a:xfrm>
              <a:off x="3234689" y="3714750"/>
              <a:ext cx="1800860" cy="520700"/>
            </a:xfrm>
            <a:custGeom>
              <a:avLst/>
              <a:gdLst/>
              <a:ahLst/>
              <a:cxnLst/>
              <a:rect l="l" t="t" r="r" b="b"/>
              <a:pathLst>
                <a:path w="1800860" h="520700">
                  <a:moveTo>
                    <a:pt x="1800860" y="0"/>
                  </a:moveTo>
                  <a:lnTo>
                    <a:pt x="0" y="0"/>
                  </a:lnTo>
                  <a:lnTo>
                    <a:pt x="0" y="520700"/>
                  </a:lnTo>
                  <a:lnTo>
                    <a:pt x="1800860" y="52070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234689" y="3714750"/>
              <a:ext cx="1800860" cy="520700"/>
            </a:xfrm>
            <a:custGeom>
              <a:avLst/>
              <a:gdLst/>
              <a:ahLst/>
              <a:cxnLst/>
              <a:rect l="l" t="t" r="r" b="b"/>
              <a:pathLst>
                <a:path w="1800860" h="520700">
                  <a:moveTo>
                    <a:pt x="900430" y="520700"/>
                  </a:moveTo>
                  <a:lnTo>
                    <a:pt x="0" y="520700"/>
                  </a:lnTo>
                  <a:lnTo>
                    <a:pt x="0" y="0"/>
                  </a:lnTo>
                  <a:lnTo>
                    <a:pt x="1800860" y="0"/>
                  </a:lnTo>
                  <a:lnTo>
                    <a:pt x="1800860" y="520700"/>
                  </a:lnTo>
                  <a:lnTo>
                    <a:pt x="900430" y="52070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228339" y="3702050"/>
              <a:ext cx="1799589" cy="0"/>
            </a:xfrm>
            <a:custGeom>
              <a:avLst/>
              <a:gdLst/>
              <a:ahLst/>
              <a:cxnLst/>
              <a:rect l="l" t="t" r="r" b="b"/>
              <a:pathLst>
                <a:path w="1799589" h="0">
                  <a:moveTo>
                    <a:pt x="0" y="0"/>
                  </a:moveTo>
                  <a:lnTo>
                    <a:pt x="179958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228339" y="3702050"/>
              <a:ext cx="1799589" cy="6350"/>
            </a:xfrm>
            <a:custGeom>
              <a:avLst/>
              <a:gdLst/>
              <a:ahLst/>
              <a:cxnLst/>
              <a:rect l="l" t="t" r="r" b="b"/>
              <a:pathLst>
                <a:path w="1799589" h="6350">
                  <a:moveTo>
                    <a:pt x="179958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799589" y="6350"/>
                  </a:lnTo>
                  <a:lnTo>
                    <a:pt x="179958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228339" y="3702050"/>
              <a:ext cx="0" cy="530860"/>
            </a:xfrm>
            <a:custGeom>
              <a:avLst/>
              <a:gdLst/>
              <a:ahLst/>
              <a:cxnLst/>
              <a:rect l="l" t="t" r="r" b="b"/>
              <a:pathLst>
                <a:path w="0" h="530860">
                  <a:moveTo>
                    <a:pt x="0" y="0"/>
                  </a:moveTo>
                  <a:lnTo>
                    <a:pt x="0" y="53086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228339" y="3702050"/>
              <a:ext cx="7620" cy="530860"/>
            </a:xfrm>
            <a:custGeom>
              <a:avLst/>
              <a:gdLst/>
              <a:ahLst/>
              <a:cxnLst/>
              <a:rect l="l" t="t" r="r" b="b"/>
              <a:pathLst>
                <a:path w="7619" h="530860">
                  <a:moveTo>
                    <a:pt x="7619" y="0"/>
                  </a:moveTo>
                  <a:lnTo>
                    <a:pt x="0" y="0"/>
                  </a:lnTo>
                  <a:lnTo>
                    <a:pt x="0" y="530860"/>
                  </a:lnTo>
                  <a:lnTo>
                    <a:pt x="7619" y="53086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228339" y="3881120"/>
              <a:ext cx="1799589" cy="0"/>
            </a:xfrm>
            <a:custGeom>
              <a:avLst/>
              <a:gdLst/>
              <a:ahLst/>
              <a:cxnLst/>
              <a:rect l="l" t="t" r="r" b="b"/>
              <a:pathLst>
                <a:path w="1799589" h="0">
                  <a:moveTo>
                    <a:pt x="0" y="0"/>
                  </a:moveTo>
                  <a:lnTo>
                    <a:pt x="179958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228339" y="3881120"/>
              <a:ext cx="1800860" cy="6350"/>
            </a:xfrm>
            <a:custGeom>
              <a:avLst/>
              <a:gdLst/>
              <a:ahLst/>
              <a:cxnLst/>
              <a:rect l="l" t="t" r="r" b="b"/>
              <a:pathLst>
                <a:path w="1800860" h="6350">
                  <a:moveTo>
                    <a:pt x="180086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800860" y="6349"/>
                  </a:lnTo>
                  <a:lnTo>
                    <a:pt x="18008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228339" y="4053840"/>
              <a:ext cx="1799589" cy="0"/>
            </a:xfrm>
            <a:custGeom>
              <a:avLst/>
              <a:gdLst/>
              <a:ahLst/>
              <a:cxnLst/>
              <a:rect l="l" t="t" r="r" b="b"/>
              <a:pathLst>
                <a:path w="1799589" h="0">
                  <a:moveTo>
                    <a:pt x="0" y="0"/>
                  </a:moveTo>
                  <a:lnTo>
                    <a:pt x="179958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228339" y="4053840"/>
              <a:ext cx="1800860" cy="6350"/>
            </a:xfrm>
            <a:custGeom>
              <a:avLst/>
              <a:gdLst/>
              <a:ahLst/>
              <a:cxnLst/>
              <a:rect l="l" t="t" r="r" b="b"/>
              <a:pathLst>
                <a:path w="1800860" h="6350">
                  <a:moveTo>
                    <a:pt x="180086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800860" y="6350"/>
                  </a:lnTo>
                  <a:lnTo>
                    <a:pt x="18008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228339" y="4226560"/>
              <a:ext cx="1799589" cy="0"/>
            </a:xfrm>
            <a:custGeom>
              <a:avLst/>
              <a:gdLst/>
              <a:ahLst/>
              <a:cxnLst/>
              <a:rect l="l" t="t" r="r" b="b"/>
              <a:pathLst>
                <a:path w="1799589" h="0">
                  <a:moveTo>
                    <a:pt x="0" y="0"/>
                  </a:moveTo>
                  <a:lnTo>
                    <a:pt x="1799589" y="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3228339" y="4226560"/>
              <a:ext cx="1800860" cy="6350"/>
            </a:xfrm>
            <a:custGeom>
              <a:avLst/>
              <a:gdLst/>
              <a:ahLst/>
              <a:cxnLst/>
              <a:rect l="l" t="t" r="r" b="b"/>
              <a:pathLst>
                <a:path w="1800860" h="6350">
                  <a:moveTo>
                    <a:pt x="180086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800860" y="6350"/>
                  </a:lnTo>
                  <a:lnTo>
                    <a:pt x="180086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3228339" y="3708400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3228339" y="3708400"/>
              <a:ext cx="7620" cy="524510"/>
            </a:xfrm>
            <a:custGeom>
              <a:avLst/>
              <a:gdLst/>
              <a:ahLst/>
              <a:cxnLst/>
              <a:rect l="l" t="t" r="r" b="b"/>
              <a:pathLst>
                <a:path w="7619" h="524510">
                  <a:moveTo>
                    <a:pt x="7619" y="0"/>
                  </a:moveTo>
                  <a:lnTo>
                    <a:pt x="0" y="0"/>
                  </a:lnTo>
                  <a:lnTo>
                    <a:pt x="0" y="524510"/>
                  </a:lnTo>
                  <a:lnTo>
                    <a:pt x="7619" y="524510"/>
                  </a:lnTo>
                  <a:lnTo>
                    <a:pt x="761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3676649" y="3708400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3676649" y="3708400"/>
              <a:ext cx="7620" cy="524510"/>
            </a:xfrm>
            <a:custGeom>
              <a:avLst/>
              <a:gdLst/>
              <a:ahLst/>
              <a:cxnLst/>
              <a:rect l="l" t="t" r="r" b="b"/>
              <a:pathLst>
                <a:path w="7620" h="524510">
                  <a:moveTo>
                    <a:pt x="7620" y="0"/>
                  </a:moveTo>
                  <a:lnTo>
                    <a:pt x="0" y="0"/>
                  </a:lnTo>
                  <a:lnTo>
                    <a:pt x="0" y="524510"/>
                  </a:lnTo>
                  <a:lnTo>
                    <a:pt x="7620" y="52451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4124959" y="3708400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124959" y="3708400"/>
              <a:ext cx="7620" cy="524510"/>
            </a:xfrm>
            <a:custGeom>
              <a:avLst/>
              <a:gdLst/>
              <a:ahLst/>
              <a:cxnLst/>
              <a:rect l="l" t="t" r="r" b="b"/>
              <a:pathLst>
                <a:path w="7620" h="524510">
                  <a:moveTo>
                    <a:pt x="7620" y="0"/>
                  </a:moveTo>
                  <a:lnTo>
                    <a:pt x="0" y="0"/>
                  </a:lnTo>
                  <a:lnTo>
                    <a:pt x="0" y="524510"/>
                  </a:lnTo>
                  <a:lnTo>
                    <a:pt x="7620" y="52451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4573269" y="3708400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4573269" y="3708400"/>
              <a:ext cx="7620" cy="524510"/>
            </a:xfrm>
            <a:custGeom>
              <a:avLst/>
              <a:gdLst/>
              <a:ahLst/>
              <a:cxnLst/>
              <a:rect l="l" t="t" r="r" b="b"/>
              <a:pathLst>
                <a:path w="7620" h="524510">
                  <a:moveTo>
                    <a:pt x="7620" y="0"/>
                  </a:moveTo>
                  <a:lnTo>
                    <a:pt x="0" y="0"/>
                  </a:lnTo>
                  <a:lnTo>
                    <a:pt x="0" y="524510"/>
                  </a:lnTo>
                  <a:lnTo>
                    <a:pt x="7620" y="52451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5021579" y="3708400"/>
              <a:ext cx="0" cy="524510"/>
            </a:xfrm>
            <a:custGeom>
              <a:avLst/>
              <a:gdLst/>
              <a:ahLst/>
              <a:cxnLst/>
              <a:rect l="l" t="t" r="r" b="b"/>
              <a:pathLst>
                <a:path w="0" h="524510">
                  <a:moveTo>
                    <a:pt x="0" y="0"/>
                  </a:moveTo>
                  <a:lnTo>
                    <a:pt x="0" y="524510"/>
                  </a:lnTo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5021579" y="3708400"/>
              <a:ext cx="7620" cy="524510"/>
            </a:xfrm>
            <a:custGeom>
              <a:avLst/>
              <a:gdLst/>
              <a:ahLst/>
              <a:cxnLst/>
              <a:rect l="l" t="t" r="r" b="b"/>
              <a:pathLst>
                <a:path w="7620" h="524510">
                  <a:moveTo>
                    <a:pt x="7620" y="0"/>
                  </a:moveTo>
                  <a:lnTo>
                    <a:pt x="0" y="0"/>
                  </a:lnTo>
                  <a:lnTo>
                    <a:pt x="0" y="524510"/>
                  </a:lnTo>
                  <a:lnTo>
                    <a:pt x="7620" y="524510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4124959" y="3702050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0" h="172720">
                  <a:moveTo>
                    <a:pt x="0" y="0"/>
                  </a:moveTo>
                  <a:lnTo>
                    <a:pt x="0" y="1727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4124959" y="3702050"/>
              <a:ext cx="7620" cy="172720"/>
            </a:xfrm>
            <a:custGeom>
              <a:avLst/>
              <a:gdLst/>
              <a:ahLst/>
              <a:cxnLst/>
              <a:rect l="l" t="t" r="r" b="b"/>
              <a:pathLst>
                <a:path w="7620" h="172720">
                  <a:moveTo>
                    <a:pt x="7620" y="0"/>
                  </a:moveTo>
                  <a:lnTo>
                    <a:pt x="0" y="0"/>
                  </a:lnTo>
                  <a:lnTo>
                    <a:pt x="0" y="172719"/>
                  </a:lnTo>
                  <a:lnTo>
                    <a:pt x="7620" y="17271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4573269" y="3702050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0" h="172720">
                  <a:moveTo>
                    <a:pt x="0" y="0"/>
                  </a:moveTo>
                  <a:lnTo>
                    <a:pt x="0" y="1727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4573269" y="3702050"/>
              <a:ext cx="7620" cy="172720"/>
            </a:xfrm>
            <a:custGeom>
              <a:avLst/>
              <a:gdLst/>
              <a:ahLst/>
              <a:cxnLst/>
              <a:rect l="l" t="t" r="r" b="b"/>
              <a:pathLst>
                <a:path w="7620" h="172720">
                  <a:moveTo>
                    <a:pt x="7620" y="0"/>
                  </a:moveTo>
                  <a:lnTo>
                    <a:pt x="0" y="0"/>
                  </a:lnTo>
                  <a:lnTo>
                    <a:pt x="0" y="172719"/>
                  </a:lnTo>
                  <a:lnTo>
                    <a:pt x="7620" y="17271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3228339" y="4053840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 h="0">
                  <a:moveTo>
                    <a:pt x="0" y="0"/>
                  </a:moveTo>
                  <a:lnTo>
                    <a:pt x="44068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3228339" y="4053840"/>
              <a:ext cx="440690" cy="6350"/>
            </a:xfrm>
            <a:custGeom>
              <a:avLst/>
              <a:gdLst/>
              <a:ahLst/>
              <a:cxnLst/>
              <a:rect l="l" t="t" r="r" b="b"/>
              <a:pathLst>
                <a:path w="440689" h="6350">
                  <a:moveTo>
                    <a:pt x="44068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0689" y="6350"/>
                  </a:lnTo>
                  <a:lnTo>
                    <a:pt x="4406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3228339" y="4226560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 h="0">
                  <a:moveTo>
                    <a:pt x="0" y="0"/>
                  </a:moveTo>
                  <a:lnTo>
                    <a:pt x="44068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3228340" y="3702050"/>
              <a:ext cx="454659" cy="530860"/>
            </a:xfrm>
            <a:custGeom>
              <a:avLst/>
              <a:gdLst/>
              <a:ahLst/>
              <a:cxnLst/>
              <a:rect l="l" t="t" r="r" b="b"/>
              <a:pathLst>
                <a:path w="454660" h="530860">
                  <a:moveTo>
                    <a:pt x="454660" y="0"/>
                  </a:moveTo>
                  <a:lnTo>
                    <a:pt x="440690" y="0"/>
                  </a:lnTo>
                  <a:lnTo>
                    <a:pt x="440690" y="524510"/>
                  </a:lnTo>
                  <a:lnTo>
                    <a:pt x="0" y="524510"/>
                  </a:lnTo>
                  <a:lnTo>
                    <a:pt x="0" y="530860"/>
                  </a:lnTo>
                  <a:lnTo>
                    <a:pt x="440690" y="530860"/>
                  </a:lnTo>
                  <a:lnTo>
                    <a:pt x="454660" y="530860"/>
                  </a:lnTo>
                  <a:lnTo>
                    <a:pt x="4546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4124959" y="3887470"/>
              <a:ext cx="0" cy="345440"/>
            </a:xfrm>
            <a:custGeom>
              <a:avLst/>
              <a:gdLst/>
              <a:ahLst/>
              <a:cxnLst/>
              <a:rect l="l" t="t" r="r" b="b"/>
              <a:pathLst>
                <a:path w="0" h="345439">
                  <a:moveTo>
                    <a:pt x="0" y="0"/>
                  </a:moveTo>
                  <a:lnTo>
                    <a:pt x="0" y="3454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4124959" y="3887470"/>
              <a:ext cx="7620" cy="345440"/>
            </a:xfrm>
            <a:custGeom>
              <a:avLst/>
              <a:gdLst/>
              <a:ahLst/>
              <a:cxnLst/>
              <a:rect l="l" t="t" r="r" b="b"/>
              <a:pathLst>
                <a:path w="7620" h="345439">
                  <a:moveTo>
                    <a:pt x="7620" y="0"/>
                  </a:moveTo>
                  <a:lnTo>
                    <a:pt x="0" y="0"/>
                  </a:lnTo>
                  <a:lnTo>
                    <a:pt x="0" y="345439"/>
                  </a:lnTo>
                  <a:lnTo>
                    <a:pt x="7620" y="345439"/>
                  </a:lnTo>
                  <a:lnTo>
                    <a:pt x="7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4573269" y="3887470"/>
              <a:ext cx="0" cy="345440"/>
            </a:xfrm>
            <a:custGeom>
              <a:avLst/>
              <a:gdLst/>
              <a:ahLst/>
              <a:cxnLst/>
              <a:rect l="l" t="t" r="r" b="b"/>
              <a:pathLst>
                <a:path w="0" h="345439">
                  <a:moveTo>
                    <a:pt x="0" y="0"/>
                  </a:moveTo>
                  <a:lnTo>
                    <a:pt x="0" y="34543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3228340" y="3874770"/>
              <a:ext cx="1799589" cy="358140"/>
            </a:xfrm>
            <a:custGeom>
              <a:avLst/>
              <a:gdLst/>
              <a:ahLst/>
              <a:cxnLst/>
              <a:rect l="l" t="t" r="r" b="b"/>
              <a:pathLst>
                <a:path w="1799589" h="358139">
                  <a:moveTo>
                    <a:pt x="1352550" y="12712"/>
                  </a:moveTo>
                  <a:lnTo>
                    <a:pt x="1344930" y="12712"/>
                  </a:lnTo>
                  <a:lnTo>
                    <a:pt x="1344930" y="358140"/>
                  </a:lnTo>
                  <a:lnTo>
                    <a:pt x="1352550" y="358140"/>
                  </a:lnTo>
                  <a:lnTo>
                    <a:pt x="1352550" y="12712"/>
                  </a:lnTo>
                  <a:close/>
                </a:path>
                <a:path w="1799589" h="358139">
                  <a:moveTo>
                    <a:pt x="179959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799590" y="12700"/>
                  </a:lnTo>
                  <a:lnTo>
                    <a:pt x="17995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3682999" y="4053840"/>
              <a:ext cx="1344930" cy="0"/>
            </a:xfrm>
            <a:custGeom>
              <a:avLst/>
              <a:gdLst/>
              <a:ahLst/>
              <a:cxnLst/>
              <a:rect l="l" t="t" r="r" b="b"/>
              <a:pathLst>
                <a:path w="1344929" h="0">
                  <a:moveTo>
                    <a:pt x="0" y="0"/>
                  </a:moveTo>
                  <a:lnTo>
                    <a:pt x="13449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3682999" y="4053840"/>
              <a:ext cx="1344930" cy="6350"/>
            </a:xfrm>
            <a:custGeom>
              <a:avLst/>
              <a:gdLst/>
              <a:ahLst/>
              <a:cxnLst/>
              <a:rect l="l" t="t" r="r" b="b"/>
              <a:pathLst>
                <a:path w="1344929" h="6350">
                  <a:moveTo>
                    <a:pt x="134492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344929" y="6350"/>
                  </a:lnTo>
                  <a:lnTo>
                    <a:pt x="13449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3682999" y="4226560"/>
              <a:ext cx="1344930" cy="0"/>
            </a:xfrm>
            <a:custGeom>
              <a:avLst/>
              <a:gdLst/>
              <a:ahLst/>
              <a:cxnLst/>
              <a:rect l="l" t="t" r="r" b="b"/>
              <a:pathLst>
                <a:path w="1344929" h="0">
                  <a:moveTo>
                    <a:pt x="0" y="0"/>
                  </a:moveTo>
                  <a:lnTo>
                    <a:pt x="13449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3682999" y="4226560"/>
              <a:ext cx="1344930" cy="6350"/>
            </a:xfrm>
            <a:custGeom>
              <a:avLst/>
              <a:gdLst/>
              <a:ahLst/>
              <a:cxnLst/>
              <a:rect l="l" t="t" r="r" b="b"/>
              <a:pathLst>
                <a:path w="1344929" h="6350">
                  <a:moveTo>
                    <a:pt x="134492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344929" y="6350"/>
                  </a:lnTo>
                  <a:lnTo>
                    <a:pt x="13449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9" name="object 89"/>
          <p:cNvSpPr txBox="1"/>
          <p:nvPr/>
        </p:nvSpPr>
        <p:spPr>
          <a:xfrm>
            <a:off x="4272279" y="3695700"/>
            <a:ext cx="179070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50" spc="70" b="1">
                <a:latin typeface="Arial"/>
                <a:cs typeface="Arial"/>
              </a:rPr>
              <a:t>c</a:t>
            </a:r>
            <a:r>
              <a:rPr dirty="0" sz="1050" spc="60" b="1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720590" y="3678174"/>
            <a:ext cx="179070" cy="38354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45"/>
              </a:spcBef>
            </a:pPr>
            <a:r>
              <a:rPr dirty="0" sz="1050" spc="70" b="1">
                <a:latin typeface="Arial"/>
                <a:cs typeface="Arial"/>
              </a:rPr>
              <a:t>c</a:t>
            </a:r>
            <a:r>
              <a:rPr dirty="0" sz="1050" spc="60" b="1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r>
              <a:rPr dirty="0" sz="1050" spc="70">
                <a:latin typeface="Arial"/>
                <a:cs typeface="Arial"/>
              </a:rPr>
              <a:t>5</a:t>
            </a:r>
            <a:r>
              <a:rPr dirty="0" sz="1050" spc="6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375659" y="3863594"/>
            <a:ext cx="172720" cy="370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7900"/>
              </a:lnSpc>
              <a:spcBef>
                <a:spcPts val="95"/>
              </a:spcBef>
            </a:pPr>
            <a:r>
              <a:rPr dirty="0" sz="1050" spc="20">
                <a:latin typeface="Arial"/>
                <a:cs typeface="Arial"/>
              </a:rPr>
              <a:t>p</a:t>
            </a:r>
            <a:r>
              <a:rPr dirty="0" sz="1050" spc="40">
                <a:latin typeface="Arial"/>
                <a:cs typeface="Arial"/>
              </a:rPr>
              <a:t>1  </a:t>
            </a:r>
            <a:r>
              <a:rPr dirty="0" sz="1050" spc="20">
                <a:latin typeface="Arial"/>
                <a:cs typeface="Arial"/>
              </a:rPr>
              <a:t>p</a:t>
            </a:r>
            <a:r>
              <a:rPr dirty="0" sz="1050" spc="6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23970" y="3678174"/>
            <a:ext cx="179070" cy="55626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45"/>
              </a:spcBef>
            </a:pPr>
            <a:r>
              <a:rPr dirty="0" sz="1050" spc="70" b="1">
                <a:latin typeface="Arial"/>
                <a:cs typeface="Arial"/>
              </a:rPr>
              <a:t>c</a:t>
            </a:r>
            <a:r>
              <a:rPr dirty="0" sz="1050" spc="60" b="1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r>
              <a:rPr dirty="0" sz="1050" spc="70">
                <a:latin typeface="Arial"/>
                <a:cs typeface="Arial"/>
              </a:rPr>
              <a:t>1</a:t>
            </a:r>
            <a:r>
              <a:rPr dirty="0" sz="1050" spc="6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050" spc="70">
                <a:latin typeface="Arial"/>
                <a:cs typeface="Arial"/>
              </a:rPr>
              <a:t>1</a:t>
            </a:r>
            <a:r>
              <a:rPr dirty="0" sz="1050" spc="60"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314190" y="4047490"/>
            <a:ext cx="95250" cy="1873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1050" spc="6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228339" y="3011170"/>
            <a:ext cx="2184400" cy="1231900"/>
          </a:xfrm>
          <a:custGeom>
            <a:avLst/>
            <a:gdLst/>
            <a:ahLst/>
            <a:cxnLst/>
            <a:rect l="l" t="t" r="r" b="b"/>
            <a:pathLst>
              <a:path w="2184400" h="1231900">
                <a:moveTo>
                  <a:pt x="0" y="698499"/>
                </a:moveTo>
                <a:lnTo>
                  <a:pt x="425450" y="0"/>
                </a:lnTo>
              </a:path>
              <a:path w="2184400" h="1231900">
                <a:moveTo>
                  <a:pt x="1812289" y="698499"/>
                </a:moveTo>
                <a:lnTo>
                  <a:pt x="2184400" y="0"/>
                </a:lnTo>
              </a:path>
              <a:path w="2184400" h="1231900">
                <a:moveTo>
                  <a:pt x="1812289" y="1231899"/>
                </a:moveTo>
                <a:lnTo>
                  <a:pt x="2184400" y="58800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2631439" y="3745229"/>
            <a:ext cx="552450" cy="26162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31750" rIns="0" bIns="0" rtlCol="0" vert="horz">
            <a:spAutoFit/>
          </a:bodyPr>
          <a:lstStyle/>
          <a:p>
            <a:pPr marL="66040">
              <a:lnSpc>
                <a:spcPct val="100000"/>
              </a:lnSpc>
              <a:spcBef>
                <a:spcPts val="250"/>
              </a:spcBef>
            </a:pPr>
            <a:r>
              <a:rPr dirty="0" sz="1300" spc="-5" b="1">
                <a:latin typeface="Arial"/>
                <a:cs typeface="Arial"/>
              </a:rPr>
              <a:t>day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1</a:t>
            </a:r>
            <a:endParaRPr sz="13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652520" y="3014979"/>
            <a:ext cx="1764030" cy="586740"/>
          </a:xfrm>
          <a:custGeom>
            <a:avLst/>
            <a:gdLst/>
            <a:ahLst/>
            <a:cxnLst/>
            <a:rect l="l" t="t" r="r" b="b"/>
            <a:pathLst>
              <a:path w="1764029" h="586739">
                <a:moveTo>
                  <a:pt x="0" y="0"/>
                </a:moveTo>
                <a:lnTo>
                  <a:pt x="1762759" y="1270"/>
                </a:lnTo>
              </a:path>
              <a:path w="1764029" h="586739">
                <a:moveTo>
                  <a:pt x="1762759" y="0"/>
                </a:moveTo>
                <a:lnTo>
                  <a:pt x="1764029" y="58674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7" name="object 97"/>
          <p:cNvGraphicFramePr>
            <a:graphicFrameLocks noGrp="1"/>
          </p:cNvGraphicFramePr>
          <p:nvPr/>
        </p:nvGraphicFramePr>
        <p:xfrm>
          <a:off x="3122295" y="4768215"/>
          <a:ext cx="1804670" cy="531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134"/>
                <a:gridCol w="450850"/>
                <a:gridCol w="448945"/>
                <a:gridCol w="448944"/>
              </a:tblGrid>
              <a:tr h="176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250"/>
                        </a:lnSpc>
                        <a:spcBef>
                          <a:spcPts val="35"/>
                        </a:spcBef>
                      </a:pPr>
                      <a:r>
                        <a:rPr dirty="0" sz="1050" spc="70" b="1">
                          <a:latin typeface="Arial"/>
                          <a:cs typeface="Arial"/>
                        </a:rPr>
                        <a:t>c1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250"/>
                        </a:lnSpc>
                        <a:spcBef>
                          <a:spcPts val="35"/>
                        </a:spcBef>
                      </a:pPr>
                      <a:r>
                        <a:rPr dirty="0" sz="1050" spc="65" b="1">
                          <a:latin typeface="Arial"/>
                          <a:cs typeface="Arial"/>
                        </a:rPr>
                        <a:t>c2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250"/>
                        </a:lnSpc>
                        <a:spcBef>
                          <a:spcPts val="35"/>
                        </a:spcBef>
                      </a:pPr>
                      <a:r>
                        <a:rPr dirty="0" sz="1050" spc="65" b="1">
                          <a:latin typeface="Arial"/>
                          <a:cs typeface="Arial"/>
                        </a:rPr>
                        <a:t>c3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5577">
                <a:tc>
                  <a:txBody>
                    <a:bodyPr/>
                    <a:lstStyle/>
                    <a:p>
                      <a:pPr marL="143510">
                        <a:lnSpc>
                          <a:spcPts val="1225"/>
                        </a:lnSpc>
                        <a:spcBef>
                          <a:spcPts val="60"/>
                        </a:spcBef>
                      </a:pPr>
                      <a:r>
                        <a:rPr dirty="0" sz="1050" spc="35">
                          <a:latin typeface="Arial"/>
                          <a:cs typeface="Arial"/>
                        </a:rPr>
                        <a:t>p1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225"/>
                        </a:lnSpc>
                        <a:spcBef>
                          <a:spcPts val="60"/>
                        </a:spcBef>
                      </a:pPr>
                      <a:r>
                        <a:rPr dirty="0" sz="1050" spc="70">
                          <a:latin typeface="Arial"/>
                          <a:cs typeface="Arial"/>
                        </a:rPr>
                        <a:t>56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25"/>
                        </a:lnSpc>
                        <a:spcBef>
                          <a:spcPts val="6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225"/>
                        </a:lnSpc>
                        <a:spcBef>
                          <a:spcPts val="60"/>
                        </a:spcBef>
                      </a:pPr>
                      <a:r>
                        <a:rPr dirty="0" sz="1050" spc="65">
                          <a:latin typeface="Arial"/>
                          <a:cs typeface="Arial"/>
                        </a:rPr>
                        <a:t>50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marL="143510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dirty="0" sz="1050" spc="35">
                          <a:latin typeface="Arial"/>
                          <a:cs typeface="Arial"/>
                        </a:rPr>
                        <a:t>p2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dirty="0" sz="1050" spc="70">
                          <a:latin typeface="Arial"/>
                          <a:cs typeface="Arial"/>
                        </a:rPr>
                        <a:t>11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8" name="object 98"/>
          <p:cNvGraphicFramePr>
            <a:graphicFrameLocks noGrp="1"/>
          </p:cNvGraphicFramePr>
          <p:nvPr/>
        </p:nvGraphicFramePr>
        <p:xfrm>
          <a:off x="5683884" y="4445634"/>
          <a:ext cx="1801495" cy="391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"/>
                <a:gridCol w="450215"/>
                <a:gridCol w="446404"/>
                <a:gridCol w="447675"/>
              </a:tblGrid>
              <a:tr h="1920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75"/>
                        </a:lnSpc>
                        <a:spcBef>
                          <a:spcPts val="35"/>
                        </a:spcBef>
                      </a:pPr>
                      <a:r>
                        <a:rPr dirty="0" sz="1150" spc="10" b="1">
                          <a:latin typeface="Arial"/>
                          <a:cs typeface="Arial"/>
                        </a:rPr>
                        <a:t>c1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375"/>
                        </a:lnSpc>
                        <a:spcBef>
                          <a:spcPts val="35"/>
                        </a:spcBef>
                      </a:pPr>
                      <a:r>
                        <a:rPr dirty="0" sz="1150" spc="10" b="1">
                          <a:latin typeface="Arial"/>
                          <a:cs typeface="Arial"/>
                        </a:rPr>
                        <a:t>c2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75"/>
                        </a:lnSpc>
                        <a:spcBef>
                          <a:spcPts val="35"/>
                        </a:spcBef>
                      </a:pPr>
                      <a:r>
                        <a:rPr dirty="0" sz="1150" spc="10" b="1">
                          <a:latin typeface="Arial"/>
                          <a:cs typeface="Arial"/>
                        </a:rPr>
                        <a:t>c3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722">
                <a:tc>
                  <a:txBody>
                    <a:bodyPr/>
                    <a:lstStyle/>
                    <a:p>
                      <a:pPr marL="144145">
                        <a:lnSpc>
                          <a:spcPts val="1345"/>
                        </a:lnSpc>
                        <a:spcBef>
                          <a:spcPts val="75"/>
                        </a:spcBef>
                      </a:pPr>
                      <a:r>
                        <a:rPr dirty="0" sz="1150" spc="-20">
                          <a:latin typeface="Arial"/>
                          <a:cs typeface="Arial"/>
                        </a:rPr>
                        <a:t>p1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45"/>
                        </a:lnSpc>
                        <a:spcBef>
                          <a:spcPts val="75"/>
                        </a:spcBef>
                      </a:pPr>
                      <a:r>
                        <a:rPr dirty="0" sz="1150" spc="10">
                          <a:latin typeface="Arial"/>
                          <a:cs typeface="Arial"/>
                        </a:rPr>
                        <a:t>67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345"/>
                        </a:lnSpc>
                        <a:spcBef>
                          <a:spcPts val="75"/>
                        </a:spcBef>
                      </a:pPr>
                      <a:r>
                        <a:rPr dirty="0" sz="1150" spc="10">
                          <a:latin typeface="Arial"/>
                          <a:cs typeface="Arial"/>
                        </a:rPr>
                        <a:t>12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45"/>
                        </a:lnSpc>
                        <a:spcBef>
                          <a:spcPts val="75"/>
                        </a:spcBef>
                      </a:pPr>
                      <a:r>
                        <a:rPr dirty="0" sz="1150" spc="10">
                          <a:latin typeface="Arial"/>
                          <a:cs typeface="Arial"/>
                        </a:rPr>
                        <a:t>50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9" name="object 99"/>
          <p:cNvGraphicFramePr>
            <a:graphicFrameLocks noGrp="1"/>
          </p:cNvGraphicFramePr>
          <p:nvPr/>
        </p:nvGraphicFramePr>
        <p:xfrm>
          <a:off x="5683884" y="5459095"/>
          <a:ext cx="909319" cy="577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0"/>
                <a:gridCol w="451484"/>
              </a:tblGrid>
              <a:tr h="190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75"/>
                        </a:lnSpc>
                        <a:spcBef>
                          <a:spcPts val="25"/>
                        </a:spcBef>
                      </a:pPr>
                      <a:r>
                        <a:rPr dirty="0" sz="1150" spc="10" b="1">
                          <a:latin typeface="Arial"/>
                          <a:cs typeface="Arial"/>
                        </a:rPr>
                        <a:t>c1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817">
                <a:tc>
                  <a:txBody>
                    <a:bodyPr/>
                    <a:lstStyle/>
                    <a:p>
                      <a:pPr algn="ctr" marL="1270">
                        <a:lnSpc>
                          <a:spcPts val="1350"/>
                        </a:lnSpc>
                        <a:spcBef>
                          <a:spcPts val="55"/>
                        </a:spcBef>
                      </a:pPr>
                      <a:r>
                        <a:rPr dirty="0" sz="1150" spc="-20">
                          <a:latin typeface="Arial"/>
                          <a:cs typeface="Arial"/>
                        </a:rPr>
                        <a:t>p1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50"/>
                        </a:lnSpc>
                        <a:spcBef>
                          <a:spcPts val="55"/>
                        </a:spcBef>
                      </a:pPr>
                      <a:r>
                        <a:rPr dirty="0" sz="1150" spc="10">
                          <a:latin typeface="Arial"/>
                          <a:cs typeface="Arial"/>
                        </a:rPr>
                        <a:t>110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959">
                <a:tc>
                  <a:txBody>
                    <a:bodyPr/>
                    <a:lstStyle/>
                    <a:p>
                      <a:pPr algn="ctr" marL="1270">
                        <a:lnSpc>
                          <a:spcPts val="1345"/>
                        </a:lnSpc>
                        <a:spcBef>
                          <a:spcPts val="30"/>
                        </a:spcBef>
                      </a:pPr>
                      <a:r>
                        <a:rPr dirty="0" sz="1150" spc="-20">
                          <a:latin typeface="Arial"/>
                          <a:cs typeface="Arial"/>
                        </a:rPr>
                        <a:t>p2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45"/>
                        </a:lnSpc>
                        <a:spcBef>
                          <a:spcPts val="30"/>
                        </a:spcBef>
                      </a:pPr>
                      <a:r>
                        <a:rPr dirty="0" sz="1150" spc="10">
                          <a:latin typeface="Arial"/>
                          <a:cs typeface="Arial"/>
                        </a:rPr>
                        <a:t>19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0" name="object 100"/>
          <p:cNvSpPr txBox="1"/>
          <p:nvPr/>
        </p:nvSpPr>
        <p:spPr>
          <a:xfrm>
            <a:off x="7910830" y="5083809"/>
            <a:ext cx="491490" cy="323850"/>
          </a:xfrm>
          <a:prstGeom prst="rect">
            <a:avLst/>
          </a:prstGeom>
          <a:solidFill>
            <a:srgbClr val="FFCC98"/>
          </a:solidFill>
        </p:spPr>
        <p:txBody>
          <a:bodyPr wrap="square" lIns="0" tIns="31750" rIns="0" bIns="0" rtlCol="0" vert="horz">
            <a:spAutoFit/>
          </a:bodyPr>
          <a:lstStyle/>
          <a:p>
            <a:pPr marL="64769">
              <a:lnSpc>
                <a:spcPct val="100000"/>
              </a:lnSpc>
              <a:spcBef>
                <a:spcPts val="250"/>
              </a:spcBef>
            </a:pPr>
            <a:r>
              <a:rPr dirty="0" sz="1700">
                <a:solidFill>
                  <a:srgbClr val="006A60"/>
                </a:solidFill>
                <a:latin typeface="Arial"/>
                <a:cs typeface="Arial"/>
              </a:rPr>
              <a:t>129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2038350" y="3511550"/>
            <a:ext cx="4230370" cy="1934210"/>
            <a:chOff x="2038350" y="3511550"/>
            <a:chExt cx="4230370" cy="1934210"/>
          </a:xfrm>
        </p:grpSpPr>
        <p:sp>
          <p:nvSpPr>
            <p:cNvPr id="102" name="object 102"/>
            <p:cNvSpPr/>
            <p:nvPr/>
          </p:nvSpPr>
          <p:spPr>
            <a:xfrm>
              <a:off x="4043680" y="3511549"/>
              <a:ext cx="2225040" cy="1488440"/>
            </a:xfrm>
            <a:custGeom>
              <a:avLst/>
              <a:gdLst/>
              <a:ahLst/>
              <a:cxnLst/>
              <a:rect l="l" t="t" r="r" b="b"/>
              <a:pathLst>
                <a:path w="2225040" h="1488439">
                  <a:moveTo>
                    <a:pt x="77470" y="1080770"/>
                  </a:moveTo>
                  <a:lnTo>
                    <a:pt x="52006" y="1080770"/>
                  </a:lnTo>
                  <a:lnTo>
                    <a:pt x="50800" y="782320"/>
                  </a:lnTo>
                  <a:lnTo>
                    <a:pt x="25400" y="782320"/>
                  </a:lnTo>
                  <a:lnTo>
                    <a:pt x="26606" y="1080770"/>
                  </a:lnTo>
                  <a:lnTo>
                    <a:pt x="0" y="1080770"/>
                  </a:lnTo>
                  <a:lnTo>
                    <a:pt x="39370" y="1156970"/>
                  </a:lnTo>
                  <a:lnTo>
                    <a:pt x="77470" y="1080770"/>
                  </a:lnTo>
                  <a:close/>
                </a:path>
                <a:path w="2225040" h="1488439">
                  <a:moveTo>
                    <a:pt x="1583690" y="1102360"/>
                  </a:moveTo>
                  <a:lnTo>
                    <a:pt x="1498600" y="1106170"/>
                  </a:lnTo>
                  <a:lnTo>
                    <a:pt x="1510499" y="1128712"/>
                  </a:lnTo>
                  <a:lnTo>
                    <a:pt x="885190" y="1466850"/>
                  </a:lnTo>
                  <a:lnTo>
                    <a:pt x="897890" y="1488440"/>
                  </a:lnTo>
                  <a:lnTo>
                    <a:pt x="1521917" y="1150327"/>
                  </a:lnTo>
                  <a:lnTo>
                    <a:pt x="1534160" y="1173480"/>
                  </a:lnTo>
                  <a:lnTo>
                    <a:pt x="1583690" y="1102360"/>
                  </a:lnTo>
                  <a:close/>
                </a:path>
                <a:path w="2225040" h="1488439">
                  <a:moveTo>
                    <a:pt x="2225040" y="38100"/>
                  </a:moveTo>
                  <a:lnTo>
                    <a:pt x="2148840" y="0"/>
                  </a:lnTo>
                  <a:lnTo>
                    <a:pt x="2148840" y="25374"/>
                  </a:lnTo>
                  <a:lnTo>
                    <a:pt x="1530350" y="24130"/>
                  </a:lnTo>
                  <a:lnTo>
                    <a:pt x="1530350" y="49530"/>
                  </a:lnTo>
                  <a:lnTo>
                    <a:pt x="2148840" y="50774"/>
                  </a:lnTo>
                  <a:lnTo>
                    <a:pt x="2148840" y="76200"/>
                  </a:lnTo>
                  <a:lnTo>
                    <a:pt x="222504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2038350" y="4439919"/>
              <a:ext cx="735330" cy="1005840"/>
            </a:xfrm>
            <a:custGeom>
              <a:avLst/>
              <a:gdLst/>
              <a:ahLst/>
              <a:cxnLst/>
              <a:rect l="l" t="t" r="r" b="b"/>
              <a:pathLst>
                <a:path w="735330" h="1005839">
                  <a:moveTo>
                    <a:pt x="735330" y="0"/>
                  </a:moveTo>
                  <a:lnTo>
                    <a:pt x="584200" y="78740"/>
                  </a:lnTo>
                  <a:lnTo>
                    <a:pt x="625652" y="109093"/>
                  </a:lnTo>
                  <a:lnTo>
                    <a:pt x="0" y="976630"/>
                  </a:lnTo>
                  <a:lnTo>
                    <a:pt x="40640" y="1005840"/>
                  </a:lnTo>
                  <a:lnTo>
                    <a:pt x="666623" y="139090"/>
                  </a:lnTo>
                  <a:lnTo>
                    <a:pt x="707390" y="168910"/>
                  </a:lnTo>
                  <a:lnTo>
                    <a:pt x="735330" y="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4" name="object 104"/>
          <p:cNvGrpSpPr/>
          <p:nvPr/>
        </p:nvGrpSpPr>
        <p:grpSpPr>
          <a:xfrm>
            <a:off x="2367279" y="5138420"/>
            <a:ext cx="3262629" cy="789940"/>
            <a:chOff x="2367279" y="5138420"/>
            <a:chExt cx="3262629" cy="789940"/>
          </a:xfrm>
        </p:grpSpPr>
        <p:sp>
          <p:nvSpPr>
            <p:cNvPr id="105" name="object 105"/>
            <p:cNvSpPr/>
            <p:nvPr/>
          </p:nvSpPr>
          <p:spPr>
            <a:xfrm>
              <a:off x="4925060" y="5138419"/>
              <a:ext cx="704850" cy="596900"/>
            </a:xfrm>
            <a:custGeom>
              <a:avLst/>
              <a:gdLst/>
              <a:ahLst/>
              <a:cxnLst/>
              <a:rect l="l" t="t" r="r" b="b"/>
              <a:pathLst>
                <a:path w="704850" h="596900">
                  <a:moveTo>
                    <a:pt x="704850" y="596900"/>
                  </a:moveTo>
                  <a:lnTo>
                    <a:pt x="670560" y="518160"/>
                  </a:lnTo>
                  <a:lnTo>
                    <a:pt x="653999" y="537692"/>
                  </a:lnTo>
                  <a:lnTo>
                    <a:pt x="16510" y="0"/>
                  </a:lnTo>
                  <a:lnTo>
                    <a:pt x="0" y="19050"/>
                  </a:lnTo>
                  <a:lnTo>
                    <a:pt x="637082" y="557644"/>
                  </a:lnTo>
                  <a:lnTo>
                    <a:pt x="621030" y="576580"/>
                  </a:lnTo>
                  <a:lnTo>
                    <a:pt x="704850" y="5969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2367280" y="5713730"/>
              <a:ext cx="2990850" cy="214629"/>
            </a:xfrm>
            <a:custGeom>
              <a:avLst/>
              <a:gdLst/>
              <a:ahLst/>
              <a:cxnLst/>
              <a:rect l="l" t="t" r="r" b="b"/>
              <a:pathLst>
                <a:path w="2990850" h="214629">
                  <a:moveTo>
                    <a:pt x="2990850" y="144780"/>
                  </a:moveTo>
                  <a:lnTo>
                    <a:pt x="2840990" y="62230"/>
                  </a:lnTo>
                  <a:lnTo>
                    <a:pt x="2839288" y="113080"/>
                  </a:lnTo>
                  <a:lnTo>
                    <a:pt x="2540" y="0"/>
                  </a:lnTo>
                  <a:lnTo>
                    <a:pt x="0" y="50800"/>
                  </a:lnTo>
                  <a:lnTo>
                    <a:pt x="2837599" y="163906"/>
                  </a:lnTo>
                  <a:lnTo>
                    <a:pt x="2835910" y="214630"/>
                  </a:lnTo>
                  <a:lnTo>
                    <a:pt x="2990850" y="14478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7" name="object 107"/>
          <p:cNvSpPr/>
          <p:nvPr/>
        </p:nvSpPr>
        <p:spPr>
          <a:xfrm>
            <a:off x="7539990" y="4074159"/>
            <a:ext cx="647700" cy="967740"/>
          </a:xfrm>
          <a:custGeom>
            <a:avLst/>
            <a:gdLst/>
            <a:ahLst/>
            <a:cxnLst/>
            <a:rect l="l" t="t" r="r" b="b"/>
            <a:pathLst>
              <a:path w="647700" h="967739">
                <a:moveTo>
                  <a:pt x="435610" y="967740"/>
                </a:moveTo>
                <a:lnTo>
                  <a:pt x="402590" y="889000"/>
                </a:lnTo>
                <a:lnTo>
                  <a:pt x="385991" y="908151"/>
                </a:lnTo>
                <a:lnTo>
                  <a:pt x="16510" y="585470"/>
                </a:lnTo>
                <a:lnTo>
                  <a:pt x="0" y="604520"/>
                </a:lnTo>
                <a:lnTo>
                  <a:pt x="369481" y="927201"/>
                </a:lnTo>
                <a:lnTo>
                  <a:pt x="353060" y="946150"/>
                </a:lnTo>
                <a:lnTo>
                  <a:pt x="435610" y="967740"/>
                </a:lnTo>
                <a:close/>
              </a:path>
              <a:path w="647700" h="967739">
                <a:moveTo>
                  <a:pt x="647700" y="881380"/>
                </a:moveTo>
                <a:lnTo>
                  <a:pt x="625436" y="892721"/>
                </a:lnTo>
                <a:lnTo>
                  <a:pt x="180340" y="0"/>
                </a:lnTo>
                <a:lnTo>
                  <a:pt x="157480" y="11430"/>
                </a:lnTo>
                <a:lnTo>
                  <a:pt x="602665" y="904328"/>
                </a:lnTo>
                <a:lnTo>
                  <a:pt x="580390" y="915670"/>
                </a:lnTo>
                <a:lnTo>
                  <a:pt x="647700" y="967740"/>
                </a:lnTo>
                <a:lnTo>
                  <a:pt x="647700" y="8813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637020" y="5346700"/>
            <a:ext cx="1231900" cy="402590"/>
          </a:xfrm>
          <a:custGeom>
            <a:avLst/>
            <a:gdLst/>
            <a:ahLst/>
            <a:cxnLst/>
            <a:rect l="l" t="t" r="r" b="b"/>
            <a:pathLst>
              <a:path w="1231900" h="402589">
                <a:moveTo>
                  <a:pt x="1231900" y="13970"/>
                </a:moveTo>
                <a:lnTo>
                  <a:pt x="1148080" y="0"/>
                </a:lnTo>
                <a:lnTo>
                  <a:pt x="1155319" y="24714"/>
                </a:lnTo>
                <a:lnTo>
                  <a:pt x="0" y="378460"/>
                </a:lnTo>
                <a:lnTo>
                  <a:pt x="7620" y="402590"/>
                </a:lnTo>
                <a:lnTo>
                  <a:pt x="1162431" y="48996"/>
                </a:lnTo>
                <a:lnTo>
                  <a:pt x="1169670" y="73660"/>
                </a:lnTo>
                <a:lnTo>
                  <a:pt x="1231900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6363970" y="3394709"/>
            <a:ext cx="32321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solidFill>
                  <a:srgbClr val="006A60"/>
                </a:solidFill>
                <a:latin typeface="Arial"/>
                <a:cs typeface="Arial"/>
              </a:rPr>
              <a:t>. .</a:t>
            </a:r>
            <a:r>
              <a:rPr dirty="0" sz="1700" spc="-114" b="1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700" b="1">
                <a:solidFill>
                  <a:srgbClr val="006A60"/>
                </a:solidFill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2" name="object 1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  <p:sp>
        <p:nvSpPr>
          <p:cNvPr id="110" name="object 110"/>
          <p:cNvSpPr txBox="1"/>
          <p:nvPr/>
        </p:nvSpPr>
        <p:spPr>
          <a:xfrm>
            <a:off x="6774180" y="2961640"/>
            <a:ext cx="139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total</a:t>
            </a:r>
            <a:r>
              <a:rPr dirty="0" sz="2400" spc="-7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sales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87069" y="5511800"/>
            <a:ext cx="16033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3300"/>
                </a:solidFill>
                <a:latin typeface="Arial"/>
                <a:cs typeface="Arial"/>
              </a:rPr>
              <a:t>materialize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565785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Warehouse </a:t>
            </a:r>
            <a:r>
              <a:rPr dirty="0" sz="2800" spc="-5"/>
              <a:t>Models </a:t>
            </a:r>
            <a:r>
              <a:rPr dirty="0" sz="2800"/>
              <a:t>&amp;</a:t>
            </a:r>
            <a:r>
              <a:rPr dirty="0" sz="2800" spc="-80"/>
              <a:t> </a:t>
            </a:r>
            <a:r>
              <a:rPr dirty="0" sz="2800" spc="-5"/>
              <a:t>Operators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52500" y="1024890"/>
            <a:ext cx="16871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r>
              <a:rPr dirty="0" sz="2400" spc="-6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Models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069" y="1874520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069" y="2242820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69" y="1390650"/>
            <a:ext cx="2408555" cy="11303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600"/>
              </a:spcBef>
              <a:buSzPct val="60000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relations</a:t>
            </a:r>
            <a:endParaRPr sz="2000">
              <a:latin typeface="Tahoma"/>
              <a:cs typeface="Tahoma"/>
            </a:endParaRPr>
          </a:p>
          <a:p>
            <a:pPr marL="297180" marR="5080">
              <a:lnSpc>
                <a:spcPct val="120800"/>
              </a:lnSpc>
            </a:pP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stars &amp;</a:t>
            </a:r>
            <a:r>
              <a:rPr dirty="0" sz="2000" spc="-5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snowflakes  cubes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3569" y="264667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52500" y="2571750"/>
            <a:ext cx="13506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Op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</a:t>
            </a:r>
            <a:r>
              <a:rPr dirty="0" sz="2400" spc="-35">
                <a:solidFill>
                  <a:srgbClr val="3F448B"/>
                </a:solidFill>
                <a:latin typeface="Tahoma"/>
                <a:cs typeface="Tahoma"/>
              </a:rPr>
              <a:t>r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t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o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rs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1068069" y="34213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069" y="37896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8069" y="41579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8069" y="2937509"/>
            <a:ext cx="2277110" cy="14986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600"/>
              </a:spcBef>
              <a:buSzPct val="60000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slice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&amp;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 dice</a:t>
            </a:r>
            <a:endParaRPr sz="2000">
              <a:latin typeface="Tahoma"/>
              <a:cs typeface="Tahoma"/>
            </a:endParaRPr>
          </a:p>
          <a:p>
            <a:pPr marL="297180" marR="5080">
              <a:lnSpc>
                <a:spcPct val="120800"/>
              </a:lnSpc>
            </a:pP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roll-up,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drill down  pivoting</a:t>
            </a:r>
            <a:endParaRPr sz="2000">
              <a:latin typeface="Tahoma"/>
              <a:cs typeface="Tahoma"/>
            </a:endParaRPr>
          </a:p>
          <a:p>
            <a:pPr marL="297180">
              <a:lnSpc>
                <a:spcPct val="100000"/>
              </a:lnSpc>
              <a:spcBef>
                <a:spcPts val="500"/>
              </a:spcBef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other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1116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Materialization</a:t>
            </a:r>
            <a:r>
              <a:rPr dirty="0" sz="2800" spc="-100"/>
              <a:t> </a:t>
            </a:r>
            <a:r>
              <a:rPr dirty="0" sz="2800" spc="-5"/>
              <a:t>Factors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54178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19837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3569" y="242442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52500" y="948690"/>
            <a:ext cx="3531235" cy="1791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dirty="0" sz="2400" spc="-20">
                <a:solidFill>
                  <a:srgbClr val="3F448B"/>
                </a:solidFill>
                <a:latin typeface="Tahoma"/>
                <a:cs typeface="Tahoma"/>
              </a:rPr>
              <a:t>Type/frequency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of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queries  Query response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time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Storage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cost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Update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cost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38086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Cube Aggregates</a:t>
            </a:r>
            <a:r>
              <a:rPr dirty="0" sz="2800" spc="-85"/>
              <a:t> </a:t>
            </a:r>
            <a:r>
              <a:rPr dirty="0" sz="2800" spc="-5"/>
              <a:t>Lattice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258820" y="5453379"/>
            <a:ext cx="24339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city, product,</a:t>
            </a:r>
            <a:r>
              <a:rPr dirty="0" sz="2400" spc="-3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6519" y="4128770"/>
            <a:ext cx="16700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city,</a:t>
            </a:r>
            <a:r>
              <a:rPr dirty="0" sz="2400" spc="-5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product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48429" y="4128770"/>
            <a:ext cx="12465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city,</a:t>
            </a:r>
            <a:r>
              <a:rPr dirty="0" sz="2400" spc="-5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6380" y="4128770"/>
            <a:ext cx="18065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product,</a:t>
            </a:r>
            <a:r>
              <a:rPr dirty="0" sz="2400" spc="-5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7889" y="2734309"/>
            <a:ext cx="4832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51300" y="2734309"/>
            <a:ext cx="1041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p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odu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ct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1600" y="2734309"/>
            <a:ext cx="6191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da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7529" y="1767840"/>
            <a:ext cx="3295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56760" y="4535170"/>
            <a:ext cx="77470" cy="904240"/>
          </a:xfrm>
          <a:custGeom>
            <a:avLst/>
            <a:gdLst/>
            <a:ahLst/>
            <a:cxnLst/>
            <a:rect l="l" t="t" r="r" b="b"/>
            <a:pathLst>
              <a:path w="77470" h="904239">
                <a:moveTo>
                  <a:pt x="77470" y="76200"/>
                </a:moveTo>
                <a:lnTo>
                  <a:pt x="39370" y="0"/>
                </a:lnTo>
                <a:lnTo>
                  <a:pt x="0" y="76200"/>
                </a:lnTo>
                <a:lnTo>
                  <a:pt x="26593" y="76200"/>
                </a:lnTo>
                <a:lnTo>
                  <a:pt x="22860" y="904240"/>
                </a:lnTo>
                <a:lnTo>
                  <a:pt x="48260" y="904240"/>
                </a:lnTo>
                <a:lnTo>
                  <a:pt x="52006" y="76200"/>
                </a:lnTo>
                <a:lnTo>
                  <a:pt x="7747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502910" y="4535170"/>
            <a:ext cx="1355090" cy="904240"/>
          </a:xfrm>
          <a:custGeom>
            <a:avLst/>
            <a:gdLst/>
            <a:ahLst/>
            <a:cxnLst/>
            <a:rect l="l" t="t" r="r" b="b"/>
            <a:pathLst>
              <a:path w="1355090" h="904239">
                <a:moveTo>
                  <a:pt x="1355090" y="0"/>
                </a:moveTo>
                <a:lnTo>
                  <a:pt x="1270000" y="11430"/>
                </a:lnTo>
                <a:lnTo>
                  <a:pt x="1283931" y="32562"/>
                </a:lnTo>
                <a:lnTo>
                  <a:pt x="0" y="882650"/>
                </a:lnTo>
                <a:lnTo>
                  <a:pt x="13970" y="904240"/>
                </a:lnTo>
                <a:lnTo>
                  <a:pt x="1298105" y="54025"/>
                </a:lnTo>
                <a:lnTo>
                  <a:pt x="1311910" y="74930"/>
                </a:lnTo>
                <a:lnTo>
                  <a:pt x="1355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/>
          <p:cNvGrpSpPr/>
          <p:nvPr/>
        </p:nvGrpSpPr>
        <p:grpSpPr>
          <a:xfrm>
            <a:off x="1332230" y="4546600"/>
            <a:ext cx="2402840" cy="1271270"/>
            <a:chOff x="1332230" y="4546600"/>
            <a:chExt cx="2402840" cy="1271270"/>
          </a:xfrm>
        </p:grpSpPr>
        <p:sp>
          <p:nvSpPr>
            <p:cNvPr id="14" name="object 14"/>
            <p:cNvSpPr/>
            <p:nvPr/>
          </p:nvSpPr>
          <p:spPr>
            <a:xfrm>
              <a:off x="2771140" y="4546599"/>
              <a:ext cx="963930" cy="822960"/>
            </a:xfrm>
            <a:custGeom>
              <a:avLst/>
              <a:gdLst/>
              <a:ahLst/>
              <a:cxnLst/>
              <a:rect l="l" t="t" r="r" b="b"/>
              <a:pathLst>
                <a:path w="963929" h="822960">
                  <a:moveTo>
                    <a:pt x="963930" y="802640"/>
                  </a:moveTo>
                  <a:lnTo>
                    <a:pt x="66954" y="39712"/>
                  </a:lnTo>
                  <a:lnTo>
                    <a:pt x="83820" y="20320"/>
                  </a:lnTo>
                  <a:lnTo>
                    <a:pt x="0" y="0"/>
                  </a:lnTo>
                  <a:lnTo>
                    <a:pt x="33020" y="78740"/>
                  </a:lnTo>
                  <a:lnTo>
                    <a:pt x="49771" y="59474"/>
                  </a:lnTo>
                  <a:lnTo>
                    <a:pt x="947420" y="822960"/>
                  </a:lnTo>
                  <a:lnTo>
                    <a:pt x="963930" y="8026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332230" y="5632450"/>
              <a:ext cx="387350" cy="185420"/>
            </a:xfrm>
            <a:custGeom>
              <a:avLst/>
              <a:gdLst/>
              <a:ahLst/>
              <a:cxnLst/>
              <a:rect l="l" t="t" r="r" b="b"/>
              <a:pathLst>
                <a:path w="387350" h="185420">
                  <a:moveTo>
                    <a:pt x="387350" y="0"/>
                  </a:moveTo>
                  <a:lnTo>
                    <a:pt x="0" y="0"/>
                  </a:lnTo>
                  <a:lnTo>
                    <a:pt x="0" y="185419"/>
                  </a:lnTo>
                  <a:lnTo>
                    <a:pt x="387350" y="18541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/>
          <p:nvPr/>
        </p:nvSpPr>
        <p:spPr>
          <a:xfrm>
            <a:off x="2331720" y="3129279"/>
            <a:ext cx="76200" cy="1005840"/>
          </a:xfrm>
          <a:custGeom>
            <a:avLst/>
            <a:gdLst/>
            <a:ahLst/>
            <a:cxnLst/>
            <a:rect l="l" t="t" r="r" b="b"/>
            <a:pathLst>
              <a:path w="76200" h="100583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5374" y="76200"/>
                </a:lnTo>
                <a:lnTo>
                  <a:pt x="24130" y="1005840"/>
                </a:lnTo>
                <a:lnTo>
                  <a:pt x="49530" y="1005840"/>
                </a:lnTo>
                <a:lnTo>
                  <a:pt x="50774" y="762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60870" y="3135629"/>
            <a:ext cx="76200" cy="1005840"/>
          </a:xfrm>
          <a:custGeom>
            <a:avLst/>
            <a:gdLst/>
            <a:ahLst/>
            <a:cxnLst/>
            <a:rect l="l" t="t" r="r" b="b"/>
            <a:pathLst>
              <a:path w="76200" h="100583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5374" y="76200"/>
                </a:lnTo>
                <a:lnTo>
                  <a:pt x="24130" y="1005840"/>
                </a:lnTo>
                <a:lnTo>
                  <a:pt x="49530" y="1005840"/>
                </a:lnTo>
                <a:lnTo>
                  <a:pt x="50774" y="762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33650" y="3110229"/>
            <a:ext cx="1842770" cy="1042669"/>
          </a:xfrm>
          <a:custGeom>
            <a:avLst/>
            <a:gdLst/>
            <a:ahLst/>
            <a:cxnLst/>
            <a:rect l="l" t="t" r="r" b="b"/>
            <a:pathLst>
              <a:path w="1842770" h="1042670">
                <a:moveTo>
                  <a:pt x="1842770" y="1019810"/>
                </a:moveTo>
                <a:lnTo>
                  <a:pt x="934199" y="499859"/>
                </a:lnTo>
                <a:lnTo>
                  <a:pt x="1707273" y="49809"/>
                </a:lnTo>
                <a:lnTo>
                  <a:pt x="1719580" y="71120"/>
                </a:lnTo>
                <a:lnTo>
                  <a:pt x="1766570" y="0"/>
                </a:lnTo>
                <a:lnTo>
                  <a:pt x="1681480" y="5080"/>
                </a:lnTo>
                <a:lnTo>
                  <a:pt x="1693900" y="26619"/>
                </a:lnTo>
                <a:lnTo>
                  <a:pt x="907656" y="484682"/>
                </a:lnTo>
                <a:lnTo>
                  <a:pt x="142201" y="46621"/>
                </a:lnTo>
                <a:lnTo>
                  <a:pt x="154940" y="24130"/>
                </a:lnTo>
                <a:lnTo>
                  <a:pt x="69850" y="20320"/>
                </a:lnTo>
                <a:lnTo>
                  <a:pt x="116840" y="91440"/>
                </a:lnTo>
                <a:lnTo>
                  <a:pt x="129857" y="68427"/>
                </a:lnTo>
                <a:lnTo>
                  <a:pt x="882180" y="499516"/>
                </a:lnTo>
                <a:lnTo>
                  <a:pt x="0" y="1013460"/>
                </a:lnTo>
                <a:lnTo>
                  <a:pt x="12700" y="1036320"/>
                </a:lnTo>
                <a:lnTo>
                  <a:pt x="908685" y="514718"/>
                </a:lnTo>
                <a:lnTo>
                  <a:pt x="1830070" y="1042670"/>
                </a:lnTo>
                <a:lnTo>
                  <a:pt x="1842770" y="1019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72690" y="2080259"/>
            <a:ext cx="1673860" cy="643890"/>
          </a:xfrm>
          <a:custGeom>
            <a:avLst/>
            <a:gdLst/>
            <a:ahLst/>
            <a:cxnLst/>
            <a:rect l="l" t="t" r="r" b="b"/>
            <a:pathLst>
              <a:path w="1673860" h="643889">
                <a:moveTo>
                  <a:pt x="1673860" y="8890"/>
                </a:moveTo>
                <a:lnTo>
                  <a:pt x="1588770" y="0"/>
                </a:lnTo>
                <a:lnTo>
                  <a:pt x="1597418" y="23101"/>
                </a:lnTo>
                <a:lnTo>
                  <a:pt x="0" y="621030"/>
                </a:lnTo>
                <a:lnTo>
                  <a:pt x="7620" y="643890"/>
                </a:lnTo>
                <a:lnTo>
                  <a:pt x="1606448" y="47167"/>
                </a:lnTo>
                <a:lnTo>
                  <a:pt x="1615440" y="71120"/>
                </a:lnTo>
                <a:lnTo>
                  <a:pt x="167386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52620" y="2106929"/>
            <a:ext cx="76200" cy="643890"/>
          </a:xfrm>
          <a:custGeom>
            <a:avLst/>
            <a:gdLst/>
            <a:ahLst/>
            <a:cxnLst/>
            <a:rect l="l" t="t" r="r" b="b"/>
            <a:pathLst>
              <a:path w="76200" h="64388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5361" y="76200"/>
                </a:lnTo>
                <a:lnTo>
                  <a:pt x="24130" y="643890"/>
                </a:lnTo>
                <a:lnTo>
                  <a:pt x="49530" y="643890"/>
                </a:lnTo>
                <a:lnTo>
                  <a:pt x="50761" y="762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880610" y="2101849"/>
            <a:ext cx="1813560" cy="650240"/>
          </a:xfrm>
          <a:custGeom>
            <a:avLst/>
            <a:gdLst/>
            <a:ahLst/>
            <a:cxnLst/>
            <a:rect l="l" t="t" r="r" b="b"/>
            <a:pathLst>
              <a:path w="1813559" h="650239">
                <a:moveTo>
                  <a:pt x="1813560" y="626110"/>
                </a:moveTo>
                <a:lnTo>
                  <a:pt x="77152" y="23799"/>
                </a:lnTo>
                <a:lnTo>
                  <a:pt x="85090" y="0"/>
                </a:lnTo>
                <a:lnTo>
                  <a:pt x="0" y="11430"/>
                </a:lnTo>
                <a:lnTo>
                  <a:pt x="60960" y="72390"/>
                </a:lnTo>
                <a:lnTo>
                  <a:pt x="69024" y="48183"/>
                </a:lnTo>
                <a:lnTo>
                  <a:pt x="1804670" y="650240"/>
                </a:lnTo>
                <a:lnTo>
                  <a:pt x="1813560" y="626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629150" y="3111499"/>
            <a:ext cx="2272030" cy="1041400"/>
          </a:xfrm>
          <a:custGeom>
            <a:avLst/>
            <a:gdLst/>
            <a:ahLst/>
            <a:cxnLst/>
            <a:rect l="l" t="t" r="r" b="b"/>
            <a:pathLst>
              <a:path w="2272029" h="1041400">
                <a:moveTo>
                  <a:pt x="2272030" y="1010920"/>
                </a:moveTo>
                <a:lnTo>
                  <a:pt x="1118298" y="446316"/>
                </a:lnTo>
                <a:lnTo>
                  <a:pt x="1857984" y="48183"/>
                </a:lnTo>
                <a:lnTo>
                  <a:pt x="1869440" y="69850"/>
                </a:lnTo>
                <a:lnTo>
                  <a:pt x="1918970" y="0"/>
                </a:lnTo>
                <a:lnTo>
                  <a:pt x="1833880" y="2540"/>
                </a:lnTo>
                <a:lnTo>
                  <a:pt x="1845767" y="25057"/>
                </a:lnTo>
                <a:lnTo>
                  <a:pt x="1089393" y="432181"/>
                </a:lnTo>
                <a:lnTo>
                  <a:pt x="313486" y="52463"/>
                </a:lnTo>
                <a:lnTo>
                  <a:pt x="325120" y="29210"/>
                </a:lnTo>
                <a:lnTo>
                  <a:pt x="240030" y="30480"/>
                </a:lnTo>
                <a:lnTo>
                  <a:pt x="290830" y="97790"/>
                </a:lnTo>
                <a:lnTo>
                  <a:pt x="302056" y="75323"/>
                </a:lnTo>
                <a:lnTo>
                  <a:pt x="1061707" y="447078"/>
                </a:lnTo>
                <a:lnTo>
                  <a:pt x="0" y="1018540"/>
                </a:lnTo>
                <a:lnTo>
                  <a:pt x="12700" y="1041400"/>
                </a:lnTo>
                <a:lnTo>
                  <a:pt x="1090612" y="461225"/>
                </a:lnTo>
                <a:lnTo>
                  <a:pt x="2260600" y="1033780"/>
                </a:lnTo>
                <a:lnTo>
                  <a:pt x="2272030" y="1010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32230" y="5632450"/>
            <a:ext cx="387350" cy="18542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190"/>
              </a:spcBef>
            </a:pPr>
            <a:r>
              <a:rPr dirty="0" sz="900" b="1">
                <a:latin typeface="Arial"/>
                <a:cs typeface="Arial"/>
              </a:rPr>
              <a:t>day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634172" y="5364162"/>
            <a:ext cx="1585595" cy="899794"/>
            <a:chOff x="1634172" y="5364162"/>
            <a:chExt cx="1585595" cy="899794"/>
          </a:xfrm>
        </p:grpSpPr>
        <p:sp>
          <p:nvSpPr>
            <p:cNvPr id="25" name="object 25"/>
            <p:cNvSpPr/>
            <p:nvPr/>
          </p:nvSpPr>
          <p:spPr>
            <a:xfrm>
              <a:off x="1653540" y="5876290"/>
              <a:ext cx="1280160" cy="367030"/>
            </a:xfrm>
            <a:custGeom>
              <a:avLst/>
              <a:gdLst/>
              <a:ahLst/>
              <a:cxnLst/>
              <a:rect l="l" t="t" r="r" b="b"/>
              <a:pathLst>
                <a:path w="1280160" h="367029">
                  <a:moveTo>
                    <a:pt x="1280160" y="0"/>
                  </a:moveTo>
                  <a:lnTo>
                    <a:pt x="0" y="0"/>
                  </a:lnTo>
                  <a:lnTo>
                    <a:pt x="0" y="367030"/>
                  </a:lnTo>
                  <a:lnTo>
                    <a:pt x="1280160" y="36703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653540" y="5876290"/>
              <a:ext cx="1280160" cy="367030"/>
            </a:xfrm>
            <a:custGeom>
              <a:avLst/>
              <a:gdLst/>
              <a:ahLst/>
              <a:cxnLst/>
              <a:rect l="l" t="t" r="r" b="b"/>
              <a:pathLst>
                <a:path w="1280160" h="367029">
                  <a:moveTo>
                    <a:pt x="640080" y="367030"/>
                  </a:moveTo>
                  <a:lnTo>
                    <a:pt x="0" y="367030"/>
                  </a:lnTo>
                  <a:lnTo>
                    <a:pt x="0" y="0"/>
                  </a:lnTo>
                  <a:lnTo>
                    <a:pt x="1280160" y="0"/>
                  </a:lnTo>
                  <a:lnTo>
                    <a:pt x="1280160" y="367030"/>
                  </a:lnTo>
                  <a:lnTo>
                    <a:pt x="640080" y="36703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647190" y="5377179"/>
              <a:ext cx="1559560" cy="873760"/>
            </a:xfrm>
            <a:custGeom>
              <a:avLst/>
              <a:gdLst/>
              <a:ahLst/>
              <a:cxnLst/>
              <a:rect l="l" t="t" r="r" b="b"/>
              <a:pathLst>
                <a:path w="1559560" h="873760">
                  <a:moveTo>
                    <a:pt x="0" y="495300"/>
                  </a:moveTo>
                  <a:lnTo>
                    <a:pt x="303530" y="0"/>
                  </a:lnTo>
                </a:path>
                <a:path w="1559560" h="873760">
                  <a:moveTo>
                    <a:pt x="1292860" y="495300"/>
                  </a:moveTo>
                  <a:lnTo>
                    <a:pt x="1559560" y="0"/>
                  </a:lnTo>
                </a:path>
                <a:path w="1559560" h="873760">
                  <a:moveTo>
                    <a:pt x="1292860" y="873760"/>
                  </a:moveTo>
                  <a:lnTo>
                    <a:pt x="1559560" y="416560"/>
                  </a:lnTo>
                </a:path>
              </a:pathLst>
            </a:custGeom>
            <a:ln w="255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1219200" y="5897879"/>
            <a:ext cx="386080" cy="185420"/>
          </a:xfrm>
          <a:prstGeom prst="rect">
            <a:avLst/>
          </a:prstGeom>
          <a:solidFill>
            <a:srgbClr val="FFFF98"/>
          </a:solidFill>
        </p:spPr>
        <p:txBody>
          <a:bodyPr wrap="square" lIns="0" tIns="2413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90"/>
              </a:spcBef>
            </a:pPr>
            <a:r>
              <a:rPr dirty="0" sz="900" b="1">
                <a:latin typeface="Arial"/>
                <a:cs typeface="Arial"/>
              </a:rPr>
              <a:t>day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50720" y="5378450"/>
            <a:ext cx="1257300" cy="416559"/>
          </a:xfrm>
          <a:custGeom>
            <a:avLst/>
            <a:gdLst/>
            <a:ahLst/>
            <a:cxnLst/>
            <a:rect l="l" t="t" r="r" b="b"/>
            <a:pathLst>
              <a:path w="1257300" h="416560">
                <a:moveTo>
                  <a:pt x="0" y="0"/>
                </a:moveTo>
                <a:lnTo>
                  <a:pt x="1256030" y="1269"/>
                </a:lnTo>
              </a:path>
              <a:path w="1257300" h="416560">
                <a:moveTo>
                  <a:pt x="1256030" y="0"/>
                </a:moveTo>
                <a:lnTo>
                  <a:pt x="1257300" y="41655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01109" y="1645920"/>
            <a:ext cx="349250" cy="231140"/>
          </a:xfrm>
          <a:prstGeom prst="rect">
            <a:avLst/>
          </a:prstGeom>
          <a:solidFill>
            <a:srgbClr val="FFCC98"/>
          </a:solidFill>
        </p:spPr>
        <p:txBody>
          <a:bodyPr wrap="square" lIns="0" tIns="2413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190"/>
              </a:spcBef>
            </a:pPr>
            <a:r>
              <a:rPr dirty="0" sz="1200">
                <a:solidFill>
                  <a:srgbClr val="006A60"/>
                </a:solidFill>
                <a:latin typeface="Arial"/>
                <a:cs typeface="Arial"/>
              </a:rPr>
              <a:t>129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49769" y="4890770"/>
            <a:ext cx="138239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use </a:t>
            </a:r>
            <a:r>
              <a:rPr dirty="0" sz="1800" spc="-10">
                <a:solidFill>
                  <a:srgbClr val="983300"/>
                </a:solidFill>
                <a:latin typeface="Arial"/>
                <a:cs typeface="Arial"/>
              </a:rPr>
              <a:t>greedy  </a:t>
            </a: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algorithm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to  </a:t>
            </a:r>
            <a:r>
              <a:rPr dirty="0" sz="1800" spc="-10">
                <a:solidFill>
                  <a:srgbClr val="983300"/>
                </a:solidFill>
                <a:latin typeface="Arial"/>
                <a:cs typeface="Arial"/>
              </a:rPr>
              <a:t>decide what  </a:t>
            </a:r>
            <a:r>
              <a:rPr dirty="0" sz="1800">
                <a:solidFill>
                  <a:srgbClr val="983300"/>
                </a:solidFill>
                <a:latin typeface="Arial"/>
                <a:cs typeface="Arial"/>
              </a:rPr>
              <a:t>to</a:t>
            </a:r>
            <a:r>
              <a:rPr dirty="0" sz="1800" spc="-90">
                <a:solidFill>
                  <a:srgbClr val="98330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983300"/>
                </a:solidFill>
                <a:latin typeface="Arial"/>
                <a:cs typeface="Arial"/>
              </a:rPr>
              <a:t>materialize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620509" y="4627879"/>
            <a:ext cx="2033270" cy="1457960"/>
          </a:xfrm>
          <a:custGeom>
            <a:avLst/>
            <a:gdLst/>
            <a:ahLst/>
            <a:cxnLst/>
            <a:rect l="l" t="t" r="r" b="b"/>
            <a:pathLst>
              <a:path w="2033270" h="1457960">
                <a:moveTo>
                  <a:pt x="337820" y="1457960"/>
                </a:moveTo>
                <a:lnTo>
                  <a:pt x="281748" y="1454289"/>
                </a:lnTo>
                <a:lnTo>
                  <a:pt x="227066" y="1443834"/>
                </a:lnTo>
                <a:lnTo>
                  <a:pt x="175165" y="1427432"/>
                </a:lnTo>
                <a:lnTo>
                  <a:pt x="127435" y="1405919"/>
                </a:lnTo>
                <a:lnTo>
                  <a:pt x="85265" y="1380131"/>
                </a:lnTo>
                <a:lnTo>
                  <a:pt x="50047" y="1350903"/>
                </a:lnTo>
                <a:lnTo>
                  <a:pt x="23170" y="1319073"/>
                </a:lnTo>
                <a:lnTo>
                  <a:pt x="0" y="1250950"/>
                </a:lnTo>
                <a:lnTo>
                  <a:pt x="0" y="1094740"/>
                </a:lnTo>
                <a:lnTo>
                  <a:pt x="0" y="939800"/>
                </a:lnTo>
                <a:lnTo>
                  <a:pt x="0" y="727710"/>
                </a:lnTo>
                <a:lnTo>
                  <a:pt x="0" y="571500"/>
                </a:lnTo>
                <a:lnTo>
                  <a:pt x="0" y="416560"/>
                </a:lnTo>
                <a:lnTo>
                  <a:pt x="6024" y="381989"/>
                </a:lnTo>
                <a:lnTo>
                  <a:pt x="50047" y="316277"/>
                </a:lnTo>
                <a:lnTo>
                  <a:pt x="85265" y="286849"/>
                </a:lnTo>
                <a:lnTo>
                  <a:pt x="127435" y="260849"/>
                </a:lnTo>
                <a:lnTo>
                  <a:pt x="175165" y="239136"/>
                </a:lnTo>
                <a:lnTo>
                  <a:pt x="227066" y="222565"/>
                </a:lnTo>
                <a:lnTo>
                  <a:pt x="281748" y="211994"/>
                </a:lnTo>
                <a:lnTo>
                  <a:pt x="337820" y="208280"/>
                </a:lnTo>
                <a:lnTo>
                  <a:pt x="151130" y="0"/>
                </a:lnTo>
                <a:lnTo>
                  <a:pt x="844550" y="208280"/>
                </a:lnTo>
                <a:lnTo>
                  <a:pt x="1188720" y="208280"/>
                </a:lnTo>
                <a:lnTo>
                  <a:pt x="1442720" y="208280"/>
                </a:lnTo>
                <a:lnTo>
                  <a:pt x="1695450" y="208280"/>
                </a:lnTo>
                <a:lnTo>
                  <a:pt x="1751521" y="211994"/>
                </a:lnTo>
                <a:lnTo>
                  <a:pt x="1806203" y="222565"/>
                </a:lnTo>
                <a:lnTo>
                  <a:pt x="1858104" y="239136"/>
                </a:lnTo>
                <a:lnTo>
                  <a:pt x="1905834" y="260849"/>
                </a:lnTo>
                <a:lnTo>
                  <a:pt x="1948004" y="286849"/>
                </a:lnTo>
                <a:lnTo>
                  <a:pt x="1983222" y="316277"/>
                </a:lnTo>
                <a:lnTo>
                  <a:pt x="2010099" y="348276"/>
                </a:lnTo>
                <a:lnTo>
                  <a:pt x="2033270" y="416560"/>
                </a:lnTo>
                <a:lnTo>
                  <a:pt x="2033270" y="571500"/>
                </a:lnTo>
                <a:lnTo>
                  <a:pt x="2033270" y="727710"/>
                </a:lnTo>
                <a:lnTo>
                  <a:pt x="2033270" y="939800"/>
                </a:lnTo>
                <a:lnTo>
                  <a:pt x="2033270" y="1094740"/>
                </a:lnTo>
                <a:lnTo>
                  <a:pt x="2033270" y="1250950"/>
                </a:lnTo>
                <a:lnTo>
                  <a:pt x="2027245" y="1285476"/>
                </a:lnTo>
                <a:lnTo>
                  <a:pt x="1983222" y="1350903"/>
                </a:lnTo>
                <a:lnTo>
                  <a:pt x="1948004" y="1380131"/>
                </a:lnTo>
                <a:lnTo>
                  <a:pt x="1905834" y="1405919"/>
                </a:lnTo>
                <a:lnTo>
                  <a:pt x="1858104" y="1427432"/>
                </a:lnTo>
                <a:lnTo>
                  <a:pt x="1806203" y="1443834"/>
                </a:lnTo>
                <a:lnTo>
                  <a:pt x="1751521" y="1454289"/>
                </a:lnTo>
                <a:lnTo>
                  <a:pt x="1695450" y="1457960"/>
                </a:lnTo>
                <a:lnTo>
                  <a:pt x="1442720" y="1457960"/>
                </a:lnTo>
                <a:lnTo>
                  <a:pt x="1188720" y="1457960"/>
                </a:lnTo>
                <a:lnTo>
                  <a:pt x="844550" y="1457960"/>
                </a:lnTo>
                <a:lnTo>
                  <a:pt x="590550" y="1457960"/>
                </a:lnTo>
                <a:lnTo>
                  <a:pt x="337820" y="1457960"/>
                </a:lnTo>
                <a:close/>
              </a:path>
            </a:pathLst>
          </a:custGeom>
          <a:ln w="25518">
            <a:solidFill>
              <a:srgbClr val="98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03732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Dimension</a:t>
            </a:r>
            <a:r>
              <a:rPr dirty="0" sz="2800" spc="-70"/>
              <a:t> </a:t>
            </a:r>
            <a:r>
              <a:rPr dirty="0" sz="2800" spc="-10"/>
              <a:t>Hierarchies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891029" y="1991359"/>
            <a:ext cx="687070" cy="1559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all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st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3900" y="4480559"/>
            <a:ext cx="4832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35200" y="2451100"/>
            <a:ext cx="1270" cy="698500"/>
          </a:xfrm>
          <a:custGeom>
            <a:avLst/>
            <a:gdLst/>
            <a:ahLst/>
            <a:cxnLst/>
            <a:rect l="l" t="t" r="r" b="b"/>
            <a:pathLst>
              <a:path w="1269" h="698500">
                <a:moveTo>
                  <a:pt x="0" y="0"/>
                </a:moveTo>
                <a:lnTo>
                  <a:pt x="1269" y="69850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35200" y="3733800"/>
            <a:ext cx="1270" cy="698500"/>
          </a:xfrm>
          <a:custGeom>
            <a:avLst/>
            <a:gdLst/>
            <a:ahLst/>
            <a:cxnLst/>
            <a:rect l="l" t="t" r="r" b="b"/>
            <a:pathLst>
              <a:path w="1269" h="698500">
                <a:moveTo>
                  <a:pt x="0" y="0"/>
                </a:moveTo>
                <a:lnTo>
                  <a:pt x="1269" y="69850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901565" y="2869564"/>
          <a:ext cx="2625725" cy="1105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8365"/>
                <a:gridCol w="861060"/>
                <a:gridCol w="848360"/>
              </a:tblGrid>
              <a:tr h="367347">
                <a:tc>
                  <a:txBody>
                    <a:bodyPr/>
                    <a:lstStyle/>
                    <a:p>
                      <a:pPr marL="93345">
                        <a:lnSpc>
                          <a:spcPts val="2640"/>
                        </a:lnSpc>
                      </a:pPr>
                      <a:r>
                        <a:rPr dirty="0" sz="2200" spc="-20" b="1">
                          <a:latin typeface="Arial"/>
                          <a:cs typeface="Arial"/>
                        </a:rPr>
                        <a:t>cities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BFBFBF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BFBFBF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640"/>
                        </a:lnSpc>
                      </a:pPr>
                      <a:r>
                        <a:rPr dirty="0" sz="2200" spc="-15" b="1">
                          <a:latin typeface="Arial"/>
                          <a:cs typeface="Arial"/>
                        </a:rPr>
                        <a:t>city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BFBFBF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2640"/>
                        </a:lnSpc>
                      </a:pPr>
                      <a:r>
                        <a:rPr dirty="0" sz="2200" spc="15" b="1">
                          <a:latin typeface="Arial"/>
                          <a:cs typeface="Arial"/>
                        </a:rPr>
                        <a:t>state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BFBFBF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41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BFBFBF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200" spc="20">
                          <a:latin typeface="Arial"/>
                          <a:cs typeface="Arial"/>
                        </a:rPr>
                        <a:t>c1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539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200" spc="-15">
                          <a:latin typeface="Arial"/>
                          <a:cs typeface="Arial"/>
                        </a:rPr>
                        <a:t>CA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BFBFBF"/>
                      </a:solidFill>
                      <a:prstDash val="solid"/>
                    </a:lnL>
                    <a:lnR w="539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200" spc="20">
                          <a:latin typeface="Arial"/>
                          <a:cs typeface="Arial"/>
                        </a:rPr>
                        <a:t>c2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539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200" spc="-65">
                          <a:latin typeface="Arial"/>
                          <a:cs typeface="Arial"/>
                        </a:rPr>
                        <a:t>NY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03732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Dimension</a:t>
            </a:r>
            <a:r>
              <a:rPr dirty="0" sz="2800" spc="-70"/>
              <a:t> </a:t>
            </a:r>
            <a:r>
              <a:rPr dirty="0" sz="2800" spc="-10"/>
              <a:t>Hierarchies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53390" y="3328670"/>
            <a:ext cx="12566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city,</a:t>
            </a:r>
            <a:r>
              <a:rPr dirty="0" sz="1800" spc="-7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product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3570" y="4203700"/>
            <a:ext cx="1830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city, product,</a:t>
            </a:r>
            <a:r>
              <a:rPr dirty="0" sz="1800" spc="-3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4579" y="3341370"/>
            <a:ext cx="9423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city,</a:t>
            </a:r>
            <a:r>
              <a:rPr dirty="0" sz="1800" spc="-65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69690" y="3315970"/>
            <a:ext cx="1358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product,</a:t>
            </a:r>
            <a:r>
              <a:rPr dirty="0" sz="1800" spc="-6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7119" y="2409190"/>
            <a:ext cx="368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city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7760" y="2396490"/>
            <a:ext cx="7867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pr</a:t>
            </a:r>
            <a:r>
              <a:rPr dirty="0" sz="1800" spc="-15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1800" spc="-15">
                <a:solidFill>
                  <a:srgbClr val="006A60"/>
                </a:solidFill>
                <a:latin typeface="Arial"/>
                <a:cs typeface="Arial"/>
              </a:rPr>
              <a:t>u</a:t>
            </a:r>
            <a:r>
              <a:rPr dirty="0" sz="1800" spc="10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7170" y="2434590"/>
            <a:ext cx="4705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d</a:t>
            </a:r>
            <a:r>
              <a:rPr dirty="0" sz="1800" spc="-15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1800" spc="5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33979" y="1742440"/>
            <a:ext cx="2533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1800" spc="-10">
                <a:solidFill>
                  <a:srgbClr val="006A60"/>
                </a:solidFill>
                <a:latin typeface="Arial"/>
                <a:cs typeface="Arial"/>
              </a:rPr>
              <a:t>l</a:t>
            </a:r>
            <a:r>
              <a:rPr dirty="0" sz="1800">
                <a:solidFill>
                  <a:srgbClr val="006A6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41780" y="3601732"/>
            <a:ext cx="647700" cy="538480"/>
          </a:xfrm>
          <a:custGeom>
            <a:avLst/>
            <a:gdLst/>
            <a:ahLst/>
            <a:cxnLst/>
            <a:rect l="l" t="t" r="r" b="b"/>
            <a:pathLst>
              <a:path w="647700" h="538479">
                <a:moveTo>
                  <a:pt x="647700" y="519417"/>
                </a:moveTo>
                <a:lnTo>
                  <a:pt x="66840" y="39319"/>
                </a:lnTo>
                <a:lnTo>
                  <a:pt x="82550" y="20307"/>
                </a:lnTo>
                <a:lnTo>
                  <a:pt x="0" y="0"/>
                </a:lnTo>
                <a:lnTo>
                  <a:pt x="34290" y="78727"/>
                </a:lnTo>
                <a:lnTo>
                  <a:pt x="50177" y="59486"/>
                </a:lnTo>
                <a:lnTo>
                  <a:pt x="631190" y="538467"/>
                </a:lnTo>
                <a:lnTo>
                  <a:pt x="647700" y="5194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721610" y="3594100"/>
            <a:ext cx="77470" cy="589280"/>
          </a:xfrm>
          <a:custGeom>
            <a:avLst/>
            <a:gdLst/>
            <a:ahLst/>
            <a:cxnLst/>
            <a:rect l="l" t="t" r="r" b="b"/>
            <a:pathLst>
              <a:path w="77469" h="589279">
                <a:moveTo>
                  <a:pt x="77470" y="77470"/>
                </a:moveTo>
                <a:lnTo>
                  <a:pt x="39370" y="0"/>
                </a:lnTo>
                <a:lnTo>
                  <a:pt x="0" y="76200"/>
                </a:lnTo>
                <a:lnTo>
                  <a:pt x="26555" y="76644"/>
                </a:lnTo>
                <a:lnTo>
                  <a:pt x="22860" y="589280"/>
                </a:lnTo>
                <a:lnTo>
                  <a:pt x="48260" y="589280"/>
                </a:lnTo>
                <a:lnTo>
                  <a:pt x="51955" y="77063"/>
                </a:lnTo>
                <a:lnTo>
                  <a:pt x="7747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34440" y="2679699"/>
            <a:ext cx="77470" cy="655320"/>
          </a:xfrm>
          <a:custGeom>
            <a:avLst/>
            <a:gdLst/>
            <a:ahLst/>
            <a:cxnLst/>
            <a:rect l="l" t="t" r="r" b="b"/>
            <a:pathLst>
              <a:path w="77469" h="655320">
                <a:moveTo>
                  <a:pt x="77470" y="76200"/>
                </a:moveTo>
                <a:lnTo>
                  <a:pt x="39370" y="0"/>
                </a:lnTo>
                <a:lnTo>
                  <a:pt x="0" y="76200"/>
                </a:lnTo>
                <a:lnTo>
                  <a:pt x="25361" y="76200"/>
                </a:lnTo>
                <a:lnTo>
                  <a:pt x="24130" y="655320"/>
                </a:lnTo>
                <a:lnTo>
                  <a:pt x="49530" y="655320"/>
                </a:lnTo>
                <a:lnTo>
                  <a:pt x="51993" y="76200"/>
                </a:lnTo>
                <a:lnTo>
                  <a:pt x="7747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79220" y="2666999"/>
            <a:ext cx="1236980" cy="683260"/>
          </a:xfrm>
          <a:custGeom>
            <a:avLst/>
            <a:gdLst/>
            <a:ahLst/>
            <a:cxnLst/>
            <a:rect l="l" t="t" r="r" b="b"/>
            <a:pathLst>
              <a:path w="1236980" h="683260">
                <a:moveTo>
                  <a:pt x="1236980" y="660400"/>
                </a:moveTo>
                <a:lnTo>
                  <a:pt x="634860" y="325450"/>
                </a:lnTo>
                <a:lnTo>
                  <a:pt x="1122324" y="48069"/>
                </a:lnTo>
                <a:lnTo>
                  <a:pt x="1135380" y="71120"/>
                </a:lnTo>
                <a:lnTo>
                  <a:pt x="1182370" y="0"/>
                </a:lnTo>
                <a:lnTo>
                  <a:pt x="1097280" y="3810"/>
                </a:lnTo>
                <a:lnTo>
                  <a:pt x="1109980" y="26263"/>
                </a:lnTo>
                <a:lnTo>
                  <a:pt x="608736" y="310908"/>
                </a:lnTo>
                <a:lnTo>
                  <a:pt x="122288" y="40297"/>
                </a:lnTo>
                <a:lnTo>
                  <a:pt x="134620" y="17780"/>
                </a:lnTo>
                <a:lnTo>
                  <a:pt x="49530" y="13970"/>
                </a:lnTo>
                <a:lnTo>
                  <a:pt x="97790" y="85090"/>
                </a:lnTo>
                <a:lnTo>
                  <a:pt x="109740" y="63246"/>
                </a:lnTo>
                <a:lnTo>
                  <a:pt x="582117" y="326021"/>
                </a:lnTo>
                <a:lnTo>
                  <a:pt x="0" y="656590"/>
                </a:lnTo>
                <a:lnTo>
                  <a:pt x="12700" y="679450"/>
                </a:lnTo>
                <a:lnTo>
                  <a:pt x="608266" y="340575"/>
                </a:lnTo>
                <a:lnTo>
                  <a:pt x="1224280" y="683260"/>
                </a:lnTo>
                <a:lnTo>
                  <a:pt x="1236980" y="660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39850" y="1993899"/>
            <a:ext cx="1120140" cy="427990"/>
          </a:xfrm>
          <a:custGeom>
            <a:avLst/>
            <a:gdLst/>
            <a:ahLst/>
            <a:cxnLst/>
            <a:rect l="l" t="t" r="r" b="b"/>
            <a:pathLst>
              <a:path w="1120139" h="427989">
                <a:moveTo>
                  <a:pt x="1120140" y="8890"/>
                </a:moveTo>
                <a:lnTo>
                  <a:pt x="1035050" y="0"/>
                </a:lnTo>
                <a:lnTo>
                  <a:pt x="1043813" y="23380"/>
                </a:lnTo>
                <a:lnTo>
                  <a:pt x="0" y="403860"/>
                </a:lnTo>
                <a:lnTo>
                  <a:pt x="8890" y="427990"/>
                </a:lnTo>
                <a:lnTo>
                  <a:pt x="1052842" y="47459"/>
                </a:lnTo>
                <a:lnTo>
                  <a:pt x="1061720" y="71120"/>
                </a:lnTo>
                <a:lnTo>
                  <a:pt x="1120140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89860" y="1988819"/>
            <a:ext cx="77470" cy="420370"/>
          </a:xfrm>
          <a:custGeom>
            <a:avLst/>
            <a:gdLst/>
            <a:ahLst/>
            <a:cxnLst/>
            <a:rect l="l" t="t" r="r" b="b"/>
            <a:pathLst>
              <a:path w="77469" h="420369">
                <a:moveTo>
                  <a:pt x="77470" y="76200"/>
                </a:moveTo>
                <a:lnTo>
                  <a:pt x="39370" y="0"/>
                </a:lnTo>
                <a:lnTo>
                  <a:pt x="0" y="76200"/>
                </a:lnTo>
                <a:lnTo>
                  <a:pt x="25400" y="76200"/>
                </a:lnTo>
                <a:lnTo>
                  <a:pt x="25400" y="420370"/>
                </a:lnTo>
                <a:lnTo>
                  <a:pt x="49530" y="420370"/>
                </a:lnTo>
                <a:lnTo>
                  <a:pt x="51955" y="76200"/>
                </a:lnTo>
                <a:lnTo>
                  <a:pt x="7747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51480" y="2006599"/>
            <a:ext cx="1211580" cy="431800"/>
          </a:xfrm>
          <a:custGeom>
            <a:avLst/>
            <a:gdLst/>
            <a:ahLst/>
            <a:cxnLst/>
            <a:rect l="l" t="t" r="r" b="b"/>
            <a:pathLst>
              <a:path w="1211579" h="431800">
                <a:moveTo>
                  <a:pt x="1211580" y="407670"/>
                </a:moveTo>
                <a:lnTo>
                  <a:pt x="75666" y="24853"/>
                </a:lnTo>
                <a:lnTo>
                  <a:pt x="83820" y="0"/>
                </a:lnTo>
                <a:lnTo>
                  <a:pt x="0" y="12700"/>
                </a:lnTo>
                <a:lnTo>
                  <a:pt x="59690" y="73660"/>
                </a:lnTo>
                <a:lnTo>
                  <a:pt x="67665" y="49288"/>
                </a:lnTo>
                <a:lnTo>
                  <a:pt x="1202690" y="431800"/>
                </a:lnTo>
                <a:lnTo>
                  <a:pt x="1211580" y="407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80030" y="2668269"/>
            <a:ext cx="1625600" cy="680720"/>
          </a:xfrm>
          <a:custGeom>
            <a:avLst/>
            <a:gdLst/>
            <a:ahLst/>
            <a:cxnLst/>
            <a:rect l="l" t="t" r="r" b="b"/>
            <a:pathLst>
              <a:path w="1625600" h="680720">
                <a:moveTo>
                  <a:pt x="1522730" y="654050"/>
                </a:moveTo>
                <a:lnTo>
                  <a:pt x="758418" y="289814"/>
                </a:lnTo>
                <a:lnTo>
                  <a:pt x="1223543" y="46405"/>
                </a:lnTo>
                <a:lnTo>
                  <a:pt x="1235710" y="69850"/>
                </a:lnTo>
                <a:lnTo>
                  <a:pt x="1285240" y="0"/>
                </a:lnTo>
                <a:lnTo>
                  <a:pt x="1200150" y="1270"/>
                </a:lnTo>
                <a:lnTo>
                  <a:pt x="1212303" y="24714"/>
                </a:lnTo>
                <a:lnTo>
                  <a:pt x="730834" y="276669"/>
                </a:lnTo>
                <a:lnTo>
                  <a:pt x="236601" y="41135"/>
                </a:lnTo>
                <a:lnTo>
                  <a:pt x="247650" y="17780"/>
                </a:lnTo>
                <a:lnTo>
                  <a:pt x="161290" y="19050"/>
                </a:lnTo>
                <a:lnTo>
                  <a:pt x="214630" y="87630"/>
                </a:lnTo>
                <a:lnTo>
                  <a:pt x="225907" y="63754"/>
                </a:lnTo>
                <a:lnTo>
                  <a:pt x="702906" y="291287"/>
                </a:lnTo>
                <a:lnTo>
                  <a:pt x="0" y="659130"/>
                </a:lnTo>
                <a:lnTo>
                  <a:pt x="11430" y="680720"/>
                </a:lnTo>
                <a:lnTo>
                  <a:pt x="730465" y="304444"/>
                </a:lnTo>
                <a:lnTo>
                  <a:pt x="1511300" y="676910"/>
                </a:lnTo>
                <a:lnTo>
                  <a:pt x="1522730" y="654050"/>
                </a:lnTo>
                <a:close/>
              </a:path>
              <a:path w="1625600" h="680720">
                <a:moveTo>
                  <a:pt x="1625600" y="92710"/>
                </a:moveTo>
                <a:lnTo>
                  <a:pt x="1587500" y="16510"/>
                </a:lnTo>
                <a:lnTo>
                  <a:pt x="1548130" y="92710"/>
                </a:lnTo>
                <a:lnTo>
                  <a:pt x="1574761" y="92710"/>
                </a:lnTo>
                <a:lnTo>
                  <a:pt x="1573530" y="670560"/>
                </a:lnTo>
                <a:lnTo>
                  <a:pt x="1597660" y="670560"/>
                </a:lnTo>
                <a:lnTo>
                  <a:pt x="1600123" y="92710"/>
                </a:lnTo>
                <a:lnTo>
                  <a:pt x="1625600" y="927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70470" y="4837429"/>
            <a:ext cx="76200" cy="548640"/>
          </a:xfrm>
          <a:custGeom>
            <a:avLst/>
            <a:gdLst/>
            <a:ahLst/>
            <a:cxnLst/>
            <a:rect l="l" t="t" r="r" b="b"/>
            <a:pathLst>
              <a:path w="76200" h="54863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5349" y="76200"/>
                </a:lnTo>
                <a:lnTo>
                  <a:pt x="24130" y="548640"/>
                </a:lnTo>
                <a:lnTo>
                  <a:pt x="49530" y="548640"/>
                </a:lnTo>
                <a:lnTo>
                  <a:pt x="50749" y="762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/>
          <p:cNvGrpSpPr/>
          <p:nvPr/>
        </p:nvGrpSpPr>
        <p:grpSpPr>
          <a:xfrm>
            <a:off x="2754629" y="3594100"/>
            <a:ext cx="4598670" cy="2655570"/>
            <a:chOff x="2754629" y="3594100"/>
            <a:chExt cx="4598670" cy="2655570"/>
          </a:xfrm>
        </p:grpSpPr>
        <p:sp>
          <p:nvSpPr>
            <p:cNvPr id="21" name="object 21"/>
            <p:cNvSpPr/>
            <p:nvPr/>
          </p:nvSpPr>
          <p:spPr>
            <a:xfrm>
              <a:off x="3365500" y="3594099"/>
              <a:ext cx="906780" cy="593090"/>
            </a:xfrm>
            <a:custGeom>
              <a:avLst/>
              <a:gdLst/>
              <a:ahLst/>
              <a:cxnLst/>
              <a:rect l="l" t="t" r="r" b="b"/>
              <a:pathLst>
                <a:path w="906779" h="593089">
                  <a:moveTo>
                    <a:pt x="906780" y="0"/>
                  </a:moveTo>
                  <a:lnTo>
                    <a:pt x="821690" y="8890"/>
                  </a:lnTo>
                  <a:lnTo>
                    <a:pt x="835926" y="30899"/>
                  </a:lnTo>
                  <a:lnTo>
                    <a:pt x="0" y="571500"/>
                  </a:lnTo>
                  <a:lnTo>
                    <a:pt x="12700" y="593090"/>
                  </a:lnTo>
                  <a:lnTo>
                    <a:pt x="849884" y="52489"/>
                  </a:lnTo>
                  <a:lnTo>
                    <a:pt x="863600" y="73660"/>
                  </a:lnTo>
                  <a:lnTo>
                    <a:pt x="9067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754630" y="3657599"/>
              <a:ext cx="4598670" cy="2327910"/>
            </a:xfrm>
            <a:custGeom>
              <a:avLst/>
              <a:gdLst/>
              <a:ahLst/>
              <a:cxnLst/>
              <a:rect l="l" t="t" r="r" b="b"/>
              <a:pathLst>
                <a:path w="4598670" h="2327910">
                  <a:moveTo>
                    <a:pt x="29210" y="990600"/>
                  </a:moveTo>
                  <a:lnTo>
                    <a:pt x="27940" y="977900"/>
                  </a:lnTo>
                  <a:lnTo>
                    <a:pt x="27940" y="963930"/>
                  </a:lnTo>
                  <a:lnTo>
                    <a:pt x="0" y="963930"/>
                  </a:lnTo>
                  <a:lnTo>
                    <a:pt x="0" y="979170"/>
                  </a:lnTo>
                  <a:lnTo>
                    <a:pt x="0" y="980440"/>
                  </a:lnTo>
                  <a:lnTo>
                    <a:pt x="1270" y="993140"/>
                  </a:lnTo>
                  <a:lnTo>
                    <a:pt x="15240" y="993140"/>
                  </a:lnTo>
                  <a:lnTo>
                    <a:pt x="29210" y="990600"/>
                  </a:lnTo>
                  <a:close/>
                </a:path>
                <a:path w="4598670" h="2327910">
                  <a:moveTo>
                    <a:pt x="31750" y="909320"/>
                  </a:moveTo>
                  <a:lnTo>
                    <a:pt x="17780" y="906780"/>
                  </a:lnTo>
                  <a:lnTo>
                    <a:pt x="3810" y="905510"/>
                  </a:lnTo>
                  <a:lnTo>
                    <a:pt x="2540" y="911860"/>
                  </a:lnTo>
                  <a:lnTo>
                    <a:pt x="2540" y="913130"/>
                  </a:lnTo>
                  <a:lnTo>
                    <a:pt x="0" y="934720"/>
                  </a:lnTo>
                  <a:lnTo>
                    <a:pt x="29210" y="937260"/>
                  </a:lnTo>
                  <a:lnTo>
                    <a:pt x="30403" y="916927"/>
                  </a:lnTo>
                  <a:lnTo>
                    <a:pt x="31750" y="909320"/>
                  </a:lnTo>
                  <a:close/>
                </a:path>
                <a:path w="4598670" h="2327910">
                  <a:moveTo>
                    <a:pt x="38100" y="1041400"/>
                  </a:moveTo>
                  <a:lnTo>
                    <a:pt x="37858" y="1041488"/>
                  </a:lnTo>
                  <a:lnTo>
                    <a:pt x="33020" y="1017270"/>
                  </a:lnTo>
                  <a:lnTo>
                    <a:pt x="19050" y="1021080"/>
                  </a:lnTo>
                  <a:lnTo>
                    <a:pt x="5080" y="1023620"/>
                  </a:lnTo>
                  <a:lnTo>
                    <a:pt x="10160" y="1049020"/>
                  </a:lnTo>
                  <a:lnTo>
                    <a:pt x="11430" y="1051560"/>
                  </a:lnTo>
                  <a:lnTo>
                    <a:pt x="11430" y="1052830"/>
                  </a:lnTo>
                  <a:lnTo>
                    <a:pt x="25400" y="1047750"/>
                  </a:lnTo>
                  <a:lnTo>
                    <a:pt x="38100" y="1043940"/>
                  </a:lnTo>
                  <a:lnTo>
                    <a:pt x="38100" y="1042670"/>
                  </a:lnTo>
                  <a:lnTo>
                    <a:pt x="38100" y="1041400"/>
                  </a:lnTo>
                  <a:close/>
                </a:path>
                <a:path w="4598670" h="2327910">
                  <a:moveTo>
                    <a:pt x="40640" y="853440"/>
                  </a:moveTo>
                  <a:lnTo>
                    <a:pt x="11430" y="848360"/>
                  </a:lnTo>
                  <a:lnTo>
                    <a:pt x="7620" y="877570"/>
                  </a:lnTo>
                  <a:lnTo>
                    <a:pt x="35560" y="881380"/>
                  </a:lnTo>
                  <a:lnTo>
                    <a:pt x="40640" y="853440"/>
                  </a:lnTo>
                  <a:close/>
                </a:path>
                <a:path w="4598670" h="2327910">
                  <a:moveTo>
                    <a:pt x="58420" y="1094740"/>
                  </a:moveTo>
                  <a:lnTo>
                    <a:pt x="49530" y="1075690"/>
                  </a:lnTo>
                  <a:lnTo>
                    <a:pt x="49098" y="1075905"/>
                  </a:lnTo>
                  <a:lnTo>
                    <a:pt x="46990" y="1070610"/>
                  </a:lnTo>
                  <a:lnTo>
                    <a:pt x="34290" y="1074420"/>
                  </a:lnTo>
                  <a:lnTo>
                    <a:pt x="21590" y="1079500"/>
                  </a:lnTo>
                  <a:lnTo>
                    <a:pt x="22860" y="1085850"/>
                  </a:lnTo>
                  <a:lnTo>
                    <a:pt x="24130" y="1088390"/>
                  </a:lnTo>
                  <a:lnTo>
                    <a:pt x="33020" y="1107440"/>
                  </a:lnTo>
                  <a:lnTo>
                    <a:pt x="58420" y="1094740"/>
                  </a:lnTo>
                  <a:close/>
                </a:path>
                <a:path w="4598670" h="2327910">
                  <a:moveTo>
                    <a:pt x="87630" y="1141730"/>
                  </a:moveTo>
                  <a:lnTo>
                    <a:pt x="71120" y="1117600"/>
                  </a:lnTo>
                  <a:lnTo>
                    <a:pt x="48260" y="1134110"/>
                  </a:lnTo>
                  <a:lnTo>
                    <a:pt x="63500" y="1156970"/>
                  </a:lnTo>
                  <a:lnTo>
                    <a:pt x="87630" y="1141730"/>
                  </a:lnTo>
                  <a:close/>
                </a:path>
                <a:path w="4598670" h="2327910">
                  <a:moveTo>
                    <a:pt x="121920" y="1184910"/>
                  </a:moveTo>
                  <a:lnTo>
                    <a:pt x="104140" y="1163320"/>
                  </a:lnTo>
                  <a:lnTo>
                    <a:pt x="81280" y="1181100"/>
                  </a:lnTo>
                  <a:lnTo>
                    <a:pt x="100330" y="1202690"/>
                  </a:lnTo>
                  <a:lnTo>
                    <a:pt x="121920" y="1184910"/>
                  </a:lnTo>
                  <a:close/>
                </a:path>
                <a:path w="4598670" h="2327910">
                  <a:moveTo>
                    <a:pt x="161290" y="1224280"/>
                  </a:moveTo>
                  <a:lnTo>
                    <a:pt x="140970" y="1203960"/>
                  </a:lnTo>
                  <a:lnTo>
                    <a:pt x="120650" y="1224280"/>
                  </a:lnTo>
                  <a:lnTo>
                    <a:pt x="140970" y="1244600"/>
                  </a:lnTo>
                  <a:lnTo>
                    <a:pt x="161290" y="1224280"/>
                  </a:lnTo>
                  <a:close/>
                </a:path>
                <a:path w="4598670" h="2327910">
                  <a:moveTo>
                    <a:pt x="203200" y="1261110"/>
                  </a:moveTo>
                  <a:lnTo>
                    <a:pt x="181610" y="1242060"/>
                  </a:lnTo>
                  <a:lnTo>
                    <a:pt x="162560" y="1263650"/>
                  </a:lnTo>
                  <a:lnTo>
                    <a:pt x="184150" y="1282700"/>
                  </a:lnTo>
                  <a:lnTo>
                    <a:pt x="203200" y="1261110"/>
                  </a:lnTo>
                  <a:close/>
                </a:path>
                <a:path w="4598670" h="2327910">
                  <a:moveTo>
                    <a:pt x="247650" y="1295400"/>
                  </a:moveTo>
                  <a:lnTo>
                    <a:pt x="224790" y="1277620"/>
                  </a:lnTo>
                  <a:lnTo>
                    <a:pt x="207010" y="1300480"/>
                  </a:lnTo>
                  <a:lnTo>
                    <a:pt x="229870" y="1318260"/>
                  </a:lnTo>
                  <a:lnTo>
                    <a:pt x="247650" y="1295400"/>
                  </a:lnTo>
                  <a:close/>
                </a:path>
                <a:path w="4598670" h="2327910">
                  <a:moveTo>
                    <a:pt x="293370" y="1327150"/>
                  </a:moveTo>
                  <a:lnTo>
                    <a:pt x="270510" y="1312722"/>
                  </a:lnTo>
                  <a:lnTo>
                    <a:pt x="270510" y="1311910"/>
                  </a:lnTo>
                  <a:lnTo>
                    <a:pt x="270090" y="1312456"/>
                  </a:lnTo>
                  <a:lnTo>
                    <a:pt x="269240" y="1311910"/>
                  </a:lnTo>
                  <a:lnTo>
                    <a:pt x="264947" y="1319060"/>
                  </a:lnTo>
                  <a:lnTo>
                    <a:pt x="252730" y="1334770"/>
                  </a:lnTo>
                  <a:lnTo>
                    <a:pt x="254000" y="1336040"/>
                  </a:lnTo>
                  <a:lnTo>
                    <a:pt x="276860" y="1351280"/>
                  </a:lnTo>
                  <a:lnTo>
                    <a:pt x="285750" y="1339850"/>
                  </a:lnTo>
                  <a:lnTo>
                    <a:pt x="293370" y="1327150"/>
                  </a:lnTo>
                  <a:close/>
                </a:path>
                <a:path w="4598670" h="2327910">
                  <a:moveTo>
                    <a:pt x="340360" y="1358900"/>
                  </a:moveTo>
                  <a:lnTo>
                    <a:pt x="316230" y="1343660"/>
                  </a:lnTo>
                  <a:lnTo>
                    <a:pt x="308610" y="1355090"/>
                  </a:lnTo>
                  <a:lnTo>
                    <a:pt x="300990" y="1367790"/>
                  </a:lnTo>
                  <a:lnTo>
                    <a:pt x="323850" y="1383030"/>
                  </a:lnTo>
                  <a:lnTo>
                    <a:pt x="325120" y="1383030"/>
                  </a:lnTo>
                  <a:lnTo>
                    <a:pt x="332740" y="1371600"/>
                  </a:lnTo>
                  <a:lnTo>
                    <a:pt x="340360" y="1358900"/>
                  </a:lnTo>
                  <a:close/>
                </a:path>
                <a:path w="4598670" h="2327910">
                  <a:moveTo>
                    <a:pt x="388620" y="1386840"/>
                  </a:moveTo>
                  <a:lnTo>
                    <a:pt x="364490" y="1372870"/>
                  </a:lnTo>
                  <a:lnTo>
                    <a:pt x="350520" y="1398270"/>
                  </a:lnTo>
                  <a:lnTo>
                    <a:pt x="374650" y="1412240"/>
                  </a:lnTo>
                  <a:lnTo>
                    <a:pt x="388620" y="1386840"/>
                  </a:lnTo>
                  <a:close/>
                </a:path>
                <a:path w="4598670" h="2327910">
                  <a:moveTo>
                    <a:pt x="438150" y="1416050"/>
                  </a:moveTo>
                  <a:lnTo>
                    <a:pt x="412750" y="1402080"/>
                  </a:lnTo>
                  <a:lnTo>
                    <a:pt x="398780" y="1426210"/>
                  </a:lnTo>
                  <a:lnTo>
                    <a:pt x="424180" y="1440180"/>
                  </a:lnTo>
                  <a:lnTo>
                    <a:pt x="438150" y="1416050"/>
                  </a:lnTo>
                  <a:close/>
                </a:path>
                <a:path w="4598670" h="2327910">
                  <a:moveTo>
                    <a:pt x="487680" y="1443990"/>
                  </a:moveTo>
                  <a:lnTo>
                    <a:pt x="462280" y="1430020"/>
                  </a:lnTo>
                  <a:lnTo>
                    <a:pt x="448310" y="1454150"/>
                  </a:lnTo>
                  <a:lnTo>
                    <a:pt x="473710" y="1469390"/>
                  </a:lnTo>
                  <a:lnTo>
                    <a:pt x="487680" y="1443990"/>
                  </a:lnTo>
                  <a:close/>
                </a:path>
                <a:path w="4598670" h="2327910">
                  <a:moveTo>
                    <a:pt x="535940" y="1470660"/>
                  </a:moveTo>
                  <a:lnTo>
                    <a:pt x="515620" y="1460500"/>
                  </a:lnTo>
                  <a:lnTo>
                    <a:pt x="511810" y="1457960"/>
                  </a:lnTo>
                  <a:lnTo>
                    <a:pt x="504190" y="1470660"/>
                  </a:lnTo>
                  <a:lnTo>
                    <a:pt x="497840" y="1483360"/>
                  </a:lnTo>
                  <a:lnTo>
                    <a:pt x="501637" y="1485900"/>
                  </a:lnTo>
                  <a:lnTo>
                    <a:pt x="502920" y="1485900"/>
                  </a:lnTo>
                  <a:lnTo>
                    <a:pt x="524510" y="1496060"/>
                  </a:lnTo>
                  <a:lnTo>
                    <a:pt x="529590" y="1483360"/>
                  </a:lnTo>
                  <a:lnTo>
                    <a:pt x="535940" y="1470660"/>
                  </a:lnTo>
                  <a:close/>
                </a:path>
                <a:path w="4598670" h="2327910">
                  <a:moveTo>
                    <a:pt x="586740" y="1496060"/>
                  </a:moveTo>
                  <a:lnTo>
                    <a:pt x="561340" y="1483360"/>
                  </a:lnTo>
                  <a:lnTo>
                    <a:pt x="548640" y="1508760"/>
                  </a:lnTo>
                  <a:lnTo>
                    <a:pt x="574040" y="1521460"/>
                  </a:lnTo>
                  <a:lnTo>
                    <a:pt x="586740" y="1496060"/>
                  </a:lnTo>
                  <a:close/>
                </a:path>
                <a:path w="4598670" h="2327910">
                  <a:moveTo>
                    <a:pt x="638810" y="1521460"/>
                  </a:moveTo>
                  <a:lnTo>
                    <a:pt x="613410" y="1508760"/>
                  </a:lnTo>
                  <a:lnTo>
                    <a:pt x="600710" y="1534160"/>
                  </a:lnTo>
                  <a:lnTo>
                    <a:pt x="626110" y="1546872"/>
                  </a:lnTo>
                  <a:lnTo>
                    <a:pt x="638810" y="1521460"/>
                  </a:lnTo>
                  <a:close/>
                </a:path>
                <a:path w="4598670" h="2327910">
                  <a:moveTo>
                    <a:pt x="689610" y="1546872"/>
                  </a:moveTo>
                  <a:lnTo>
                    <a:pt x="664210" y="1534160"/>
                  </a:lnTo>
                  <a:lnTo>
                    <a:pt x="651510" y="1559572"/>
                  </a:lnTo>
                  <a:lnTo>
                    <a:pt x="676910" y="1572272"/>
                  </a:lnTo>
                  <a:lnTo>
                    <a:pt x="689610" y="1546872"/>
                  </a:lnTo>
                  <a:close/>
                </a:path>
                <a:path w="4598670" h="2327910">
                  <a:moveTo>
                    <a:pt x="740410" y="1572272"/>
                  </a:moveTo>
                  <a:lnTo>
                    <a:pt x="715010" y="1559572"/>
                  </a:lnTo>
                  <a:lnTo>
                    <a:pt x="702310" y="1584960"/>
                  </a:lnTo>
                  <a:lnTo>
                    <a:pt x="727710" y="1597660"/>
                  </a:lnTo>
                  <a:lnTo>
                    <a:pt x="740410" y="1572272"/>
                  </a:lnTo>
                  <a:close/>
                </a:path>
                <a:path w="4598670" h="2327910">
                  <a:moveTo>
                    <a:pt x="791210" y="1596390"/>
                  </a:moveTo>
                  <a:lnTo>
                    <a:pt x="765810" y="1584960"/>
                  </a:lnTo>
                  <a:lnTo>
                    <a:pt x="753110" y="1610360"/>
                  </a:lnTo>
                  <a:lnTo>
                    <a:pt x="778510" y="1623060"/>
                  </a:lnTo>
                  <a:lnTo>
                    <a:pt x="791210" y="1596390"/>
                  </a:lnTo>
                  <a:close/>
                </a:path>
                <a:path w="4598670" h="2327910">
                  <a:moveTo>
                    <a:pt x="842010" y="1621790"/>
                  </a:moveTo>
                  <a:lnTo>
                    <a:pt x="816610" y="1609090"/>
                  </a:lnTo>
                  <a:lnTo>
                    <a:pt x="803910" y="1634490"/>
                  </a:lnTo>
                  <a:lnTo>
                    <a:pt x="829310" y="1647190"/>
                  </a:lnTo>
                  <a:lnTo>
                    <a:pt x="842010" y="1621790"/>
                  </a:lnTo>
                  <a:close/>
                </a:path>
                <a:path w="4598670" h="2327910">
                  <a:moveTo>
                    <a:pt x="892810" y="1647190"/>
                  </a:moveTo>
                  <a:lnTo>
                    <a:pt x="867410" y="1634490"/>
                  </a:lnTo>
                  <a:lnTo>
                    <a:pt x="854710" y="1659890"/>
                  </a:lnTo>
                  <a:lnTo>
                    <a:pt x="880110" y="1672590"/>
                  </a:lnTo>
                  <a:lnTo>
                    <a:pt x="892810" y="1647190"/>
                  </a:lnTo>
                  <a:close/>
                </a:path>
                <a:path w="4598670" h="2327910">
                  <a:moveTo>
                    <a:pt x="944880" y="1672590"/>
                  </a:moveTo>
                  <a:lnTo>
                    <a:pt x="918210" y="1659890"/>
                  </a:lnTo>
                  <a:lnTo>
                    <a:pt x="906780" y="1685290"/>
                  </a:lnTo>
                  <a:lnTo>
                    <a:pt x="932180" y="1697990"/>
                  </a:lnTo>
                  <a:lnTo>
                    <a:pt x="944880" y="1672590"/>
                  </a:lnTo>
                  <a:close/>
                </a:path>
                <a:path w="4598670" h="2327910">
                  <a:moveTo>
                    <a:pt x="995680" y="1697990"/>
                  </a:moveTo>
                  <a:lnTo>
                    <a:pt x="969010" y="1685290"/>
                  </a:lnTo>
                  <a:lnTo>
                    <a:pt x="957580" y="1710690"/>
                  </a:lnTo>
                  <a:lnTo>
                    <a:pt x="982980" y="1723390"/>
                  </a:lnTo>
                  <a:lnTo>
                    <a:pt x="995680" y="1697990"/>
                  </a:lnTo>
                  <a:close/>
                </a:path>
                <a:path w="4598670" h="2327910">
                  <a:moveTo>
                    <a:pt x="1046480" y="1723390"/>
                  </a:moveTo>
                  <a:lnTo>
                    <a:pt x="1021080" y="1710690"/>
                  </a:lnTo>
                  <a:lnTo>
                    <a:pt x="1008380" y="1736090"/>
                  </a:lnTo>
                  <a:lnTo>
                    <a:pt x="1033780" y="1748790"/>
                  </a:lnTo>
                  <a:lnTo>
                    <a:pt x="1046480" y="1723390"/>
                  </a:lnTo>
                  <a:close/>
                </a:path>
                <a:path w="4598670" h="2327910">
                  <a:moveTo>
                    <a:pt x="1097280" y="1747520"/>
                  </a:moveTo>
                  <a:lnTo>
                    <a:pt x="1074420" y="1737360"/>
                  </a:lnTo>
                  <a:lnTo>
                    <a:pt x="1071880" y="1736090"/>
                  </a:lnTo>
                  <a:lnTo>
                    <a:pt x="1059180" y="1761490"/>
                  </a:lnTo>
                  <a:lnTo>
                    <a:pt x="1062990" y="1762760"/>
                  </a:lnTo>
                  <a:lnTo>
                    <a:pt x="1085850" y="1772920"/>
                  </a:lnTo>
                  <a:lnTo>
                    <a:pt x="1090930" y="1760220"/>
                  </a:lnTo>
                  <a:lnTo>
                    <a:pt x="1097280" y="1747520"/>
                  </a:lnTo>
                  <a:close/>
                </a:path>
                <a:path w="4598670" h="2327910">
                  <a:moveTo>
                    <a:pt x="1149350" y="1770380"/>
                  </a:moveTo>
                  <a:lnTo>
                    <a:pt x="1122680" y="1758950"/>
                  </a:lnTo>
                  <a:lnTo>
                    <a:pt x="1111250" y="1784350"/>
                  </a:lnTo>
                  <a:lnTo>
                    <a:pt x="1137920" y="1795780"/>
                  </a:lnTo>
                  <a:lnTo>
                    <a:pt x="1149350" y="1770380"/>
                  </a:lnTo>
                  <a:close/>
                </a:path>
                <a:path w="4598670" h="2327910">
                  <a:moveTo>
                    <a:pt x="1201420" y="1793240"/>
                  </a:moveTo>
                  <a:lnTo>
                    <a:pt x="1174750" y="1781810"/>
                  </a:lnTo>
                  <a:lnTo>
                    <a:pt x="1163320" y="1808480"/>
                  </a:lnTo>
                  <a:lnTo>
                    <a:pt x="1189990" y="1819910"/>
                  </a:lnTo>
                  <a:lnTo>
                    <a:pt x="1201420" y="1793240"/>
                  </a:lnTo>
                  <a:close/>
                </a:path>
                <a:path w="4598670" h="2327910">
                  <a:moveTo>
                    <a:pt x="1253490" y="1816100"/>
                  </a:moveTo>
                  <a:lnTo>
                    <a:pt x="1226820" y="1804670"/>
                  </a:lnTo>
                  <a:lnTo>
                    <a:pt x="1215390" y="1831340"/>
                  </a:lnTo>
                  <a:lnTo>
                    <a:pt x="1240790" y="1842770"/>
                  </a:lnTo>
                  <a:lnTo>
                    <a:pt x="1253490" y="1816100"/>
                  </a:lnTo>
                  <a:close/>
                </a:path>
                <a:path w="4598670" h="2327910">
                  <a:moveTo>
                    <a:pt x="1304290" y="1840230"/>
                  </a:moveTo>
                  <a:lnTo>
                    <a:pt x="1278890" y="1828800"/>
                  </a:lnTo>
                  <a:lnTo>
                    <a:pt x="1267460" y="1854200"/>
                  </a:lnTo>
                  <a:lnTo>
                    <a:pt x="1292860" y="1865630"/>
                  </a:lnTo>
                  <a:lnTo>
                    <a:pt x="1304290" y="1840230"/>
                  </a:lnTo>
                  <a:close/>
                </a:path>
                <a:path w="4598670" h="2327910">
                  <a:moveTo>
                    <a:pt x="1356360" y="1863090"/>
                  </a:moveTo>
                  <a:lnTo>
                    <a:pt x="1330960" y="1851660"/>
                  </a:lnTo>
                  <a:lnTo>
                    <a:pt x="1319530" y="1877060"/>
                  </a:lnTo>
                  <a:lnTo>
                    <a:pt x="1344930" y="1888490"/>
                  </a:lnTo>
                  <a:lnTo>
                    <a:pt x="1356360" y="1863090"/>
                  </a:lnTo>
                  <a:close/>
                </a:path>
                <a:path w="4598670" h="2327910">
                  <a:moveTo>
                    <a:pt x="1408430" y="1885950"/>
                  </a:moveTo>
                  <a:lnTo>
                    <a:pt x="1383030" y="1874520"/>
                  </a:lnTo>
                  <a:lnTo>
                    <a:pt x="1371600" y="1899920"/>
                  </a:lnTo>
                  <a:lnTo>
                    <a:pt x="1397000" y="1912620"/>
                  </a:lnTo>
                  <a:lnTo>
                    <a:pt x="1408430" y="1885950"/>
                  </a:lnTo>
                  <a:close/>
                </a:path>
                <a:path w="4598670" h="2327910">
                  <a:moveTo>
                    <a:pt x="1460500" y="1908810"/>
                  </a:moveTo>
                  <a:lnTo>
                    <a:pt x="1435100" y="1897380"/>
                  </a:lnTo>
                  <a:lnTo>
                    <a:pt x="1423670" y="1924050"/>
                  </a:lnTo>
                  <a:lnTo>
                    <a:pt x="1449070" y="1935480"/>
                  </a:lnTo>
                  <a:lnTo>
                    <a:pt x="1460500" y="1908810"/>
                  </a:lnTo>
                  <a:close/>
                </a:path>
                <a:path w="4598670" h="2327910">
                  <a:moveTo>
                    <a:pt x="1512570" y="1932940"/>
                  </a:moveTo>
                  <a:lnTo>
                    <a:pt x="1485900" y="1921510"/>
                  </a:lnTo>
                  <a:lnTo>
                    <a:pt x="1474470" y="1946910"/>
                  </a:lnTo>
                  <a:lnTo>
                    <a:pt x="1501140" y="1958340"/>
                  </a:lnTo>
                  <a:lnTo>
                    <a:pt x="1512570" y="1932940"/>
                  </a:lnTo>
                  <a:close/>
                </a:path>
                <a:path w="4598670" h="2327910">
                  <a:moveTo>
                    <a:pt x="1564640" y="1955800"/>
                  </a:moveTo>
                  <a:lnTo>
                    <a:pt x="1539240" y="1944370"/>
                  </a:lnTo>
                  <a:lnTo>
                    <a:pt x="1527810" y="1969770"/>
                  </a:lnTo>
                  <a:lnTo>
                    <a:pt x="1553210" y="1981200"/>
                  </a:lnTo>
                  <a:lnTo>
                    <a:pt x="1564640" y="1955800"/>
                  </a:lnTo>
                  <a:close/>
                </a:path>
                <a:path w="4598670" h="2327910">
                  <a:moveTo>
                    <a:pt x="1616710" y="1978660"/>
                  </a:moveTo>
                  <a:lnTo>
                    <a:pt x="1590040" y="1967230"/>
                  </a:lnTo>
                  <a:lnTo>
                    <a:pt x="1578610" y="1993900"/>
                  </a:lnTo>
                  <a:lnTo>
                    <a:pt x="1605280" y="2005330"/>
                  </a:lnTo>
                  <a:lnTo>
                    <a:pt x="1616710" y="1978660"/>
                  </a:lnTo>
                  <a:close/>
                </a:path>
                <a:path w="4598670" h="2327910">
                  <a:moveTo>
                    <a:pt x="1633220" y="95250"/>
                  </a:moveTo>
                  <a:lnTo>
                    <a:pt x="1625600" y="0"/>
                  </a:lnTo>
                  <a:lnTo>
                    <a:pt x="1554480" y="63500"/>
                  </a:lnTo>
                  <a:lnTo>
                    <a:pt x="1633220" y="95250"/>
                  </a:lnTo>
                  <a:close/>
                </a:path>
                <a:path w="4598670" h="2327910">
                  <a:moveTo>
                    <a:pt x="1668780" y="2001520"/>
                  </a:moveTo>
                  <a:lnTo>
                    <a:pt x="1642110" y="1990090"/>
                  </a:lnTo>
                  <a:lnTo>
                    <a:pt x="1630680" y="2016760"/>
                  </a:lnTo>
                  <a:lnTo>
                    <a:pt x="1657350" y="2028190"/>
                  </a:lnTo>
                  <a:lnTo>
                    <a:pt x="1668780" y="2001520"/>
                  </a:lnTo>
                  <a:close/>
                </a:path>
                <a:path w="4598670" h="2327910">
                  <a:moveTo>
                    <a:pt x="1720850" y="2025650"/>
                  </a:moveTo>
                  <a:lnTo>
                    <a:pt x="1694180" y="2014220"/>
                  </a:lnTo>
                  <a:lnTo>
                    <a:pt x="1682750" y="2039620"/>
                  </a:lnTo>
                  <a:lnTo>
                    <a:pt x="1709420" y="2051050"/>
                  </a:lnTo>
                  <a:lnTo>
                    <a:pt x="1720850" y="2025650"/>
                  </a:lnTo>
                  <a:close/>
                </a:path>
                <a:path w="4598670" h="2327910">
                  <a:moveTo>
                    <a:pt x="1772920" y="2048510"/>
                  </a:moveTo>
                  <a:lnTo>
                    <a:pt x="1746250" y="2037080"/>
                  </a:lnTo>
                  <a:lnTo>
                    <a:pt x="1734820" y="2062480"/>
                  </a:lnTo>
                  <a:lnTo>
                    <a:pt x="1760220" y="2073910"/>
                  </a:lnTo>
                  <a:lnTo>
                    <a:pt x="1772920" y="2048510"/>
                  </a:lnTo>
                  <a:close/>
                </a:path>
                <a:path w="4598670" h="2327910">
                  <a:moveTo>
                    <a:pt x="1823720" y="2071370"/>
                  </a:moveTo>
                  <a:lnTo>
                    <a:pt x="1798320" y="2059940"/>
                  </a:lnTo>
                  <a:lnTo>
                    <a:pt x="1786890" y="2085340"/>
                  </a:lnTo>
                  <a:lnTo>
                    <a:pt x="1812290" y="2098040"/>
                  </a:lnTo>
                  <a:lnTo>
                    <a:pt x="1823720" y="2071370"/>
                  </a:lnTo>
                  <a:close/>
                </a:path>
                <a:path w="4598670" h="2327910">
                  <a:moveTo>
                    <a:pt x="1875790" y="2092960"/>
                  </a:moveTo>
                  <a:lnTo>
                    <a:pt x="1850390" y="2082800"/>
                  </a:lnTo>
                  <a:lnTo>
                    <a:pt x="1838960" y="2109470"/>
                  </a:lnTo>
                  <a:lnTo>
                    <a:pt x="1865630" y="2119630"/>
                  </a:lnTo>
                  <a:lnTo>
                    <a:pt x="1875790" y="2092960"/>
                  </a:lnTo>
                  <a:close/>
                </a:path>
                <a:path w="4598670" h="2327910">
                  <a:moveTo>
                    <a:pt x="1929130" y="2114550"/>
                  </a:moveTo>
                  <a:lnTo>
                    <a:pt x="1902460" y="2104390"/>
                  </a:lnTo>
                  <a:lnTo>
                    <a:pt x="1892300" y="2129790"/>
                  </a:lnTo>
                  <a:lnTo>
                    <a:pt x="1918970" y="2141220"/>
                  </a:lnTo>
                  <a:lnTo>
                    <a:pt x="1929130" y="2114550"/>
                  </a:lnTo>
                  <a:close/>
                </a:path>
                <a:path w="4598670" h="2327910">
                  <a:moveTo>
                    <a:pt x="1982470" y="2136140"/>
                  </a:moveTo>
                  <a:lnTo>
                    <a:pt x="1955800" y="2124710"/>
                  </a:lnTo>
                  <a:lnTo>
                    <a:pt x="1944370" y="2151380"/>
                  </a:lnTo>
                  <a:lnTo>
                    <a:pt x="1971040" y="2161540"/>
                  </a:lnTo>
                  <a:lnTo>
                    <a:pt x="1982470" y="2136140"/>
                  </a:lnTo>
                  <a:close/>
                </a:path>
                <a:path w="4598670" h="2327910">
                  <a:moveTo>
                    <a:pt x="2034540" y="2157730"/>
                  </a:moveTo>
                  <a:lnTo>
                    <a:pt x="2007870" y="2146300"/>
                  </a:lnTo>
                  <a:lnTo>
                    <a:pt x="1997710" y="2172970"/>
                  </a:lnTo>
                  <a:lnTo>
                    <a:pt x="2024380" y="2183130"/>
                  </a:lnTo>
                  <a:lnTo>
                    <a:pt x="2034540" y="2157730"/>
                  </a:lnTo>
                  <a:close/>
                </a:path>
                <a:path w="4598670" h="2327910">
                  <a:moveTo>
                    <a:pt x="2087880" y="2179320"/>
                  </a:moveTo>
                  <a:lnTo>
                    <a:pt x="2061210" y="2167890"/>
                  </a:lnTo>
                  <a:lnTo>
                    <a:pt x="2049780" y="2194560"/>
                  </a:lnTo>
                  <a:lnTo>
                    <a:pt x="2076450" y="2204720"/>
                  </a:lnTo>
                  <a:lnTo>
                    <a:pt x="2087880" y="2179320"/>
                  </a:lnTo>
                  <a:close/>
                </a:path>
                <a:path w="4598670" h="2327910">
                  <a:moveTo>
                    <a:pt x="2139950" y="2199640"/>
                  </a:moveTo>
                  <a:lnTo>
                    <a:pt x="2113280" y="2189480"/>
                  </a:lnTo>
                  <a:lnTo>
                    <a:pt x="2103120" y="2216150"/>
                  </a:lnTo>
                  <a:lnTo>
                    <a:pt x="2129790" y="2226310"/>
                  </a:lnTo>
                  <a:lnTo>
                    <a:pt x="2139950" y="2199640"/>
                  </a:lnTo>
                  <a:close/>
                </a:path>
                <a:path w="4598670" h="2327910">
                  <a:moveTo>
                    <a:pt x="2193290" y="2221230"/>
                  </a:moveTo>
                  <a:lnTo>
                    <a:pt x="2166620" y="2211070"/>
                  </a:lnTo>
                  <a:lnTo>
                    <a:pt x="2155190" y="2236470"/>
                  </a:lnTo>
                  <a:lnTo>
                    <a:pt x="2181860" y="2247900"/>
                  </a:lnTo>
                  <a:lnTo>
                    <a:pt x="2193290" y="2221230"/>
                  </a:lnTo>
                  <a:close/>
                </a:path>
                <a:path w="4598670" h="2327910">
                  <a:moveTo>
                    <a:pt x="2245360" y="2241550"/>
                  </a:moveTo>
                  <a:lnTo>
                    <a:pt x="2231390" y="2236470"/>
                  </a:lnTo>
                  <a:lnTo>
                    <a:pt x="2231161" y="2237067"/>
                  </a:lnTo>
                  <a:lnTo>
                    <a:pt x="2218690" y="2231390"/>
                  </a:lnTo>
                  <a:lnTo>
                    <a:pt x="2213610" y="2245360"/>
                  </a:lnTo>
                  <a:lnTo>
                    <a:pt x="2208530" y="2258060"/>
                  </a:lnTo>
                  <a:lnTo>
                    <a:pt x="2221230" y="2263140"/>
                  </a:lnTo>
                  <a:lnTo>
                    <a:pt x="2222500" y="2264410"/>
                  </a:lnTo>
                  <a:lnTo>
                    <a:pt x="2235200" y="2268220"/>
                  </a:lnTo>
                  <a:lnTo>
                    <a:pt x="2240280" y="2255520"/>
                  </a:lnTo>
                  <a:lnTo>
                    <a:pt x="2245360" y="2241550"/>
                  </a:lnTo>
                  <a:close/>
                </a:path>
                <a:path w="4598670" h="2327910">
                  <a:moveTo>
                    <a:pt x="2298700" y="2261870"/>
                  </a:moveTo>
                  <a:lnTo>
                    <a:pt x="2272030" y="2251710"/>
                  </a:lnTo>
                  <a:lnTo>
                    <a:pt x="2261870" y="2278380"/>
                  </a:lnTo>
                  <a:lnTo>
                    <a:pt x="2288540" y="2288540"/>
                  </a:lnTo>
                  <a:lnTo>
                    <a:pt x="2298700" y="2261870"/>
                  </a:lnTo>
                  <a:close/>
                </a:path>
                <a:path w="4598670" h="2327910">
                  <a:moveTo>
                    <a:pt x="2352040" y="2280920"/>
                  </a:moveTo>
                  <a:lnTo>
                    <a:pt x="2325370" y="2272030"/>
                  </a:lnTo>
                  <a:lnTo>
                    <a:pt x="2315210" y="2298700"/>
                  </a:lnTo>
                  <a:lnTo>
                    <a:pt x="2341880" y="2307590"/>
                  </a:lnTo>
                  <a:lnTo>
                    <a:pt x="2352040" y="2280920"/>
                  </a:lnTo>
                  <a:close/>
                </a:path>
                <a:path w="4598670" h="2327910">
                  <a:moveTo>
                    <a:pt x="2405380" y="2301240"/>
                  </a:moveTo>
                  <a:lnTo>
                    <a:pt x="2378710" y="2291080"/>
                  </a:lnTo>
                  <a:lnTo>
                    <a:pt x="2368550" y="2317750"/>
                  </a:lnTo>
                  <a:lnTo>
                    <a:pt x="2395220" y="2327910"/>
                  </a:lnTo>
                  <a:lnTo>
                    <a:pt x="2405380" y="2301240"/>
                  </a:lnTo>
                  <a:close/>
                </a:path>
                <a:path w="4598670" h="2327910">
                  <a:moveTo>
                    <a:pt x="4598670" y="2082800"/>
                  </a:moveTo>
                  <a:lnTo>
                    <a:pt x="4503420" y="2081530"/>
                  </a:lnTo>
                  <a:lnTo>
                    <a:pt x="4540250" y="2159000"/>
                  </a:lnTo>
                  <a:lnTo>
                    <a:pt x="4598670" y="208280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123180" y="5586729"/>
              <a:ext cx="2162810" cy="662940"/>
            </a:xfrm>
            <a:custGeom>
              <a:avLst/>
              <a:gdLst/>
              <a:ahLst/>
              <a:cxnLst/>
              <a:rect l="l" t="t" r="r" b="b"/>
              <a:pathLst>
                <a:path w="2162809" h="662939">
                  <a:moveTo>
                    <a:pt x="36830" y="372110"/>
                  </a:moveTo>
                  <a:lnTo>
                    <a:pt x="10160" y="361950"/>
                  </a:lnTo>
                  <a:lnTo>
                    <a:pt x="0" y="388620"/>
                  </a:lnTo>
                  <a:lnTo>
                    <a:pt x="26670" y="398780"/>
                  </a:lnTo>
                  <a:lnTo>
                    <a:pt x="36830" y="372110"/>
                  </a:lnTo>
                  <a:close/>
                </a:path>
                <a:path w="2162809" h="662939">
                  <a:moveTo>
                    <a:pt x="90170" y="391160"/>
                  </a:moveTo>
                  <a:lnTo>
                    <a:pt x="63500" y="382270"/>
                  </a:lnTo>
                  <a:lnTo>
                    <a:pt x="53340" y="408940"/>
                  </a:lnTo>
                  <a:lnTo>
                    <a:pt x="80010" y="417830"/>
                  </a:lnTo>
                  <a:lnTo>
                    <a:pt x="90170" y="391160"/>
                  </a:lnTo>
                  <a:close/>
                </a:path>
                <a:path w="2162809" h="662939">
                  <a:moveTo>
                    <a:pt x="143510" y="411480"/>
                  </a:moveTo>
                  <a:lnTo>
                    <a:pt x="116840" y="401320"/>
                  </a:lnTo>
                  <a:lnTo>
                    <a:pt x="106680" y="427990"/>
                  </a:lnTo>
                  <a:lnTo>
                    <a:pt x="133350" y="438150"/>
                  </a:lnTo>
                  <a:lnTo>
                    <a:pt x="143510" y="411480"/>
                  </a:lnTo>
                  <a:close/>
                </a:path>
                <a:path w="2162809" h="662939">
                  <a:moveTo>
                    <a:pt x="196850" y="430530"/>
                  </a:moveTo>
                  <a:lnTo>
                    <a:pt x="170180" y="420370"/>
                  </a:lnTo>
                  <a:lnTo>
                    <a:pt x="160020" y="447040"/>
                  </a:lnTo>
                  <a:lnTo>
                    <a:pt x="186690" y="457212"/>
                  </a:lnTo>
                  <a:lnTo>
                    <a:pt x="196850" y="430530"/>
                  </a:lnTo>
                  <a:close/>
                </a:path>
                <a:path w="2162809" h="662939">
                  <a:moveTo>
                    <a:pt x="250190" y="449580"/>
                  </a:moveTo>
                  <a:lnTo>
                    <a:pt x="248920" y="449580"/>
                  </a:lnTo>
                  <a:lnTo>
                    <a:pt x="223520" y="440690"/>
                  </a:lnTo>
                  <a:lnTo>
                    <a:pt x="218440" y="453390"/>
                  </a:lnTo>
                  <a:lnTo>
                    <a:pt x="213360" y="467360"/>
                  </a:lnTo>
                  <a:lnTo>
                    <a:pt x="238760" y="476250"/>
                  </a:lnTo>
                  <a:lnTo>
                    <a:pt x="241300" y="477520"/>
                  </a:lnTo>
                  <a:lnTo>
                    <a:pt x="245110" y="463550"/>
                  </a:lnTo>
                  <a:lnTo>
                    <a:pt x="250190" y="449580"/>
                  </a:lnTo>
                  <a:close/>
                </a:path>
                <a:path w="2162809" h="662939">
                  <a:moveTo>
                    <a:pt x="304800" y="467360"/>
                  </a:moveTo>
                  <a:lnTo>
                    <a:pt x="276860" y="458470"/>
                  </a:lnTo>
                  <a:lnTo>
                    <a:pt x="267970" y="485140"/>
                  </a:lnTo>
                  <a:lnTo>
                    <a:pt x="295910" y="494030"/>
                  </a:lnTo>
                  <a:lnTo>
                    <a:pt x="304800" y="467360"/>
                  </a:lnTo>
                  <a:close/>
                </a:path>
                <a:path w="2162809" h="662939">
                  <a:moveTo>
                    <a:pt x="358140" y="483870"/>
                  </a:moveTo>
                  <a:lnTo>
                    <a:pt x="331470" y="474980"/>
                  </a:lnTo>
                  <a:lnTo>
                    <a:pt x="322580" y="502920"/>
                  </a:lnTo>
                  <a:lnTo>
                    <a:pt x="350520" y="510540"/>
                  </a:lnTo>
                  <a:lnTo>
                    <a:pt x="358140" y="483870"/>
                  </a:lnTo>
                  <a:close/>
                </a:path>
                <a:path w="2162809" h="662939">
                  <a:moveTo>
                    <a:pt x="412750" y="500380"/>
                  </a:moveTo>
                  <a:lnTo>
                    <a:pt x="386080" y="492760"/>
                  </a:lnTo>
                  <a:lnTo>
                    <a:pt x="377190" y="519430"/>
                  </a:lnTo>
                  <a:lnTo>
                    <a:pt x="403860" y="528320"/>
                  </a:lnTo>
                  <a:lnTo>
                    <a:pt x="412750" y="500380"/>
                  </a:lnTo>
                  <a:close/>
                </a:path>
                <a:path w="2162809" h="662939">
                  <a:moveTo>
                    <a:pt x="467360" y="518160"/>
                  </a:moveTo>
                  <a:lnTo>
                    <a:pt x="439420" y="509270"/>
                  </a:lnTo>
                  <a:lnTo>
                    <a:pt x="431800" y="535940"/>
                  </a:lnTo>
                  <a:lnTo>
                    <a:pt x="458470" y="544830"/>
                  </a:lnTo>
                  <a:lnTo>
                    <a:pt x="467360" y="518160"/>
                  </a:lnTo>
                  <a:close/>
                </a:path>
                <a:path w="2162809" h="662939">
                  <a:moveTo>
                    <a:pt x="520700" y="534670"/>
                  </a:moveTo>
                  <a:lnTo>
                    <a:pt x="494030" y="527050"/>
                  </a:lnTo>
                  <a:lnTo>
                    <a:pt x="485140" y="553720"/>
                  </a:lnTo>
                  <a:lnTo>
                    <a:pt x="513080" y="562610"/>
                  </a:lnTo>
                  <a:lnTo>
                    <a:pt x="520700" y="534670"/>
                  </a:lnTo>
                  <a:close/>
                </a:path>
                <a:path w="2162809" h="662939">
                  <a:moveTo>
                    <a:pt x="575310" y="551180"/>
                  </a:moveTo>
                  <a:lnTo>
                    <a:pt x="548640" y="543560"/>
                  </a:lnTo>
                  <a:lnTo>
                    <a:pt x="539750" y="570230"/>
                  </a:lnTo>
                  <a:lnTo>
                    <a:pt x="566420" y="579120"/>
                  </a:lnTo>
                  <a:lnTo>
                    <a:pt x="575310" y="551180"/>
                  </a:lnTo>
                  <a:close/>
                </a:path>
                <a:path w="2162809" h="662939">
                  <a:moveTo>
                    <a:pt x="629920" y="566420"/>
                  </a:moveTo>
                  <a:lnTo>
                    <a:pt x="601980" y="560070"/>
                  </a:lnTo>
                  <a:lnTo>
                    <a:pt x="595630" y="586740"/>
                  </a:lnTo>
                  <a:lnTo>
                    <a:pt x="622300" y="594360"/>
                  </a:lnTo>
                  <a:lnTo>
                    <a:pt x="629920" y="566420"/>
                  </a:lnTo>
                  <a:close/>
                </a:path>
                <a:path w="2162809" h="662939">
                  <a:moveTo>
                    <a:pt x="684530" y="580390"/>
                  </a:moveTo>
                  <a:lnTo>
                    <a:pt x="656590" y="572770"/>
                  </a:lnTo>
                  <a:lnTo>
                    <a:pt x="650240" y="600710"/>
                  </a:lnTo>
                  <a:lnTo>
                    <a:pt x="678180" y="608330"/>
                  </a:lnTo>
                  <a:lnTo>
                    <a:pt x="684530" y="580390"/>
                  </a:lnTo>
                  <a:close/>
                </a:path>
                <a:path w="2162809" h="662939">
                  <a:moveTo>
                    <a:pt x="740410" y="594360"/>
                  </a:moveTo>
                  <a:lnTo>
                    <a:pt x="712470" y="586740"/>
                  </a:lnTo>
                  <a:lnTo>
                    <a:pt x="706120" y="614680"/>
                  </a:lnTo>
                  <a:lnTo>
                    <a:pt x="732790" y="621030"/>
                  </a:lnTo>
                  <a:lnTo>
                    <a:pt x="740410" y="594360"/>
                  </a:lnTo>
                  <a:close/>
                </a:path>
                <a:path w="2162809" h="662939">
                  <a:moveTo>
                    <a:pt x="795020" y="604520"/>
                  </a:moveTo>
                  <a:lnTo>
                    <a:pt x="767080" y="599440"/>
                  </a:lnTo>
                  <a:lnTo>
                    <a:pt x="762000" y="627380"/>
                  </a:lnTo>
                  <a:lnTo>
                    <a:pt x="789940" y="632460"/>
                  </a:lnTo>
                  <a:lnTo>
                    <a:pt x="795020" y="604520"/>
                  </a:lnTo>
                  <a:close/>
                </a:path>
                <a:path w="2162809" h="662939">
                  <a:moveTo>
                    <a:pt x="847090" y="88900"/>
                  </a:moveTo>
                  <a:lnTo>
                    <a:pt x="845820" y="59690"/>
                  </a:lnTo>
                  <a:lnTo>
                    <a:pt x="816610" y="60960"/>
                  </a:lnTo>
                  <a:lnTo>
                    <a:pt x="817880" y="88900"/>
                  </a:lnTo>
                  <a:lnTo>
                    <a:pt x="847090" y="88900"/>
                  </a:lnTo>
                  <a:close/>
                </a:path>
                <a:path w="2162809" h="662939">
                  <a:moveTo>
                    <a:pt x="850900" y="615950"/>
                  </a:moveTo>
                  <a:lnTo>
                    <a:pt x="822960" y="610870"/>
                  </a:lnTo>
                  <a:lnTo>
                    <a:pt x="817880" y="638810"/>
                  </a:lnTo>
                  <a:lnTo>
                    <a:pt x="845820" y="643890"/>
                  </a:lnTo>
                  <a:lnTo>
                    <a:pt x="850900" y="615950"/>
                  </a:lnTo>
                  <a:close/>
                </a:path>
                <a:path w="2162809" h="662939">
                  <a:moveTo>
                    <a:pt x="902970" y="58420"/>
                  </a:moveTo>
                  <a:lnTo>
                    <a:pt x="873760" y="59690"/>
                  </a:lnTo>
                  <a:lnTo>
                    <a:pt x="875030" y="87630"/>
                  </a:lnTo>
                  <a:lnTo>
                    <a:pt x="902970" y="86360"/>
                  </a:lnTo>
                  <a:lnTo>
                    <a:pt x="902970" y="58420"/>
                  </a:lnTo>
                  <a:close/>
                </a:path>
                <a:path w="2162809" h="662939">
                  <a:moveTo>
                    <a:pt x="905510" y="623570"/>
                  </a:moveTo>
                  <a:lnTo>
                    <a:pt x="886434" y="622388"/>
                  </a:lnTo>
                  <a:lnTo>
                    <a:pt x="878840" y="621030"/>
                  </a:lnTo>
                  <a:lnTo>
                    <a:pt x="873760" y="648970"/>
                  </a:lnTo>
                  <a:lnTo>
                    <a:pt x="881380" y="650240"/>
                  </a:lnTo>
                  <a:lnTo>
                    <a:pt x="882650" y="650240"/>
                  </a:lnTo>
                  <a:lnTo>
                    <a:pt x="902970" y="652780"/>
                  </a:lnTo>
                  <a:lnTo>
                    <a:pt x="905510" y="623570"/>
                  </a:lnTo>
                  <a:close/>
                </a:path>
                <a:path w="2162809" h="662939">
                  <a:moveTo>
                    <a:pt x="961390" y="83820"/>
                  </a:moveTo>
                  <a:lnTo>
                    <a:pt x="958850" y="54610"/>
                  </a:lnTo>
                  <a:lnTo>
                    <a:pt x="932180" y="57150"/>
                  </a:lnTo>
                  <a:lnTo>
                    <a:pt x="930910" y="57150"/>
                  </a:lnTo>
                  <a:lnTo>
                    <a:pt x="932180" y="71120"/>
                  </a:lnTo>
                  <a:lnTo>
                    <a:pt x="932180" y="86360"/>
                  </a:lnTo>
                  <a:lnTo>
                    <a:pt x="933450" y="85090"/>
                  </a:lnTo>
                  <a:lnTo>
                    <a:pt x="934720" y="85090"/>
                  </a:lnTo>
                  <a:lnTo>
                    <a:pt x="961390" y="83820"/>
                  </a:lnTo>
                  <a:close/>
                </a:path>
                <a:path w="2162809" h="662939">
                  <a:moveTo>
                    <a:pt x="962660" y="629920"/>
                  </a:moveTo>
                  <a:lnTo>
                    <a:pt x="933450" y="627380"/>
                  </a:lnTo>
                  <a:lnTo>
                    <a:pt x="930910" y="655320"/>
                  </a:lnTo>
                  <a:lnTo>
                    <a:pt x="958850" y="657860"/>
                  </a:lnTo>
                  <a:lnTo>
                    <a:pt x="962660" y="629920"/>
                  </a:lnTo>
                  <a:close/>
                </a:path>
                <a:path w="2162809" h="662939">
                  <a:moveTo>
                    <a:pt x="1017270" y="635000"/>
                  </a:moveTo>
                  <a:lnTo>
                    <a:pt x="1009650" y="635000"/>
                  </a:lnTo>
                  <a:lnTo>
                    <a:pt x="990600" y="632460"/>
                  </a:lnTo>
                  <a:lnTo>
                    <a:pt x="988060" y="660400"/>
                  </a:lnTo>
                  <a:lnTo>
                    <a:pt x="1007110" y="662940"/>
                  </a:lnTo>
                  <a:lnTo>
                    <a:pt x="1008380" y="662940"/>
                  </a:lnTo>
                  <a:lnTo>
                    <a:pt x="1017270" y="662940"/>
                  </a:lnTo>
                  <a:lnTo>
                    <a:pt x="1017270" y="635000"/>
                  </a:lnTo>
                  <a:close/>
                </a:path>
                <a:path w="2162809" h="662939">
                  <a:moveTo>
                    <a:pt x="1017270" y="78740"/>
                  </a:moveTo>
                  <a:lnTo>
                    <a:pt x="1014730" y="49530"/>
                  </a:lnTo>
                  <a:lnTo>
                    <a:pt x="986790" y="52070"/>
                  </a:lnTo>
                  <a:lnTo>
                    <a:pt x="989330" y="81280"/>
                  </a:lnTo>
                  <a:lnTo>
                    <a:pt x="1017270" y="78740"/>
                  </a:lnTo>
                  <a:close/>
                </a:path>
                <a:path w="2162809" h="662939">
                  <a:moveTo>
                    <a:pt x="1074420" y="633730"/>
                  </a:moveTo>
                  <a:lnTo>
                    <a:pt x="1045210" y="633730"/>
                  </a:lnTo>
                  <a:lnTo>
                    <a:pt x="1046480" y="662940"/>
                  </a:lnTo>
                  <a:lnTo>
                    <a:pt x="1074420" y="662940"/>
                  </a:lnTo>
                  <a:lnTo>
                    <a:pt x="1074420" y="633730"/>
                  </a:lnTo>
                  <a:close/>
                </a:path>
                <a:path w="2162809" h="662939">
                  <a:moveTo>
                    <a:pt x="1074420" y="72390"/>
                  </a:moveTo>
                  <a:lnTo>
                    <a:pt x="1071880" y="44450"/>
                  </a:lnTo>
                  <a:lnTo>
                    <a:pt x="1042670" y="48260"/>
                  </a:lnTo>
                  <a:lnTo>
                    <a:pt x="1046480" y="76200"/>
                  </a:lnTo>
                  <a:lnTo>
                    <a:pt x="1074420" y="72390"/>
                  </a:lnTo>
                  <a:close/>
                </a:path>
                <a:path w="2162809" h="662939">
                  <a:moveTo>
                    <a:pt x="1131570" y="64770"/>
                  </a:moveTo>
                  <a:lnTo>
                    <a:pt x="1127760" y="36830"/>
                  </a:lnTo>
                  <a:lnTo>
                    <a:pt x="1099820" y="40640"/>
                  </a:lnTo>
                  <a:lnTo>
                    <a:pt x="1103630" y="68580"/>
                  </a:lnTo>
                  <a:lnTo>
                    <a:pt x="1131570" y="64770"/>
                  </a:lnTo>
                  <a:close/>
                </a:path>
                <a:path w="2162809" h="662939">
                  <a:moveTo>
                    <a:pt x="1132840" y="661670"/>
                  </a:moveTo>
                  <a:lnTo>
                    <a:pt x="1130300" y="633730"/>
                  </a:lnTo>
                  <a:lnTo>
                    <a:pt x="1127760" y="633730"/>
                  </a:lnTo>
                  <a:lnTo>
                    <a:pt x="1126490" y="633730"/>
                  </a:lnTo>
                  <a:lnTo>
                    <a:pt x="1102360" y="633730"/>
                  </a:lnTo>
                  <a:lnTo>
                    <a:pt x="1103630" y="647700"/>
                  </a:lnTo>
                  <a:lnTo>
                    <a:pt x="1103630" y="662940"/>
                  </a:lnTo>
                  <a:lnTo>
                    <a:pt x="1127760" y="662940"/>
                  </a:lnTo>
                  <a:lnTo>
                    <a:pt x="1129030" y="662940"/>
                  </a:lnTo>
                  <a:lnTo>
                    <a:pt x="1132840" y="661670"/>
                  </a:lnTo>
                  <a:close/>
                </a:path>
                <a:path w="2162809" h="662939">
                  <a:moveTo>
                    <a:pt x="1187450" y="55880"/>
                  </a:moveTo>
                  <a:lnTo>
                    <a:pt x="1183640" y="27940"/>
                  </a:lnTo>
                  <a:lnTo>
                    <a:pt x="1155700" y="33020"/>
                  </a:lnTo>
                  <a:lnTo>
                    <a:pt x="1159510" y="60960"/>
                  </a:lnTo>
                  <a:lnTo>
                    <a:pt x="1187450" y="55880"/>
                  </a:lnTo>
                  <a:close/>
                </a:path>
                <a:path w="2162809" h="662939">
                  <a:moveTo>
                    <a:pt x="1189990" y="656590"/>
                  </a:moveTo>
                  <a:lnTo>
                    <a:pt x="1186180" y="627380"/>
                  </a:lnTo>
                  <a:lnTo>
                    <a:pt x="1158240" y="631190"/>
                  </a:lnTo>
                  <a:lnTo>
                    <a:pt x="1160780" y="659130"/>
                  </a:lnTo>
                  <a:lnTo>
                    <a:pt x="1189990" y="656590"/>
                  </a:lnTo>
                  <a:close/>
                </a:path>
                <a:path w="2162809" h="662939">
                  <a:moveTo>
                    <a:pt x="1244600" y="46990"/>
                  </a:moveTo>
                  <a:lnTo>
                    <a:pt x="1239520" y="19050"/>
                  </a:lnTo>
                  <a:lnTo>
                    <a:pt x="1211580" y="22860"/>
                  </a:lnTo>
                  <a:lnTo>
                    <a:pt x="1216660" y="50800"/>
                  </a:lnTo>
                  <a:lnTo>
                    <a:pt x="1244600" y="46990"/>
                  </a:lnTo>
                  <a:close/>
                </a:path>
                <a:path w="2162809" h="662939">
                  <a:moveTo>
                    <a:pt x="1247140" y="650240"/>
                  </a:moveTo>
                  <a:lnTo>
                    <a:pt x="1242060" y="622300"/>
                  </a:lnTo>
                  <a:lnTo>
                    <a:pt x="1239520" y="622300"/>
                  </a:lnTo>
                  <a:lnTo>
                    <a:pt x="1238250" y="622300"/>
                  </a:lnTo>
                  <a:lnTo>
                    <a:pt x="1238262" y="622427"/>
                  </a:lnTo>
                  <a:lnTo>
                    <a:pt x="1214120" y="624840"/>
                  </a:lnTo>
                  <a:lnTo>
                    <a:pt x="1216660" y="638810"/>
                  </a:lnTo>
                  <a:lnTo>
                    <a:pt x="1217930" y="654050"/>
                  </a:lnTo>
                  <a:lnTo>
                    <a:pt x="1242060" y="651510"/>
                  </a:lnTo>
                  <a:lnTo>
                    <a:pt x="1240675" y="635698"/>
                  </a:lnTo>
                  <a:lnTo>
                    <a:pt x="1240790" y="636270"/>
                  </a:lnTo>
                  <a:lnTo>
                    <a:pt x="1242060" y="651510"/>
                  </a:lnTo>
                  <a:lnTo>
                    <a:pt x="1243330" y="650240"/>
                  </a:lnTo>
                  <a:lnTo>
                    <a:pt x="1247140" y="650240"/>
                  </a:lnTo>
                  <a:close/>
                </a:path>
                <a:path w="2162809" h="662939">
                  <a:moveTo>
                    <a:pt x="1300480" y="36830"/>
                  </a:moveTo>
                  <a:lnTo>
                    <a:pt x="1295400" y="8890"/>
                  </a:lnTo>
                  <a:lnTo>
                    <a:pt x="1267460" y="13970"/>
                  </a:lnTo>
                  <a:lnTo>
                    <a:pt x="1272540" y="41910"/>
                  </a:lnTo>
                  <a:lnTo>
                    <a:pt x="1300480" y="36830"/>
                  </a:lnTo>
                  <a:close/>
                </a:path>
                <a:path w="2162809" h="662939">
                  <a:moveTo>
                    <a:pt x="1303020" y="638810"/>
                  </a:moveTo>
                  <a:lnTo>
                    <a:pt x="1297940" y="610870"/>
                  </a:lnTo>
                  <a:lnTo>
                    <a:pt x="1270000" y="615950"/>
                  </a:lnTo>
                  <a:lnTo>
                    <a:pt x="1275080" y="643890"/>
                  </a:lnTo>
                  <a:lnTo>
                    <a:pt x="1303020" y="638810"/>
                  </a:lnTo>
                  <a:close/>
                </a:path>
                <a:path w="2162809" h="662939">
                  <a:moveTo>
                    <a:pt x="1356360" y="27940"/>
                  </a:moveTo>
                  <a:lnTo>
                    <a:pt x="1351280" y="0"/>
                  </a:lnTo>
                  <a:lnTo>
                    <a:pt x="1323340" y="3810"/>
                  </a:lnTo>
                  <a:lnTo>
                    <a:pt x="1328420" y="33020"/>
                  </a:lnTo>
                  <a:lnTo>
                    <a:pt x="1356360" y="27940"/>
                  </a:lnTo>
                  <a:close/>
                </a:path>
                <a:path w="2162809" h="662939">
                  <a:moveTo>
                    <a:pt x="1360170" y="627380"/>
                  </a:moveTo>
                  <a:lnTo>
                    <a:pt x="1352550" y="599440"/>
                  </a:lnTo>
                  <a:lnTo>
                    <a:pt x="1344930" y="601980"/>
                  </a:lnTo>
                  <a:lnTo>
                    <a:pt x="1344980" y="602208"/>
                  </a:lnTo>
                  <a:lnTo>
                    <a:pt x="1325880" y="605790"/>
                  </a:lnTo>
                  <a:lnTo>
                    <a:pt x="1330960" y="633730"/>
                  </a:lnTo>
                  <a:lnTo>
                    <a:pt x="1351280" y="629920"/>
                  </a:lnTo>
                  <a:lnTo>
                    <a:pt x="1352550" y="629920"/>
                  </a:lnTo>
                  <a:lnTo>
                    <a:pt x="1360170" y="627380"/>
                  </a:lnTo>
                  <a:close/>
                </a:path>
                <a:path w="2162809" h="662939">
                  <a:moveTo>
                    <a:pt x="1414767" y="610870"/>
                  </a:moveTo>
                  <a:lnTo>
                    <a:pt x="1405890" y="584200"/>
                  </a:lnTo>
                  <a:lnTo>
                    <a:pt x="1379220" y="591820"/>
                  </a:lnTo>
                  <a:lnTo>
                    <a:pt x="1386840" y="619760"/>
                  </a:lnTo>
                  <a:lnTo>
                    <a:pt x="1414767" y="610870"/>
                  </a:lnTo>
                  <a:close/>
                </a:path>
                <a:path w="2162809" h="662939">
                  <a:moveTo>
                    <a:pt x="1469390" y="594360"/>
                  </a:moveTo>
                  <a:lnTo>
                    <a:pt x="1464310" y="581660"/>
                  </a:lnTo>
                  <a:lnTo>
                    <a:pt x="1459217" y="567690"/>
                  </a:lnTo>
                  <a:lnTo>
                    <a:pt x="1445260" y="572770"/>
                  </a:lnTo>
                  <a:lnTo>
                    <a:pt x="1445374" y="573112"/>
                  </a:lnTo>
                  <a:lnTo>
                    <a:pt x="1433817" y="576580"/>
                  </a:lnTo>
                  <a:lnTo>
                    <a:pt x="1437640" y="590550"/>
                  </a:lnTo>
                  <a:lnTo>
                    <a:pt x="1441450" y="603250"/>
                  </a:lnTo>
                  <a:lnTo>
                    <a:pt x="1454150" y="600710"/>
                  </a:lnTo>
                  <a:lnTo>
                    <a:pt x="1450301" y="586676"/>
                  </a:lnTo>
                  <a:lnTo>
                    <a:pt x="1454150" y="600710"/>
                  </a:lnTo>
                  <a:lnTo>
                    <a:pt x="1455420" y="599440"/>
                  </a:lnTo>
                  <a:lnTo>
                    <a:pt x="1469390" y="594360"/>
                  </a:lnTo>
                  <a:close/>
                </a:path>
                <a:path w="2162809" h="662939">
                  <a:moveTo>
                    <a:pt x="1522717" y="574040"/>
                  </a:moveTo>
                  <a:lnTo>
                    <a:pt x="1513840" y="548640"/>
                  </a:lnTo>
                  <a:lnTo>
                    <a:pt x="1485900" y="557530"/>
                  </a:lnTo>
                  <a:lnTo>
                    <a:pt x="1496060" y="584200"/>
                  </a:lnTo>
                  <a:lnTo>
                    <a:pt x="1522717" y="574040"/>
                  </a:lnTo>
                  <a:close/>
                </a:path>
                <a:path w="2162809" h="662939">
                  <a:moveTo>
                    <a:pt x="1577340" y="552450"/>
                  </a:moveTo>
                  <a:lnTo>
                    <a:pt x="1564640" y="527050"/>
                  </a:lnTo>
                  <a:lnTo>
                    <a:pt x="1540510" y="537210"/>
                  </a:lnTo>
                  <a:lnTo>
                    <a:pt x="1540903" y="538086"/>
                  </a:lnTo>
                  <a:lnTo>
                    <a:pt x="1540510" y="538480"/>
                  </a:lnTo>
                  <a:lnTo>
                    <a:pt x="1544320" y="551180"/>
                  </a:lnTo>
                  <a:lnTo>
                    <a:pt x="1549400" y="565150"/>
                  </a:lnTo>
                  <a:lnTo>
                    <a:pt x="1551940" y="563880"/>
                  </a:lnTo>
                  <a:lnTo>
                    <a:pt x="1553210" y="563880"/>
                  </a:lnTo>
                  <a:lnTo>
                    <a:pt x="1577340" y="552450"/>
                  </a:lnTo>
                  <a:close/>
                </a:path>
                <a:path w="2162809" h="662939">
                  <a:moveTo>
                    <a:pt x="1628140" y="529590"/>
                  </a:moveTo>
                  <a:lnTo>
                    <a:pt x="1616710" y="502920"/>
                  </a:lnTo>
                  <a:lnTo>
                    <a:pt x="1591310" y="515620"/>
                  </a:lnTo>
                  <a:lnTo>
                    <a:pt x="1602740" y="541020"/>
                  </a:lnTo>
                  <a:lnTo>
                    <a:pt x="1628140" y="529590"/>
                  </a:lnTo>
                  <a:close/>
                </a:path>
                <a:path w="2162809" h="662939">
                  <a:moveTo>
                    <a:pt x="1680210" y="504190"/>
                  </a:moveTo>
                  <a:lnTo>
                    <a:pt x="1667510" y="478790"/>
                  </a:lnTo>
                  <a:lnTo>
                    <a:pt x="1642110" y="491490"/>
                  </a:lnTo>
                  <a:lnTo>
                    <a:pt x="1654810" y="516890"/>
                  </a:lnTo>
                  <a:lnTo>
                    <a:pt x="1680210" y="504190"/>
                  </a:lnTo>
                  <a:close/>
                </a:path>
                <a:path w="2162809" h="662939">
                  <a:moveTo>
                    <a:pt x="1731010" y="477520"/>
                  </a:moveTo>
                  <a:lnTo>
                    <a:pt x="1717040" y="452120"/>
                  </a:lnTo>
                  <a:lnTo>
                    <a:pt x="1692910" y="464820"/>
                  </a:lnTo>
                  <a:lnTo>
                    <a:pt x="1705610" y="490220"/>
                  </a:lnTo>
                  <a:lnTo>
                    <a:pt x="1731010" y="477520"/>
                  </a:lnTo>
                  <a:close/>
                </a:path>
                <a:path w="2162809" h="662939">
                  <a:moveTo>
                    <a:pt x="1780540" y="447040"/>
                  </a:moveTo>
                  <a:lnTo>
                    <a:pt x="1765300" y="422910"/>
                  </a:lnTo>
                  <a:lnTo>
                    <a:pt x="1741170" y="438150"/>
                  </a:lnTo>
                  <a:lnTo>
                    <a:pt x="1755140" y="462280"/>
                  </a:lnTo>
                  <a:lnTo>
                    <a:pt x="1780540" y="447040"/>
                  </a:lnTo>
                  <a:close/>
                </a:path>
                <a:path w="2162809" h="662939">
                  <a:moveTo>
                    <a:pt x="1828800" y="417830"/>
                  </a:moveTo>
                  <a:lnTo>
                    <a:pt x="1813560" y="393700"/>
                  </a:lnTo>
                  <a:lnTo>
                    <a:pt x="1789430" y="408940"/>
                  </a:lnTo>
                  <a:lnTo>
                    <a:pt x="1804670" y="433070"/>
                  </a:lnTo>
                  <a:lnTo>
                    <a:pt x="1828800" y="417830"/>
                  </a:lnTo>
                  <a:close/>
                </a:path>
                <a:path w="2162809" h="662939">
                  <a:moveTo>
                    <a:pt x="1877060" y="388620"/>
                  </a:moveTo>
                  <a:lnTo>
                    <a:pt x="1863090" y="364490"/>
                  </a:lnTo>
                  <a:lnTo>
                    <a:pt x="1838960" y="379730"/>
                  </a:lnTo>
                  <a:lnTo>
                    <a:pt x="1852930" y="403860"/>
                  </a:lnTo>
                  <a:lnTo>
                    <a:pt x="1877060" y="388620"/>
                  </a:lnTo>
                  <a:close/>
                </a:path>
                <a:path w="2162809" h="662939">
                  <a:moveTo>
                    <a:pt x="1925320" y="356870"/>
                  </a:moveTo>
                  <a:lnTo>
                    <a:pt x="1910080" y="334010"/>
                  </a:lnTo>
                  <a:lnTo>
                    <a:pt x="1885950" y="349250"/>
                  </a:lnTo>
                  <a:lnTo>
                    <a:pt x="1902460" y="373380"/>
                  </a:lnTo>
                  <a:lnTo>
                    <a:pt x="1925320" y="356870"/>
                  </a:lnTo>
                  <a:close/>
                </a:path>
                <a:path w="2162809" h="662939">
                  <a:moveTo>
                    <a:pt x="1972310" y="325120"/>
                  </a:moveTo>
                  <a:lnTo>
                    <a:pt x="1957070" y="302260"/>
                  </a:lnTo>
                  <a:lnTo>
                    <a:pt x="1932940" y="317500"/>
                  </a:lnTo>
                  <a:lnTo>
                    <a:pt x="1949450" y="341630"/>
                  </a:lnTo>
                  <a:lnTo>
                    <a:pt x="1972310" y="325120"/>
                  </a:lnTo>
                  <a:close/>
                </a:path>
                <a:path w="2162809" h="662939">
                  <a:moveTo>
                    <a:pt x="2020570" y="293370"/>
                  </a:moveTo>
                  <a:lnTo>
                    <a:pt x="2004060" y="270510"/>
                  </a:lnTo>
                  <a:lnTo>
                    <a:pt x="1979930" y="285750"/>
                  </a:lnTo>
                  <a:lnTo>
                    <a:pt x="1996440" y="309880"/>
                  </a:lnTo>
                  <a:lnTo>
                    <a:pt x="2020570" y="293370"/>
                  </a:lnTo>
                  <a:close/>
                </a:path>
                <a:path w="2162809" h="662939">
                  <a:moveTo>
                    <a:pt x="2067560" y="262890"/>
                  </a:moveTo>
                  <a:lnTo>
                    <a:pt x="2052320" y="238760"/>
                  </a:lnTo>
                  <a:lnTo>
                    <a:pt x="2028190" y="254000"/>
                  </a:lnTo>
                  <a:lnTo>
                    <a:pt x="2043430" y="278130"/>
                  </a:lnTo>
                  <a:lnTo>
                    <a:pt x="2067560" y="262890"/>
                  </a:lnTo>
                  <a:close/>
                </a:path>
                <a:path w="2162809" h="662939">
                  <a:moveTo>
                    <a:pt x="2114550" y="231140"/>
                  </a:moveTo>
                  <a:lnTo>
                    <a:pt x="2099310" y="207010"/>
                  </a:lnTo>
                  <a:lnTo>
                    <a:pt x="2075180" y="223520"/>
                  </a:lnTo>
                  <a:lnTo>
                    <a:pt x="2091690" y="247650"/>
                  </a:lnTo>
                  <a:lnTo>
                    <a:pt x="2114550" y="231140"/>
                  </a:lnTo>
                  <a:close/>
                </a:path>
                <a:path w="2162809" h="662939">
                  <a:moveTo>
                    <a:pt x="2162810" y="201930"/>
                  </a:moveTo>
                  <a:lnTo>
                    <a:pt x="2155190" y="189230"/>
                  </a:lnTo>
                  <a:lnTo>
                    <a:pt x="2148840" y="177800"/>
                  </a:lnTo>
                  <a:lnTo>
                    <a:pt x="2125980" y="190500"/>
                  </a:lnTo>
                  <a:lnTo>
                    <a:pt x="2124710" y="190500"/>
                  </a:lnTo>
                  <a:lnTo>
                    <a:pt x="2123440" y="191770"/>
                  </a:lnTo>
                  <a:lnTo>
                    <a:pt x="2131060" y="204470"/>
                  </a:lnTo>
                  <a:lnTo>
                    <a:pt x="2138680" y="215900"/>
                  </a:lnTo>
                  <a:lnTo>
                    <a:pt x="2139467" y="215112"/>
                  </a:lnTo>
                  <a:lnTo>
                    <a:pt x="2139950" y="215900"/>
                  </a:lnTo>
                  <a:lnTo>
                    <a:pt x="2162810" y="20193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000500" y="4545329"/>
              <a:ext cx="1969770" cy="1130300"/>
            </a:xfrm>
            <a:custGeom>
              <a:avLst/>
              <a:gdLst/>
              <a:ahLst/>
              <a:cxnLst/>
              <a:rect l="l" t="t" r="r" b="b"/>
              <a:pathLst>
                <a:path w="1969770" h="1130300">
                  <a:moveTo>
                    <a:pt x="30480" y="425450"/>
                  </a:moveTo>
                  <a:lnTo>
                    <a:pt x="29210" y="396240"/>
                  </a:lnTo>
                  <a:lnTo>
                    <a:pt x="1270" y="397510"/>
                  </a:lnTo>
                  <a:lnTo>
                    <a:pt x="2540" y="425450"/>
                  </a:lnTo>
                  <a:lnTo>
                    <a:pt x="30480" y="425450"/>
                  </a:lnTo>
                  <a:close/>
                </a:path>
                <a:path w="1969770" h="1130300">
                  <a:moveTo>
                    <a:pt x="30480" y="340360"/>
                  </a:moveTo>
                  <a:lnTo>
                    <a:pt x="2540" y="339090"/>
                  </a:lnTo>
                  <a:lnTo>
                    <a:pt x="0" y="367030"/>
                  </a:lnTo>
                  <a:lnTo>
                    <a:pt x="29210" y="369570"/>
                  </a:lnTo>
                  <a:lnTo>
                    <a:pt x="30480" y="340360"/>
                  </a:lnTo>
                  <a:close/>
                </a:path>
                <a:path w="1969770" h="1130300">
                  <a:moveTo>
                    <a:pt x="34290" y="480060"/>
                  </a:moveTo>
                  <a:lnTo>
                    <a:pt x="31750" y="469900"/>
                  </a:lnTo>
                  <a:lnTo>
                    <a:pt x="31750" y="453390"/>
                  </a:lnTo>
                  <a:lnTo>
                    <a:pt x="17780" y="453390"/>
                  </a:lnTo>
                  <a:lnTo>
                    <a:pt x="2540" y="454660"/>
                  </a:lnTo>
                  <a:lnTo>
                    <a:pt x="3810" y="472440"/>
                  </a:lnTo>
                  <a:lnTo>
                    <a:pt x="3810" y="473710"/>
                  </a:lnTo>
                  <a:lnTo>
                    <a:pt x="5080" y="483870"/>
                  </a:lnTo>
                  <a:lnTo>
                    <a:pt x="19050" y="482600"/>
                  </a:lnTo>
                  <a:lnTo>
                    <a:pt x="34290" y="480060"/>
                  </a:lnTo>
                  <a:close/>
                </a:path>
                <a:path w="1969770" h="1130300">
                  <a:moveTo>
                    <a:pt x="34290" y="284480"/>
                  </a:moveTo>
                  <a:lnTo>
                    <a:pt x="6350" y="283210"/>
                  </a:lnTo>
                  <a:lnTo>
                    <a:pt x="3810" y="311150"/>
                  </a:lnTo>
                  <a:lnTo>
                    <a:pt x="33020" y="312420"/>
                  </a:lnTo>
                  <a:lnTo>
                    <a:pt x="34290" y="284480"/>
                  </a:lnTo>
                  <a:close/>
                </a:path>
                <a:path w="1969770" h="1130300">
                  <a:moveTo>
                    <a:pt x="40640" y="228600"/>
                  </a:moveTo>
                  <a:lnTo>
                    <a:pt x="12700" y="224790"/>
                  </a:lnTo>
                  <a:lnTo>
                    <a:pt x="8890" y="252730"/>
                  </a:lnTo>
                  <a:lnTo>
                    <a:pt x="38100" y="256540"/>
                  </a:lnTo>
                  <a:lnTo>
                    <a:pt x="40640" y="228600"/>
                  </a:lnTo>
                  <a:close/>
                </a:path>
                <a:path w="1969770" h="1130300">
                  <a:moveTo>
                    <a:pt x="43180" y="534670"/>
                  </a:moveTo>
                  <a:lnTo>
                    <a:pt x="38100" y="511810"/>
                  </a:lnTo>
                  <a:lnTo>
                    <a:pt x="38100" y="508000"/>
                  </a:lnTo>
                  <a:lnTo>
                    <a:pt x="24130" y="510540"/>
                  </a:lnTo>
                  <a:lnTo>
                    <a:pt x="10160" y="511810"/>
                  </a:lnTo>
                  <a:lnTo>
                    <a:pt x="10160" y="516890"/>
                  </a:lnTo>
                  <a:lnTo>
                    <a:pt x="10160" y="518160"/>
                  </a:lnTo>
                  <a:lnTo>
                    <a:pt x="16510" y="541020"/>
                  </a:lnTo>
                  <a:lnTo>
                    <a:pt x="30480" y="538480"/>
                  </a:lnTo>
                  <a:lnTo>
                    <a:pt x="43180" y="534670"/>
                  </a:lnTo>
                  <a:close/>
                </a:path>
                <a:path w="1969770" h="1130300">
                  <a:moveTo>
                    <a:pt x="49530" y="172720"/>
                  </a:moveTo>
                  <a:lnTo>
                    <a:pt x="21590" y="168910"/>
                  </a:lnTo>
                  <a:lnTo>
                    <a:pt x="16510" y="196850"/>
                  </a:lnTo>
                  <a:lnTo>
                    <a:pt x="45720" y="200660"/>
                  </a:lnTo>
                  <a:lnTo>
                    <a:pt x="49530" y="172720"/>
                  </a:lnTo>
                  <a:close/>
                </a:path>
                <a:path w="1969770" h="1130300">
                  <a:moveTo>
                    <a:pt x="59690" y="584200"/>
                  </a:moveTo>
                  <a:lnTo>
                    <a:pt x="58953" y="584568"/>
                  </a:lnTo>
                  <a:lnTo>
                    <a:pt x="50800" y="560070"/>
                  </a:lnTo>
                  <a:lnTo>
                    <a:pt x="38100" y="565150"/>
                  </a:lnTo>
                  <a:lnTo>
                    <a:pt x="24130" y="570230"/>
                  </a:lnTo>
                  <a:lnTo>
                    <a:pt x="33020" y="595630"/>
                  </a:lnTo>
                  <a:lnTo>
                    <a:pt x="34290" y="596900"/>
                  </a:lnTo>
                  <a:lnTo>
                    <a:pt x="34290" y="598170"/>
                  </a:lnTo>
                  <a:lnTo>
                    <a:pt x="53340" y="588645"/>
                  </a:lnTo>
                  <a:lnTo>
                    <a:pt x="59690" y="586740"/>
                  </a:lnTo>
                  <a:lnTo>
                    <a:pt x="59321" y="585660"/>
                  </a:lnTo>
                  <a:lnTo>
                    <a:pt x="59690" y="585470"/>
                  </a:lnTo>
                  <a:lnTo>
                    <a:pt x="59690" y="584200"/>
                  </a:lnTo>
                  <a:close/>
                </a:path>
                <a:path w="1969770" h="1130300">
                  <a:moveTo>
                    <a:pt x="59690" y="118110"/>
                  </a:moveTo>
                  <a:lnTo>
                    <a:pt x="31750" y="111760"/>
                  </a:lnTo>
                  <a:lnTo>
                    <a:pt x="26670" y="139700"/>
                  </a:lnTo>
                  <a:lnTo>
                    <a:pt x="54610" y="146050"/>
                  </a:lnTo>
                  <a:lnTo>
                    <a:pt x="59690" y="118110"/>
                  </a:lnTo>
                  <a:close/>
                </a:path>
                <a:path w="1969770" h="1130300">
                  <a:moveTo>
                    <a:pt x="71120" y="62230"/>
                  </a:moveTo>
                  <a:lnTo>
                    <a:pt x="43180" y="55880"/>
                  </a:lnTo>
                  <a:lnTo>
                    <a:pt x="38100" y="83820"/>
                  </a:lnTo>
                  <a:lnTo>
                    <a:pt x="64770" y="90170"/>
                  </a:lnTo>
                  <a:lnTo>
                    <a:pt x="71120" y="62230"/>
                  </a:lnTo>
                  <a:close/>
                </a:path>
                <a:path w="1969770" h="1130300">
                  <a:moveTo>
                    <a:pt x="85090" y="7620"/>
                  </a:moveTo>
                  <a:lnTo>
                    <a:pt x="57150" y="0"/>
                  </a:lnTo>
                  <a:lnTo>
                    <a:pt x="49530" y="27940"/>
                  </a:lnTo>
                  <a:lnTo>
                    <a:pt x="77470" y="35560"/>
                  </a:lnTo>
                  <a:lnTo>
                    <a:pt x="85090" y="7620"/>
                  </a:lnTo>
                  <a:close/>
                </a:path>
                <a:path w="1969770" h="1130300">
                  <a:moveTo>
                    <a:pt x="86360" y="633730"/>
                  </a:moveTo>
                  <a:lnTo>
                    <a:pt x="74930" y="615950"/>
                  </a:lnTo>
                  <a:lnTo>
                    <a:pt x="74510" y="616204"/>
                  </a:lnTo>
                  <a:lnTo>
                    <a:pt x="72390" y="610870"/>
                  </a:lnTo>
                  <a:lnTo>
                    <a:pt x="46990" y="623570"/>
                  </a:lnTo>
                  <a:lnTo>
                    <a:pt x="50800" y="629920"/>
                  </a:lnTo>
                  <a:lnTo>
                    <a:pt x="50800" y="631190"/>
                  </a:lnTo>
                  <a:lnTo>
                    <a:pt x="63500" y="648970"/>
                  </a:lnTo>
                  <a:lnTo>
                    <a:pt x="86360" y="633730"/>
                  </a:lnTo>
                  <a:close/>
                </a:path>
                <a:path w="1969770" h="1130300">
                  <a:moveTo>
                    <a:pt x="120650" y="675640"/>
                  </a:moveTo>
                  <a:lnTo>
                    <a:pt x="118097" y="673112"/>
                  </a:lnTo>
                  <a:lnTo>
                    <a:pt x="102870" y="655320"/>
                  </a:lnTo>
                  <a:lnTo>
                    <a:pt x="91440" y="664210"/>
                  </a:lnTo>
                  <a:lnTo>
                    <a:pt x="81280" y="673100"/>
                  </a:lnTo>
                  <a:lnTo>
                    <a:pt x="95250" y="690880"/>
                  </a:lnTo>
                  <a:lnTo>
                    <a:pt x="96520" y="692150"/>
                  </a:lnTo>
                  <a:lnTo>
                    <a:pt x="100330" y="695960"/>
                  </a:lnTo>
                  <a:lnTo>
                    <a:pt x="120650" y="675640"/>
                  </a:lnTo>
                  <a:close/>
                </a:path>
                <a:path w="1969770" h="1130300">
                  <a:moveTo>
                    <a:pt x="161290" y="713740"/>
                  </a:moveTo>
                  <a:lnTo>
                    <a:pt x="144183" y="699096"/>
                  </a:lnTo>
                  <a:lnTo>
                    <a:pt x="144780" y="698500"/>
                  </a:lnTo>
                  <a:lnTo>
                    <a:pt x="140970" y="695960"/>
                  </a:lnTo>
                  <a:lnTo>
                    <a:pt x="120650" y="716280"/>
                  </a:lnTo>
                  <a:lnTo>
                    <a:pt x="124460" y="718820"/>
                  </a:lnTo>
                  <a:lnTo>
                    <a:pt x="125730" y="720090"/>
                  </a:lnTo>
                  <a:lnTo>
                    <a:pt x="143510" y="735330"/>
                  </a:lnTo>
                  <a:lnTo>
                    <a:pt x="152400" y="723900"/>
                  </a:lnTo>
                  <a:lnTo>
                    <a:pt x="161290" y="713740"/>
                  </a:lnTo>
                  <a:close/>
                </a:path>
                <a:path w="1969770" h="1130300">
                  <a:moveTo>
                    <a:pt x="207010" y="745490"/>
                  </a:moveTo>
                  <a:lnTo>
                    <a:pt x="182880" y="728980"/>
                  </a:lnTo>
                  <a:lnTo>
                    <a:pt x="167640" y="753110"/>
                  </a:lnTo>
                  <a:lnTo>
                    <a:pt x="190500" y="769620"/>
                  </a:lnTo>
                  <a:lnTo>
                    <a:pt x="207010" y="745490"/>
                  </a:lnTo>
                  <a:close/>
                </a:path>
                <a:path w="1969770" h="1130300">
                  <a:moveTo>
                    <a:pt x="252730" y="774700"/>
                  </a:moveTo>
                  <a:lnTo>
                    <a:pt x="243522" y="770102"/>
                  </a:lnTo>
                  <a:lnTo>
                    <a:pt x="243840" y="769620"/>
                  </a:lnTo>
                  <a:lnTo>
                    <a:pt x="229870" y="760730"/>
                  </a:lnTo>
                  <a:lnTo>
                    <a:pt x="222250" y="773430"/>
                  </a:lnTo>
                  <a:lnTo>
                    <a:pt x="214630" y="784860"/>
                  </a:lnTo>
                  <a:lnTo>
                    <a:pt x="228600" y="793750"/>
                  </a:lnTo>
                  <a:lnTo>
                    <a:pt x="240030" y="800100"/>
                  </a:lnTo>
                  <a:lnTo>
                    <a:pt x="252730" y="774700"/>
                  </a:lnTo>
                  <a:close/>
                </a:path>
                <a:path w="1969770" h="1130300">
                  <a:moveTo>
                    <a:pt x="303530" y="800100"/>
                  </a:moveTo>
                  <a:lnTo>
                    <a:pt x="279400" y="787400"/>
                  </a:lnTo>
                  <a:lnTo>
                    <a:pt x="265430" y="812800"/>
                  </a:lnTo>
                  <a:lnTo>
                    <a:pt x="290830" y="825500"/>
                  </a:lnTo>
                  <a:lnTo>
                    <a:pt x="303530" y="800100"/>
                  </a:lnTo>
                  <a:close/>
                </a:path>
                <a:path w="1969770" h="1130300">
                  <a:moveTo>
                    <a:pt x="354330" y="822960"/>
                  </a:moveTo>
                  <a:lnTo>
                    <a:pt x="328930" y="812800"/>
                  </a:lnTo>
                  <a:lnTo>
                    <a:pt x="317500" y="838200"/>
                  </a:lnTo>
                  <a:lnTo>
                    <a:pt x="344170" y="849630"/>
                  </a:lnTo>
                  <a:lnTo>
                    <a:pt x="354330" y="822960"/>
                  </a:lnTo>
                  <a:close/>
                </a:path>
                <a:path w="1969770" h="1130300">
                  <a:moveTo>
                    <a:pt x="407670" y="844550"/>
                  </a:moveTo>
                  <a:lnTo>
                    <a:pt x="381000" y="834390"/>
                  </a:lnTo>
                  <a:lnTo>
                    <a:pt x="370840" y="861060"/>
                  </a:lnTo>
                  <a:lnTo>
                    <a:pt x="396240" y="871220"/>
                  </a:lnTo>
                  <a:lnTo>
                    <a:pt x="407670" y="844550"/>
                  </a:lnTo>
                  <a:close/>
                </a:path>
                <a:path w="1969770" h="1130300">
                  <a:moveTo>
                    <a:pt x="459740" y="862330"/>
                  </a:moveTo>
                  <a:lnTo>
                    <a:pt x="433070" y="853440"/>
                  </a:lnTo>
                  <a:lnTo>
                    <a:pt x="424180" y="881380"/>
                  </a:lnTo>
                  <a:lnTo>
                    <a:pt x="450850" y="890270"/>
                  </a:lnTo>
                  <a:lnTo>
                    <a:pt x="459740" y="862330"/>
                  </a:lnTo>
                  <a:close/>
                </a:path>
                <a:path w="1969770" h="1130300">
                  <a:moveTo>
                    <a:pt x="513080" y="880110"/>
                  </a:moveTo>
                  <a:lnTo>
                    <a:pt x="511810" y="880110"/>
                  </a:lnTo>
                  <a:lnTo>
                    <a:pt x="487680" y="872490"/>
                  </a:lnTo>
                  <a:lnTo>
                    <a:pt x="482600" y="885190"/>
                  </a:lnTo>
                  <a:lnTo>
                    <a:pt x="478790" y="899160"/>
                  </a:lnTo>
                  <a:lnTo>
                    <a:pt x="502920" y="906780"/>
                  </a:lnTo>
                  <a:lnTo>
                    <a:pt x="504190" y="908050"/>
                  </a:lnTo>
                  <a:lnTo>
                    <a:pt x="506730" y="908050"/>
                  </a:lnTo>
                  <a:lnTo>
                    <a:pt x="510540" y="894080"/>
                  </a:lnTo>
                  <a:lnTo>
                    <a:pt x="513080" y="880110"/>
                  </a:lnTo>
                  <a:close/>
                </a:path>
                <a:path w="1969770" h="1130300">
                  <a:moveTo>
                    <a:pt x="567690" y="894080"/>
                  </a:moveTo>
                  <a:lnTo>
                    <a:pt x="541020" y="887730"/>
                  </a:lnTo>
                  <a:lnTo>
                    <a:pt x="533400" y="915670"/>
                  </a:lnTo>
                  <a:lnTo>
                    <a:pt x="561340" y="922020"/>
                  </a:lnTo>
                  <a:lnTo>
                    <a:pt x="567690" y="894080"/>
                  </a:lnTo>
                  <a:close/>
                </a:path>
                <a:path w="1969770" h="1130300">
                  <a:moveTo>
                    <a:pt x="623570" y="909320"/>
                  </a:moveTo>
                  <a:lnTo>
                    <a:pt x="595630" y="901700"/>
                  </a:lnTo>
                  <a:lnTo>
                    <a:pt x="589280" y="929640"/>
                  </a:lnTo>
                  <a:lnTo>
                    <a:pt x="615950" y="935990"/>
                  </a:lnTo>
                  <a:lnTo>
                    <a:pt x="623570" y="909320"/>
                  </a:lnTo>
                  <a:close/>
                </a:path>
                <a:path w="1969770" h="1130300">
                  <a:moveTo>
                    <a:pt x="678180" y="923290"/>
                  </a:moveTo>
                  <a:lnTo>
                    <a:pt x="651510" y="915670"/>
                  </a:lnTo>
                  <a:lnTo>
                    <a:pt x="643890" y="943610"/>
                  </a:lnTo>
                  <a:lnTo>
                    <a:pt x="671830" y="951230"/>
                  </a:lnTo>
                  <a:lnTo>
                    <a:pt x="678180" y="923290"/>
                  </a:lnTo>
                  <a:close/>
                </a:path>
                <a:path w="1969770" h="1130300">
                  <a:moveTo>
                    <a:pt x="732790" y="935990"/>
                  </a:moveTo>
                  <a:lnTo>
                    <a:pt x="723900" y="934720"/>
                  </a:lnTo>
                  <a:lnTo>
                    <a:pt x="706120" y="929640"/>
                  </a:lnTo>
                  <a:lnTo>
                    <a:pt x="698500" y="957580"/>
                  </a:lnTo>
                  <a:lnTo>
                    <a:pt x="717550" y="962660"/>
                  </a:lnTo>
                  <a:lnTo>
                    <a:pt x="718820" y="962660"/>
                  </a:lnTo>
                  <a:lnTo>
                    <a:pt x="727710" y="963930"/>
                  </a:lnTo>
                  <a:lnTo>
                    <a:pt x="732790" y="935990"/>
                  </a:lnTo>
                  <a:close/>
                </a:path>
                <a:path w="1969770" h="1130300">
                  <a:moveTo>
                    <a:pt x="788670" y="947420"/>
                  </a:moveTo>
                  <a:lnTo>
                    <a:pt x="760730" y="942340"/>
                  </a:lnTo>
                  <a:lnTo>
                    <a:pt x="755650" y="970280"/>
                  </a:lnTo>
                  <a:lnTo>
                    <a:pt x="783590" y="975360"/>
                  </a:lnTo>
                  <a:lnTo>
                    <a:pt x="788670" y="947420"/>
                  </a:lnTo>
                  <a:close/>
                </a:path>
                <a:path w="1969770" h="1130300">
                  <a:moveTo>
                    <a:pt x="844550" y="957580"/>
                  </a:moveTo>
                  <a:lnTo>
                    <a:pt x="816610" y="952500"/>
                  </a:lnTo>
                  <a:lnTo>
                    <a:pt x="811530" y="980440"/>
                  </a:lnTo>
                  <a:lnTo>
                    <a:pt x="839470" y="985520"/>
                  </a:lnTo>
                  <a:lnTo>
                    <a:pt x="844550" y="957580"/>
                  </a:lnTo>
                  <a:close/>
                </a:path>
                <a:path w="1969770" h="1130300">
                  <a:moveTo>
                    <a:pt x="900430" y="969010"/>
                  </a:moveTo>
                  <a:lnTo>
                    <a:pt x="872490" y="963930"/>
                  </a:lnTo>
                  <a:lnTo>
                    <a:pt x="867410" y="990600"/>
                  </a:lnTo>
                  <a:lnTo>
                    <a:pt x="895350" y="996950"/>
                  </a:lnTo>
                  <a:lnTo>
                    <a:pt x="900430" y="969010"/>
                  </a:lnTo>
                  <a:close/>
                </a:path>
                <a:path w="1969770" h="1130300">
                  <a:moveTo>
                    <a:pt x="956310" y="979170"/>
                  </a:moveTo>
                  <a:lnTo>
                    <a:pt x="947369" y="978065"/>
                  </a:lnTo>
                  <a:lnTo>
                    <a:pt x="947420" y="977900"/>
                  </a:lnTo>
                  <a:lnTo>
                    <a:pt x="928370" y="974090"/>
                  </a:lnTo>
                  <a:lnTo>
                    <a:pt x="923290" y="1002030"/>
                  </a:lnTo>
                  <a:lnTo>
                    <a:pt x="941070" y="1005840"/>
                  </a:lnTo>
                  <a:lnTo>
                    <a:pt x="942340" y="1005840"/>
                  </a:lnTo>
                  <a:lnTo>
                    <a:pt x="951230" y="1007110"/>
                  </a:lnTo>
                  <a:lnTo>
                    <a:pt x="956310" y="979170"/>
                  </a:lnTo>
                  <a:close/>
                </a:path>
                <a:path w="1969770" h="1130300">
                  <a:moveTo>
                    <a:pt x="1012190" y="988060"/>
                  </a:moveTo>
                  <a:lnTo>
                    <a:pt x="984250" y="982980"/>
                  </a:lnTo>
                  <a:lnTo>
                    <a:pt x="979170" y="1010920"/>
                  </a:lnTo>
                  <a:lnTo>
                    <a:pt x="1008380" y="1016000"/>
                  </a:lnTo>
                  <a:lnTo>
                    <a:pt x="1012190" y="988060"/>
                  </a:lnTo>
                  <a:close/>
                </a:path>
                <a:path w="1969770" h="1130300">
                  <a:moveTo>
                    <a:pt x="1068070" y="995680"/>
                  </a:moveTo>
                  <a:lnTo>
                    <a:pt x="1040130" y="991870"/>
                  </a:lnTo>
                  <a:lnTo>
                    <a:pt x="1036320" y="1019810"/>
                  </a:lnTo>
                  <a:lnTo>
                    <a:pt x="1064260" y="1023620"/>
                  </a:lnTo>
                  <a:lnTo>
                    <a:pt x="1068070" y="995680"/>
                  </a:lnTo>
                  <a:close/>
                </a:path>
                <a:path w="1969770" h="1130300">
                  <a:moveTo>
                    <a:pt x="1123950" y="1004570"/>
                  </a:moveTo>
                  <a:lnTo>
                    <a:pt x="1096010" y="1000760"/>
                  </a:lnTo>
                  <a:lnTo>
                    <a:pt x="1092200" y="1028700"/>
                  </a:lnTo>
                  <a:lnTo>
                    <a:pt x="1120140" y="1033780"/>
                  </a:lnTo>
                  <a:lnTo>
                    <a:pt x="1123950" y="1004570"/>
                  </a:lnTo>
                  <a:close/>
                </a:path>
                <a:path w="1969770" h="1130300">
                  <a:moveTo>
                    <a:pt x="1181100" y="1013460"/>
                  </a:moveTo>
                  <a:lnTo>
                    <a:pt x="1165860" y="1010920"/>
                  </a:lnTo>
                  <a:lnTo>
                    <a:pt x="1153160" y="1009650"/>
                  </a:lnTo>
                  <a:lnTo>
                    <a:pt x="1148080" y="1037590"/>
                  </a:lnTo>
                  <a:lnTo>
                    <a:pt x="1162050" y="1038860"/>
                  </a:lnTo>
                  <a:lnTo>
                    <a:pt x="1177290" y="1041400"/>
                  </a:lnTo>
                  <a:lnTo>
                    <a:pt x="1178560" y="1027430"/>
                  </a:lnTo>
                  <a:lnTo>
                    <a:pt x="1181100" y="1013460"/>
                  </a:lnTo>
                  <a:close/>
                </a:path>
                <a:path w="1969770" h="1130300">
                  <a:moveTo>
                    <a:pt x="1236980" y="1022350"/>
                  </a:moveTo>
                  <a:lnTo>
                    <a:pt x="1209040" y="1017270"/>
                  </a:lnTo>
                  <a:lnTo>
                    <a:pt x="1205230" y="1045210"/>
                  </a:lnTo>
                  <a:lnTo>
                    <a:pt x="1233170" y="1050290"/>
                  </a:lnTo>
                  <a:lnTo>
                    <a:pt x="1236980" y="1022350"/>
                  </a:lnTo>
                  <a:close/>
                </a:path>
                <a:path w="1969770" h="1130300">
                  <a:moveTo>
                    <a:pt x="1292860" y="1029970"/>
                  </a:moveTo>
                  <a:lnTo>
                    <a:pt x="1264920" y="1026160"/>
                  </a:lnTo>
                  <a:lnTo>
                    <a:pt x="1261110" y="1054100"/>
                  </a:lnTo>
                  <a:lnTo>
                    <a:pt x="1289050" y="1057910"/>
                  </a:lnTo>
                  <a:lnTo>
                    <a:pt x="1292860" y="1029970"/>
                  </a:lnTo>
                  <a:close/>
                </a:path>
                <a:path w="1969770" h="1130300">
                  <a:moveTo>
                    <a:pt x="1350010" y="1038860"/>
                  </a:moveTo>
                  <a:lnTo>
                    <a:pt x="1320800" y="1035050"/>
                  </a:lnTo>
                  <a:lnTo>
                    <a:pt x="1316990" y="1062990"/>
                  </a:lnTo>
                  <a:lnTo>
                    <a:pt x="1344930" y="1066800"/>
                  </a:lnTo>
                  <a:lnTo>
                    <a:pt x="1350010" y="1038860"/>
                  </a:lnTo>
                  <a:close/>
                </a:path>
                <a:path w="1969770" h="1130300">
                  <a:moveTo>
                    <a:pt x="1405890" y="1046480"/>
                  </a:moveTo>
                  <a:lnTo>
                    <a:pt x="1377950" y="1042670"/>
                  </a:lnTo>
                  <a:lnTo>
                    <a:pt x="1374140" y="1070610"/>
                  </a:lnTo>
                  <a:lnTo>
                    <a:pt x="1402080" y="1074420"/>
                  </a:lnTo>
                  <a:lnTo>
                    <a:pt x="1405890" y="1046480"/>
                  </a:lnTo>
                  <a:close/>
                </a:path>
                <a:path w="1969770" h="1130300">
                  <a:moveTo>
                    <a:pt x="1461770" y="1055370"/>
                  </a:moveTo>
                  <a:lnTo>
                    <a:pt x="1433830" y="1051560"/>
                  </a:lnTo>
                  <a:lnTo>
                    <a:pt x="1430020" y="1079500"/>
                  </a:lnTo>
                  <a:lnTo>
                    <a:pt x="1457960" y="1083310"/>
                  </a:lnTo>
                  <a:lnTo>
                    <a:pt x="1461770" y="1055370"/>
                  </a:lnTo>
                  <a:close/>
                </a:path>
                <a:path w="1969770" h="1130300">
                  <a:moveTo>
                    <a:pt x="1518920" y="1064260"/>
                  </a:moveTo>
                  <a:lnTo>
                    <a:pt x="1489710" y="1059180"/>
                  </a:lnTo>
                  <a:lnTo>
                    <a:pt x="1485900" y="1087120"/>
                  </a:lnTo>
                  <a:lnTo>
                    <a:pt x="1513840" y="1092200"/>
                  </a:lnTo>
                  <a:lnTo>
                    <a:pt x="1518920" y="1064260"/>
                  </a:lnTo>
                  <a:close/>
                </a:path>
                <a:path w="1969770" h="1130300">
                  <a:moveTo>
                    <a:pt x="1574800" y="1071880"/>
                  </a:moveTo>
                  <a:lnTo>
                    <a:pt x="1546860" y="1068070"/>
                  </a:lnTo>
                  <a:lnTo>
                    <a:pt x="1543050" y="1096010"/>
                  </a:lnTo>
                  <a:lnTo>
                    <a:pt x="1570990" y="1099820"/>
                  </a:lnTo>
                  <a:lnTo>
                    <a:pt x="1574800" y="1071880"/>
                  </a:lnTo>
                  <a:close/>
                </a:path>
                <a:path w="1969770" h="1130300">
                  <a:moveTo>
                    <a:pt x="1630680" y="1080770"/>
                  </a:moveTo>
                  <a:lnTo>
                    <a:pt x="1602740" y="1075690"/>
                  </a:lnTo>
                  <a:lnTo>
                    <a:pt x="1598930" y="1104900"/>
                  </a:lnTo>
                  <a:lnTo>
                    <a:pt x="1626870" y="1108710"/>
                  </a:lnTo>
                  <a:lnTo>
                    <a:pt x="1630680" y="1080770"/>
                  </a:lnTo>
                  <a:close/>
                </a:path>
                <a:path w="1969770" h="1130300">
                  <a:moveTo>
                    <a:pt x="1686560" y="1088390"/>
                  </a:moveTo>
                  <a:lnTo>
                    <a:pt x="1682750" y="1088390"/>
                  </a:lnTo>
                  <a:lnTo>
                    <a:pt x="1658620" y="1084580"/>
                  </a:lnTo>
                  <a:lnTo>
                    <a:pt x="1657350" y="1098550"/>
                  </a:lnTo>
                  <a:lnTo>
                    <a:pt x="1654810" y="1112520"/>
                  </a:lnTo>
                  <a:lnTo>
                    <a:pt x="1678940" y="1116330"/>
                  </a:lnTo>
                  <a:lnTo>
                    <a:pt x="1680210" y="1116330"/>
                  </a:lnTo>
                  <a:lnTo>
                    <a:pt x="1684020" y="1116330"/>
                  </a:lnTo>
                  <a:lnTo>
                    <a:pt x="1686560" y="1088390"/>
                  </a:lnTo>
                  <a:close/>
                </a:path>
                <a:path w="1969770" h="1130300">
                  <a:moveTo>
                    <a:pt x="1742440" y="1093470"/>
                  </a:moveTo>
                  <a:lnTo>
                    <a:pt x="1714500" y="1090930"/>
                  </a:lnTo>
                  <a:lnTo>
                    <a:pt x="1711960" y="1118870"/>
                  </a:lnTo>
                  <a:lnTo>
                    <a:pt x="1739900" y="1121410"/>
                  </a:lnTo>
                  <a:lnTo>
                    <a:pt x="1742440" y="1093470"/>
                  </a:lnTo>
                  <a:close/>
                </a:path>
                <a:path w="1969770" h="1130300">
                  <a:moveTo>
                    <a:pt x="1799590" y="1098550"/>
                  </a:moveTo>
                  <a:lnTo>
                    <a:pt x="1771650" y="1096010"/>
                  </a:lnTo>
                  <a:lnTo>
                    <a:pt x="1769110" y="1123950"/>
                  </a:lnTo>
                  <a:lnTo>
                    <a:pt x="1797050" y="1126490"/>
                  </a:lnTo>
                  <a:lnTo>
                    <a:pt x="1799590" y="1098550"/>
                  </a:lnTo>
                  <a:close/>
                </a:path>
                <a:path w="1969770" h="1130300">
                  <a:moveTo>
                    <a:pt x="1855470" y="1101090"/>
                  </a:moveTo>
                  <a:lnTo>
                    <a:pt x="1827530" y="1099820"/>
                  </a:lnTo>
                  <a:lnTo>
                    <a:pt x="1826260" y="1127760"/>
                  </a:lnTo>
                  <a:lnTo>
                    <a:pt x="1855470" y="1129030"/>
                  </a:lnTo>
                  <a:lnTo>
                    <a:pt x="1855470" y="1101090"/>
                  </a:lnTo>
                  <a:close/>
                </a:path>
                <a:path w="1969770" h="1130300">
                  <a:moveTo>
                    <a:pt x="1912620" y="1102360"/>
                  </a:moveTo>
                  <a:lnTo>
                    <a:pt x="1884680" y="1101090"/>
                  </a:lnTo>
                  <a:lnTo>
                    <a:pt x="1883410" y="1130300"/>
                  </a:lnTo>
                  <a:lnTo>
                    <a:pt x="1911350" y="1130300"/>
                  </a:lnTo>
                  <a:lnTo>
                    <a:pt x="1912620" y="1102360"/>
                  </a:lnTo>
                  <a:close/>
                </a:path>
                <a:path w="1969770" h="1130300">
                  <a:moveTo>
                    <a:pt x="1969770" y="1130300"/>
                  </a:moveTo>
                  <a:lnTo>
                    <a:pt x="1968500" y="1101090"/>
                  </a:lnTo>
                  <a:lnTo>
                    <a:pt x="1939290" y="1102360"/>
                  </a:lnTo>
                  <a:lnTo>
                    <a:pt x="1940560" y="1130300"/>
                  </a:lnTo>
                  <a:lnTo>
                    <a:pt x="1969770" y="113030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4050030" y="3737609"/>
              <a:ext cx="309880" cy="843280"/>
            </a:xfrm>
            <a:custGeom>
              <a:avLst/>
              <a:gdLst/>
              <a:ahLst/>
              <a:cxnLst/>
              <a:rect l="l" t="t" r="r" b="b"/>
              <a:pathLst>
                <a:path w="309879" h="843279">
                  <a:moveTo>
                    <a:pt x="35560" y="815340"/>
                  </a:moveTo>
                  <a:lnTo>
                    <a:pt x="7620" y="807720"/>
                  </a:lnTo>
                  <a:lnTo>
                    <a:pt x="0" y="835660"/>
                  </a:lnTo>
                  <a:lnTo>
                    <a:pt x="27940" y="843280"/>
                  </a:lnTo>
                  <a:lnTo>
                    <a:pt x="35560" y="815340"/>
                  </a:lnTo>
                  <a:close/>
                </a:path>
                <a:path w="309879" h="843279">
                  <a:moveTo>
                    <a:pt x="49530" y="760730"/>
                  </a:moveTo>
                  <a:lnTo>
                    <a:pt x="22860" y="753110"/>
                  </a:lnTo>
                  <a:lnTo>
                    <a:pt x="15240" y="779780"/>
                  </a:lnTo>
                  <a:lnTo>
                    <a:pt x="41910" y="787400"/>
                  </a:lnTo>
                  <a:lnTo>
                    <a:pt x="49530" y="760730"/>
                  </a:lnTo>
                  <a:close/>
                </a:path>
                <a:path w="309879" h="843279">
                  <a:moveTo>
                    <a:pt x="64770" y="704850"/>
                  </a:moveTo>
                  <a:lnTo>
                    <a:pt x="36830" y="698500"/>
                  </a:lnTo>
                  <a:lnTo>
                    <a:pt x="29210" y="725170"/>
                  </a:lnTo>
                  <a:lnTo>
                    <a:pt x="57150" y="732790"/>
                  </a:lnTo>
                  <a:lnTo>
                    <a:pt x="64770" y="704850"/>
                  </a:lnTo>
                  <a:close/>
                </a:path>
                <a:path w="309879" h="843279">
                  <a:moveTo>
                    <a:pt x="78740" y="650240"/>
                  </a:moveTo>
                  <a:lnTo>
                    <a:pt x="52070" y="642620"/>
                  </a:lnTo>
                  <a:lnTo>
                    <a:pt x="44450" y="670560"/>
                  </a:lnTo>
                  <a:lnTo>
                    <a:pt x="71120" y="678180"/>
                  </a:lnTo>
                  <a:lnTo>
                    <a:pt x="78740" y="650240"/>
                  </a:lnTo>
                  <a:close/>
                </a:path>
                <a:path w="309879" h="843279">
                  <a:moveTo>
                    <a:pt x="95250" y="596900"/>
                  </a:moveTo>
                  <a:lnTo>
                    <a:pt x="68580" y="588010"/>
                  </a:lnTo>
                  <a:lnTo>
                    <a:pt x="58420" y="614680"/>
                  </a:lnTo>
                  <a:lnTo>
                    <a:pt x="86360" y="623570"/>
                  </a:lnTo>
                  <a:lnTo>
                    <a:pt x="95250" y="596900"/>
                  </a:lnTo>
                  <a:close/>
                </a:path>
                <a:path w="309879" h="843279">
                  <a:moveTo>
                    <a:pt x="113030" y="542290"/>
                  </a:moveTo>
                  <a:lnTo>
                    <a:pt x="85090" y="533400"/>
                  </a:lnTo>
                  <a:lnTo>
                    <a:pt x="76200" y="561340"/>
                  </a:lnTo>
                  <a:lnTo>
                    <a:pt x="104140" y="568960"/>
                  </a:lnTo>
                  <a:lnTo>
                    <a:pt x="113030" y="542290"/>
                  </a:lnTo>
                  <a:close/>
                </a:path>
                <a:path w="309879" h="843279">
                  <a:moveTo>
                    <a:pt x="130810" y="488950"/>
                  </a:moveTo>
                  <a:lnTo>
                    <a:pt x="102870" y="480060"/>
                  </a:lnTo>
                  <a:lnTo>
                    <a:pt x="93980" y="506730"/>
                  </a:lnTo>
                  <a:lnTo>
                    <a:pt x="121920" y="515620"/>
                  </a:lnTo>
                  <a:lnTo>
                    <a:pt x="130810" y="488950"/>
                  </a:lnTo>
                  <a:close/>
                </a:path>
                <a:path w="309879" h="843279">
                  <a:moveTo>
                    <a:pt x="147320" y="434340"/>
                  </a:moveTo>
                  <a:lnTo>
                    <a:pt x="120650" y="425450"/>
                  </a:lnTo>
                  <a:lnTo>
                    <a:pt x="111760" y="453390"/>
                  </a:lnTo>
                  <a:lnTo>
                    <a:pt x="138430" y="461010"/>
                  </a:lnTo>
                  <a:lnTo>
                    <a:pt x="147320" y="434340"/>
                  </a:lnTo>
                  <a:close/>
                </a:path>
                <a:path w="309879" h="843279">
                  <a:moveTo>
                    <a:pt x="166370" y="381000"/>
                  </a:moveTo>
                  <a:lnTo>
                    <a:pt x="152400" y="375920"/>
                  </a:lnTo>
                  <a:lnTo>
                    <a:pt x="139700" y="370840"/>
                  </a:lnTo>
                  <a:lnTo>
                    <a:pt x="132080" y="391160"/>
                  </a:lnTo>
                  <a:lnTo>
                    <a:pt x="129540" y="398780"/>
                  </a:lnTo>
                  <a:lnTo>
                    <a:pt x="143510" y="402590"/>
                  </a:lnTo>
                  <a:lnTo>
                    <a:pt x="157480" y="407670"/>
                  </a:lnTo>
                  <a:lnTo>
                    <a:pt x="158750" y="400050"/>
                  </a:lnTo>
                  <a:lnTo>
                    <a:pt x="166370" y="381000"/>
                  </a:lnTo>
                  <a:close/>
                </a:path>
                <a:path w="309879" h="843279">
                  <a:moveTo>
                    <a:pt x="186690" y="327660"/>
                  </a:moveTo>
                  <a:lnTo>
                    <a:pt x="158750" y="317500"/>
                  </a:lnTo>
                  <a:lnTo>
                    <a:pt x="149860" y="344170"/>
                  </a:lnTo>
                  <a:lnTo>
                    <a:pt x="176530" y="354330"/>
                  </a:lnTo>
                  <a:lnTo>
                    <a:pt x="186690" y="327660"/>
                  </a:lnTo>
                  <a:close/>
                </a:path>
                <a:path w="309879" h="843279">
                  <a:moveTo>
                    <a:pt x="205740" y="274320"/>
                  </a:moveTo>
                  <a:lnTo>
                    <a:pt x="179070" y="264160"/>
                  </a:lnTo>
                  <a:lnTo>
                    <a:pt x="168910" y="290830"/>
                  </a:lnTo>
                  <a:lnTo>
                    <a:pt x="195580" y="300990"/>
                  </a:lnTo>
                  <a:lnTo>
                    <a:pt x="205740" y="274320"/>
                  </a:lnTo>
                  <a:close/>
                </a:path>
                <a:path w="309879" h="843279">
                  <a:moveTo>
                    <a:pt x="224790" y="220980"/>
                  </a:moveTo>
                  <a:lnTo>
                    <a:pt x="198120" y="210820"/>
                  </a:lnTo>
                  <a:lnTo>
                    <a:pt x="189230" y="237490"/>
                  </a:lnTo>
                  <a:lnTo>
                    <a:pt x="215900" y="247650"/>
                  </a:lnTo>
                  <a:lnTo>
                    <a:pt x="224790" y="220980"/>
                  </a:lnTo>
                  <a:close/>
                </a:path>
                <a:path w="309879" h="843279">
                  <a:moveTo>
                    <a:pt x="246380" y="168910"/>
                  </a:moveTo>
                  <a:lnTo>
                    <a:pt x="219710" y="157480"/>
                  </a:lnTo>
                  <a:lnTo>
                    <a:pt x="208280" y="184150"/>
                  </a:lnTo>
                  <a:lnTo>
                    <a:pt x="234950" y="194310"/>
                  </a:lnTo>
                  <a:lnTo>
                    <a:pt x="246380" y="168910"/>
                  </a:lnTo>
                  <a:close/>
                </a:path>
                <a:path w="309879" h="843279">
                  <a:moveTo>
                    <a:pt x="266700" y="115570"/>
                  </a:moveTo>
                  <a:lnTo>
                    <a:pt x="241300" y="105410"/>
                  </a:lnTo>
                  <a:lnTo>
                    <a:pt x="229870" y="130810"/>
                  </a:lnTo>
                  <a:lnTo>
                    <a:pt x="256540" y="142240"/>
                  </a:lnTo>
                  <a:lnTo>
                    <a:pt x="266700" y="115570"/>
                  </a:lnTo>
                  <a:close/>
                </a:path>
                <a:path w="309879" h="843279">
                  <a:moveTo>
                    <a:pt x="288290" y="63500"/>
                  </a:moveTo>
                  <a:lnTo>
                    <a:pt x="261620" y="52070"/>
                  </a:lnTo>
                  <a:lnTo>
                    <a:pt x="251460" y="78740"/>
                  </a:lnTo>
                  <a:lnTo>
                    <a:pt x="278130" y="88900"/>
                  </a:lnTo>
                  <a:lnTo>
                    <a:pt x="288290" y="63500"/>
                  </a:lnTo>
                  <a:close/>
                </a:path>
                <a:path w="309879" h="843279">
                  <a:moveTo>
                    <a:pt x="309880" y="10160"/>
                  </a:moveTo>
                  <a:lnTo>
                    <a:pt x="283210" y="0"/>
                  </a:lnTo>
                  <a:lnTo>
                    <a:pt x="273050" y="25400"/>
                  </a:lnTo>
                  <a:lnTo>
                    <a:pt x="299720" y="36830"/>
                  </a:lnTo>
                  <a:lnTo>
                    <a:pt x="309880" y="1016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6577330" y="5391150"/>
            <a:ext cx="19831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state, product,</a:t>
            </a:r>
            <a:r>
              <a:rPr dirty="0" sz="1800" spc="-4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37100" y="4293870"/>
            <a:ext cx="3454400" cy="863600"/>
          </a:xfrm>
          <a:prstGeom prst="rect">
            <a:avLst/>
          </a:prstGeom>
        </p:spPr>
        <p:txBody>
          <a:bodyPr wrap="square" lIns="0" tIns="15748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240"/>
              </a:spcBef>
            </a:pP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state,</a:t>
            </a:r>
            <a:r>
              <a:rPr dirty="0" sz="1800" spc="-7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date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state,</a:t>
            </a:r>
            <a:r>
              <a:rPr dirty="0" sz="1800" spc="5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product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61000" y="4019550"/>
            <a:ext cx="5219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3300"/>
                </a:solidFill>
                <a:latin typeface="Arial"/>
                <a:cs typeface="Arial"/>
              </a:rPr>
              <a:t>st</a:t>
            </a:r>
            <a:r>
              <a:rPr dirty="0" sz="1800" spc="-5">
                <a:solidFill>
                  <a:srgbClr val="FF3300"/>
                </a:solidFill>
                <a:latin typeface="Arial"/>
                <a:cs typeface="Arial"/>
              </a:rPr>
              <a:t>a</a:t>
            </a:r>
            <a:r>
              <a:rPr dirty="0" sz="1800">
                <a:solidFill>
                  <a:srgbClr val="FF3300"/>
                </a:solidFill>
                <a:latin typeface="Arial"/>
                <a:cs typeface="Arial"/>
              </a:rPr>
              <a:t>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890260" y="5186679"/>
            <a:ext cx="643890" cy="288290"/>
          </a:xfrm>
          <a:custGeom>
            <a:avLst/>
            <a:gdLst/>
            <a:ahLst/>
            <a:cxnLst/>
            <a:rect l="l" t="t" r="r" b="b"/>
            <a:pathLst>
              <a:path w="643890" h="288289">
                <a:moveTo>
                  <a:pt x="643890" y="264160"/>
                </a:moveTo>
                <a:lnTo>
                  <a:pt x="76187" y="23710"/>
                </a:lnTo>
                <a:lnTo>
                  <a:pt x="86360" y="0"/>
                </a:lnTo>
                <a:lnTo>
                  <a:pt x="0" y="6350"/>
                </a:lnTo>
                <a:lnTo>
                  <a:pt x="55880" y="71120"/>
                </a:lnTo>
                <a:lnTo>
                  <a:pt x="65887" y="47764"/>
                </a:lnTo>
                <a:lnTo>
                  <a:pt x="633730" y="288290"/>
                </a:lnTo>
                <a:lnTo>
                  <a:pt x="643890" y="26416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82030" y="4197350"/>
            <a:ext cx="960119" cy="425450"/>
          </a:xfrm>
          <a:custGeom>
            <a:avLst/>
            <a:gdLst/>
            <a:ahLst/>
            <a:cxnLst/>
            <a:rect l="l" t="t" r="r" b="b"/>
            <a:pathLst>
              <a:path w="960120" h="425450">
                <a:moveTo>
                  <a:pt x="960120" y="402590"/>
                </a:moveTo>
                <a:lnTo>
                  <a:pt x="75552" y="22783"/>
                </a:lnTo>
                <a:lnTo>
                  <a:pt x="85090" y="0"/>
                </a:lnTo>
                <a:lnTo>
                  <a:pt x="0" y="5080"/>
                </a:lnTo>
                <a:lnTo>
                  <a:pt x="55880" y="69850"/>
                </a:lnTo>
                <a:lnTo>
                  <a:pt x="65468" y="46926"/>
                </a:lnTo>
                <a:lnTo>
                  <a:pt x="949960" y="425450"/>
                </a:lnTo>
                <a:lnTo>
                  <a:pt x="960120" y="40259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01970" y="4329429"/>
            <a:ext cx="76200" cy="548640"/>
          </a:xfrm>
          <a:custGeom>
            <a:avLst/>
            <a:gdLst/>
            <a:ahLst/>
            <a:cxnLst/>
            <a:rect l="l" t="t" r="r" b="b"/>
            <a:pathLst>
              <a:path w="76200" h="54863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25349" y="76200"/>
                </a:lnTo>
                <a:lnTo>
                  <a:pt x="24130" y="548640"/>
                </a:lnTo>
                <a:lnTo>
                  <a:pt x="49530" y="548640"/>
                </a:lnTo>
                <a:lnTo>
                  <a:pt x="50749" y="762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85800" y="5886450"/>
            <a:ext cx="20434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006A60"/>
                </a:solidFill>
                <a:latin typeface="Arial"/>
                <a:cs typeface="Arial"/>
              </a:rPr>
              <a:t>not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all arcs</a:t>
            </a:r>
            <a:r>
              <a:rPr dirty="0" sz="1800" spc="-5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6A60"/>
                </a:solidFill>
                <a:latin typeface="Arial"/>
                <a:cs typeface="Arial"/>
              </a:rPr>
              <a:t>shown...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86587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Interesting</a:t>
            </a:r>
            <a:r>
              <a:rPr dirty="0" sz="2800" spc="-55"/>
              <a:t> </a:t>
            </a:r>
            <a:r>
              <a:rPr dirty="0" sz="2800" spc="-10"/>
              <a:t>Hierarchy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029969" y="1750059"/>
            <a:ext cx="2179955" cy="1254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all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400">
              <a:latin typeface="Arial"/>
              <a:cs typeface="Arial"/>
            </a:endParaRPr>
          </a:p>
          <a:p>
            <a:pPr marL="1421130">
              <a:lnSpc>
                <a:spcPct val="100000"/>
              </a:lnSpc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y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a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86329" y="3655059"/>
            <a:ext cx="11442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quarters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4600" y="4569459"/>
            <a:ext cx="1024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mo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5069" y="5661659"/>
            <a:ext cx="6680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da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ys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269" y="3401059"/>
            <a:ext cx="8877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ee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6460" y="2159000"/>
            <a:ext cx="207010" cy="1282700"/>
          </a:xfrm>
          <a:custGeom>
            <a:avLst/>
            <a:gdLst/>
            <a:ahLst/>
            <a:cxnLst/>
            <a:rect l="l" t="t" r="r" b="b"/>
            <a:pathLst>
              <a:path w="207009" h="1282700">
                <a:moveTo>
                  <a:pt x="207009" y="0"/>
                </a:moveTo>
                <a:lnTo>
                  <a:pt x="0" y="128270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90600" y="3822700"/>
            <a:ext cx="469900" cy="1841500"/>
          </a:xfrm>
          <a:custGeom>
            <a:avLst/>
            <a:gdLst/>
            <a:ahLst/>
            <a:cxnLst/>
            <a:rect l="l" t="t" r="r" b="b"/>
            <a:pathLst>
              <a:path w="469900" h="1841500">
                <a:moveTo>
                  <a:pt x="0" y="0"/>
                </a:moveTo>
                <a:lnTo>
                  <a:pt x="469900" y="184150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43100" y="4963159"/>
            <a:ext cx="736600" cy="740410"/>
          </a:xfrm>
          <a:custGeom>
            <a:avLst/>
            <a:gdLst/>
            <a:ahLst/>
            <a:cxnLst/>
            <a:rect l="l" t="t" r="r" b="b"/>
            <a:pathLst>
              <a:path w="736600" h="740410">
                <a:moveTo>
                  <a:pt x="0" y="740409"/>
                </a:moveTo>
                <a:lnTo>
                  <a:pt x="73660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70200" y="3997959"/>
            <a:ext cx="1270" cy="600710"/>
          </a:xfrm>
          <a:custGeom>
            <a:avLst/>
            <a:gdLst/>
            <a:ahLst/>
            <a:cxnLst/>
            <a:rect l="l" t="t" r="r" b="b"/>
            <a:pathLst>
              <a:path w="1269" h="600710">
                <a:moveTo>
                  <a:pt x="0" y="600709"/>
                </a:moveTo>
                <a:lnTo>
                  <a:pt x="1269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82900" y="3021329"/>
            <a:ext cx="1270" cy="675640"/>
          </a:xfrm>
          <a:custGeom>
            <a:avLst/>
            <a:gdLst/>
            <a:ahLst/>
            <a:cxnLst/>
            <a:rect l="l" t="t" r="r" b="b"/>
            <a:pathLst>
              <a:path w="1269" h="675639">
                <a:moveTo>
                  <a:pt x="0" y="675640"/>
                </a:moveTo>
                <a:lnTo>
                  <a:pt x="1269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07160" y="2056129"/>
            <a:ext cx="1375410" cy="612140"/>
          </a:xfrm>
          <a:custGeom>
            <a:avLst/>
            <a:gdLst/>
            <a:ahLst/>
            <a:cxnLst/>
            <a:rect l="l" t="t" r="r" b="b"/>
            <a:pathLst>
              <a:path w="1375410" h="612139">
                <a:moveTo>
                  <a:pt x="1375410" y="61214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4050665" y="1713864"/>
          <a:ext cx="4351020" cy="2058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210"/>
                <a:gridCol w="670560"/>
                <a:gridCol w="737869"/>
                <a:gridCol w="779780"/>
                <a:gridCol w="821690"/>
                <a:gridCol w="784225"/>
              </a:tblGrid>
              <a:tr h="23082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5" b="1">
                          <a:latin typeface="Arial"/>
                          <a:cs typeface="Arial"/>
                        </a:rPr>
                        <a:t>time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30" b="1">
                          <a:latin typeface="Arial"/>
                          <a:cs typeface="Arial"/>
                        </a:rPr>
                        <a:t>day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10" b="1">
                          <a:latin typeface="Arial"/>
                          <a:cs typeface="Arial"/>
                        </a:rPr>
                        <a:t>week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25" b="1">
                          <a:latin typeface="Arial"/>
                          <a:cs typeface="Arial"/>
                        </a:rPr>
                        <a:t>month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25" b="1">
                          <a:latin typeface="Arial"/>
                          <a:cs typeface="Arial"/>
                        </a:rPr>
                        <a:t>quarter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15" b="1">
                          <a:latin typeface="Arial"/>
                          <a:cs typeface="Arial"/>
                        </a:rPr>
                        <a:t>year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9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33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6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6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7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BFBFBF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8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ts val="1614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  <a:spcBef>
                          <a:spcPts val="35"/>
                        </a:spcBef>
                      </a:pPr>
                      <a:r>
                        <a:rPr dirty="0" sz="1350">
                          <a:latin typeface="Arial"/>
                          <a:cs typeface="Arial"/>
                        </a:rPr>
                        <a:t>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  <a:spcBef>
                          <a:spcPts val="35"/>
                        </a:spcBef>
                      </a:pPr>
                      <a:r>
                        <a:rPr dirty="0" sz="1350" spc="35">
                          <a:latin typeface="Arial"/>
                          <a:cs typeface="Arial"/>
                        </a:rPr>
                        <a:t>2000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object 15"/>
          <p:cNvGrpSpPr/>
          <p:nvPr/>
        </p:nvGrpSpPr>
        <p:grpSpPr>
          <a:xfrm>
            <a:off x="5190550" y="3838000"/>
            <a:ext cx="2956560" cy="1438910"/>
            <a:chOff x="5190550" y="3838000"/>
            <a:chExt cx="2956560" cy="1438910"/>
          </a:xfrm>
        </p:grpSpPr>
        <p:sp>
          <p:nvSpPr>
            <p:cNvPr id="16" name="object 16"/>
            <p:cNvSpPr/>
            <p:nvPr/>
          </p:nvSpPr>
          <p:spPr>
            <a:xfrm>
              <a:off x="5196839" y="3844289"/>
              <a:ext cx="2943860" cy="1426210"/>
            </a:xfrm>
            <a:custGeom>
              <a:avLst/>
              <a:gdLst/>
              <a:ahLst/>
              <a:cxnLst/>
              <a:rect l="l" t="t" r="r" b="b"/>
              <a:pathLst>
                <a:path w="2943859" h="1426210">
                  <a:moveTo>
                    <a:pt x="0" y="0"/>
                  </a:moveTo>
                  <a:lnTo>
                    <a:pt x="709930" y="613410"/>
                  </a:lnTo>
                  <a:lnTo>
                    <a:pt x="643133" y="615361"/>
                  </a:lnTo>
                  <a:lnTo>
                    <a:pt x="577738" y="620948"/>
                  </a:lnTo>
                  <a:lnTo>
                    <a:pt x="515071" y="629766"/>
                  </a:lnTo>
                  <a:lnTo>
                    <a:pt x="456458" y="641410"/>
                  </a:lnTo>
                  <a:lnTo>
                    <a:pt x="403225" y="655478"/>
                  </a:lnTo>
                  <a:lnTo>
                    <a:pt x="356697" y="671565"/>
                  </a:lnTo>
                  <a:lnTo>
                    <a:pt x="318201" y="689268"/>
                  </a:lnTo>
                  <a:lnTo>
                    <a:pt x="270606" y="727904"/>
                  </a:lnTo>
                  <a:lnTo>
                    <a:pt x="264160" y="748030"/>
                  </a:lnTo>
                  <a:lnTo>
                    <a:pt x="264160" y="1290320"/>
                  </a:lnTo>
                  <a:lnTo>
                    <a:pt x="289062" y="1330787"/>
                  </a:lnTo>
                  <a:lnTo>
                    <a:pt x="356697" y="1367779"/>
                  </a:lnTo>
                  <a:lnTo>
                    <a:pt x="403225" y="1383982"/>
                  </a:lnTo>
                  <a:lnTo>
                    <a:pt x="456458" y="1398127"/>
                  </a:lnTo>
                  <a:lnTo>
                    <a:pt x="515071" y="1409819"/>
                  </a:lnTo>
                  <a:lnTo>
                    <a:pt x="577738" y="1418661"/>
                  </a:lnTo>
                  <a:lnTo>
                    <a:pt x="643133" y="1424256"/>
                  </a:lnTo>
                  <a:lnTo>
                    <a:pt x="709930" y="1426210"/>
                  </a:lnTo>
                  <a:lnTo>
                    <a:pt x="2498090" y="1426210"/>
                  </a:lnTo>
                  <a:lnTo>
                    <a:pt x="2564886" y="1424256"/>
                  </a:lnTo>
                  <a:lnTo>
                    <a:pt x="2630281" y="1418661"/>
                  </a:lnTo>
                  <a:lnTo>
                    <a:pt x="2692948" y="1409819"/>
                  </a:lnTo>
                  <a:lnTo>
                    <a:pt x="2751561" y="1398127"/>
                  </a:lnTo>
                  <a:lnTo>
                    <a:pt x="2804794" y="1383982"/>
                  </a:lnTo>
                  <a:lnTo>
                    <a:pt x="2851322" y="1367779"/>
                  </a:lnTo>
                  <a:lnTo>
                    <a:pt x="2889818" y="1349916"/>
                  </a:lnTo>
                  <a:lnTo>
                    <a:pt x="2937413" y="1310789"/>
                  </a:lnTo>
                  <a:lnTo>
                    <a:pt x="2943860" y="1290320"/>
                  </a:lnTo>
                  <a:lnTo>
                    <a:pt x="2943860" y="748030"/>
                  </a:lnTo>
                  <a:lnTo>
                    <a:pt x="2918957" y="708182"/>
                  </a:lnTo>
                  <a:lnTo>
                    <a:pt x="2851322" y="671565"/>
                  </a:lnTo>
                  <a:lnTo>
                    <a:pt x="2804794" y="655478"/>
                  </a:lnTo>
                  <a:lnTo>
                    <a:pt x="2751561" y="641410"/>
                  </a:lnTo>
                  <a:lnTo>
                    <a:pt x="2692948" y="629766"/>
                  </a:lnTo>
                  <a:lnTo>
                    <a:pt x="2630281" y="620948"/>
                  </a:lnTo>
                  <a:lnTo>
                    <a:pt x="2564886" y="615361"/>
                  </a:lnTo>
                  <a:lnTo>
                    <a:pt x="2498090" y="613410"/>
                  </a:lnTo>
                  <a:lnTo>
                    <a:pt x="1376680" y="613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196839" y="3844289"/>
              <a:ext cx="2943860" cy="1426210"/>
            </a:xfrm>
            <a:custGeom>
              <a:avLst/>
              <a:gdLst/>
              <a:ahLst/>
              <a:cxnLst/>
              <a:rect l="l" t="t" r="r" b="b"/>
              <a:pathLst>
                <a:path w="2943859" h="1426210">
                  <a:moveTo>
                    <a:pt x="709930" y="613410"/>
                  </a:moveTo>
                  <a:lnTo>
                    <a:pt x="643133" y="615361"/>
                  </a:lnTo>
                  <a:lnTo>
                    <a:pt x="577738" y="620948"/>
                  </a:lnTo>
                  <a:lnTo>
                    <a:pt x="515071" y="629766"/>
                  </a:lnTo>
                  <a:lnTo>
                    <a:pt x="456458" y="641410"/>
                  </a:lnTo>
                  <a:lnTo>
                    <a:pt x="403225" y="655478"/>
                  </a:lnTo>
                  <a:lnTo>
                    <a:pt x="356697" y="671565"/>
                  </a:lnTo>
                  <a:lnTo>
                    <a:pt x="318201" y="689268"/>
                  </a:lnTo>
                  <a:lnTo>
                    <a:pt x="270606" y="727904"/>
                  </a:lnTo>
                  <a:lnTo>
                    <a:pt x="264160" y="748030"/>
                  </a:lnTo>
                  <a:lnTo>
                    <a:pt x="264160" y="849630"/>
                  </a:lnTo>
                  <a:lnTo>
                    <a:pt x="264160" y="949960"/>
                  </a:lnTo>
                  <a:lnTo>
                    <a:pt x="264160" y="1088390"/>
                  </a:lnTo>
                  <a:lnTo>
                    <a:pt x="264160" y="1189990"/>
                  </a:lnTo>
                  <a:lnTo>
                    <a:pt x="264160" y="1290320"/>
                  </a:lnTo>
                  <a:lnTo>
                    <a:pt x="270606" y="1310789"/>
                  </a:lnTo>
                  <a:lnTo>
                    <a:pt x="318201" y="1349916"/>
                  </a:lnTo>
                  <a:lnTo>
                    <a:pt x="356697" y="1367779"/>
                  </a:lnTo>
                  <a:lnTo>
                    <a:pt x="403225" y="1383982"/>
                  </a:lnTo>
                  <a:lnTo>
                    <a:pt x="456458" y="1398127"/>
                  </a:lnTo>
                  <a:lnTo>
                    <a:pt x="515071" y="1409819"/>
                  </a:lnTo>
                  <a:lnTo>
                    <a:pt x="577738" y="1418661"/>
                  </a:lnTo>
                  <a:lnTo>
                    <a:pt x="643133" y="1424256"/>
                  </a:lnTo>
                  <a:lnTo>
                    <a:pt x="709930" y="1426210"/>
                  </a:lnTo>
                  <a:lnTo>
                    <a:pt x="1042670" y="1426210"/>
                  </a:lnTo>
                  <a:lnTo>
                    <a:pt x="1376680" y="1426210"/>
                  </a:lnTo>
                  <a:lnTo>
                    <a:pt x="1831339" y="1426210"/>
                  </a:lnTo>
                  <a:lnTo>
                    <a:pt x="2165350" y="1426210"/>
                  </a:lnTo>
                  <a:lnTo>
                    <a:pt x="2498090" y="1426210"/>
                  </a:lnTo>
                  <a:lnTo>
                    <a:pt x="2564886" y="1424256"/>
                  </a:lnTo>
                  <a:lnTo>
                    <a:pt x="2630281" y="1418661"/>
                  </a:lnTo>
                  <a:lnTo>
                    <a:pt x="2692948" y="1409819"/>
                  </a:lnTo>
                  <a:lnTo>
                    <a:pt x="2751561" y="1398127"/>
                  </a:lnTo>
                  <a:lnTo>
                    <a:pt x="2804794" y="1383982"/>
                  </a:lnTo>
                  <a:lnTo>
                    <a:pt x="2851322" y="1367779"/>
                  </a:lnTo>
                  <a:lnTo>
                    <a:pt x="2889818" y="1349916"/>
                  </a:lnTo>
                  <a:lnTo>
                    <a:pt x="2937413" y="1310789"/>
                  </a:lnTo>
                  <a:lnTo>
                    <a:pt x="2943860" y="1290320"/>
                  </a:lnTo>
                  <a:lnTo>
                    <a:pt x="2943860" y="1189990"/>
                  </a:lnTo>
                  <a:lnTo>
                    <a:pt x="2943860" y="1088390"/>
                  </a:lnTo>
                  <a:lnTo>
                    <a:pt x="2943860" y="949960"/>
                  </a:lnTo>
                  <a:lnTo>
                    <a:pt x="2943860" y="849630"/>
                  </a:lnTo>
                  <a:lnTo>
                    <a:pt x="2943860" y="748030"/>
                  </a:lnTo>
                  <a:lnTo>
                    <a:pt x="2937413" y="727904"/>
                  </a:lnTo>
                  <a:lnTo>
                    <a:pt x="2889818" y="689268"/>
                  </a:lnTo>
                  <a:lnTo>
                    <a:pt x="2851322" y="671565"/>
                  </a:lnTo>
                  <a:lnTo>
                    <a:pt x="2804794" y="655478"/>
                  </a:lnTo>
                  <a:lnTo>
                    <a:pt x="2751561" y="641410"/>
                  </a:lnTo>
                  <a:lnTo>
                    <a:pt x="2692948" y="629766"/>
                  </a:lnTo>
                  <a:lnTo>
                    <a:pt x="2630281" y="620948"/>
                  </a:lnTo>
                  <a:lnTo>
                    <a:pt x="2564886" y="615361"/>
                  </a:lnTo>
                  <a:lnTo>
                    <a:pt x="2498090" y="613410"/>
                  </a:lnTo>
                  <a:lnTo>
                    <a:pt x="2165350" y="613410"/>
                  </a:lnTo>
                  <a:lnTo>
                    <a:pt x="1831339" y="613410"/>
                  </a:lnTo>
                  <a:lnTo>
                    <a:pt x="1376680" y="613410"/>
                  </a:lnTo>
                  <a:lnTo>
                    <a:pt x="0" y="0"/>
                  </a:lnTo>
                  <a:lnTo>
                    <a:pt x="709930" y="61341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5722620" y="4485640"/>
            <a:ext cx="21583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302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conceptual  dimension</a:t>
            </a:r>
            <a:r>
              <a:rPr dirty="0" sz="2400" spc="-8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table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124523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Design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54178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19837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3569" y="242442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3569" y="286638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3569" y="330835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52500" y="948690"/>
            <a:ext cx="5742940" cy="3117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168525">
              <a:lnSpc>
                <a:spcPct val="120800"/>
              </a:lnSpc>
              <a:spcBef>
                <a:spcPts val="1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What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 </a:t>
            </a:r>
            <a:r>
              <a:rPr dirty="0" sz="2400" spc="5">
                <a:solidFill>
                  <a:srgbClr val="3F448B"/>
                </a:solidFill>
                <a:latin typeface="Tahoma"/>
                <a:cs typeface="Tahoma"/>
              </a:rPr>
              <a:t>is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needed? 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Where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does it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come from? 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How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to clean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data?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ts val="3479"/>
              </a:lnSpc>
              <a:spcBef>
                <a:spcPts val="204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How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to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represent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in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(schema)?  What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to</a:t>
            </a:r>
            <a:r>
              <a:rPr dirty="0" sz="2400" spc="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summarize?</a:t>
            </a:r>
            <a:endParaRPr sz="2400">
              <a:latin typeface="Tahoma"/>
              <a:cs typeface="Tahoma"/>
            </a:endParaRPr>
          </a:p>
          <a:p>
            <a:pPr marL="12700" marR="2959100">
              <a:lnSpc>
                <a:spcPts val="3479"/>
              </a:lnSpc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What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to</a:t>
            </a:r>
            <a:r>
              <a:rPr dirty="0" sz="2400" spc="-4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materialize?  What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to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index?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3569" y="375030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97218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T</a:t>
            </a:r>
            <a:r>
              <a:rPr dirty="0" sz="2800"/>
              <a:t>oo</a:t>
            </a:r>
            <a:r>
              <a:rPr dirty="0" sz="2800" spc="-5"/>
              <a:t>l</a:t>
            </a:r>
            <a:r>
              <a:rPr dirty="0" sz="2800"/>
              <a:t>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1007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271907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3569" y="352932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3569" y="433959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25500" y="948690"/>
            <a:ext cx="7620000" cy="4075429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397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Development</a:t>
            </a:r>
            <a:endParaRPr sz="2400">
              <a:latin typeface="Tahoma"/>
              <a:cs typeface="Tahoma"/>
            </a:endParaRPr>
          </a:p>
          <a:p>
            <a:pPr marL="5397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539115" algn="l"/>
                <a:tab pos="5397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design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&amp;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edit: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schemas, views,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scripts,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rules,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queries,</a:t>
            </a:r>
            <a:r>
              <a:rPr dirty="0" sz="2000" spc="3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reports</a:t>
            </a:r>
            <a:endParaRPr sz="2000">
              <a:latin typeface="Tahoma"/>
              <a:cs typeface="Tahoma"/>
            </a:endParaRPr>
          </a:p>
          <a:p>
            <a:pPr marL="139700">
              <a:lnSpc>
                <a:spcPct val="100000"/>
              </a:lnSpc>
              <a:spcBef>
                <a:spcPts val="600"/>
              </a:spcBef>
            </a:pP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Planning &amp;</a:t>
            </a:r>
            <a:r>
              <a:rPr dirty="0" sz="24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Analysis</a:t>
            </a:r>
            <a:endParaRPr sz="2400">
              <a:latin typeface="Tahoma"/>
              <a:cs typeface="Tahoma"/>
            </a:endParaRPr>
          </a:p>
          <a:p>
            <a:pPr marL="5397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539115" algn="l"/>
                <a:tab pos="5397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what-if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scenarios </a:t>
            </a:r>
            <a:r>
              <a:rPr dirty="0" sz="1600" spc="-5">
                <a:solidFill>
                  <a:srgbClr val="3F448B"/>
                </a:solidFill>
                <a:latin typeface="Tahoma"/>
                <a:cs typeface="Tahoma"/>
              </a:rPr>
              <a:t>(schema changes, </a:t>
            </a:r>
            <a:r>
              <a:rPr dirty="0" sz="1600" spc="-10">
                <a:solidFill>
                  <a:srgbClr val="3F448B"/>
                </a:solidFill>
                <a:latin typeface="Tahoma"/>
                <a:cs typeface="Tahoma"/>
              </a:rPr>
              <a:t>refresh rates)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capacity planning</a:t>
            </a:r>
            <a:endParaRPr sz="2000">
              <a:latin typeface="Tahoma"/>
              <a:cs typeface="Tahoma"/>
            </a:endParaRPr>
          </a:p>
          <a:p>
            <a:pPr marL="139700">
              <a:lnSpc>
                <a:spcPct val="100000"/>
              </a:lnSpc>
              <a:spcBef>
                <a:spcPts val="600"/>
              </a:spcBef>
            </a:pP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Warehouse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Management</a:t>
            </a:r>
            <a:endParaRPr sz="2400">
              <a:latin typeface="Tahoma"/>
              <a:cs typeface="Tahoma"/>
            </a:endParaRPr>
          </a:p>
          <a:p>
            <a:pPr marL="5397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539115" algn="l"/>
                <a:tab pos="5397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performance monitoring, usage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patterns,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exception</a:t>
            </a:r>
            <a:r>
              <a:rPr dirty="0" sz="20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reporting</a:t>
            </a:r>
            <a:endParaRPr sz="2000">
              <a:latin typeface="Tahoma"/>
              <a:cs typeface="Tahoma"/>
            </a:endParaRPr>
          </a:p>
          <a:p>
            <a:pPr marL="139700">
              <a:lnSpc>
                <a:spcPct val="100000"/>
              </a:lnSpc>
              <a:spcBef>
                <a:spcPts val="590"/>
              </a:spcBef>
            </a:pP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System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&amp;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Network</a:t>
            </a:r>
            <a:r>
              <a:rPr dirty="0" sz="2400" spc="4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Management</a:t>
            </a:r>
            <a:endParaRPr sz="2400">
              <a:latin typeface="Tahoma"/>
              <a:cs typeface="Tahoma"/>
            </a:endParaRPr>
          </a:p>
          <a:p>
            <a:pPr marL="5397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539115" algn="l"/>
                <a:tab pos="5397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measure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traffic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(sources, warehouse,</a:t>
            </a:r>
            <a:r>
              <a:rPr dirty="0" sz="2000" spc="3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clients)</a:t>
            </a:r>
            <a:endParaRPr sz="2000">
              <a:latin typeface="Tahoma"/>
              <a:cs typeface="Tahoma"/>
            </a:endParaRPr>
          </a:p>
          <a:p>
            <a:pPr marL="139700">
              <a:lnSpc>
                <a:spcPct val="100000"/>
              </a:lnSpc>
              <a:spcBef>
                <a:spcPts val="600"/>
              </a:spcBef>
            </a:pPr>
            <a:r>
              <a:rPr dirty="0" sz="2400" spc="-15">
                <a:solidFill>
                  <a:srgbClr val="3F448B"/>
                </a:solidFill>
                <a:latin typeface="Tahoma"/>
                <a:cs typeface="Tahoma"/>
              </a:rPr>
              <a:t>Workflow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Management</a:t>
            </a:r>
            <a:endParaRPr sz="2400">
              <a:latin typeface="Tahoma"/>
              <a:cs typeface="Tahoma"/>
            </a:endParaRPr>
          </a:p>
          <a:p>
            <a:pPr marL="5397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539115" algn="l"/>
                <a:tab pos="5397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“reliable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scripts”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for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cleaning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&amp;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analyzing</a:t>
            </a:r>
            <a:r>
              <a:rPr dirty="0" sz="2000" spc="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data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5319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Current State </a:t>
            </a:r>
            <a:r>
              <a:rPr dirty="0" sz="2800"/>
              <a:t>of</a:t>
            </a:r>
            <a:r>
              <a:rPr dirty="0" sz="2800" spc="-85"/>
              <a:t> </a:t>
            </a:r>
            <a:r>
              <a:rPr dirty="0" sz="2800" spc="-5"/>
              <a:t>Industry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91007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400" y="948690"/>
            <a:ext cx="5368290" cy="127762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Extraction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and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integration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done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 off-line</a:t>
            </a:r>
            <a:endParaRPr sz="2400">
              <a:latin typeface="Tahoma"/>
              <a:cs typeface="Tahoma"/>
            </a:endParaRPr>
          </a:p>
          <a:p>
            <a:pPr marL="4508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50215" algn="l"/>
                <a:tab pos="450850" algn="l"/>
              </a:tabLst>
            </a:pP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Usually in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large, time-consuming,</a:t>
            </a:r>
            <a:r>
              <a:rPr dirty="0" sz="2000" spc="-2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batches</a:t>
            </a:r>
            <a:endParaRPr sz="2000">
              <a:latin typeface="Tahoma"/>
              <a:cs typeface="Tahoma"/>
            </a:endParaRPr>
          </a:p>
          <a:p>
            <a:pPr marL="5080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Everything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copied at</a:t>
            </a:r>
            <a:r>
              <a:rPr dirty="0" sz="2400" spc="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3F448B"/>
                </a:solidFill>
                <a:latin typeface="Tahoma"/>
                <a:cs typeface="Tahoma"/>
              </a:rPr>
              <a:t>warehouse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069" y="268477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F448B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69" y="2200909"/>
            <a:ext cx="4710430" cy="762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7180" marR="5080" indent="-284480">
              <a:lnSpc>
                <a:spcPct val="120800"/>
              </a:lnSpc>
              <a:spcBef>
                <a:spcPts val="100"/>
              </a:spcBef>
              <a:buSzPct val="60000"/>
              <a:buFont typeface="Wingdings"/>
              <a:buChar char=""/>
              <a:tabLst>
                <a:tab pos="296545" algn="l"/>
                <a:tab pos="29718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Not selective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about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what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is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stored  Query benefit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vs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storage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&amp;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update</a:t>
            </a:r>
            <a:r>
              <a:rPr dirty="0" sz="2000" spc="-2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cost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3569" y="308737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39800" y="2937509"/>
            <a:ext cx="5808345" cy="12039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700"/>
              </a:spcBef>
            </a:pP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Query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optimization aimed at</a:t>
            </a:r>
            <a:r>
              <a:rPr dirty="0" sz="2400" spc="2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 spc="-50">
                <a:solidFill>
                  <a:srgbClr val="3F448B"/>
                </a:solidFill>
                <a:latin typeface="Tahoma"/>
                <a:cs typeface="Tahoma"/>
              </a:rPr>
              <a:t>OLTP</a:t>
            </a:r>
            <a:endParaRPr sz="2400">
              <a:latin typeface="Tahoma"/>
              <a:cs typeface="Tahoma"/>
            </a:endParaRPr>
          </a:p>
          <a:p>
            <a:pPr marL="4254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24815" algn="l"/>
                <a:tab pos="4254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High throughput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instead of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fast</a:t>
            </a:r>
            <a:r>
              <a:rPr dirty="0" sz="2000" spc="-3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response</a:t>
            </a:r>
            <a:endParaRPr sz="2000">
              <a:latin typeface="Tahoma"/>
              <a:cs typeface="Tahoma"/>
            </a:endParaRPr>
          </a:p>
          <a:p>
            <a:pPr marL="425450" indent="-285115">
              <a:lnSpc>
                <a:spcPct val="100000"/>
              </a:lnSpc>
              <a:spcBef>
                <a:spcPts val="500"/>
              </a:spcBef>
              <a:buSzPct val="60000"/>
              <a:buFont typeface="Wingdings"/>
              <a:buChar char=""/>
              <a:tabLst>
                <a:tab pos="424815" algn="l"/>
                <a:tab pos="425450" algn="l"/>
              </a:tabLst>
            </a:pP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Process </a:t>
            </a:r>
            <a:r>
              <a:rPr dirty="0" sz="2000">
                <a:solidFill>
                  <a:srgbClr val="3F448B"/>
                </a:solidFill>
                <a:latin typeface="Tahoma"/>
                <a:cs typeface="Tahoma"/>
              </a:rPr>
              <a:t>whole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query </a:t>
            </a:r>
            <a:r>
              <a:rPr dirty="0" sz="2000" spc="-10">
                <a:solidFill>
                  <a:srgbClr val="3F448B"/>
                </a:solidFill>
                <a:latin typeface="Tahoma"/>
                <a:cs typeface="Tahoma"/>
              </a:rPr>
              <a:t>before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displaying</a:t>
            </a:r>
            <a:r>
              <a:rPr dirty="0" sz="2000" spc="-15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3F448B"/>
                </a:solidFill>
                <a:latin typeface="Tahoma"/>
                <a:cs typeface="Tahoma"/>
              </a:rPr>
              <a:t>anything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52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34766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Star Schema</a:t>
            </a:r>
            <a:r>
              <a:rPr dirty="0" sz="2800" spc="-95"/>
              <a:t> </a:t>
            </a:r>
            <a:r>
              <a:rPr dirty="0" sz="2800" spc="-5"/>
              <a:t>Terms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23569" y="109981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569" y="1541780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3569" y="1983739"/>
            <a:ext cx="241299" cy="24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52500" y="948690"/>
            <a:ext cx="2325370" cy="1351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dirty="0" sz="2400" spc="-35">
                <a:solidFill>
                  <a:srgbClr val="3F448B"/>
                </a:solidFill>
                <a:latin typeface="Tahoma"/>
                <a:cs typeface="Tahoma"/>
              </a:rPr>
              <a:t>Fact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table  Dimension</a:t>
            </a:r>
            <a:r>
              <a:rPr dirty="0" sz="2400" spc="-90">
                <a:solidFill>
                  <a:srgbClr val="3F448B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3F448B"/>
                </a:solidFill>
                <a:latin typeface="Tahoma"/>
                <a:cs typeface="Tahoma"/>
              </a:rPr>
              <a:t>tables  </a:t>
            </a:r>
            <a:r>
              <a:rPr dirty="0" sz="2400" spc="-5">
                <a:solidFill>
                  <a:srgbClr val="3F448B"/>
                </a:solidFill>
                <a:latin typeface="Tahoma"/>
                <a:cs typeface="Tahoma"/>
              </a:rPr>
              <a:t>Measures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0190" y="2087879"/>
            <a:ext cx="417195" cy="2679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15" b="1">
                <a:latin typeface="Arial"/>
                <a:cs typeface="Arial"/>
              </a:rPr>
              <a:t>sa</a:t>
            </a:r>
            <a:r>
              <a:rPr dirty="0" sz="1600" spc="-10" b="1">
                <a:latin typeface="Arial"/>
                <a:cs typeface="Arial"/>
              </a:rPr>
              <a:t>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66184" y="2374264"/>
            <a:ext cx="991869" cy="1750060"/>
          </a:xfrm>
          <a:prstGeom prst="rect">
            <a:avLst/>
          </a:prstGeom>
          <a:ln w="2412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065">
              <a:lnSpc>
                <a:spcPts val="1845"/>
              </a:lnSpc>
            </a:pPr>
            <a:r>
              <a:rPr dirty="0" u="sng" sz="1600" spc="-1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orderId</a:t>
            </a:r>
            <a:endParaRPr sz="1600">
              <a:latin typeface="Arial"/>
              <a:cs typeface="Arial"/>
            </a:endParaRPr>
          </a:p>
          <a:p>
            <a:pPr algn="ctr" marL="194945" marR="173990" indent="-635">
              <a:lnSpc>
                <a:spcPct val="101000"/>
              </a:lnSpc>
              <a:spcBef>
                <a:spcPts val="10"/>
              </a:spcBef>
            </a:pPr>
            <a:r>
              <a:rPr dirty="0" sz="1600" spc="-15">
                <a:latin typeface="Arial"/>
                <a:cs typeface="Arial"/>
              </a:rPr>
              <a:t>date  </a:t>
            </a:r>
            <a:r>
              <a:rPr dirty="0" sz="1600" spc="-10">
                <a:latin typeface="Arial"/>
                <a:cs typeface="Arial"/>
              </a:rPr>
              <a:t>custId  </a:t>
            </a:r>
            <a:r>
              <a:rPr dirty="0" sz="1600" spc="-15">
                <a:latin typeface="Arial"/>
                <a:cs typeface="Arial"/>
              </a:rPr>
              <a:t>prodId 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20">
                <a:latin typeface="Arial"/>
                <a:cs typeface="Arial"/>
              </a:rPr>
              <a:t>o</a:t>
            </a:r>
            <a:r>
              <a:rPr dirty="0" sz="1600" spc="-10">
                <a:latin typeface="Arial"/>
                <a:cs typeface="Arial"/>
              </a:rPr>
              <a:t>r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Id  </a:t>
            </a:r>
            <a:r>
              <a:rPr dirty="0" sz="1600" spc="-15">
                <a:latin typeface="Arial"/>
                <a:cs typeface="Arial"/>
              </a:rPr>
              <a:t>qty</a:t>
            </a:r>
            <a:endParaRPr sz="1600">
              <a:latin typeface="Arial"/>
              <a:cs typeface="Arial"/>
            </a:endParaRPr>
          </a:p>
          <a:p>
            <a:pPr algn="ctr" marL="9525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latin typeface="Arial"/>
                <a:cs typeface="Arial"/>
              </a:rPr>
              <a:t>amt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14600" y="3200400"/>
            <a:ext cx="1219200" cy="1270"/>
          </a:xfrm>
          <a:custGeom>
            <a:avLst/>
            <a:gdLst/>
            <a:ahLst/>
            <a:cxnLst/>
            <a:rect l="l" t="t" r="r" b="b"/>
            <a:pathLst>
              <a:path w="1219200" h="1269">
                <a:moveTo>
                  <a:pt x="0" y="0"/>
                </a:moveTo>
                <a:lnTo>
                  <a:pt x="1219200" y="127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00600" y="3200400"/>
            <a:ext cx="1295400" cy="1270"/>
          </a:xfrm>
          <a:custGeom>
            <a:avLst/>
            <a:gdLst/>
            <a:ahLst/>
            <a:cxnLst/>
            <a:rect l="l" t="t" r="r" b="b"/>
            <a:pathLst>
              <a:path w="1295400" h="1269">
                <a:moveTo>
                  <a:pt x="0" y="0"/>
                </a:moveTo>
                <a:lnTo>
                  <a:pt x="1295400" y="127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67200" y="4114800"/>
            <a:ext cx="1270" cy="838200"/>
          </a:xfrm>
          <a:custGeom>
            <a:avLst/>
            <a:gdLst/>
            <a:ahLst/>
            <a:cxnLst/>
            <a:rect l="l" t="t" r="r" b="b"/>
            <a:pathLst>
              <a:path w="1270" h="838200">
                <a:moveTo>
                  <a:pt x="0" y="0"/>
                </a:moveTo>
                <a:lnTo>
                  <a:pt x="1270" y="8382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165850" y="2536189"/>
            <a:ext cx="927735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0" b="1">
                <a:latin typeface="Arial"/>
                <a:cs typeface="Arial"/>
              </a:rPr>
              <a:t>customer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6128384" y="2821304"/>
            <a:ext cx="991869" cy="1004569"/>
          </a:xfrm>
          <a:prstGeom prst="rect">
            <a:avLst/>
          </a:prstGeom>
          <a:ln w="2412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0795">
              <a:lnSpc>
                <a:spcPts val="1825"/>
              </a:lnSpc>
            </a:pPr>
            <a:r>
              <a:rPr dirty="0" u="sng" sz="1550" spc="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custId</a:t>
            </a:r>
            <a:endParaRPr sz="1550">
              <a:latin typeface="Arial"/>
              <a:cs typeface="Arial"/>
            </a:endParaRPr>
          </a:p>
          <a:p>
            <a:pPr algn="ctr" marL="12065">
              <a:lnSpc>
                <a:spcPct val="100000"/>
              </a:lnSpc>
              <a:spcBef>
                <a:spcPts val="60"/>
              </a:spcBef>
            </a:pPr>
            <a:r>
              <a:rPr dirty="0" sz="1550" spc="15">
                <a:latin typeface="Arial"/>
                <a:cs typeface="Arial"/>
              </a:rPr>
              <a:t>name</a:t>
            </a:r>
            <a:endParaRPr sz="1550">
              <a:latin typeface="Arial"/>
              <a:cs typeface="Arial"/>
            </a:endParaRPr>
          </a:p>
          <a:p>
            <a:pPr algn="ctr" marL="143510" marR="126364">
              <a:lnSpc>
                <a:spcPct val="103200"/>
              </a:lnSpc>
              <a:spcBef>
                <a:spcPts val="110"/>
              </a:spcBef>
            </a:pPr>
            <a:r>
              <a:rPr dirty="0" sz="1550" spc="10">
                <a:latin typeface="Arial"/>
                <a:cs typeface="Arial"/>
              </a:rPr>
              <a:t>a</a:t>
            </a:r>
            <a:r>
              <a:rPr dirty="0" sz="1550">
                <a:latin typeface="Arial"/>
                <a:cs typeface="Arial"/>
              </a:rPr>
              <a:t>d</a:t>
            </a:r>
            <a:r>
              <a:rPr dirty="0" sz="1550" spc="10">
                <a:latin typeface="Arial"/>
                <a:cs typeface="Arial"/>
              </a:rPr>
              <a:t>d</a:t>
            </a:r>
            <a:r>
              <a:rPr dirty="0" sz="1550" spc="10">
                <a:latin typeface="Arial"/>
                <a:cs typeface="Arial"/>
              </a:rPr>
              <a:t>r</a:t>
            </a:r>
            <a:r>
              <a:rPr dirty="0" sz="1550">
                <a:latin typeface="Arial"/>
                <a:cs typeface="Arial"/>
              </a:rPr>
              <a:t>e</a:t>
            </a:r>
            <a:r>
              <a:rPr dirty="0" sz="1550" spc="20">
                <a:latin typeface="Arial"/>
                <a:cs typeface="Arial"/>
              </a:rPr>
              <a:t>s</a:t>
            </a:r>
            <a:r>
              <a:rPr dirty="0" sz="1550" spc="5">
                <a:latin typeface="Arial"/>
                <a:cs typeface="Arial"/>
              </a:rPr>
              <a:t>s  </a:t>
            </a:r>
            <a:r>
              <a:rPr dirty="0" sz="1550" spc="10">
                <a:latin typeface="Arial"/>
                <a:cs typeface="Arial"/>
              </a:rPr>
              <a:t>city</a:t>
            </a:r>
            <a:endParaRPr sz="1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96389" y="2660649"/>
            <a:ext cx="770255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0" b="1">
                <a:latin typeface="Arial"/>
                <a:cs typeface="Arial"/>
              </a:rPr>
              <a:t>p</a:t>
            </a:r>
            <a:r>
              <a:rPr dirty="0" sz="1550" spc="15" b="1">
                <a:latin typeface="Arial"/>
                <a:cs typeface="Arial"/>
              </a:rPr>
              <a:t>r</a:t>
            </a:r>
            <a:r>
              <a:rPr dirty="0" sz="1550" spc="10" b="1">
                <a:latin typeface="Arial"/>
                <a:cs typeface="Arial"/>
              </a:rPr>
              <a:t>odu</a:t>
            </a:r>
            <a:r>
              <a:rPr dirty="0" sz="1550" spc="10" b="1">
                <a:latin typeface="Arial"/>
                <a:cs typeface="Arial"/>
              </a:rPr>
              <a:t>ct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0185" y="2945764"/>
            <a:ext cx="991869" cy="756920"/>
          </a:xfrm>
          <a:prstGeom prst="rect">
            <a:avLst/>
          </a:prstGeom>
          <a:ln w="2413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17170">
              <a:lnSpc>
                <a:spcPts val="1825"/>
              </a:lnSpc>
            </a:pPr>
            <a:r>
              <a:rPr dirty="0" u="sng" sz="1550" spc="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prodId</a:t>
            </a:r>
            <a:endParaRPr sz="1550">
              <a:latin typeface="Arial"/>
              <a:cs typeface="Arial"/>
            </a:endParaRPr>
          </a:p>
          <a:p>
            <a:pPr marL="250825">
              <a:lnSpc>
                <a:spcPct val="100000"/>
              </a:lnSpc>
              <a:spcBef>
                <a:spcPts val="50"/>
              </a:spcBef>
            </a:pPr>
            <a:r>
              <a:rPr dirty="0" sz="1550" spc="15">
                <a:latin typeface="Arial"/>
                <a:cs typeface="Arial"/>
              </a:rPr>
              <a:t>name</a:t>
            </a:r>
            <a:endParaRPr sz="1550">
              <a:latin typeface="Arial"/>
              <a:cs typeface="Arial"/>
            </a:endParaRPr>
          </a:p>
          <a:p>
            <a:pPr marL="283845">
              <a:lnSpc>
                <a:spcPct val="100000"/>
              </a:lnSpc>
              <a:spcBef>
                <a:spcPts val="150"/>
              </a:spcBef>
            </a:pPr>
            <a:r>
              <a:rPr dirty="0" sz="1550" spc="10">
                <a:latin typeface="Arial"/>
                <a:cs typeface="Arial"/>
              </a:rPr>
              <a:t>price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10659" y="4922520"/>
            <a:ext cx="515620" cy="266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5" b="1">
                <a:latin typeface="Arial"/>
                <a:cs typeface="Arial"/>
              </a:rPr>
              <a:t>s</a:t>
            </a:r>
            <a:r>
              <a:rPr dirty="0" sz="1550" spc="-5" b="1">
                <a:latin typeface="Arial"/>
                <a:cs typeface="Arial"/>
              </a:rPr>
              <a:t>t</a:t>
            </a:r>
            <a:r>
              <a:rPr dirty="0" sz="1550" spc="10" b="1">
                <a:latin typeface="Arial"/>
                <a:cs typeface="Arial"/>
              </a:rPr>
              <a:t>o</a:t>
            </a:r>
            <a:r>
              <a:rPr dirty="0" sz="1550" spc="15" b="1">
                <a:latin typeface="Arial"/>
                <a:cs typeface="Arial"/>
              </a:rPr>
              <a:t>r</a:t>
            </a:r>
            <a:r>
              <a:rPr dirty="0" sz="1550" spc="15" b="1">
                <a:latin typeface="Arial"/>
                <a:cs typeface="Arial"/>
              </a:rPr>
              <a:t>e</a:t>
            </a:r>
            <a:endParaRPr sz="1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66184" y="5207634"/>
            <a:ext cx="991869" cy="500380"/>
          </a:xfrm>
          <a:prstGeom prst="rect">
            <a:avLst/>
          </a:prstGeom>
          <a:ln w="2412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12700">
              <a:lnSpc>
                <a:spcPts val="1825"/>
              </a:lnSpc>
            </a:pPr>
            <a:r>
              <a:rPr dirty="0" u="sng" sz="1550" spc="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storeId</a:t>
            </a:r>
            <a:endParaRPr sz="1550">
              <a:latin typeface="Arial"/>
              <a:cs typeface="Arial"/>
            </a:endParaRPr>
          </a:p>
          <a:p>
            <a:pPr algn="ctr" marL="15240">
              <a:lnSpc>
                <a:spcPct val="100000"/>
              </a:lnSpc>
              <a:spcBef>
                <a:spcPts val="50"/>
              </a:spcBef>
            </a:pPr>
            <a:r>
              <a:rPr dirty="0" sz="1550" spc="10">
                <a:latin typeface="Arial"/>
                <a:cs typeface="Arial"/>
              </a:rPr>
              <a:t>city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76517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S</a:t>
            </a:r>
            <a:r>
              <a:rPr dirty="0" sz="2800" spc="-5"/>
              <a:t>t</a:t>
            </a:r>
            <a:r>
              <a:rPr dirty="0" sz="2800" spc="-10"/>
              <a:t>a</a:t>
            </a:r>
            <a:r>
              <a:rPr dirty="0" sz="2800"/>
              <a:t>r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42364" y="5180965"/>
          <a:ext cx="6398260" cy="1006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1450"/>
                <a:gridCol w="970280"/>
                <a:gridCol w="1019809"/>
                <a:gridCol w="1774189"/>
                <a:gridCol w="1176020"/>
              </a:tblGrid>
              <a:tr h="252412">
                <a:tc>
                  <a:txBody>
                    <a:bodyPr/>
                    <a:lstStyle/>
                    <a:p>
                      <a:pPr marL="2501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80" b="1">
                          <a:latin typeface="Arial"/>
                          <a:cs typeface="Arial"/>
                        </a:rPr>
                        <a:t>customer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u="sng" sz="1500" spc="5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custId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90" b="1">
                          <a:latin typeface="Arial"/>
                          <a:cs typeface="Arial"/>
                        </a:rPr>
                        <a:t>name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5" b="1">
                          <a:latin typeface="Arial"/>
                          <a:cs typeface="Arial"/>
                        </a:rPr>
                        <a:t>address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40" b="1">
                          <a:latin typeface="Arial"/>
                          <a:cs typeface="Arial"/>
                        </a:rPr>
                        <a:t>city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80">
                          <a:latin typeface="Arial"/>
                          <a:cs typeface="Arial"/>
                        </a:rPr>
                        <a:t>53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40">
                          <a:latin typeface="Arial"/>
                          <a:cs typeface="Arial"/>
                        </a:rPr>
                        <a:t>joe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75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1500" spc="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45">
                          <a:latin typeface="Arial"/>
                          <a:cs typeface="Arial"/>
                        </a:rPr>
                        <a:t>main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sfo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55"/>
                        </a:spcBef>
                      </a:pPr>
                      <a:r>
                        <a:rPr dirty="0" sz="1500" spc="80">
                          <a:latin typeface="Arial"/>
                          <a:cs typeface="Arial"/>
                        </a:rPr>
                        <a:t>81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1789"/>
                        </a:lnSpc>
                        <a:spcBef>
                          <a:spcPts val="55"/>
                        </a:spcBef>
                      </a:pPr>
                      <a:r>
                        <a:rPr dirty="0" sz="1500" spc="55">
                          <a:latin typeface="Arial"/>
                          <a:cs typeface="Arial"/>
                        </a:rPr>
                        <a:t>fred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89"/>
                        </a:lnSpc>
                        <a:spcBef>
                          <a:spcPts val="55"/>
                        </a:spcBef>
                      </a:pPr>
                      <a:r>
                        <a:rPr dirty="0" sz="1500" spc="75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500" spc="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45">
                          <a:latin typeface="Arial"/>
                          <a:cs typeface="Arial"/>
                        </a:rPr>
                        <a:t>main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55"/>
                        </a:spcBef>
                      </a:pPr>
                      <a:r>
                        <a:rPr dirty="0" sz="1500" spc="65">
                          <a:latin typeface="Arial"/>
                          <a:cs typeface="Arial"/>
                        </a:rPr>
                        <a:t>sfo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50"/>
                        </a:spcBef>
                      </a:pPr>
                      <a:r>
                        <a:rPr dirty="0" sz="1500" spc="80">
                          <a:latin typeface="Arial"/>
                          <a:cs typeface="Arial"/>
                        </a:rPr>
                        <a:t>111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789"/>
                        </a:lnSpc>
                        <a:spcBef>
                          <a:spcPts val="50"/>
                        </a:spcBef>
                      </a:pPr>
                      <a:r>
                        <a:rPr dirty="0" sz="1500" spc="35">
                          <a:latin typeface="Arial"/>
                          <a:cs typeface="Arial"/>
                        </a:rPr>
                        <a:t>sally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789"/>
                        </a:lnSpc>
                        <a:spcBef>
                          <a:spcPts val="50"/>
                        </a:spcBef>
                      </a:pPr>
                      <a:r>
                        <a:rPr dirty="0" sz="1500" spc="75">
                          <a:latin typeface="Arial"/>
                          <a:cs typeface="Arial"/>
                        </a:rPr>
                        <a:t>80</a:t>
                      </a:r>
                      <a:r>
                        <a:rPr dirty="0" sz="15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40">
                          <a:latin typeface="Arial"/>
                          <a:cs typeface="Arial"/>
                        </a:rPr>
                        <a:t>willow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89"/>
                        </a:lnSpc>
                        <a:spcBef>
                          <a:spcPts val="50"/>
                        </a:spcBef>
                      </a:pPr>
                      <a:r>
                        <a:rPr dirty="0" sz="1500" spc="20">
                          <a:latin typeface="Arial"/>
                          <a:cs typeface="Arial"/>
                        </a:rPr>
                        <a:t>la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31165" y="1571625"/>
          <a:ext cx="3095625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819"/>
                <a:gridCol w="863600"/>
                <a:gridCol w="662940"/>
                <a:gridCol w="581660"/>
              </a:tblGrid>
              <a:tr h="251142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0" b="1">
                          <a:latin typeface="Arial"/>
                          <a:cs typeface="Arial"/>
                        </a:rPr>
                        <a:t>product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u="sng" sz="15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5" b="1">
                          <a:latin typeface="Arial"/>
                          <a:cs typeface="Arial"/>
                        </a:rPr>
                        <a:t>name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-10" b="1">
                          <a:latin typeface="Arial"/>
                          <a:cs typeface="Arial"/>
                        </a:rPr>
                        <a:t>price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-20">
                          <a:latin typeface="Arial"/>
                          <a:cs typeface="Arial"/>
                        </a:rPr>
                        <a:t>bolt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1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-35">
                          <a:latin typeface="Arial"/>
                          <a:cs typeface="Arial"/>
                        </a:rPr>
                        <a:t>nut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37604" y="1593214"/>
          <a:ext cx="2042795" cy="1109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710"/>
                <a:gridCol w="869950"/>
                <a:gridCol w="557529"/>
              </a:tblGrid>
              <a:tr h="277177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50" spc="-105" b="1">
                          <a:latin typeface="Arial"/>
                          <a:cs typeface="Arial"/>
                        </a:rPr>
                        <a:t>store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u="sng" sz="1650" spc="-10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storeId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650" spc="-100" b="1">
                          <a:latin typeface="Arial"/>
                          <a:cs typeface="Arial"/>
                        </a:rPr>
                        <a:t>city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8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50" spc="-95">
                          <a:latin typeface="Arial"/>
                          <a:cs typeface="Arial"/>
                        </a:rPr>
                        <a:t>c1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50" spc="-114">
                          <a:latin typeface="Arial"/>
                          <a:cs typeface="Arial"/>
                        </a:rPr>
                        <a:t>nyc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71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50" spc="-95">
                          <a:latin typeface="Arial"/>
                          <a:cs typeface="Arial"/>
                        </a:rPr>
                        <a:t>c2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650" spc="-85">
                          <a:latin typeface="Arial"/>
                          <a:cs typeface="Arial"/>
                        </a:rPr>
                        <a:t>sfo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71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75"/>
                        </a:lnSpc>
                        <a:spcBef>
                          <a:spcPts val="60"/>
                        </a:spcBef>
                      </a:pPr>
                      <a:r>
                        <a:rPr dirty="0" sz="1650" spc="-95">
                          <a:latin typeface="Arial"/>
                          <a:cs typeface="Arial"/>
                        </a:rPr>
                        <a:t>c3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975"/>
                        </a:lnSpc>
                        <a:spcBef>
                          <a:spcPts val="60"/>
                        </a:spcBef>
                      </a:pPr>
                      <a:r>
                        <a:rPr dirty="0" sz="1650" spc="-110">
                          <a:latin typeface="Arial"/>
                          <a:cs typeface="Arial"/>
                        </a:rPr>
                        <a:t>la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824480" y="2340609"/>
            <a:ext cx="1905000" cy="916940"/>
          </a:xfrm>
          <a:custGeom>
            <a:avLst/>
            <a:gdLst/>
            <a:ahLst/>
            <a:cxnLst/>
            <a:rect l="l" t="t" r="r" b="b"/>
            <a:pathLst>
              <a:path w="1905000" h="916939">
                <a:moveTo>
                  <a:pt x="1905000" y="915670"/>
                </a:moveTo>
                <a:lnTo>
                  <a:pt x="1851660" y="847090"/>
                </a:lnTo>
                <a:lnTo>
                  <a:pt x="1840611" y="870445"/>
                </a:lnTo>
                <a:lnTo>
                  <a:pt x="74091" y="22821"/>
                </a:lnTo>
                <a:lnTo>
                  <a:pt x="85090" y="0"/>
                </a:lnTo>
                <a:lnTo>
                  <a:pt x="0" y="1270"/>
                </a:lnTo>
                <a:lnTo>
                  <a:pt x="52070" y="68580"/>
                </a:lnTo>
                <a:lnTo>
                  <a:pt x="63017" y="45847"/>
                </a:lnTo>
                <a:lnTo>
                  <a:pt x="1829689" y="893559"/>
                </a:lnTo>
                <a:lnTo>
                  <a:pt x="1818640" y="916940"/>
                </a:lnTo>
                <a:lnTo>
                  <a:pt x="1905000" y="915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93740" y="2646679"/>
            <a:ext cx="689610" cy="609600"/>
          </a:xfrm>
          <a:custGeom>
            <a:avLst/>
            <a:gdLst/>
            <a:ahLst/>
            <a:cxnLst/>
            <a:rect l="l" t="t" r="r" b="b"/>
            <a:pathLst>
              <a:path w="689610" h="609600">
                <a:moveTo>
                  <a:pt x="689610" y="0"/>
                </a:moveTo>
                <a:lnTo>
                  <a:pt x="607060" y="21590"/>
                </a:lnTo>
                <a:lnTo>
                  <a:pt x="623773" y="40411"/>
                </a:lnTo>
                <a:lnTo>
                  <a:pt x="49784" y="548462"/>
                </a:lnTo>
                <a:lnTo>
                  <a:pt x="33020" y="529590"/>
                </a:lnTo>
                <a:lnTo>
                  <a:pt x="0" y="609600"/>
                </a:lnTo>
                <a:lnTo>
                  <a:pt x="83820" y="586740"/>
                </a:lnTo>
                <a:lnTo>
                  <a:pt x="66535" y="567296"/>
                </a:lnTo>
                <a:lnTo>
                  <a:pt x="640524" y="59258"/>
                </a:lnTo>
                <a:lnTo>
                  <a:pt x="657860" y="78740"/>
                </a:lnTo>
                <a:lnTo>
                  <a:pt x="6896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99230" y="4323079"/>
            <a:ext cx="82550" cy="782320"/>
          </a:xfrm>
          <a:custGeom>
            <a:avLst/>
            <a:gdLst/>
            <a:ahLst/>
            <a:cxnLst/>
            <a:rect l="l" t="t" r="r" b="b"/>
            <a:pathLst>
              <a:path w="82550" h="782320">
                <a:moveTo>
                  <a:pt x="82550" y="77470"/>
                </a:moveTo>
                <a:lnTo>
                  <a:pt x="45720" y="0"/>
                </a:lnTo>
                <a:lnTo>
                  <a:pt x="6350" y="76200"/>
                </a:lnTo>
                <a:lnTo>
                  <a:pt x="32829" y="76644"/>
                </a:lnTo>
                <a:lnTo>
                  <a:pt x="25577" y="705281"/>
                </a:lnTo>
                <a:lnTo>
                  <a:pt x="0" y="704850"/>
                </a:lnTo>
                <a:lnTo>
                  <a:pt x="38100" y="782320"/>
                </a:lnTo>
                <a:lnTo>
                  <a:pt x="77470" y="706120"/>
                </a:lnTo>
                <a:lnTo>
                  <a:pt x="50977" y="705688"/>
                </a:lnTo>
                <a:lnTo>
                  <a:pt x="58229" y="77076"/>
                </a:lnTo>
                <a:lnTo>
                  <a:pt x="8255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17955" y="3275965"/>
          <a:ext cx="6150610" cy="1005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/>
                <a:gridCol w="740409"/>
                <a:gridCol w="760730"/>
                <a:gridCol w="871219"/>
                <a:gridCol w="900430"/>
                <a:gridCol w="941070"/>
                <a:gridCol w="640079"/>
                <a:gridCol w="640079"/>
              </a:tblGrid>
              <a:tr h="251142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5" b="1">
                          <a:latin typeface="Arial"/>
                          <a:cs typeface="Arial"/>
                        </a:rPr>
                        <a:t>sale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oderId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90" b="1">
                          <a:latin typeface="Arial"/>
                          <a:cs typeface="Arial"/>
                        </a:rPr>
                        <a:t>date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custId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prodId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75" b="1">
                          <a:latin typeface="Arial"/>
                          <a:cs typeface="Arial"/>
                        </a:rPr>
                        <a:t>qty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110" b="1">
                          <a:latin typeface="Arial"/>
                          <a:cs typeface="Arial"/>
                        </a:rPr>
                        <a:t>amt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o100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85">
                          <a:latin typeface="Arial"/>
                          <a:cs typeface="Arial"/>
                        </a:rPr>
                        <a:t>1/7/97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5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9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70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o102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85">
                          <a:latin typeface="Arial"/>
                          <a:cs typeface="Arial"/>
                        </a:rPr>
                        <a:t>2/7/97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50">
                          <a:latin typeface="Arial"/>
                          <a:cs typeface="Arial"/>
                        </a:rPr>
                        <a:t>p2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50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105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85">
                          <a:latin typeface="Arial"/>
                          <a:cs typeface="Arial"/>
                        </a:rPr>
                        <a:t>3/8/97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111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50">
                          <a:latin typeface="Arial"/>
                          <a:cs typeface="Arial"/>
                        </a:rPr>
                        <a:t>p1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100">
                          <a:latin typeface="Arial"/>
                          <a:cs typeface="Arial"/>
                        </a:rPr>
                        <a:t>c3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50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98120"/>
            <a:ext cx="4037329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/>
              <a:t>Dimension</a:t>
            </a:r>
            <a:r>
              <a:rPr dirty="0" sz="2800" spc="-70"/>
              <a:t> </a:t>
            </a:r>
            <a:r>
              <a:rPr dirty="0" sz="2800" spc="-10"/>
              <a:t>Hierarchies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0694" y="3303904"/>
          <a:ext cx="3385185" cy="1005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370"/>
                <a:gridCol w="864869"/>
                <a:gridCol w="717550"/>
                <a:gridCol w="548639"/>
                <a:gridCol w="692150"/>
              </a:tblGrid>
              <a:tr h="251142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-40" b="1">
                          <a:latin typeface="Arial"/>
                          <a:cs typeface="Arial"/>
                        </a:rPr>
                        <a:t>store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u="sng" sz="1500" spc="-4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storeId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-65" b="1">
                          <a:latin typeface="Arial"/>
                          <a:cs typeface="Arial"/>
                        </a:rPr>
                        <a:t>cityId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-55" b="1">
                          <a:latin typeface="Arial"/>
                          <a:cs typeface="Arial"/>
                        </a:rPr>
                        <a:t>tId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-45" b="1">
                          <a:latin typeface="Arial"/>
                          <a:cs typeface="Arial"/>
                        </a:rPr>
                        <a:t>mgr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s5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-25">
                          <a:latin typeface="Arial"/>
                          <a:cs typeface="Arial"/>
                        </a:rPr>
                        <a:t>sfo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t1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90"/>
                        </a:spcBef>
                      </a:pPr>
                      <a:r>
                        <a:rPr dirty="0" sz="1500" spc="-50">
                          <a:latin typeface="Arial"/>
                          <a:cs typeface="Arial"/>
                        </a:rPr>
                        <a:t>joe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63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s7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-25">
                          <a:latin typeface="Arial"/>
                          <a:cs typeface="Arial"/>
                        </a:rPr>
                        <a:t>sfo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t2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-35">
                          <a:latin typeface="Arial"/>
                          <a:cs typeface="Arial"/>
                        </a:rPr>
                        <a:t>fred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6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BFBFBF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s9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-65">
                          <a:latin typeface="Arial"/>
                          <a:cs typeface="Arial"/>
                        </a:rPr>
                        <a:t>la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-30">
                          <a:latin typeface="Arial"/>
                          <a:cs typeface="Arial"/>
                        </a:rPr>
                        <a:t>t1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  <a:spcBef>
                          <a:spcPts val="45"/>
                        </a:spcBef>
                      </a:pPr>
                      <a:r>
                        <a:rPr dirty="0" sz="1500" spc="-55">
                          <a:latin typeface="Arial"/>
                          <a:cs typeface="Arial"/>
                        </a:rPr>
                        <a:t>nancy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BFBFBF"/>
                      </a:solidFill>
                      <a:prstDash val="solid"/>
                    </a:lnR>
                    <a:lnT w="12700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47565" y="3885565"/>
          <a:ext cx="2825750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/>
                <a:gridCol w="640080"/>
                <a:gridCol w="640079"/>
                <a:gridCol w="889000"/>
              </a:tblGrid>
              <a:tr h="251142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50" b="1">
                          <a:latin typeface="Arial"/>
                          <a:cs typeface="Arial"/>
                        </a:rPr>
                        <a:t>city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u="sng" sz="1500" spc="3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cityId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874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5" b="1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500" spc="5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00" b="1">
                          <a:latin typeface="Arial"/>
                          <a:cs typeface="Arial"/>
                        </a:rPr>
                        <a:t>p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60" b="1">
                          <a:latin typeface="Arial"/>
                          <a:cs typeface="Arial"/>
                        </a:rPr>
                        <a:t>regId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0"/>
                        </a:lnSpc>
                        <a:spcBef>
                          <a:spcPts val="90"/>
                        </a:spcBef>
                      </a:pPr>
                      <a:r>
                        <a:rPr dirty="0" sz="1500" spc="80">
                          <a:latin typeface="Arial"/>
                          <a:cs typeface="Arial"/>
                        </a:rPr>
                        <a:t>sfo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0655">
                        <a:lnSpc>
                          <a:spcPts val="1780"/>
                        </a:lnSpc>
                        <a:spcBef>
                          <a:spcPts val="90"/>
                        </a:spcBef>
                      </a:pPr>
                      <a:r>
                        <a:rPr dirty="0" sz="1500" spc="2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1780"/>
                        </a:lnSpc>
                        <a:spcBef>
                          <a:spcPts val="90"/>
                        </a:spcBef>
                      </a:pPr>
                      <a:r>
                        <a:rPr dirty="0" sz="1500" spc="60">
                          <a:latin typeface="Arial"/>
                          <a:cs typeface="Arial"/>
                        </a:rPr>
                        <a:t>north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30">
                          <a:latin typeface="Arial"/>
                          <a:cs typeface="Arial"/>
                        </a:rPr>
                        <a:t>la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0655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M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75">
                          <a:latin typeface="Arial"/>
                          <a:cs typeface="Arial"/>
                        </a:rPr>
                        <a:t>south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683884" y="5333365"/>
          <a:ext cx="2734310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980"/>
                <a:gridCol w="750570"/>
                <a:gridCol w="1238250"/>
              </a:tblGrid>
              <a:tr h="251142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70" b="1">
                          <a:latin typeface="Arial"/>
                          <a:cs typeface="Arial"/>
                        </a:rPr>
                        <a:t>region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85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u="sng" sz="1500" spc="-2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</a:t>
                      </a:r>
                      <a:r>
                        <a:rPr dirty="0" u="sng" sz="1500" spc="1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eg</a:t>
                      </a:r>
                      <a:r>
                        <a:rPr dirty="0" u="sng" sz="1500" spc="-7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dirty="0" u="sng" sz="150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500" spc="114" b="1">
                          <a:latin typeface="Arial"/>
                          <a:cs typeface="Arial"/>
                        </a:rPr>
                        <a:t>name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0014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-5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500" spc="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00" spc="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500" spc="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789"/>
                        </a:lnSpc>
                        <a:spcBef>
                          <a:spcPts val="80"/>
                        </a:spcBef>
                      </a:pPr>
                      <a:r>
                        <a:rPr dirty="0" sz="1500" spc="70">
                          <a:latin typeface="Arial"/>
                          <a:cs typeface="Arial"/>
                        </a:rPr>
                        <a:t>cold</a:t>
                      </a:r>
                      <a:r>
                        <a:rPr dirty="0" sz="15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70">
                          <a:latin typeface="Arial"/>
                          <a:cs typeface="Arial"/>
                        </a:rPr>
                        <a:t>region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9695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3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500" spc="2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00" spc="-65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500" spc="2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h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ts val="1785"/>
                        </a:lnSpc>
                        <a:spcBef>
                          <a:spcPts val="45"/>
                        </a:spcBef>
                      </a:pPr>
                      <a:r>
                        <a:rPr dirty="0" sz="1500" spc="95">
                          <a:latin typeface="Arial"/>
                          <a:cs typeface="Arial"/>
                        </a:rPr>
                        <a:t>warm</a:t>
                      </a:r>
                      <a:r>
                        <a:rPr dirty="0" sz="15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00" spc="70">
                          <a:latin typeface="Arial"/>
                          <a:cs typeface="Arial"/>
                        </a:rPr>
                        <a:t>region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716145" y="2742564"/>
          <a:ext cx="2993390" cy="757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8820"/>
                <a:gridCol w="459740"/>
                <a:gridCol w="679450"/>
                <a:gridCol w="1118870"/>
              </a:tblGrid>
              <a:tr h="251142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85" b="1">
                          <a:latin typeface="Arial"/>
                          <a:cs typeface="Arial"/>
                        </a:rPr>
                        <a:t>sType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u="sng" sz="1500" spc="4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tId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9539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30" b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500" spc="-7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00" spc="45" b="1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1500" b="1">
                          <a:latin typeface="Arial"/>
                          <a:cs typeface="Arial"/>
                        </a:rPr>
                        <a:t>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500" spc="60" b="1">
                          <a:latin typeface="Arial"/>
                          <a:cs typeface="Arial"/>
                        </a:rPr>
                        <a:t>location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70">
                          <a:latin typeface="Arial"/>
                          <a:cs typeface="Arial"/>
                        </a:rPr>
                        <a:t>t1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0170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3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500" spc="-114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500" spc="3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-6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l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95"/>
                        </a:lnSpc>
                        <a:spcBef>
                          <a:spcPts val="80"/>
                        </a:spcBef>
                      </a:pPr>
                      <a:r>
                        <a:rPr dirty="0" sz="1500" spc="70">
                          <a:latin typeface="Arial"/>
                          <a:cs typeface="Arial"/>
                        </a:rPr>
                        <a:t>downtown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  <a:tr h="245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BFBFB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70">
                          <a:latin typeface="Arial"/>
                          <a:cs typeface="Arial"/>
                        </a:rPr>
                        <a:t>t2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330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-6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500" spc="2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00" spc="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500" spc="-60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500">
                          <a:latin typeface="Arial"/>
                          <a:cs typeface="Arial"/>
                        </a:rPr>
                        <a:t>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9"/>
                        </a:lnSpc>
                        <a:spcBef>
                          <a:spcPts val="45"/>
                        </a:spcBef>
                      </a:pPr>
                      <a:r>
                        <a:rPr dirty="0" sz="1500" spc="45">
                          <a:latin typeface="Arial"/>
                          <a:cs typeface="Arial"/>
                        </a:rPr>
                        <a:t>suburbs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BFBFBF"/>
                      </a:solidFill>
                      <a:prstDash val="solid"/>
                    </a:lnR>
                    <a:lnT w="9525">
                      <a:solidFill>
                        <a:srgbClr val="BFBFBF"/>
                      </a:solidFill>
                      <a:prstDash val="solid"/>
                    </a:lnT>
                    <a:lnB w="12700">
                      <a:solidFill>
                        <a:srgbClr val="BFBFB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010659" y="3206750"/>
            <a:ext cx="608330" cy="459740"/>
          </a:xfrm>
          <a:custGeom>
            <a:avLst/>
            <a:gdLst/>
            <a:ahLst/>
            <a:cxnLst/>
            <a:rect l="l" t="t" r="r" b="b"/>
            <a:pathLst>
              <a:path w="608329" h="459739">
                <a:moveTo>
                  <a:pt x="0" y="459739"/>
                </a:moveTo>
                <a:lnTo>
                  <a:pt x="608329" y="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10659" y="3893820"/>
            <a:ext cx="608330" cy="381000"/>
          </a:xfrm>
          <a:custGeom>
            <a:avLst/>
            <a:gdLst/>
            <a:ahLst/>
            <a:cxnLst/>
            <a:rect l="l" t="t" r="r" b="b"/>
            <a:pathLst>
              <a:path w="608329" h="381000">
                <a:moveTo>
                  <a:pt x="0" y="0"/>
                </a:moveTo>
                <a:lnTo>
                  <a:pt x="608329" y="38099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219190" y="4732020"/>
            <a:ext cx="457200" cy="533400"/>
          </a:xfrm>
          <a:custGeom>
            <a:avLst/>
            <a:gdLst/>
            <a:ahLst/>
            <a:cxnLst/>
            <a:rect l="l" t="t" r="r" b="b"/>
            <a:pathLst>
              <a:path w="457200" h="533400">
                <a:moveTo>
                  <a:pt x="0" y="0"/>
                </a:moveTo>
                <a:lnTo>
                  <a:pt x="457200" y="533399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06500" y="1997709"/>
            <a:ext cx="7048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st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0500" y="1617979"/>
            <a:ext cx="8559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ype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06700" y="2226309"/>
            <a:ext cx="4832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27170" y="2226309"/>
            <a:ext cx="872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eg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006A60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006A6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81200" y="1827529"/>
            <a:ext cx="685800" cy="307340"/>
          </a:xfrm>
          <a:custGeom>
            <a:avLst/>
            <a:gdLst/>
            <a:ahLst/>
            <a:cxnLst/>
            <a:rect l="l" t="t" r="r" b="b"/>
            <a:pathLst>
              <a:path w="685800" h="307339">
                <a:moveTo>
                  <a:pt x="0" y="307340"/>
                </a:moveTo>
                <a:lnTo>
                  <a:pt x="685800" y="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81200" y="2209800"/>
            <a:ext cx="762000" cy="228600"/>
          </a:xfrm>
          <a:custGeom>
            <a:avLst/>
            <a:gdLst/>
            <a:ahLst/>
            <a:cxnLst/>
            <a:rect l="l" t="t" r="r" b="b"/>
            <a:pathLst>
              <a:path w="762000" h="228600">
                <a:moveTo>
                  <a:pt x="0" y="0"/>
                </a:moveTo>
                <a:lnTo>
                  <a:pt x="762000" y="2286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52800" y="2438400"/>
            <a:ext cx="609600" cy="1270"/>
          </a:xfrm>
          <a:custGeom>
            <a:avLst/>
            <a:gdLst/>
            <a:ahLst/>
            <a:cxnLst/>
            <a:rect l="l" t="t" r="r" b="b"/>
            <a:pathLst>
              <a:path w="609600" h="1269">
                <a:moveTo>
                  <a:pt x="0" y="0"/>
                </a:moveTo>
                <a:lnTo>
                  <a:pt x="609600" y="127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33400" y="2171699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609600" y="26670"/>
                </a:moveTo>
                <a:lnTo>
                  <a:pt x="76200" y="25438"/>
                </a:lnTo>
                <a:lnTo>
                  <a:pt x="76200" y="0"/>
                </a:lnTo>
                <a:lnTo>
                  <a:pt x="0" y="38100"/>
                </a:lnTo>
                <a:lnTo>
                  <a:pt x="76200" y="76200"/>
                </a:lnTo>
                <a:lnTo>
                  <a:pt x="76200" y="50838"/>
                </a:lnTo>
                <a:lnTo>
                  <a:pt x="609600" y="52070"/>
                </a:lnTo>
                <a:lnTo>
                  <a:pt x="60960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94410" y="4909820"/>
            <a:ext cx="294195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6A60"/>
                </a:solidFill>
                <a:latin typeface="Wingdings"/>
                <a:cs typeface="Wingdings"/>
              </a:rPr>
              <a:t></a:t>
            </a:r>
            <a:r>
              <a:rPr dirty="0" sz="2400">
                <a:solidFill>
                  <a:srgbClr val="006A6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snowflake</a:t>
            </a:r>
            <a:r>
              <a:rPr dirty="0" sz="2400" spc="10">
                <a:solidFill>
                  <a:srgbClr val="006A6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schema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006A60"/>
                </a:solidFill>
                <a:latin typeface="Wingdings"/>
                <a:cs typeface="Wingdings"/>
              </a:rPr>
              <a:t></a:t>
            </a:r>
            <a:r>
              <a:rPr dirty="0" sz="2400" spc="55">
                <a:solidFill>
                  <a:srgbClr val="006A60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6A60"/>
                </a:solidFill>
                <a:latin typeface="Arial"/>
                <a:cs typeface="Arial"/>
              </a:rPr>
              <a:t>constellations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 Prithwis Mukerjee</dc:creator>
  <dc:title>Kollaborative Klassroom Template</dc:title>
  <dcterms:created xsi:type="dcterms:W3CDTF">2021-02-06T22:33:16Z</dcterms:created>
  <dcterms:modified xsi:type="dcterms:W3CDTF">2021-02-06T22:33:16Z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2010-02-03T00:00:00Z</vt:filetime>
  </property>
  <property fmtid="{D5CDD505-2E9C-101B-9397-08002B2CF9AE}" pid="3" name="Creator">
    <vt:lpwstr>Impress</vt:lpwstr>
  </property>
  <property fmtid="{D5CDD505-2E9C-101B-9397-08002B2CF9AE}" pid="4" name="LastSaved">
    <vt:filetime>2010-02-03T00:00:00Z</vt:filetime>
  </property>
</Properties>
</file>