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jpg" ContentType="image/jpg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386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405237" y="1587638"/>
            <a:ext cx="3808729" cy="3956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86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28344" y="6437376"/>
            <a:ext cx="8278495" cy="36830"/>
          </a:xfrm>
          <a:custGeom>
            <a:avLst/>
            <a:gdLst/>
            <a:ahLst/>
            <a:cxnLst/>
            <a:rect l="l" t="t" r="r" b="b"/>
            <a:pathLst>
              <a:path w="8278495" h="36829">
                <a:moveTo>
                  <a:pt x="8278367" y="0"/>
                </a:moveTo>
                <a:lnTo>
                  <a:pt x="0" y="0"/>
                </a:lnTo>
                <a:lnTo>
                  <a:pt x="0" y="36576"/>
                </a:lnTo>
                <a:lnTo>
                  <a:pt x="8278367" y="36576"/>
                </a:lnTo>
                <a:lnTo>
                  <a:pt x="8278367" y="0"/>
                </a:lnTo>
                <a:close/>
              </a:path>
            </a:pathLst>
          </a:custGeom>
          <a:solidFill>
            <a:srgbClr val="9C0E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7642" y="808609"/>
            <a:ext cx="827811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2241" y="1645887"/>
            <a:ext cx="5287645" cy="312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386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924291" y="6706786"/>
            <a:ext cx="1602104" cy="28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3867"/>
                </a:solidFill>
                <a:latin typeface="Arial Rounded MT Bold"/>
                <a:cs typeface="Arial Rounded MT Bold"/>
              </a:defRPr>
            </a:lvl1pPr>
          </a:lstStyle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eppert@acm.org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image" Target="../media/image53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82.png"/><Relationship Id="rId15" Type="http://schemas.openxmlformats.org/officeDocument/2006/relationships/image" Target="../media/image83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20" Type="http://schemas.openxmlformats.org/officeDocument/2006/relationships/image" Target="../media/image88.png"/><Relationship Id="rId21" Type="http://schemas.openxmlformats.org/officeDocument/2006/relationships/image" Target="../media/image89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366" y="2394359"/>
            <a:ext cx="5182235" cy="1515110"/>
          </a:xfrm>
          <a:prstGeom prst="rect"/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/>
              <a:t>Data</a:t>
            </a:r>
            <a:r>
              <a:rPr dirty="0" spc="-10"/>
              <a:t> </a:t>
            </a:r>
            <a:r>
              <a:rPr dirty="0"/>
              <a:t>Warehousing</a:t>
            </a:r>
          </a:p>
          <a:p>
            <a:pPr marL="12700" marR="5080">
              <a:lnSpc>
                <a:spcPts val="4220"/>
              </a:lnSpc>
              <a:spcBef>
                <a:spcPts val="125"/>
              </a:spcBef>
            </a:pPr>
            <a:r>
              <a:rPr dirty="0" sz="3200" spc="5" b="1">
                <a:latin typeface="Arial Rounded MT Bold"/>
                <a:cs typeface="Arial Rounded MT Bold"/>
              </a:rPr>
              <a:t>Data </a:t>
            </a:r>
            <a:r>
              <a:rPr dirty="0" sz="3200" b="1">
                <a:latin typeface="Arial Rounded MT Bold"/>
                <a:cs typeface="Arial Rounded MT Bold"/>
              </a:rPr>
              <a:t>Warehouse Design</a:t>
            </a:r>
            <a:r>
              <a:rPr dirty="0" sz="3200" spc="-170" b="1">
                <a:latin typeface="Arial Rounded MT Bold"/>
                <a:cs typeface="Arial Rounded MT Bold"/>
              </a:rPr>
              <a:t> </a:t>
            </a:r>
            <a:r>
              <a:rPr dirty="0" sz="3200" spc="-5" b="1">
                <a:latin typeface="Arial Rounded MT Bold"/>
                <a:cs typeface="Arial Rounded MT Bold"/>
              </a:rPr>
              <a:t>&amp;  </a:t>
            </a:r>
            <a:r>
              <a:rPr dirty="0" sz="3200" b="1">
                <a:latin typeface="Arial Rounded MT Bold"/>
                <a:cs typeface="Arial Rounded MT Bold"/>
              </a:rPr>
              <a:t>Multi-dimensional</a:t>
            </a:r>
            <a:r>
              <a:rPr dirty="0" sz="3200" spc="-40" b="1">
                <a:latin typeface="Arial Rounded MT Bold"/>
                <a:cs typeface="Arial Rounded MT Bold"/>
              </a:rPr>
              <a:t> </a:t>
            </a:r>
            <a:r>
              <a:rPr dirty="0" sz="3200" b="1">
                <a:latin typeface="Arial Rounded MT Bold"/>
                <a:cs typeface="Arial Rounded MT Bold"/>
              </a:rPr>
              <a:t>Models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5253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50"/>
              </a:spcBef>
            </a:pPr>
            <a:r>
              <a:rPr dirty="0" spc="-5"/>
              <a:t>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14366" y="4146730"/>
            <a:ext cx="1896745" cy="72644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54"/>
              </a:spcBef>
            </a:pPr>
            <a:r>
              <a:rPr dirty="0" sz="1600" spc="-5">
                <a:solidFill>
                  <a:srgbClr val="003867"/>
                </a:solidFill>
                <a:latin typeface="Arial"/>
                <a:cs typeface="Arial"/>
              </a:rPr>
              <a:t>Spring </a:t>
            </a:r>
            <a:r>
              <a:rPr dirty="0" sz="1600" spc="-10">
                <a:solidFill>
                  <a:srgbClr val="003867"/>
                </a:solidFill>
                <a:latin typeface="Arial"/>
                <a:cs typeface="Arial"/>
              </a:rPr>
              <a:t>Term </a:t>
            </a:r>
            <a:r>
              <a:rPr dirty="0" sz="1600" spc="-5">
                <a:solidFill>
                  <a:srgbClr val="003867"/>
                </a:solidFill>
                <a:latin typeface="Arial"/>
                <a:cs typeface="Arial"/>
              </a:rPr>
              <a:t>2018  Dr. Andreas</a:t>
            </a:r>
            <a:r>
              <a:rPr dirty="0" sz="160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03867"/>
                </a:solidFill>
                <a:latin typeface="Arial"/>
                <a:cs typeface="Arial"/>
              </a:rPr>
              <a:t>Geppert  </a:t>
            </a:r>
            <a:r>
              <a:rPr dirty="0" sz="1600" spc="-5">
                <a:solidFill>
                  <a:srgbClr val="003867"/>
                </a:solidFill>
                <a:latin typeface="Arial"/>
                <a:cs typeface="Arial"/>
                <a:hlinkClick r:id="rId2"/>
              </a:rPr>
              <a:t>geppert@acm.org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1031592"/>
            <a:ext cx="35433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Models:</a:t>
            </a:r>
            <a:r>
              <a:rPr dirty="0" spc="-110"/>
              <a:t> </a:t>
            </a:r>
            <a:r>
              <a:rPr dirty="0"/>
              <a:t>Physical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69186"/>
            <a:ext cx="8122920" cy="461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84455" indent="-257810">
              <a:lnSpc>
                <a:spcPct val="1141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The purpose of the Physical Database Design is to ensure that  database transactions and queries meet performance  requirements while reflecting the semantics of the Logical Data  Model</a:t>
            </a:r>
            <a:endParaRPr sz="2200">
              <a:latin typeface="Arial"/>
              <a:cs typeface="Arial"/>
            </a:endParaRPr>
          </a:p>
          <a:p>
            <a:pPr marL="269875" marR="394970" indent="-257810">
              <a:lnSpc>
                <a:spcPts val="3010"/>
              </a:lnSpc>
              <a:spcBef>
                <a:spcPts val="15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While the Logical Data Model contains the information  requirements of the system in a normalized form, a direct  implementation of the model is unlikely to meet performance  requirements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04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Physical Database Design takes into account data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69875" marR="5080">
              <a:lnSpc>
                <a:spcPct val="114100"/>
              </a:lnSpc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transaction volume as well as typical queries to produce a  schema and environment that will meet necessary performance  requirements.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757565"/>
            <a:ext cx="768730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 Development Processes Big</a:t>
            </a:r>
            <a:r>
              <a:rPr dirty="0" spc="-105"/>
              <a:t> </a:t>
            </a:r>
            <a:r>
              <a:rPr dirty="0"/>
              <a:t>Picture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81455" y="1328928"/>
            <a:ext cx="8819515" cy="786765"/>
            <a:chOff x="981455" y="1328928"/>
            <a:chExt cx="8819515" cy="786765"/>
          </a:xfrm>
        </p:grpSpPr>
        <p:sp>
          <p:nvSpPr>
            <p:cNvPr id="4" name="object 4"/>
            <p:cNvSpPr/>
            <p:nvPr/>
          </p:nvSpPr>
          <p:spPr>
            <a:xfrm>
              <a:off x="981455" y="1328928"/>
              <a:ext cx="8819515" cy="786765"/>
            </a:xfrm>
            <a:custGeom>
              <a:avLst/>
              <a:gdLst/>
              <a:ahLst/>
              <a:cxnLst/>
              <a:rect l="l" t="t" r="r" b="b"/>
              <a:pathLst>
                <a:path w="8819515" h="786764">
                  <a:moveTo>
                    <a:pt x="8819387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8819387" y="786383"/>
                  </a:lnTo>
                  <a:lnTo>
                    <a:pt x="8819387" y="0"/>
                  </a:lnTo>
                  <a:close/>
                </a:path>
              </a:pathLst>
            </a:custGeom>
            <a:solidFill>
              <a:srgbClr val="6BC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19543" y="1572767"/>
              <a:ext cx="4419600" cy="475615"/>
            </a:xfrm>
            <a:custGeom>
              <a:avLst/>
              <a:gdLst/>
              <a:ahLst/>
              <a:cxnLst/>
              <a:rect l="l" t="t" r="r" b="b"/>
              <a:pathLst>
                <a:path w="4419600" h="475614">
                  <a:moveTo>
                    <a:pt x="1088136" y="1524"/>
                  </a:moveTo>
                  <a:lnTo>
                    <a:pt x="1078992" y="1524"/>
                  </a:lnTo>
                  <a:lnTo>
                    <a:pt x="1078992" y="10668"/>
                  </a:lnTo>
                  <a:lnTo>
                    <a:pt x="1078992" y="464820"/>
                  </a:lnTo>
                  <a:lnTo>
                    <a:pt x="9144" y="464820"/>
                  </a:lnTo>
                  <a:lnTo>
                    <a:pt x="9144" y="10668"/>
                  </a:lnTo>
                  <a:lnTo>
                    <a:pt x="1078992" y="10668"/>
                  </a:lnTo>
                  <a:lnTo>
                    <a:pt x="1078992" y="1524"/>
                  </a:lnTo>
                  <a:lnTo>
                    <a:pt x="0" y="1524"/>
                  </a:lnTo>
                  <a:lnTo>
                    <a:pt x="0" y="475488"/>
                  </a:lnTo>
                  <a:lnTo>
                    <a:pt x="1088136" y="475488"/>
                  </a:lnTo>
                  <a:lnTo>
                    <a:pt x="1088136" y="470916"/>
                  </a:lnTo>
                  <a:lnTo>
                    <a:pt x="1088136" y="464820"/>
                  </a:lnTo>
                  <a:lnTo>
                    <a:pt x="1088136" y="10668"/>
                  </a:lnTo>
                  <a:lnTo>
                    <a:pt x="1088136" y="6096"/>
                  </a:lnTo>
                  <a:lnTo>
                    <a:pt x="1088136" y="1524"/>
                  </a:lnTo>
                  <a:close/>
                </a:path>
                <a:path w="4419600" h="475614">
                  <a:moveTo>
                    <a:pt x="2464308" y="1524"/>
                  </a:moveTo>
                  <a:lnTo>
                    <a:pt x="2455164" y="1524"/>
                  </a:lnTo>
                  <a:lnTo>
                    <a:pt x="2455164" y="10668"/>
                  </a:lnTo>
                  <a:lnTo>
                    <a:pt x="2455164" y="464820"/>
                  </a:lnTo>
                  <a:lnTo>
                    <a:pt x="1376172" y="464820"/>
                  </a:lnTo>
                  <a:lnTo>
                    <a:pt x="1376172" y="10668"/>
                  </a:lnTo>
                  <a:lnTo>
                    <a:pt x="2455164" y="10668"/>
                  </a:lnTo>
                  <a:lnTo>
                    <a:pt x="2455164" y="1524"/>
                  </a:lnTo>
                  <a:lnTo>
                    <a:pt x="1367028" y="1524"/>
                  </a:lnTo>
                  <a:lnTo>
                    <a:pt x="1367028" y="475488"/>
                  </a:lnTo>
                  <a:lnTo>
                    <a:pt x="2464308" y="475488"/>
                  </a:lnTo>
                  <a:lnTo>
                    <a:pt x="2464308" y="470916"/>
                  </a:lnTo>
                  <a:lnTo>
                    <a:pt x="2464308" y="464820"/>
                  </a:lnTo>
                  <a:lnTo>
                    <a:pt x="2464308" y="10668"/>
                  </a:lnTo>
                  <a:lnTo>
                    <a:pt x="2464308" y="6096"/>
                  </a:lnTo>
                  <a:lnTo>
                    <a:pt x="2464308" y="1524"/>
                  </a:lnTo>
                  <a:close/>
                </a:path>
                <a:path w="4419600" h="475614">
                  <a:moveTo>
                    <a:pt x="4419600" y="0"/>
                  </a:moveTo>
                  <a:lnTo>
                    <a:pt x="4410456" y="0"/>
                  </a:lnTo>
                  <a:lnTo>
                    <a:pt x="4410456" y="9144"/>
                  </a:lnTo>
                  <a:lnTo>
                    <a:pt x="4410456" y="464820"/>
                  </a:lnTo>
                  <a:lnTo>
                    <a:pt x="2755392" y="464820"/>
                  </a:lnTo>
                  <a:lnTo>
                    <a:pt x="2755392" y="9144"/>
                  </a:lnTo>
                  <a:lnTo>
                    <a:pt x="4410456" y="9144"/>
                  </a:lnTo>
                  <a:lnTo>
                    <a:pt x="4410456" y="0"/>
                  </a:lnTo>
                  <a:lnTo>
                    <a:pt x="2744724" y="0"/>
                  </a:lnTo>
                  <a:lnTo>
                    <a:pt x="2744724" y="473964"/>
                  </a:lnTo>
                  <a:lnTo>
                    <a:pt x="4419600" y="473964"/>
                  </a:lnTo>
                  <a:lnTo>
                    <a:pt x="4419600" y="469392"/>
                  </a:lnTo>
                  <a:lnTo>
                    <a:pt x="4419600" y="464820"/>
                  </a:lnTo>
                  <a:lnTo>
                    <a:pt x="4419600" y="9144"/>
                  </a:lnTo>
                  <a:lnTo>
                    <a:pt x="4419600" y="4572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935736" y="3198876"/>
            <a:ext cx="8684260" cy="1411605"/>
          </a:xfrm>
          <a:custGeom>
            <a:avLst/>
            <a:gdLst/>
            <a:ahLst/>
            <a:cxnLst/>
            <a:rect l="l" t="t" r="r" b="b"/>
            <a:pathLst>
              <a:path w="8684260" h="1411604">
                <a:moveTo>
                  <a:pt x="8683751" y="0"/>
                </a:moveTo>
                <a:lnTo>
                  <a:pt x="0" y="0"/>
                </a:lnTo>
                <a:lnTo>
                  <a:pt x="0" y="1411223"/>
                </a:lnTo>
                <a:lnTo>
                  <a:pt x="8683751" y="1411223"/>
                </a:lnTo>
                <a:lnTo>
                  <a:pt x="8683751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14066" y="3162203"/>
            <a:ext cx="4483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integration application development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800" y="1292371"/>
            <a:ext cx="4229735" cy="737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68910" marR="5080" indent="-169545">
              <a:lnSpc>
                <a:spcPct val="98900"/>
              </a:lnSpc>
              <a:spcBef>
                <a:spcPts val="120"/>
              </a:spcBef>
              <a:tabLst>
                <a:tab pos="1510030" algn="l"/>
                <a:tab pos="1607185" algn="l"/>
                <a:tab pos="2907030" algn="l"/>
                <a:tab pos="3114040" algn="l"/>
              </a:tabLst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analysis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application development process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analyze		derive		determine  info</a:t>
            </a:r>
            <a:r>
              <a:rPr dirty="0" sz="145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req	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45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req	reuse</a:t>
            </a:r>
            <a:r>
              <a:rPr dirty="0" sz="145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potential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6523" y="1575816"/>
            <a:ext cx="1270000" cy="474345"/>
          </a:xfrm>
          <a:custGeom>
            <a:avLst/>
            <a:gdLst/>
            <a:ahLst/>
            <a:cxnLst/>
            <a:rect l="l" t="t" r="r" b="b"/>
            <a:pathLst>
              <a:path w="1270000" h="474344">
                <a:moveTo>
                  <a:pt x="1269491" y="0"/>
                </a:moveTo>
                <a:lnTo>
                  <a:pt x="0" y="0"/>
                </a:lnTo>
                <a:lnTo>
                  <a:pt x="0" y="473963"/>
                </a:lnTo>
                <a:lnTo>
                  <a:pt x="1269491" y="473963"/>
                </a:lnTo>
                <a:lnTo>
                  <a:pt x="1269491" y="469391"/>
                </a:lnTo>
                <a:lnTo>
                  <a:pt x="9144" y="469391"/>
                </a:lnTo>
                <a:lnTo>
                  <a:pt x="4572" y="463295"/>
                </a:lnTo>
                <a:lnTo>
                  <a:pt x="9144" y="463295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269491" y="4572"/>
                </a:lnTo>
                <a:lnTo>
                  <a:pt x="1269491" y="0"/>
                </a:lnTo>
                <a:close/>
              </a:path>
              <a:path w="1270000" h="474344">
                <a:moveTo>
                  <a:pt x="9144" y="463295"/>
                </a:moveTo>
                <a:lnTo>
                  <a:pt x="4572" y="463295"/>
                </a:lnTo>
                <a:lnTo>
                  <a:pt x="9144" y="469391"/>
                </a:lnTo>
                <a:lnTo>
                  <a:pt x="9144" y="463295"/>
                </a:lnTo>
                <a:close/>
              </a:path>
              <a:path w="1270000" h="474344">
                <a:moveTo>
                  <a:pt x="1260347" y="463295"/>
                </a:moveTo>
                <a:lnTo>
                  <a:pt x="9144" y="463295"/>
                </a:lnTo>
                <a:lnTo>
                  <a:pt x="9144" y="469391"/>
                </a:lnTo>
                <a:lnTo>
                  <a:pt x="1260347" y="469391"/>
                </a:lnTo>
                <a:lnTo>
                  <a:pt x="1260347" y="463295"/>
                </a:lnTo>
                <a:close/>
              </a:path>
              <a:path w="1270000" h="474344">
                <a:moveTo>
                  <a:pt x="1260347" y="4572"/>
                </a:moveTo>
                <a:lnTo>
                  <a:pt x="1260347" y="469391"/>
                </a:lnTo>
                <a:lnTo>
                  <a:pt x="1264919" y="463295"/>
                </a:lnTo>
                <a:lnTo>
                  <a:pt x="1269491" y="463295"/>
                </a:lnTo>
                <a:lnTo>
                  <a:pt x="1269491" y="9144"/>
                </a:lnTo>
                <a:lnTo>
                  <a:pt x="1264919" y="9144"/>
                </a:lnTo>
                <a:lnTo>
                  <a:pt x="1260347" y="4572"/>
                </a:lnTo>
                <a:close/>
              </a:path>
              <a:path w="1270000" h="474344">
                <a:moveTo>
                  <a:pt x="1269491" y="463295"/>
                </a:moveTo>
                <a:lnTo>
                  <a:pt x="1264919" y="463295"/>
                </a:lnTo>
                <a:lnTo>
                  <a:pt x="1260347" y="469391"/>
                </a:lnTo>
                <a:lnTo>
                  <a:pt x="1269491" y="469391"/>
                </a:lnTo>
                <a:lnTo>
                  <a:pt x="1269491" y="463295"/>
                </a:lnTo>
                <a:close/>
              </a:path>
              <a:path w="1270000" h="474344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270000" h="474344">
                <a:moveTo>
                  <a:pt x="1260347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260347" y="9144"/>
                </a:lnTo>
                <a:lnTo>
                  <a:pt x="1260347" y="4572"/>
                </a:lnTo>
                <a:close/>
              </a:path>
              <a:path w="1270000" h="474344">
                <a:moveTo>
                  <a:pt x="1269491" y="4572"/>
                </a:moveTo>
                <a:lnTo>
                  <a:pt x="1260347" y="4572"/>
                </a:lnTo>
                <a:lnTo>
                  <a:pt x="1264919" y="9144"/>
                </a:lnTo>
                <a:lnTo>
                  <a:pt x="1269491" y="9144"/>
                </a:lnTo>
                <a:lnTo>
                  <a:pt x="126949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99574" y="1568939"/>
            <a:ext cx="91757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R="5080" indent="36195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determine 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hno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66431" y="1575816"/>
            <a:ext cx="1123315" cy="474345"/>
          </a:xfrm>
          <a:custGeom>
            <a:avLst/>
            <a:gdLst/>
            <a:ahLst/>
            <a:cxnLst/>
            <a:rect l="l" t="t" r="r" b="b"/>
            <a:pathLst>
              <a:path w="1123315" h="474344">
                <a:moveTo>
                  <a:pt x="1123187" y="0"/>
                </a:moveTo>
                <a:lnTo>
                  <a:pt x="0" y="0"/>
                </a:lnTo>
                <a:lnTo>
                  <a:pt x="0" y="473963"/>
                </a:lnTo>
                <a:lnTo>
                  <a:pt x="1123187" y="473963"/>
                </a:lnTo>
                <a:lnTo>
                  <a:pt x="1123187" y="469391"/>
                </a:lnTo>
                <a:lnTo>
                  <a:pt x="9144" y="469391"/>
                </a:lnTo>
                <a:lnTo>
                  <a:pt x="4572" y="463295"/>
                </a:lnTo>
                <a:lnTo>
                  <a:pt x="9144" y="463295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123187" y="4572"/>
                </a:lnTo>
                <a:lnTo>
                  <a:pt x="1123187" y="0"/>
                </a:lnTo>
                <a:close/>
              </a:path>
              <a:path w="1123315" h="474344">
                <a:moveTo>
                  <a:pt x="9144" y="463295"/>
                </a:moveTo>
                <a:lnTo>
                  <a:pt x="4572" y="463295"/>
                </a:lnTo>
                <a:lnTo>
                  <a:pt x="9144" y="469391"/>
                </a:lnTo>
                <a:lnTo>
                  <a:pt x="9144" y="463295"/>
                </a:lnTo>
                <a:close/>
              </a:path>
              <a:path w="1123315" h="474344">
                <a:moveTo>
                  <a:pt x="1114043" y="463295"/>
                </a:moveTo>
                <a:lnTo>
                  <a:pt x="9144" y="463295"/>
                </a:lnTo>
                <a:lnTo>
                  <a:pt x="9144" y="469391"/>
                </a:lnTo>
                <a:lnTo>
                  <a:pt x="1114043" y="469391"/>
                </a:lnTo>
                <a:lnTo>
                  <a:pt x="1114043" y="463295"/>
                </a:lnTo>
                <a:close/>
              </a:path>
              <a:path w="1123315" h="474344">
                <a:moveTo>
                  <a:pt x="1114043" y="4572"/>
                </a:moveTo>
                <a:lnTo>
                  <a:pt x="1114043" y="469391"/>
                </a:lnTo>
                <a:lnTo>
                  <a:pt x="1118615" y="463295"/>
                </a:lnTo>
                <a:lnTo>
                  <a:pt x="1123187" y="463295"/>
                </a:lnTo>
                <a:lnTo>
                  <a:pt x="1123187" y="9144"/>
                </a:lnTo>
                <a:lnTo>
                  <a:pt x="1118615" y="9144"/>
                </a:lnTo>
                <a:lnTo>
                  <a:pt x="1114043" y="4572"/>
                </a:lnTo>
                <a:close/>
              </a:path>
              <a:path w="1123315" h="474344">
                <a:moveTo>
                  <a:pt x="1123187" y="463295"/>
                </a:moveTo>
                <a:lnTo>
                  <a:pt x="1118615" y="463295"/>
                </a:lnTo>
                <a:lnTo>
                  <a:pt x="1114043" y="469391"/>
                </a:lnTo>
                <a:lnTo>
                  <a:pt x="1123187" y="469391"/>
                </a:lnTo>
                <a:lnTo>
                  <a:pt x="1123187" y="463295"/>
                </a:lnTo>
                <a:close/>
              </a:path>
              <a:path w="1123315" h="474344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123315" h="474344">
                <a:moveTo>
                  <a:pt x="1114043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114043" y="9144"/>
                </a:lnTo>
                <a:lnTo>
                  <a:pt x="1114043" y="4572"/>
                </a:lnTo>
                <a:close/>
              </a:path>
              <a:path w="1123315" h="474344">
                <a:moveTo>
                  <a:pt x="1123187" y="4572"/>
                </a:moveTo>
                <a:lnTo>
                  <a:pt x="1114043" y="4572"/>
                </a:lnTo>
                <a:lnTo>
                  <a:pt x="1118615" y="9144"/>
                </a:lnTo>
                <a:lnTo>
                  <a:pt x="1123187" y="9144"/>
                </a:lnTo>
                <a:lnTo>
                  <a:pt x="112318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30616" y="1568938"/>
            <a:ext cx="80581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R="5080" indent="141605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4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mart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70035" y="1574292"/>
            <a:ext cx="1089660" cy="474345"/>
          </a:xfrm>
          <a:custGeom>
            <a:avLst/>
            <a:gdLst/>
            <a:ahLst/>
            <a:cxnLst/>
            <a:rect l="l" t="t" r="r" b="b"/>
            <a:pathLst>
              <a:path w="1089659" h="474344">
                <a:moveTo>
                  <a:pt x="1089659" y="0"/>
                </a:moveTo>
                <a:lnTo>
                  <a:pt x="0" y="0"/>
                </a:lnTo>
                <a:lnTo>
                  <a:pt x="0" y="473963"/>
                </a:lnTo>
                <a:lnTo>
                  <a:pt x="1089659" y="473963"/>
                </a:lnTo>
                <a:lnTo>
                  <a:pt x="1089659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089659" y="4572"/>
                </a:lnTo>
                <a:lnTo>
                  <a:pt x="1089659" y="0"/>
                </a:lnTo>
                <a:close/>
              </a:path>
              <a:path w="1089659" h="474344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089659" h="474344">
                <a:moveTo>
                  <a:pt x="1080515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80515" y="469391"/>
                </a:lnTo>
                <a:lnTo>
                  <a:pt x="1080515" y="464819"/>
                </a:lnTo>
                <a:close/>
              </a:path>
              <a:path w="1089659" h="474344">
                <a:moveTo>
                  <a:pt x="1080515" y="4572"/>
                </a:moveTo>
                <a:lnTo>
                  <a:pt x="1080515" y="469391"/>
                </a:lnTo>
                <a:lnTo>
                  <a:pt x="1085087" y="464819"/>
                </a:lnTo>
                <a:lnTo>
                  <a:pt x="1089659" y="464819"/>
                </a:lnTo>
                <a:lnTo>
                  <a:pt x="1089659" y="9144"/>
                </a:lnTo>
                <a:lnTo>
                  <a:pt x="1085087" y="9144"/>
                </a:lnTo>
                <a:lnTo>
                  <a:pt x="1080515" y="4572"/>
                </a:lnTo>
                <a:close/>
              </a:path>
              <a:path w="1089659" h="474344">
                <a:moveTo>
                  <a:pt x="1089659" y="464819"/>
                </a:moveTo>
                <a:lnTo>
                  <a:pt x="1085087" y="464819"/>
                </a:lnTo>
                <a:lnTo>
                  <a:pt x="1080515" y="469391"/>
                </a:lnTo>
                <a:lnTo>
                  <a:pt x="1089659" y="469391"/>
                </a:lnTo>
                <a:lnTo>
                  <a:pt x="1089659" y="464819"/>
                </a:lnTo>
                <a:close/>
              </a:path>
              <a:path w="1089659" h="474344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089659" h="474344">
                <a:moveTo>
                  <a:pt x="1080515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80515" y="9144"/>
                </a:lnTo>
                <a:lnTo>
                  <a:pt x="1080515" y="4572"/>
                </a:lnTo>
                <a:close/>
              </a:path>
              <a:path w="1089659" h="474344">
                <a:moveTo>
                  <a:pt x="1089659" y="4572"/>
                </a:moveTo>
                <a:lnTo>
                  <a:pt x="1080515" y="4572"/>
                </a:lnTo>
                <a:lnTo>
                  <a:pt x="1085087" y="9144"/>
                </a:lnTo>
                <a:lnTo>
                  <a:pt x="1089659" y="9144"/>
                </a:lnTo>
                <a:lnTo>
                  <a:pt x="1089659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808756" y="1568206"/>
            <a:ext cx="82169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R="5080" indent="150495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4631" y="1772411"/>
            <a:ext cx="6571615" cy="79375"/>
          </a:xfrm>
          <a:custGeom>
            <a:avLst/>
            <a:gdLst/>
            <a:ahLst/>
            <a:cxnLst/>
            <a:rect l="l" t="t" r="r" b="b"/>
            <a:pathLst>
              <a:path w="6571615" h="79375">
                <a:moveTo>
                  <a:pt x="288036" y="38100"/>
                </a:moveTo>
                <a:lnTo>
                  <a:pt x="278892" y="33528"/>
                </a:lnTo>
                <a:lnTo>
                  <a:pt x="211836" y="0"/>
                </a:lnTo>
                <a:lnTo>
                  <a:pt x="211836" y="33528"/>
                </a:lnTo>
                <a:lnTo>
                  <a:pt x="0" y="33528"/>
                </a:lnTo>
                <a:lnTo>
                  <a:pt x="0" y="42672"/>
                </a:lnTo>
                <a:lnTo>
                  <a:pt x="211836" y="42672"/>
                </a:lnTo>
                <a:lnTo>
                  <a:pt x="211836" y="76200"/>
                </a:lnTo>
                <a:lnTo>
                  <a:pt x="278892" y="42672"/>
                </a:lnTo>
                <a:lnTo>
                  <a:pt x="288036" y="38100"/>
                </a:lnTo>
                <a:close/>
              </a:path>
              <a:path w="6571615" h="79375">
                <a:moveTo>
                  <a:pt x="1656588" y="44196"/>
                </a:moveTo>
                <a:lnTo>
                  <a:pt x="1603248" y="44196"/>
                </a:lnTo>
                <a:lnTo>
                  <a:pt x="1590205" y="44196"/>
                </a:lnTo>
                <a:lnTo>
                  <a:pt x="1589532" y="77724"/>
                </a:lnTo>
                <a:lnTo>
                  <a:pt x="1656588" y="44196"/>
                </a:lnTo>
                <a:close/>
              </a:path>
              <a:path w="6571615" h="79375">
                <a:moveTo>
                  <a:pt x="1665732" y="39624"/>
                </a:moveTo>
                <a:lnTo>
                  <a:pt x="1591056" y="1524"/>
                </a:lnTo>
                <a:lnTo>
                  <a:pt x="1590395" y="34975"/>
                </a:lnTo>
                <a:lnTo>
                  <a:pt x="1377696" y="33528"/>
                </a:lnTo>
                <a:lnTo>
                  <a:pt x="1377696" y="42672"/>
                </a:lnTo>
                <a:lnTo>
                  <a:pt x="1590205" y="44119"/>
                </a:lnTo>
                <a:lnTo>
                  <a:pt x="1603248" y="44196"/>
                </a:lnTo>
                <a:lnTo>
                  <a:pt x="1656765" y="44119"/>
                </a:lnTo>
                <a:lnTo>
                  <a:pt x="1665732" y="39624"/>
                </a:lnTo>
                <a:close/>
              </a:path>
              <a:path w="6571615" h="79375">
                <a:moveTo>
                  <a:pt x="3619500" y="39624"/>
                </a:moveTo>
                <a:lnTo>
                  <a:pt x="3610356" y="35052"/>
                </a:lnTo>
                <a:lnTo>
                  <a:pt x="3543300" y="1524"/>
                </a:lnTo>
                <a:lnTo>
                  <a:pt x="3543300" y="35052"/>
                </a:lnTo>
                <a:lnTo>
                  <a:pt x="3331464" y="35052"/>
                </a:lnTo>
                <a:lnTo>
                  <a:pt x="3331464" y="44196"/>
                </a:lnTo>
                <a:lnTo>
                  <a:pt x="3543300" y="44196"/>
                </a:lnTo>
                <a:lnTo>
                  <a:pt x="3543300" y="77724"/>
                </a:lnTo>
                <a:lnTo>
                  <a:pt x="3610356" y="44196"/>
                </a:lnTo>
                <a:lnTo>
                  <a:pt x="3619500" y="39624"/>
                </a:lnTo>
                <a:close/>
              </a:path>
              <a:path w="6571615" h="79375">
                <a:moveTo>
                  <a:pt x="5167884" y="39624"/>
                </a:moveTo>
                <a:lnTo>
                  <a:pt x="5158740" y="35052"/>
                </a:lnTo>
                <a:lnTo>
                  <a:pt x="5091684" y="1524"/>
                </a:lnTo>
                <a:lnTo>
                  <a:pt x="5091684" y="35052"/>
                </a:lnTo>
                <a:lnTo>
                  <a:pt x="4879848" y="35052"/>
                </a:lnTo>
                <a:lnTo>
                  <a:pt x="4879848" y="44196"/>
                </a:lnTo>
                <a:lnTo>
                  <a:pt x="5091684" y="44196"/>
                </a:lnTo>
                <a:lnTo>
                  <a:pt x="5091684" y="77724"/>
                </a:lnTo>
                <a:lnTo>
                  <a:pt x="5158740" y="44196"/>
                </a:lnTo>
                <a:lnTo>
                  <a:pt x="5167884" y="39624"/>
                </a:lnTo>
                <a:close/>
              </a:path>
              <a:path w="6571615" h="79375">
                <a:moveTo>
                  <a:pt x="6571488" y="41148"/>
                </a:moveTo>
                <a:lnTo>
                  <a:pt x="6495288" y="3048"/>
                </a:lnTo>
                <a:lnTo>
                  <a:pt x="6495288" y="36499"/>
                </a:lnTo>
                <a:lnTo>
                  <a:pt x="6281928" y="35052"/>
                </a:lnTo>
                <a:lnTo>
                  <a:pt x="6281928" y="44196"/>
                </a:lnTo>
                <a:lnTo>
                  <a:pt x="6495288" y="45643"/>
                </a:lnTo>
                <a:lnTo>
                  <a:pt x="6495288" y="79248"/>
                </a:lnTo>
                <a:lnTo>
                  <a:pt x="6562344" y="45720"/>
                </a:lnTo>
                <a:lnTo>
                  <a:pt x="6571488" y="4114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935736" y="5401055"/>
            <a:ext cx="8818245" cy="622300"/>
            <a:chOff x="935736" y="5401055"/>
            <a:chExt cx="8818245" cy="622300"/>
          </a:xfrm>
        </p:grpSpPr>
        <p:sp>
          <p:nvSpPr>
            <p:cNvPr id="17" name="object 17"/>
            <p:cNvSpPr/>
            <p:nvPr/>
          </p:nvSpPr>
          <p:spPr>
            <a:xfrm>
              <a:off x="935736" y="5401055"/>
              <a:ext cx="8818245" cy="622300"/>
            </a:xfrm>
            <a:custGeom>
              <a:avLst/>
              <a:gdLst/>
              <a:ahLst/>
              <a:cxnLst/>
              <a:rect l="l" t="t" r="r" b="b"/>
              <a:pathLst>
                <a:path w="8818245" h="622300">
                  <a:moveTo>
                    <a:pt x="8817863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8817863" y="621791"/>
                  </a:lnTo>
                  <a:lnTo>
                    <a:pt x="8817863" y="0"/>
                  </a:lnTo>
                  <a:close/>
                </a:path>
              </a:pathLst>
            </a:custGeom>
            <a:solidFill>
              <a:srgbClr val="6BC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10996" y="5478779"/>
              <a:ext cx="1675130" cy="474345"/>
            </a:xfrm>
            <a:custGeom>
              <a:avLst/>
              <a:gdLst/>
              <a:ahLst/>
              <a:cxnLst/>
              <a:rect l="l" t="t" r="r" b="b"/>
              <a:pathLst>
                <a:path w="1675130" h="474345">
                  <a:moveTo>
                    <a:pt x="1674875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1674875" y="473963"/>
                  </a:lnTo>
                  <a:lnTo>
                    <a:pt x="1674875" y="469391"/>
                  </a:lnTo>
                  <a:lnTo>
                    <a:pt x="9143" y="469391"/>
                  </a:lnTo>
                  <a:lnTo>
                    <a:pt x="4571" y="463295"/>
                  </a:lnTo>
                  <a:lnTo>
                    <a:pt x="9143" y="463295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1"/>
                  </a:lnTo>
                  <a:lnTo>
                    <a:pt x="1674875" y="4571"/>
                  </a:lnTo>
                  <a:lnTo>
                    <a:pt x="1674875" y="0"/>
                  </a:lnTo>
                  <a:close/>
                </a:path>
                <a:path w="1675130" h="474345">
                  <a:moveTo>
                    <a:pt x="9143" y="463295"/>
                  </a:moveTo>
                  <a:lnTo>
                    <a:pt x="4571" y="463295"/>
                  </a:lnTo>
                  <a:lnTo>
                    <a:pt x="9143" y="469391"/>
                  </a:lnTo>
                  <a:lnTo>
                    <a:pt x="9143" y="463295"/>
                  </a:lnTo>
                  <a:close/>
                </a:path>
                <a:path w="1675130" h="474345">
                  <a:moveTo>
                    <a:pt x="1664207" y="463295"/>
                  </a:moveTo>
                  <a:lnTo>
                    <a:pt x="9143" y="463295"/>
                  </a:lnTo>
                  <a:lnTo>
                    <a:pt x="9143" y="469391"/>
                  </a:lnTo>
                  <a:lnTo>
                    <a:pt x="1664207" y="469391"/>
                  </a:lnTo>
                  <a:lnTo>
                    <a:pt x="1664207" y="463295"/>
                  </a:lnTo>
                  <a:close/>
                </a:path>
                <a:path w="1675130" h="474345">
                  <a:moveTo>
                    <a:pt x="1664207" y="4571"/>
                  </a:moveTo>
                  <a:lnTo>
                    <a:pt x="1664207" y="469391"/>
                  </a:lnTo>
                  <a:lnTo>
                    <a:pt x="1670303" y="463295"/>
                  </a:lnTo>
                  <a:lnTo>
                    <a:pt x="1674875" y="463295"/>
                  </a:lnTo>
                  <a:lnTo>
                    <a:pt x="1674875" y="9143"/>
                  </a:lnTo>
                  <a:lnTo>
                    <a:pt x="1670303" y="9143"/>
                  </a:lnTo>
                  <a:lnTo>
                    <a:pt x="1664207" y="4571"/>
                  </a:lnTo>
                  <a:close/>
                </a:path>
                <a:path w="1675130" h="474345">
                  <a:moveTo>
                    <a:pt x="1674875" y="463295"/>
                  </a:moveTo>
                  <a:lnTo>
                    <a:pt x="1670303" y="463295"/>
                  </a:lnTo>
                  <a:lnTo>
                    <a:pt x="1664207" y="469391"/>
                  </a:lnTo>
                  <a:lnTo>
                    <a:pt x="1674875" y="469391"/>
                  </a:lnTo>
                  <a:lnTo>
                    <a:pt x="1674875" y="463295"/>
                  </a:lnTo>
                  <a:close/>
                </a:path>
                <a:path w="1675130" h="474345">
                  <a:moveTo>
                    <a:pt x="9143" y="4571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1"/>
                  </a:lnTo>
                  <a:close/>
                </a:path>
                <a:path w="1675130" h="474345">
                  <a:moveTo>
                    <a:pt x="1664207" y="4571"/>
                  </a:moveTo>
                  <a:lnTo>
                    <a:pt x="9143" y="4571"/>
                  </a:lnTo>
                  <a:lnTo>
                    <a:pt x="9143" y="9143"/>
                  </a:lnTo>
                  <a:lnTo>
                    <a:pt x="1664207" y="9143"/>
                  </a:lnTo>
                  <a:lnTo>
                    <a:pt x="1664207" y="4571"/>
                  </a:lnTo>
                  <a:close/>
                </a:path>
                <a:path w="1675130" h="474345">
                  <a:moveTo>
                    <a:pt x="1674875" y="4571"/>
                  </a:moveTo>
                  <a:lnTo>
                    <a:pt x="1664207" y="4571"/>
                  </a:lnTo>
                  <a:lnTo>
                    <a:pt x="1670303" y="9143"/>
                  </a:lnTo>
                  <a:lnTo>
                    <a:pt x="1674875" y="9143"/>
                  </a:lnTo>
                  <a:lnTo>
                    <a:pt x="1674875" y="4571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314574" y="5471990"/>
            <a:ext cx="126555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344170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design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logical</a:t>
            </a:r>
            <a:r>
              <a:rPr dirty="0" sz="145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schema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00400" y="5478779"/>
            <a:ext cx="1270000" cy="474345"/>
          </a:xfrm>
          <a:custGeom>
            <a:avLst/>
            <a:gdLst/>
            <a:ahLst/>
            <a:cxnLst/>
            <a:rect l="l" t="t" r="r" b="b"/>
            <a:pathLst>
              <a:path w="1270000" h="474345">
                <a:moveTo>
                  <a:pt x="1269491" y="0"/>
                </a:moveTo>
                <a:lnTo>
                  <a:pt x="0" y="0"/>
                </a:lnTo>
                <a:lnTo>
                  <a:pt x="0" y="473963"/>
                </a:lnTo>
                <a:lnTo>
                  <a:pt x="1269491" y="473963"/>
                </a:lnTo>
                <a:lnTo>
                  <a:pt x="1269491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1269491" y="4571"/>
                </a:lnTo>
                <a:lnTo>
                  <a:pt x="1269491" y="0"/>
                </a:lnTo>
                <a:close/>
              </a:path>
              <a:path w="127000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270000" h="474345">
                <a:moveTo>
                  <a:pt x="1260347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260347" y="469391"/>
                </a:lnTo>
                <a:lnTo>
                  <a:pt x="1260347" y="464819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1260347" y="469391"/>
                </a:lnTo>
                <a:lnTo>
                  <a:pt x="1264919" y="464819"/>
                </a:lnTo>
                <a:lnTo>
                  <a:pt x="1269491" y="464819"/>
                </a:lnTo>
                <a:lnTo>
                  <a:pt x="1269491" y="9143"/>
                </a:lnTo>
                <a:lnTo>
                  <a:pt x="1264919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64819"/>
                </a:moveTo>
                <a:lnTo>
                  <a:pt x="1264919" y="464819"/>
                </a:lnTo>
                <a:lnTo>
                  <a:pt x="1260347" y="469391"/>
                </a:lnTo>
                <a:lnTo>
                  <a:pt x="1269491" y="469391"/>
                </a:lnTo>
                <a:lnTo>
                  <a:pt x="1269491" y="464819"/>
                </a:lnTo>
                <a:close/>
              </a:path>
              <a:path w="1270000" h="474345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1260347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571"/>
                </a:moveTo>
                <a:lnTo>
                  <a:pt x="1260347" y="4571"/>
                </a:lnTo>
                <a:lnTo>
                  <a:pt x="1264919" y="9143"/>
                </a:lnTo>
                <a:lnTo>
                  <a:pt x="1269491" y="9143"/>
                </a:lnTo>
                <a:lnTo>
                  <a:pt x="1269491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16580" y="5472722"/>
            <a:ext cx="83439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29539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design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88991" y="5478779"/>
            <a:ext cx="1271270" cy="474345"/>
          </a:xfrm>
          <a:custGeom>
            <a:avLst/>
            <a:gdLst/>
            <a:ahLst/>
            <a:cxnLst/>
            <a:rect l="l" t="t" r="r" b="b"/>
            <a:pathLst>
              <a:path w="1271270" h="474345">
                <a:moveTo>
                  <a:pt x="1271015" y="0"/>
                </a:moveTo>
                <a:lnTo>
                  <a:pt x="0" y="0"/>
                </a:lnTo>
                <a:lnTo>
                  <a:pt x="0" y="473963"/>
                </a:lnTo>
                <a:lnTo>
                  <a:pt x="1271015" y="473963"/>
                </a:lnTo>
                <a:lnTo>
                  <a:pt x="1271015" y="469391"/>
                </a:lnTo>
                <a:lnTo>
                  <a:pt x="10667" y="469391"/>
                </a:lnTo>
                <a:lnTo>
                  <a:pt x="4572" y="464819"/>
                </a:lnTo>
                <a:lnTo>
                  <a:pt x="10667" y="464819"/>
                </a:lnTo>
                <a:lnTo>
                  <a:pt x="10667" y="9143"/>
                </a:lnTo>
                <a:lnTo>
                  <a:pt x="4572" y="9143"/>
                </a:lnTo>
                <a:lnTo>
                  <a:pt x="10667" y="4571"/>
                </a:lnTo>
                <a:lnTo>
                  <a:pt x="1271015" y="4571"/>
                </a:lnTo>
                <a:lnTo>
                  <a:pt x="1271015" y="0"/>
                </a:lnTo>
                <a:close/>
              </a:path>
              <a:path w="1271270" h="474345">
                <a:moveTo>
                  <a:pt x="10667" y="464819"/>
                </a:moveTo>
                <a:lnTo>
                  <a:pt x="4572" y="464819"/>
                </a:lnTo>
                <a:lnTo>
                  <a:pt x="10667" y="469391"/>
                </a:lnTo>
                <a:lnTo>
                  <a:pt x="10667" y="464819"/>
                </a:lnTo>
                <a:close/>
              </a:path>
              <a:path w="1271270" h="474345">
                <a:moveTo>
                  <a:pt x="1260347" y="464819"/>
                </a:moveTo>
                <a:lnTo>
                  <a:pt x="10667" y="464819"/>
                </a:lnTo>
                <a:lnTo>
                  <a:pt x="10667" y="469391"/>
                </a:lnTo>
                <a:lnTo>
                  <a:pt x="1260347" y="469391"/>
                </a:lnTo>
                <a:lnTo>
                  <a:pt x="1260347" y="464819"/>
                </a:lnTo>
                <a:close/>
              </a:path>
              <a:path w="1271270" h="474345">
                <a:moveTo>
                  <a:pt x="1260347" y="4571"/>
                </a:moveTo>
                <a:lnTo>
                  <a:pt x="1260347" y="469391"/>
                </a:lnTo>
                <a:lnTo>
                  <a:pt x="1264919" y="464819"/>
                </a:lnTo>
                <a:lnTo>
                  <a:pt x="1271015" y="464819"/>
                </a:lnTo>
                <a:lnTo>
                  <a:pt x="1271015" y="9143"/>
                </a:lnTo>
                <a:lnTo>
                  <a:pt x="1264919" y="9143"/>
                </a:lnTo>
                <a:lnTo>
                  <a:pt x="1260347" y="4571"/>
                </a:lnTo>
                <a:close/>
              </a:path>
              <a:path w="1271270" h="474345">
                <a:moveTo>
                  <a:pt x="1271015" y="464819"/>
                </a:moveTo>
                <a:lnTo>
                  <a:pt x="1264919" y="464819"/>
                </a:lnTo>
                <a:lnTo>
                  <a:pt x="1260347" y="469391"/>
                </a:lnTo>
                <a:lnTo>
                  <a:pt x="1271015" y="469391"/>
                </a:lnTo>
                <a:lnTo>
                  <a:pt x="1271015" y="464819"/>
                </a:lnTo>
                <a:close/>
              </a:path>
              <a:path w="1271270" h="474345">
                <a:moveTo>
                  <a:pt x="10667" y="4571"/>
                </a:moveTo>
                <a:lnTo>
                  <a:pt x="4572" y="9143"/>
                </a:lnTo>
                <a:lnTo>
                  <a:pt x="10667" y="9143"/>
                </a:lnTo>
                <a:lnTo>
                  <a:pt x="10667" y="4571"/>
                </a:lnTo>
                <a:close/>
              </a:path>
              <a:path w="1271270" h="474345">
                <a:moveTo>
                  <a:pt x="1260347" y="4571"/>
                </a:moveTo>
                <a:lnTo>
                  <a:pt x="10667" y="4571"/>
                </a:lnTo>
                <a:lnTo>
                  <a:pt x="10667" y="9143"/>
                </a:lnTo>
                <a:lnTo>
                  <a:pt x="1260347" y="9143"/>
                </a:lnTo>
                <a:lnTo>
                  <a:pt x="1260347" y="4571"/>
                </a:lnTo>
                <a:close/>
              </a:path>
              <a:path w="1271270" h="474345">
                <a:moveTo>
                  <a:pt x="1271015" y="4571"/>
                </a:moveTo>
                <a:lnTo>
                  <a:pt x="1260347" y="4571"/>
                </a:lnTo>
                <a:lnTo>
                  <a:pt x="1264919" y="9143"/>
                </a:lnTo>
                <a:lnTo>
                  <a:pt x="1271015" y="9143"/>
                </a:lnTo>
                <a:lnTo>
                  <a:pt x="1271015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81179" y="5472722"/>
            <a:ext cx="88582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5720" marR="5080" indent="-33655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4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mart</a:t>
            </a:r>
            <a:endParaRPr sz="14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77583" y="5478779"/>
            <a:ext cx="1270000" cy="474345"/>
          </a:xfrm>
          <a:custGeom>
            <a:avLst/>
            <a:gdLst/>
            <a:ahLst/>
            <a:cxnLst/>
            <a:rect l="l" t="t" r="r" b="b"/>
            <a:pathLst>
              <a:path w="1270000" h="474345">
                <a:moveTo>
                  <a:pt x="1269491" y="0"/>
                </a:moveTo>
                <a:lnTo>
                  <a:pt x="0" y="0"/>
                </a:lnTo>
                <a:lnTo>
                  <a:pt x="0" y="473963"/>
                </a:lnTo>
                <a:lnTo>
                  <a:pt x="1269491" y="473963"/>
                </a:lnTo>
                <a:lnTo>
                  <a:pt x="1269491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1269491" y="4571"/>
                </a:lnTo>
                <a:lnTo>
                  <a:pt x="1269491" y="0"/>
                </a:lnTo>
                <a:close/>
              </a:path>
              <a:path w="127000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270000" h="474345">
                <a:moveTo>
                  <a:pt x="1260347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260347" y="469391"/>
                </a:lnTo>
                <a:lnTo>
                  <a:pt x="1260347" y="464819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1260347" y="469391"/>
                </a:lnTo>
                <a:lnTo>
                  <a:pt x="1264919" y="464819"/>
                </a:lnTo>
                <a:lnTo>
                  <a:pt x="1269491" y="464819"/>
                </a:lnTo>
                <a:lnTo>
                  <a:pt x="1269491" y="9143"/>
                </a:lnTo>
                <a:lnTo>
                  <a:pt x="1264919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64819"/>
                </a:moveTo>
                <a:lnTo>
                  <a:pt x="1264919" y="464819"/>
                </a:lnTo>
                <a:lnTo>
                  <a:pt x="1260347" y="469391"/>
                </a:lnTo>
                <a:lnTo>
                  <a:pt x="1269491" y="469391"/>
                </a:lnTo>
                <a:lnTo>
                  <a:pt x="1269491" y="464819"/>
                </a:lnTo>
                <a:close/>
              </a:path>
              <a:path w="1270000" h="474345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1260347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571"/>
                </a:moveTo>
                <a:lnTo>
                  <a:pt x="1260347" y="4571"/>
                </a:lnTo>
                <a:lnTo>
                  <a:pt x="1264919" y="9143"/>
                </a:lnTo>
                <a:lnTo>
                  <a:pt x="1269491" y="9143"/>
                </a:lnTo>
                <a:lnTo>
                  <a:pt x="1269491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674119" y="5472722"/>
            <a:ext cx="107124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9398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implement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ETL</a:t>
            </a:r>
            <a:r>
              <a:rPr dirty="0" sz="1450" spc="-1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process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66176" y="5478779"/>
            <a:ext cx="1270000" cy="474345"/>
          </a:xfrm>
          <a:custGeom>
            <a:avLst/>
            <a:gdLst/>
            <a:ahLst/>
            <a:cxnLst/>
            <a:rect l="l" t="t" r="r" b="b"/>
            <a:pathLst>
              <a:path w="1270000" h="474345">
                <a:moveTo>
                  <a:pt x="1269491" y="0"/>
                </a:moveTo>
                <a:lnTo>
                  <a:pt x="0" y="0"/>
                </a:lnTo>
                <a:lnTo>
                  <a:pt x="0" y="473963"/>
                </a:lnTo>
                <a:lnTo>
                  <a:pt x="1269491" y="473963"/>
                </a:lnTo>
                <a:lnTo>
                  <a:pt x="1269491" y="469391"/>
                </a:lnTo>
                <a:lnTo>
                  <a:pt x="9143" y="469391"/>
                </a:lnTo>
                <a:lnTo>
                  <a:pt x="4572" y="464819"/>
                </a:lnTo>
                <a:lnTo>
                  <a:pt x="9143" y="464819"/>
                </a:lnTo>
                <a:lnTo>
                  <a:pt x="9143" y="9143"/>
                </a:lnTo>
                <a:lnTo>
                  <a:pt x="4572" y="9143"/>
                </a:lnTo>
                <a:lnTo>
                  <a:pt x="9143" y="4571"/>
                </a:lnTo>
                <a:lnTo>
                  <a:pt x="1269491" y="4571"/>
                </a:lnTo>
                <a:lnTo>
                  <a:pt x="1269491" y="0"/>
                </a:lnTo>
                <a:close/>
              </a:path>
              <a:path w="1270000" h="474345">
                <a:moveTo>
                  <a:pt x="9143" y="464819"/>
                </a:moveTo>
                <a:lnTo>
                  <a:pt x="4572" y="464819"/>
                </a:lnTo>
                <a:lnTo>
                  <a:pt x="9143" y="469391"/>
                </a:lnTo>
                <a:lnTo>
                  <a:pt x="9143" y="464819"/>
                </a:lnTo>
                <a:close/>
              </a:path>
              <a:path w="1270000" h="474345">
                <a:moveTo>
                  <a:pt x="1260347" y="464819"/>
                </a:moveTo>
                <a:lnTo>
                  <a:pt x="9143" y="464819"/>
                </a:lnTo>
                <a:lnTo>
                  <a:pt x="9143" y="469391"/>
                </a:lnTo>
                <a:lnTo>
                  <a:pt x="1260347" y="469391"/>
                </a:lnTo>
                <a:lnTo>
                  <a:pt x="1260347" y="464819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1260347" y="469391"/>
                </a:lnTo>
                <a:lnTo>
                  <a:pt x="1264919" y="464819"/>
                </a:lnTo>
                <a:lnTo>
                  <a:pt x="1269491" y="464819"/>
                </a:lnTo>
                <a:lnTo>
                  <a:pt x="1269491" y="9143"/>
                </a:lnTo>
                <a:lnTo>
                  <a:pt x="1264919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64819"/>
                </a:moveTo>
                <a:lnTo>
                  <a:pt x="1264919" y="464819"/>
                </a:lnTo>
                <a:lnTo>
                  <a:pt x="1260347" y="469391"/>
                </a:lnTo>
                <a:lnTo>
                  <a:pt x="1269491" y="469391"/>
                </a:lnTo>
                <a:lnTo>
                  <a:pt x="1269491" y="464819"/>
                </a:lnTo>
                <a:close/>
              </a:path>
              <a:path w="1270000" h="474345">
                <a:moveTo>
                  <a:pt x="9143" y="4571"/>
                </a:moveTo>
                <a:lnTo>
                  <a:pt x="4572" y="9143"/>
                </a:lnTo>
                <a:lnTo>
                  <a:pt x="9143" y="9143"/>
                </a:lnTo>
                <a:lnTo>
                  <a:pt x="9143" y="4571"/>
                </a:lnTo>
                <a:close/>
              </a:path>
              <a:path w="1270000" h="474345">
                <a:moveTo>
                  <a:pt x="1260347" y="4571"/>
                </a:moveTo>
                <a:lnTo>
                  <a:pt x="9143" y="4571"/>
                </a:lnTo>
                <a:lnTo>
                  <a:pt x="9143" y="9143"/>
                </a:lnTo>
                <a:lnTo>
                  <a:pt x="1260347" y="9143"/>
                </a:lnTo>
                <a:lnTo>
                  <a:pt x="1260347" y="4571"/>
                </a:lnTo>
                <a:close/>
              </a:path>
              <a:path w="1270000" h="474345">
                <a:moveTo>
                  <a:pt x="1269491" y="4571"/>
                </a:moveTo>
                <a:lnTo>
                  <a:pt x="1260347" y="4571"/>
                </a:lnTo>
                <a:lnTo>
                  <a:pt x="1264919" y="9143"/>
                </a:lnTo>
                <a:lnTo>
                  <a:pt x="1269491" y="9143"/>
                </a:lnTo>
                <a:lnTo>
                  <a:pt x="1269491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561191" y="5472722"/>
            <a:ext cx="67881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7625" marR="5080" indent="-3556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v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reports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82811" y="5678423"/>
            <a:ext cx="5489575" cy="76200"/>
          </a:xfrm>
          <a:custGeom>
            <a:avLst/>
            <a:gdLst/>
            <a:ahLst/>
            <a:cxnLst/>
            <a:rect l="l" t="t" r="r" b="b"/>
            <a:pathLst>
              <a:path w="5489575" h="76200">
                <a:moveTo>
                  <a:pt x="425196" y="38100"/>
                </a:moveTo>
                <a:lnTo>
                  <a:pt x="416052" y="33528"/>
                </a:lnTo>
                <a:lnTo>
                  <a:pt x="348996" y="0"/>
                </a:lnTo>
                <a:lnTo>
                  <a:pt x="348996" y="33528"/>
                </a:lnTo>
                <a:lnTo>
                  <a:pt x="0" y="33528"/>
                </a:lnTo>
                <a:lnTo>
                  <a:pt x="0" y="44196"/>
                </a:lnTo>
                <a:lnTo>
                  <a:pt x="348996" y="42735"/>
                </a:lnTo>
                <a:lnTo>
                  <a:pt x="348996" y="76200"/>
                </a:lnTo>
                <a:lnTo>
                  <a:pt x="425196" y="38100"/>
                </a:lnTo>
                <a:close/>
              </a:path>
              <a:path w="5489575" h="76200">
                <a:moveTo>
                  <a:pt x="2113788" y="38100"/>
                </a:moveTo>
                <a:lnTo>
                  <a:pt x="2104644" y="33528"/>
                </a:lnTo>
                <a:lnTo>
                  <a:pt x="2037588" y="0"/>
                </a:lnTo>
                <a:lnTo>
                  <a:pt x="2037588" y="33528"/>
                </a:lnTo>
                <a:lnTo>
                  <a:pt x="1685544" y="33528"/>
                </a:lnTo>
                <a:lnTo>
                  <a:pt x="1685544" y="42672"/>
                </a:lnTo>
                <a:lnTo>
                  <a:pt x="2037588" y="42672"/>
                </a:lnTo>
                <a:lnTo>
                  <a:pt x="2037588" y="76200"/>
                </a:lnTo>
                <a:lnTo>
                  <a:pt x="2104644" y="42672"/>
                </a:lnTo>
                <a:lnTo>
                  <a:pt x="2113788" y="38100"/>
                </a:lnTo>
                <a:close/>
              </a:path>
              <a:path w="5489575" h="76200">
                <a:moveTo>
                  <a:pt x="3800856" y="38100"/>
                </a:moveTo>
                <a:lnTo>
                  <a:pt x="3791712" y="33528"/>
                </a:lnTo>
                <a:lnTo>
                  <a:pt x="3724656" y="0"/>
                </a:lnTo>
                <a:lnTo>
                  <a:pt x="3724656" y="33528"/>
                </a:lnTo>
                <a:lnTo>
                  <a:pt x="3374136" y="33528"/>
                </a:lnTo>
                <a:lnTo>
                  <a:pt x="3374136" y="42672"/>
                </a:lnTo>
                <a:lnTo>
                  <a:pt x="3724656" y="42672"/>
                </a:lnTo>
                <a:lnTo>
                  <a:pt x="3724656" y="76200"/>
                </a:lnTo>
                <a:lnTo>
                  <a:pt x="3791712" y="42672"/>
                </a:lnTo>
                <a:lnTo>
                  <a:pt x="3800856" y="38100"/>
                </a:lnTo>
                <a:close/>
              </a:path>
              <a:path w="5489575" h="76200">
                <a:moveTo>
                  <a:pt x="5489448" y="38100"/>
                </a:moveTo>
                <a:lnTo>
                  <a:pt x="5480304" y="33528"/>
                </a:lnTo>
                <a:lnTo>
                  <a:pt x="5413248" y="0"/>
                </a:lnTo>
                <a:lnTo>
                  <a:pt x="5413248" y="33528"/>
                </a:lnTo>
                <a:lnTo>
                  <a:pt x="5061204" y="33528"/>
                </a:lnTo>
                <a:lnTo>
                  <a:pt x="5061204" y="42672"/>
                </a:lnTo>
                <a:lnTo>
                  <a:pt x="5413248" y="42672"/>
                </a:lnTo>
                <a:lnTo>
                  <a:pt x="5413248" y="76200"/>
                </a:lnTo>
                <a:lnTo>
                  <a:pt x="5480304" y="42672"/>
                </a:lnTo>
                <a:lnTo>
                  <a:pt x="5489448" y="3810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19555" y="3430523"/>
            <a:ext cx="1056640" cy="474345"/>
          </a:xfrm>
          <a:custGeom>
            <a:avLst/>
            <a:gdLst/>
            <a:ahLst/>
            <a:cxnLst/>
            <a:rect l="l" t="t" r="r" b="b"/>
            <a:pathLst>
              <a:path w="1056639" h="474345">
                <a:moveTo>
                  <a:pt x="1056131" y="0"/>
                </a:moveTo>
                <a:lnTo>
                  <a:pt x="0" y="0"/>
                </a:lnTo>
                <a:lnTo>
                  <a:pt x="0" y="473963"/>
                </a:lnTo>
                <a:lnTo>
                  <a:pt x="1056131" y="473963"/>
                </a:lnTo>
                <a:lnTo>
                  <a:pt x="1056131" y="469391"/>
                </a:lnTo>
                <a:lnTo>
                  <a:pt x="10667" y="469391"/>
                </a:lnTo>
                <a:lnTo>
                  <a:pt x="6095" y="464819"/>
                </a:lnTo>
                <a:lnTo>
                  <a:pt x="10667" y="464819"/>
                </a:lnTo>
                <a:lnTo>
                  <a:pt x="10667" y="10667"/>
                </a:lnTo>
                <a:lnTo>
                  <a:pt x="6095" y="10667"/>
                </a:lnTo>
                <a:lnTo>
                  <a:pt x="10667" y="6095"/>
                </a:lnTo>
                <a:lnTo>
                  <a:pt x="1056131" y="6095"/>
                </a:lnTo>
                <a:lnTo>
                  <a:pt x="1056131" y="0"/>
                </a:lnTo>
                <a:close/>
              </a:path>
              <a:path w="1056639" h="474345">
                <a:moveTo>
                  <a:pt x="10667" y="464819"/>
                </a:moveTo>
                <a:lnTo>
                  <a:pt x="6095" y="464819"/>
                </a:lnTo>
                <a:lnTo>
                  <a:pt x="10667" y="469391"/>
                </a:lnTo>
                <a:lnTo>
                  <a:pt x="10667" y="464819"/>
                </a:lnTo>
                <a:close/>
              </a:path>
              <a:path w="1056639" h="474345">
                <a:moveTo>
                  <a:pt x="1046987" y="464819"/>
                </a:moveTo>
                <a:lnTo>
                  <a:pt x="10667" y="464819"/>
                </a:lnTo>
                <a:lnTo>
                  <a:pt x="10667" y="469391"/>
                </a:lnTo>
                <a:lnTo>
                  <a:pt x="1046987" y="469391"/>
                </a:lnTo>
                <a:lnTo>
                  <a:pt x="1046987" y="464819"/>
                </a:lnTo>
                <a:close/>
              </a:path>
              <a:path w="1056639" h="474345">
                <a:moveTo>
                  <a:pt x="1046987" y="6095"/>
                </a:moveTo>
                <a:lnTo>
                  <a:pt x="1046987" y="469391"/>
                </a:lnTo>
                <a:lnTo>
                  <a:pt x="1051559" y="464819"/>
                </a:lnTo>
                <a:lnTo>
                  <a:pt x="1056131" y="464819"/>
                </a:lnTo>
                <a:lnTo>
                  <a:pt x="1056131" y="10667"/>
                </a:lnTo>
                <a:lnTo>
                  <a:pt x="1051559" y="10667"/>
                </a:lnTo>
                <a:lnTo>
                  <a:pt x="1046987" y="6095"/>
                </a:lnTo>
                <a:close/>
              </a:path>
              <a:path w="1056639" h="474345">
                <a:moveTo>
                  <a:pt x="1056131" y="464819"/>
                </a:moveTo>
                <a:lnTo>
                  <a:pt x="1051559" y="464819"/>
                </a:lnTo>
                <a:lnTo>
                  <a:pt x="1046987" y="469391"/>
                </a:lnTo>
                <a:lnTo>
                  <a:pt x="1056131" y="469391"/>
                </a:lnTo>
                <a:lnTo>
                  <a:pt x="1056131" y="464819"/>
                </a:lnTo>
                <a:close/>
              </a:path>
              <a:path w="1056639" h="474345">
                <a:moveTo>
                  <a:pt x="10667" y="6095"/>
                </a:moveTo>
                <a:lnTo>
                  <a:pt x="6095" y="10667"/>
                </a:lnTo>
                <a:lnTo>
                  <a:pt x="10667" y="10667"/>
                </a:lnTo>
                <a:lnTo>
                  <a:pt x="10667" y="6095"/>
                </a:lnTo>
                <a:close/>
              </a:path>
              <a:path w="1056639" h="474345">
                <a:moveTo>
                  <a:pt x="1046987" y="6095"/>
                </a:moveTo>
                <a:lnTo>
                  <a:pt x="10667" y="6095"/>
                </a:lnTo>
                <a:lnTo>
                  <a:pt x="10667" y="10667"/>
                </a:lnTo>
                <a:lnTo>
                  <a:pt x="1046987" y="10667"/>
                </a:lnTo>
                <a:lnTo>
                  <a:pt x="1046987" y="6095"/>
                </a:lnTo>
                <a:close/>
              </a:path>
              <a:path w="1056639" h="474345">
                <a:moveTo>
                  <a:pt x="1056131" y="6095"/>
                </a:moveTo>
                <a:lnTo>
                  <a:pt x="1046987" y="6095"/>
                </a:lnTo>
                <a:lnTo>
                  <a:pt x="1051559" y="10667"/>
                </a:lnTo>
                <a:lnTo>
                  <a:pt x="1056131" y="10667"/>
                </a:lnTo>
                <a:lnTo>
                  <a:pt x="1056131" y="6095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89094" y="3424848"/>
            <a:ext cx="71501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413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analyze  data</a:t>
            </a:r>
            <a:r>
              <a:rPr dirty="0" sz="14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req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25623" y="3432047"/>
            <a:ext cx="867410" cy="474345"/>
          </a:xfrm>
          <a:custGeom>
            <a:avLst/>
            <a:gdLst/>
            <a:ahLst/>
            <a:cxnLst/>
            <a:rect l="l" t="t" r="r" b="b"/>
            <a:pathLst>
              <a:path w="867410" h="474345">
                <a:moveTo>
                  <a:pt x="867155" y="0"/>
                </a:moveTo>
                <a:lnTo>
                  <a:pt x="0" y="0"/>
                </a:lnTo>
                <a:lnTo>
                  <a:pt x="0" y="473963"/>
                </a:lnTo>
                <a:lnTo>
                  <a:pt x="867155" y="473963"/>
                </a:lnTo>
                <a:lnTo>
                  <a:pt x="867155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867155" y="4572"/>
                </a:lnTo>
                <a:lnTo>
                  <a:pt x="867155" y="0"/>
                </a:lnTo>
                <a:close/>
              </a:path>
              <a:path w="86741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867410" h="474345">
                <a:moveTo>
                  <a:pt x="858011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858011" y="469391"/>
                </a:lnTo>
                <a:lnTo>
                  <a:pt x="858011" y="464819"/>
                </a:lnTo>
                <a:close/>
              </a:path>
              <a:path w="867410" h="474345">
                <a:moveTo>
                  <a:pt x="858011" y="4572"/>
                </a:moveTo>
                <a:lnTo>
                  <a:pt x="858011" y="469391"/>
                </a:lnTo>
                <a:lnTo>
                  <a:pt x="862583" y="464819"/>
                </a:lnTo>
                <a:lnTo>
                  <a:pt x="867155" y="464819"/>
                </a:lnTo>
                <a:lnTo>
                  <a:pt x="867155" y="9144"/>
                </a:lnTo>
                <a:lnTo>
                  <a:pt x="862583" y="9144"/>
                </a:lnTo>
                <a:lnTo>
                  <a:pt x="858011" y="4572"/>
                </a:lnTo>
                <a:close/>
              </a:path>
              <a:path w="867410" h="474345">
                <a:moveTo>
                  <a:pt x="867155" y="464819"/>
                </a:moveTo>
                <a:lnTo>
                  <a:pt x="862583" y="464819"/>
                </a:lnTo>
                <a:lnTo>
                  <a:pt x="858011" y="469391"/>
                </a:lnTo>
                <a:lnTo>
                  <a:pt x="867155" y="469391"/>
                </a:lnTo>
                <a:lnTo>
                  <a:pt x="867155" y="464819"/>
                </a:lnTo>
                <a:close/>
              </a:path>
              <a:path w="867410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867410" h="474345">
                <a:moveTo>
                  <a:pt x="858011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858011" y="9144"/>
                </a:lnTo>
                <a:lnTo>
                  <a:pt x="858011" y="4572"/>
                </a:lnTo>
                <a:close/>
              </a:path>
              <a:path w="867410" h="474345">
                <a:moveTo>
                  <a:pt x="867155" y="4572"/>
                </a:moveTo>
                <a:lnTo>
                  <a:pt x="858011" y="4572"/>
                </a:lnTo>
                <a:lnTo>
                  <a:pt x="862583" y="9144"/>
                </a:lnTo>
                <a:lnTo>
                  <a:pt x="867155" y="9144"/>
                </a:lnTo>
                <a:lnTo>
                  <a:pt x="867155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424625" y="3425581"/>
            <a:ext cx="66675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52069" marR="5080" indent="-40005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ana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-20">
                <a:solidFill>
                  <a:srgbClr val="003867"/>
                </a:solidFill>
                <a:latin typeface="Arial"/>
                <a:cs typeface="Arial"/>
              </a:rPr>
              <a:t>y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z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 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source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42715" y="3430523"/>
            <a:ext cx="795655" cy="474345"/>
          </a:xfrm>
          <a:custGeom>
            <a:avLst/>
            <a:gdLst/>
            <a:ahLst/>
            <a:cxnLst/>
            <a:rect l="l" t="t" r="r" b="b"/>
            <a:pathLst>
              <a:path w="795654" h="474345">
                <a:moveTo>
                  <a:pt x="795527" y="0"/>
                </a:moveTo>
                <a:lnTo>
                  <a:pt x="0" y="0"/>
                </a:lnTo>
                <a:lnTo>
                  <a:pt x="0" y="473963"/>
                </a:lnTo>
                <a:lnTo>
                  <a:pt x="795527" y="473963"/>
                </a:lnTo>
                <a:lnTo>
                  <a:pt x="79552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10667"/>
                </a:lnTo>
                <a:lnTo>
                  <a:pt x="4572" y="10667"/>
                </a:lnTo>
                <a:lnTo>
                  <a:pt x="9144" y="6095"/>
                </a:lnTo>
                <a:lnTo>
                  <a:pt x="795527" y="6095"/>
                </a:lnTo>
                <a:lnTo>
                  <a:pt x="795527" y="0"/>
                </a:lnTo>
                <a:close/>
              </a:path>
              <a:path w="795654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795654" h="474345">
                <a:moveTo>
                  <a:pt x="784859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784859" y="469391"/>
                </a:lnTo>
                <a:lnTo>
                  <a:pt x="784859" y="464819"/>
                </a:lnTo>
                <a:close/>
              </a:path>
              <a:path w="795654" h="474345">
                <a:moveTo>
                  <a:pt x="784859" y="6095"/>
                </a:moveTo>
                <a:lnTo>
                  <a:pt x="784859" y="469391"/>
                </a:lnTo>
                <a:lnTo>
                  <a:pt x="790955" y="464819"/>
                </a:lnTo>
                <a:lnTo>
                  <a:pt x="795527" y="464819"/>
                </a:lnTo>
                <a:lnTo>
                  <a:pt x="795527" y="10667"/>
                </a:lnTo>
                <a:lnTo>
                  <a:pt x="790955" y="10667"/>
                </a:lnTo>
                <a:lnTo>
                  <a:pt x="784859" y="6095"/>
                </a:lnTo>
                <a:close/>
              </a:path>
              <a:path w="795654" h="474345">
                <a:moveTo>
                  <a:pt x="795527" y="464819"/>
                </a:moveTo>
                <a:lnTo>
                  <a:pt x="790955" y="464819"/>
                </a:lnTo>
                <a:lnTo>
                  <a:pt x="784859" y="469391"/>
                </a:lnTo>
                <a:lnTo>
                  <a:pt x="795527" y="469391"/>
                </a:lnTo>
                <a:lnTo>
                  <a:pt x="795527" y="464819"/>
                </a:lnTo>
                <a:close/>
              </a:path>
              <a:path w="795654" h="474345">
                <a:moveTo>
                  <a:pt x="9144" y="6095"/>
                </a:moveTo>
                <a:lnTo>
                  <a:pt x="4572" y="10667"/>
                </a:lnTo>
                <a:lnTo>
                  <a:pt x="9144" y="10667"/>
                </a:lnTo>
                <a:lnTo>
                  <a:pt x="9144" y="6095"/>
                </a:lnTo>
                <a:close/>
              </a:path>
              <a:path w="795654" h="474345">
                <a:moveTo>
                  <a:pt x="784859" y="6095"/>
                </a:moveTo>
                <a:lnTo>
                  <a:pt x="9144" y="6095"/>
                </a:lnTo>
                <a:lnTo>
                  <a:pt x="9144" y="10667"/>
                </a:lnTo>
                <a:lnTo>
                  <a:pt x="784859" y="10667"/>
                </a:lnTo>
                <a:lnTo>
                  <a:pt x="784859" y="6095"/>
                </a:lnTo>
                <a:close/>
              </a:path>
              <a:path w="795654" h="474345">
                <a:moveTo>
                  <a:pt x="795527" y="6095"/>
                </a:moveTo>
                <a:lnTo>
                  <a:pt x="784859" y="6095"/>
                </a:lnTo>
                <a:lnTo>
                  <a:pt x="790955" y="10667"/>
                </a:lnTo>
                <a:lnTo>
                  <a:pt x="795527" y="10667"/>
                </a:lnTo>
                <a:lnTo>
                  <a:pt x="795527" y="6095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425470" y="3452851"/>
            <a:ext cx="829310" cy="40767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230504" marR="5080" indent="-218440">
              <a:lnSpc>
                <a:spcPts val="1450"/>
              </a:lnSpc>
              <a:spcBef>
                <a:spcPts val="235"/>
              </a:spcBef>
            </a:pPr>
            <a:r>
              <a:rPr dirty="0" sz="1300" spc="-5">
                <a:solidFill>
                  <a:srgbClr val="003867"/>
                </a:solidFill>
                <a:latin typeface="Arial"/>
                <a:cs typeface="Arial"/>
              </a:rPr>
              <a:t>def.</a:t>
            </a:r>
            <a:r>
              <a:rPr dirty="0" sz="1300" spc="-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003867"/>
                </a:solidFill>
                <a:latin typeface="Arial"/>
                <a:cs typeface="Arial"/>
              </a:rPr>
              <a:t>incom.  interf.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86655" y="3430523"/>
            <a:ext cx="1229995" cy="474345"/>
          </a:xfrm>
          <a:custGeom>
            <a:avLst/>
            <a:gdLst/>
            <a:ahLst/>
            <a:cxnLst/>
            <a:rect l="l" t="t" r="r" b="b"/>
            <a:pathLst>
              <a:path w="1229995" h="474345">
                <a:moveTo>
                  <a:pt x="1229867" y="0"/>
                </a:moveTo>
                <a:lnTo>
                  <a:pt x="0" y="0"/>
                </a:lnTo>
                <a:lnTo>
                  <a:pt x="0" y="473963"/>
                </a:lnTo>
                <a:lnTo>
                  <a:pt x="1229867" y="473963"/>
                </a:lnTo>
                <a:lnTo>
                  <a:pt x="122986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10667"/>
                </a:lnTo>
                <a:lnTo>
                  <a:pt x="4572" y="10667"/>
                </a:lnTo>
                <a:lnTo>
                  <a:pt x="9144" y="6095"/>
                </a:lnTo>
                <a:lnTo>
                  <a:pt x="1229867" y="6095"/>
                </a:lnTo>
                <a:lnTo>
                  <a:pt x="1229867" y="0"/>
                </a:lnTo>
                <a:close/>
              </a:path>
              <a:path w="1229995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229995" h="474345">
                <a:moveTo>
                  <a:pt x="1220723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220723" y="469391"/>
                </a:lnTo>
                <a:lnTo>
                  <a:pt x="1220723" y="464819"/>
                </a:lnTo>
                <a:close/>
              </a:path>
              <a:path w="1229995" h="474345">
                <a:moveTo>
                  <a:pt x="1220723" y="6095"/>
                </a:moveTo>
                <a:lnTo>
                  <a:pt x="1220723" y="469391"/>
                </a:lnTo>
                <a:lnTo>
                  <a:pt x="1225295" y="464819"/>
                </a:lnTo>
                <a:lnTo>
                  <a:pt x="1229867" y="464819"/>
                </a:lnTo>
                <a:lnTo>
                  <a:pt x="1229867" y="10667"/>
                </a:lnTo>
                <a:lnTo>
                  <a:pt x="1225295" y="10667"/>
                </a:lnTo>
                <a:lnTo>
                  <a:pt x="1220723" y="6095"/>
                </a:lnTo>
                <a:close/>
              </a:path>
              <a:path w="1229995" h="474345">
                <a:moveTo>
                  <a:pt x="1229867" y="464819"/>
                </a:moveTo>
                <a:lnTo>
                  <a:pt x="1225295" y="464819"/>
                </a:lnTo>
                <a:lnTo>
                  <a:pt x="1220723" y="469391"/>
                </a:lnTo>
                <a:lnTo>
                  <a:pt x="1229867" y="469391"/>
                </a:lnTo>
                <a:lnTo>
                  <a:pt x="1229867" y="464819"/>
                </a:lnTo>
                <a:close/>
              </a:path>
              <a:path w="1229995" h="474345">
                <a:moveTo>
                  <a:pt x="9144" y="6095"/>
                </a:moveTo>
                <a:lnTo>
                  <a:pt x="4572" y="10667"/>
                </a:lnTo>
                <a:lnTo>
                  <a:pt x="9144" y="10667"/>
                </a:lnTo>
                <a:lnTo>
                  <a:pt x="9144" y="6095"/>
                </a:lnTo>
                <a:close/>
              </a:path>
              <a:path w="1229995" h="474345">
                <a:moveTo>
                  <a:pt x="1220723" y="6095"/>
                </a:moveTo>
                <a:lnTo>
                  <a:pt x="9144" y="6095"/>
                </a:lnTo>
                <a:lnTo>
                  <a:pt x="9144" y="10667"/>
                </a:lnTo>
                <a:lnTo>
                  <a:pt x="1220723" y="10667"/>
                </a:lnTo>
                <a:lnTo>
                  <a:pt x="1220723" y="6095"/>
                </a:lnTo>
                <a:close/>
              </a:path>
              <a:path w="1229995" h="474345">
                <a:moveTo>
                  <a:pt x="1229867" y="6095"/>
                </a:moveTo>
                <a:lnTo>
                  <a:pt x="1220723" y="6095"/>
                </a:lnTo>
                <a:lnTo>
                  <a:pt x="1225295" y="10667"/>
                </a:lnTo>
                <a:lnTo>
                  <a:pt x="1229867" y="10667"/>
                </a:lnTo>
                <a:lnTo>
                  <a:pt x="1229867" y="6095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572098" y="3424848"/>
            <a:ext cx="105791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3749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extend  staging</a:t>
            </a:r>
            <a:r>
              <a:rPr dirty="0" sz="1450" spc="-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area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967983" y="3432047"/>
            <a:ext cx="780415" cy="474345"/>
          </a:xfrm>
          <a:custGeom>
            <a:avLst/>
            <a:gdLst/>
            <a:ahLst/>
            <a:cxnLst/>
            <a:rect l="l" t="t" r="r" b="b"/>
            <a:pathLst>
              <a:path w="780415" h="474345">
                <a:moveTo>
                  <a:pt x="780287" y="0"/>
                </a:moveTo>
                <a:lnTo>
                  <a:pt x="0" y="0"/>
                </a:lnTo>
                <a:lnTo>
                  <a:pt x="0" y="473963"/>
                </a:lnTo>
                <a:lnTo>
                  <a:pt x="780287" y="473963"/>
                </a:lnTo>
                <a:lnTo>
                  <a:pt x="78028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780287" y="4572"/>
                </a:lnTo>
                <a:lnTo>
                  <a:pt x="780287" y="0"/>
                </a:lnTo>
                <a:close/>
              </a:path>
              <a:path w="780415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780415" h="474345">
                <a:moveTo>
                  <a:pt x="771143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771143" y="469391"/>
                </a:lnTo>
                <a:lnTo>
                  <a:pt x="771143" y="464819"/>
                </a:lnTo>
                <a:close/>
              </a:path>
              <a:path w="780415" h="474345">
                <a:moveTo>
                  <a:pt x="771143" y="4572"/>
                </a:moveTo>
                <a:lnTo>
                  <a:pt x="771143" y="469391"/>
                </a:lnTo>
                <a:lnTo>
                  <a:pt x="775715" y="464819"/>
                </a:lnTo>
                <a:lnTo>
                  <a:pt x="780287" y="464819"/>
                </a:lnTo>
                <a:lnTo>
                  <a:pt x="780287" y="9144"/>
                </a:lnTo>
                <a:lnTo>
                  <a:pt x="775715" y="9144"/>
                </a:lnTo>
                <a:lnTo>
                  <a:pt x="771143" y="4572"/>
                </a:lnTo>
                <a:close/>
              </a:path>
              <a:path w="780415" h="474345">
                <a:moveTo>
                  <a:pt x="780287" y="464819"/>
                </a:moveTo>
                <a:lnTo>
                  <a:pt x="775715" y="464819"/>
                </a:lnTo>
                <a:lnTo>
                  <a:pt x="771143" y="469391"/>
                </a:lnTo>
                <a:lnTo>
                  <a:pt x="780287" y="469391"/>
                </a:lnTo>
                <a:lnTo>
                  <a:pt x="780287" y="464819"/>
                </a:lnTo>
                <a:close/>
              </a:path>
              <a:path w="780415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780415" h="474345">
                <a:moveTo>
                  <a:pt x="771143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771143" y="9144"/>
                </a:lnTo>
                <a:lnTo>
                  <a:pt x="771143" y="4572"/>
                </a:lnTo>
                <a:close/>
              </a:path>
              <a:path w="780415" h="474345">
                <a:moveTo>
                  <a:pt x="780287" y="4572"/>
                </a:moveTo>
                <a:lnTo>
                  <a:pt x="771143" y="4572"/>
                </a:lnTo>
                <a:lnTo>
                  <a:pt x="775715" y="9144"/>
                </a:lnTo>
                <a:lnTo>
                  <a:pt x="780287" y="9144"/>
                </a:lnTo>
                <a:lnTo>
                  <a:pt x="78028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090486" y="3425580"/>
            <a:ext cx="53403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2865" marR="5080" indent="-50800">
              <a:lnSpc>
                <a:spcPts val="1670"/>
              </a:lnSpc>
              <a:spcBef>
                <a:spcPts val="240"/>
              </a:spcBef>
            </a:pP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ode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 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998207" y="3430523"/>
            <a:ext cx="969644" cy="474345"/>
          </a:xfrm>
          <a:custGeom>
            <a:avLst/>
            <a:gdLst/>
            <a:ahLst/>
            <a:cxnLst/>
            <a:rect l="l" t="t" r="r" b="b"/>
            <a:pathLst>
              <a:path w="969645" h="474345">
                <a:moveTo>
                  <a:pt x="969263" y="0"/>
                </a:moveTo>
                <a:lnTo>
                  <a:pt x="0" y="0"/>
                </a:lnTo>
                <a:lnTo>
                  <a:pt x="0" y="473963"/>
                </a:lnTo>
                <a:lnTo>
                  <a:pt x="969263" y="473963"/>
                </a:lnTo>
                <a:lnTo>
                  <a:pt x="969263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10667"/>
                </a:lnTo>
                <a:lnTo>
                  <a:pt x="4572" y="10667"/>
                </a:lnTo>
                <a:lnTo>
                  <a:pt x="9144" y="6095"/>
                </a:lnTo>
                <a:lnTo>
                  <a:pt x="969263" y="6095"/>
                </a:lnTo>
                <a:lnTo>
                  <a:pt x="969263" y="0"/>
                </a:lnTo>
                <a:close/>
              </a:path>
              <a:path w="969645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969645" h="474345">
                <a:moveTo>
                  <a:pt x="960119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960119" y="469391"/>
                </a:lnTo>
                <a:lnTo>
                  <a:pt x="960119" y="464819"/>
                </a:lnTo>
                <a:close/>
              </a:path>
              <a:path w="969645" h="474345">
                <a:moveTo>
                  <a:pt x="960119" y="6095"/>
                </a:moveTo>
                <a:lnTo>
                  <a:pt x="960119" y="469391"/>
                </a:lnTo>
                <a:lnTo>
                  <a:pt x="964691" y="464819"/>
                </a:lnTo>
                <a:lnTo>
                  <a:pt x="969263" y="464819"/>
                </a:lnTo>
                <a:lnTo>
                  <a:pt x="969263" y="10667"/>
                </a:lnTo>
                <a:lnTo>
                  <a:pt x="964691" y="10667"/>
                </a:lnTo>
                <a:lnTo>
                  <a:pt x="960119" y="6095"/>
                </a:lnTo>
                <a:close/>
              </a:path>
              <a:path w="969645" h="474345">
                <a:moveTo>
                  <a:pt x="969263" y="464819"/>
                </a:moveTo>
                <a:lnTo>
                  <a:pt x="964691" y="464819"/>
                </a:lnTo>
                <a:lnTo>
                  <a:pt x="960119" y="469391"/>
                </a:lnTo>
                <a:lnTo>
                  <a:pt x="969263" y="469391"/>
                </a:lnTo>
                <a:lnTo>
                  <a:pt x="969263" y="464819"/>
                </a:lnTo>
                <a:close/>
              </a:path>
              <a:path w="969645" h="474345">
                <a:moveTo>
                  <a:pt x="9144" y="6095"/>
                </a:moveTo>
                <a:lnTo>
                  <a:pt x="4572" y="10667"/>
                </a:lnTo>
                <a:lnTo>
                  <a:pt x="9144" y="10667"/>
                </a:lnTo>
                <a:lnTo>
                  <a:pt x="9144" y="6095"/>
                </a:lnTo>
                <a:close/>
              </a:path>
              <a:path w="969645" h="474345">
                <a:moveTo>
                  <a:pt x="960119" y="6095"/>
                </a:moveTo>
                <a:lnTo>
                  <a:pt x="9144" y="6095"/>
                </a:lnTo>
                <a:lnTo>
                  <a:pt x="9144" y="10667"/>
                </a:lnTo>
                <a:lnTo>
                  <a:pt x="960119" y="10667"/>
                </a:lnTo>
                <a:lnTo>
                  <a:pt x="960119" y="6095"/>
                </a:lnTo>
                <a:close/>
              </a:path>
              <a:path w="969645" h="474345">
                <a:moveTo>
                  <a:pt x="969263" y="6095"/>
                </a:moveTo>
                <a:lnTo>
                  <a:pt x="960119" y="6095"/>
                </a:lnTo>
                <a:lnTo>
                  <a:pt x="964691" y="10667"/>
                </a:lnTo>
                <a:lnTo>
                  <a:pt x="969263" y="10667"/>
                </a:lnTo>
                <a:lnTo>
                  <a:pt x="969263" y="6095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7065102" y="3424848"/>
            <a:ext cx="83439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50495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218931" y="3432047"/>
            <a:ext cx="1316990" cy="474345"/>
          </a:xfrm>
          <a:custGeom>
            <a:avLst/>
            <a:gdLst/>
            <a:ahLst/>
            <a:cxnLst/>
            <a:rect l="l" t="t" r="r" b="b"/>
            <a:pathLst>
              <a:path w="1316990" h="474345">
                <a:moveTo>
                  <a:pt x="1316735" y="0"/>
                </a:moveTo>
                <a:lnTo>
                  <a:pt x="0" y="0"/>
                </a:lnTo>
                <a:lnTo>
                  <a:pt x="0" y="473963"/>
                </a:lnTo>
                <a:lnTo>
                  <a:pt x="1316735" y="473963"/>
                </a:lnTo>
                <a:lnTo>
                  <a:pt x="1316735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316735" y="4572"/>
                </a:lnTo>
                <a:lnTo>
                  <a:pt x="1316735" y="0"/>
                </a:lnTo>
                <a:close/>
              </a:path>
              <a:path w="131699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316990" h="474345">
                <a:moveTo>
                  <a:pt x="1307591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307591" y="469391"/>
                </a:lnTo>
                <a:lnTo>
                  <a:pt x="1307591" y="464819"/>
                </a:lnTo>
                <a:close/>
              </a:path>
              <a:path w="1316990" h="474345">
                <a:moveTo>
                  <a:pt x="1307591" y="4572"/>
                </a:moveTo>
                <a:lnTo>
                  <a:pt x="1307591" y="469391"/>
                </a:lnTo>
                <a:lnTo>
                  <a:pt x="1312163" y="464819"/>
                </a:lnTo>
                <a:lnTo>
                  <a:pt x="1316735" y="464819"/>
                </a:lnTo>
                <a:lnTo>
                  <a:pt x="1316735" y="9144"/>
                </a:lnTo>
                <a:lnTo>
                  <a:pt x="1312163" y="9144"/>
                </a:lnTo>
                <a:lnTo>
                  <a:pt x="1307591" y="4572"/>
                </a:lnTo>
                <a:close/>
              </a:path>
              <a:path w="1316990" h="474345">
                <a:moveTo>
                  <a:pt x="1316735" y="464819"/>
                </a:moveTo>
                <a:lnTo>
                  <a:pt x="1312163" y="464819"/>
                </a:lnTo>
                <a:lnTo>
                  <a:pt x="1307591" y="469391"/>
                </a:lnTo>
                <a:lnTo>
                  <a:pt x="1316735" y="469391"/>
                </a:lnTo>
                <a:lnTo>
                  <a:pt x="1316735" y="464819"/>
                </a:lnTo>
                <a:close/>
              </a:path>
              <a:path w="1316990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316990" h="474345">
                <a:moveTo>
                  <a:pt x="1307591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307591" y="9144"/>
                </a:lnTo>
                <a:lnTo>
                  <a:pt x="1307591" y="4572"/>
                </a:lnTo>
                <a:close/>
              </a:path>
              <a:path w="1316990" h="474345">
                <a:moveTo>
                  <a:pt x="1316735" y="4572"/>
                </a:moveTo>
                <a:lnTo>
                  <a:pt x="1307591" y="4572"/>
                </a:lnTo>
                <a:lnTo>
                  <a:pt x="1312163" y="9144"/>
                </a:lnTo>
                <a:lnTo>
                  <a:pt x="1316735" y="9144"/>
                </a:lnTo>
                <a:lnTo>
                  <a:pt x="1316735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272776" y="3425580"/>
            <a:ext cx="120586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33655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define  quality</a:t>
            </a:r>
            <a:r>
              <a:rPr dirty="0" sz="14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checks</a:t>
            </a:r>
            <a:endParaRPr sz="14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63739" y="3631691"/>
            <a:ext cx="7161530" cy="908685"/>
          </a:xfrm>
          <a:custGeom>
            <a:avLst/>
            <a:gdLst/>
            <a:ahLst/>
            <a:cxnLst/>
            <a:rect l="l" t="t" r="r" b="b"/>
            <a:pathLst>
              <a:path w="7161530" h="908685">
                <a:moveTo>
                  <a:pt x="949452" y="434340"/>
                </a:moveTo>
                <a:lnTo>
                  <a:pt x="940308" y="434340"/>
                </a:lnTo>
                <a:lnTo>
                  <a:pt x="940308" y="443484"/>
                </a:lnTo>
                <a:lnTo>
                  <a:pt x="940308" y="899160"/>
                </a:lnTo>
                <a:lnTo>
                  <a:pt x="9144" y="899160"/>
                </a:lnTo>
                <a:lnTo>
                  <a:pt x="9144" y="443484"/>
                </a:lnTo>
                <a:lnTo>
                  <a:pt x="940308" y="443484"/>
                </a:lnTo>
                <a:lnTo>
                  <a:pt x="940308" y="434340"/>
                </a:lnTo>
                <a:lnTo>
                  <a:pt x="0" y="434340"/>
                </a:lnTo>
                <a:lnTo>
                  <a:pt x="0" y="908304"/>
                </a:lnTo>
                <a:lnTo>
                  <a:pt x="949452" y="908304"/>
                </a:lnTo>
                <a:lnTo>
                  <a:pt x="949452" y="903732"/>
                </a:lnTo>
                <a:lnTo>
                  <a:pt x="949452" y="899160"/>
                </a:lnTo>
                <a:lnTo>
                  <a:pt x="949452" y="443484"/>
                </a:lnTo>
                <a:lnTo>
                  <a:pt x="949452" y="438912"/>
                </a:lnTo>
                <a:lnTo>
                  <a:pt x="949452" y="434340"/>
                </a:lnTo>
                <a:close/>
              </a:path>
              <a:path w="7161530" h="908685">
                <a:moveTo>
                  <a:pt x="1269492" y="38100"/>
                </a:moveTo>
                <a:lnTo>
                  <a:pt x="1193292" y="0"/>
                </a:lnTo>
                <a:lnTo>
                  <a:pt x="1193292" y="33439"/>
                </a:lnTo>
                <a:lnTo>
                  <a:pt x="1007364" y="32004"/>
                </a:lnTo>
                <a:lnTo>
                  <a:pt x="1007364" y="42672"/>
                </a:lnTo>
                <a:lnTo>
                  <a:pt x="1193292" y="42672"/>
                </a:lnTo>
                <a:lnTo>
                  <a:pt x="1193292" y="76200"/>
                </a:lnTo>
                <a:lnTo>
                  <a:pt x="1260348" y="42672"/>
                </a:lnTo>
                <a:lnTo>
                  <a:pt x="1269492" y="38100"/>
                </a:lnTo>
                <a:close/>
              </a:path>
              <a:path w="7161530" h="908685">
                <a:moveTo>
                  <a:pt x="2385060" y="38100"/>
                </a:moveTo>
                <a:lnTo>
                  <a:pt x="2375916" y="33528"/>
                </a:lnTo>
                <a:lnTo>
                  <a:pt x="2308860" y="0"/>
                </a:lnTo>
                <a:lnTo>
                  <a:pt x="2308860" y="33528"/>
                </a:lnTo>
                <a:lnTo>
                  <a:pt x="2125980" y="33528"/>
                </a:lnTo>
                <a:lnTo>
                  <a:pt x="2125980" y="42672"/>
                </a:lnTo>
                <a:lnTo>
                  <a:pt x="2308860" y="42672"/>
                </a:lnTo>
                <a:lnTo>
                  <a:pt x="2308860" y="76200"/>
                </a:lnTo>
                <a:lnTo>
                  <a:pt x="2375916" y="42672"/>
                </a:lnTo>
                <a:lnTo>
                  <a:pt x="2385060" y="38100"/>
                </a:lnTo>
                <a:close/>
              </a:path>
              <a:path w="7161530" h="908685">
                <a:moveTo>
                  <a:pt x="3429000" y="36576"/>
                </a:moveTo>
                <a:lnTo>
                  <a:pt x="3422650" y="33528"/>
                </a:lnTo>
                <a:lnTo>
                  <a:pt x="3352800" y="0"/>
                </a:lnTo>
                <a:lnTo>
                  <a:pt x="3353460" y="33528"/>
                </a:lnTo>
                <a:lnTo>
                  <a:pt x="3171444" y="33528"/>
                </a:lnTo>
                <a:lnTo>
                  <a:pt x="3171444" y="42672"/>
                </a:lnTo>
                <a:lnTo>
                  <a:pt x="3353651" y="42672"/>
                </a:lnTo>
                <a:lnTo>
                  <a:pt x="3354324" y="76200"/>
                </a:lnTo>
                <a:lnTo>
                  <a:pt x="3417519" y="42672"/>
                </a:lnTo>
                <a:lnTo>
                  <a:pt x="3429000" y="36576"/>
                </a:lnTo>
                <a:close/>
              </a:path>
              <a:path w="7161530" h="908685">
                <a:moveTo>
                  <a:pt x="4910328" y="38100"/>
                </a:moveTo>
                <a:lnTo>
                  <a:pt x="4834128" y="0"/>
                </a:lnTo>
                <a:lnTo>
                  <a:pt x="4834128" y="33426"/>
                </a:lnTo>
                <a:lnTo>
                  <a:pt x="4649724" y="32004"/>
                </a:lnTo>
                <a:lnTo>
                  <a:pt x="4649724" y="42672"/>
                </a:lnTo>
                <a:lnTo>
                  <a:pt x="4834128" y="42672"/>
                </a:lnTo>
                <a:lnTo>
                  <a:pt x="4834128" y="76200"/>
                </a:lnTo>
                <a:lnTo>
                  <a:pt x="4901184" y="42672"/>
                </a:lnTo>
                <a:lnTo>
                  <a:pt x="4910328" y="38100"/>
                </a:lnTo>
                <a:close/>
              </a:path>
              <a:path w="7161530" h="908685">
                <a:moveTo>
                  <a:pt x="5940552" y="38100"/>
                </a:moveTo>
                <a:lnTo>
                  <a:pt x="5931408" y="33528"/>
                </a:lnTo>
                <a:lnTo>
                  <a:pt x="5864352" y="0"/>
                </a:lnTo>
                <a:lnTo>
                  <a:pt x="5864352" y="33528"/>
                </a:lnTo>
                <a:lnTo>
                  <a:pt x="5681472" y="33528"/>
                </a:lnTo>
                <a:lnTo>
                  <a:pt x="5681472" y="42672"/>
                </a:lnTo>
                <a:lnTo>
                  <a:pt x="5864352" y="42672"/>
                </a:lnTo>
                <a:lnTo>
                  <a:pt x="5864352" y="76200"/>
                </a:lnTo>
                <a:lnTo>
                  <a:pt x="5931408" y="42672"/>
                </a:lnTo>
                <a:lnTo>
                  <a:pt x="5940552" y="38100"/>
                </a:lnTo>
                <a:close/>
              </a:path>
              <a:path w="7161530" h="908685">
                <a:moveTo>
                  <a:pt x="7161276" y="36576"/>
                </a:moveTo>
                <a:lnTo>
                  <a:pt x="7154926" y="33528"/>
                </a:lnTo>
                <a:lnTo>
                  <a:pt x="7085076" y="0"/>
                </a:lnTo>
                <a:lnTo>
                  <a:pt x="7085076" y="33528"/>
                </a:lnTo>
                <a:lnTo>
                  <a:pt x="6900672" y="33528"/>
                </a:lnTo>
                <a:lnTo>
                  <a:pt x="6900672" y="42672"/>
                </a:lnTo>
                <a:lnTo>
                  <a:pt x="7085076" y="42672"/>
                </a:lnTo>
                <a:lnTo>
                  <a:pt x="7085076" y="76200"/>
                </a:lnTo>
                <a:lnTo>
                  <a:pt x="7149554" y="42672"/>
                </a:lnTo>
                <a:lnTo>
                  <a:pt x="7161276" y="3657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249482" y="4060092"/>
            <a:ext cx="57658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85725" marR="5080" indent="-7366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g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 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63723" y="4066032"/>
            <a:ext cx="1057910" cy="474345"/>
          </a:xfrm>
          <a:custGeom>
            <a:avLst/>
            <a:gdLst/>
            <a:ahLst/>
            <a:cxnLst/>
            <a:rect l="l" t="t" r="r" b="b"/>
            <a:pathLst>
              <a:path w="1057910" h="474345">
                <a:moveTo>
                  <a:pt x="1057655" y="0"/>
                </a:moveTo>
                <a:lnTo>
                  <a:pt x="0" y="0"/>
                </a:lnTo>
                <a:lnTo>
                  <a:pt x="0" y="473963"/>
                </a:lnTo>
                <a:lnTo>
                  <a:pt x="1057655" y="473963"/>
                </a:lnTo>
                <a:lnTo>
                  <a:pt x="1057655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057655" y="4572"/>
                </a:lnTo>
                <a:lnTo>
                  <a:pt x="1057655" y="0"/>
                </a:lnTo>
                <a:close/>
              </a:path>
              <a:path w="105791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057910" h="474345">
                <a:moveTo>
                  <a:pt x="1048511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48511" y="469391"/>
                </a:lnTo>
                <a:lnTo>
                  <a:pt x="1048511" y="464819"/>
                </a:lnTo>
                <a:close/>
              </a:path>
              <a:path w="1057910" h="474345">
                <a:moveTo>
                  <a:pt x="1048511" y="4572"/>
                </a:moveTo>
                <a:lnTo>
                  <a:pt x="1048511" y="469391"/>
                </a:lnTo>
                <a:lnTo>
                  <a:pt x="1053083" y="464819"/>
                </a:lnTo>
                <a:lnTo>
                  <a:pt x="1057655" y="464819"/>
                </a:lnTo>
                <a:lnTo>
                  <a:pt x="1057655" y="9144"/>
                </a:lnTo>
                <a:lnTo>
                  <a:pt x="1053083" y="9144"/>
                </a:lnTo>
                <a:lnTo>
                  <a:pt x="1048511" y="4572"/>
                </a:lnTo>
                <a:close/>
              </a:path>
              <a:path w="1057910" h="474345">
                <a:moveTo>
                  <a:pt x="1057655" y="464819"/>
                </a:moveTo>
                <a:lnTo>
                  <a:pt x="1053083" y="464819"/>
                </a:lnTo>
                <a:lnTo>
                  <a:pt x="1048511" y="469391"/>
                </a:lnTo>
                <a:lnTo>
                  <a:pt x="1057655" y="469391"/>
                </a:lnTo>
                <a:lnTo>
                  <a:pt x="1057655" y="464819"/>
                </a:lnTo>
                <a:close/>
              </a:path>
              <a:path w="1057910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057910" h="474345">
                <a:moveTo>
                  <a:pt x="1048511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48511" y="9144"/>
                </a:lnTo>
                <a:lnTo>
                  <a:pt x="1048511" y="4572"/>
                </a:lnTo>
                <a:close/>
              </a:path>
              <a:path w="1057910" h="474345">
                <a:moveTo>
                  <a:pt x="1057655" y="4572"/>
                </a:moveTo>
                <a:lnTo>
                  <a:pt x="1048511" y="4572"/>
                </a:lnTo>
                <a:lnTo>
                  <a:pt x="1053083" y="9144"/>
                </a:lnTo>
                <a:lnTo>
                  <a:pt x="1057655" y="9144"/>
                </a:lnTo>
                <a:lnTo>
                  <a:pt x="1057655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602892" y="4060092"/>
            <a:ext cx="57658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16205" marR="5080" indent="-104139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g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ETL</a:t>
            </a:r>
            <a:endParaRPr sz="14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71900" y="4066032"/>
            <a:ext cx="1079500" cy="474345"/>
          </a:xfrm>
          <a:custGeom>
            <a:avLst/>
            <a:gdLst/>
            <a:ahLst/>
            <a:cxnLst/>
            <a:rect l="l" t="t" r="r" b="b"/>
            <a:pathLst>
              <a:path w="1079500" h="474345">
                <a:moveTo>
                  <a:pt x="1078991" y="0"/>
                </a:moveTo>
                <a:lnTo>
                  <a:pt x="0" y="0"/>
                </a:lnTo>
                <a:lnTo>
                  <a:pt x="0" y="473963"/>
                </a:lnTo>
                <a:lnTo>
                  <a:pt x="1078991" y="473963"/>
                </a:lnTo>
                <a:lnTo>
                  <a:pt x="1078991" y="469391"/>
                </a:lnTo>
                <a:lnTo>
                  <a:pt x="9143" y="469391"/>
                </a:lnTo>
                <a:lnTo>
                  <a:pt x="4571" y="464819"/>
                </a:lnTo>
                <a:lnTo>
                  <a:pt x="9143" y="464819"/>
                </a:lnTo>
                <a:lnTo>
                  <a:pt x="9143" y="9144"/>
                </a:lnTo>
                <a:lnTo>
                  <a:pt x="4571" y="9144"/>
                </a:lnTo>
                <a:lnTo>
                  <a:pt x="9143" y="4572"/>
                </a:lnTo>
                <a:lnTo>
                  <a:pt x="1078991" y="4572"/>
                </a:lnTo>
                <a:lnTo>
                  <a:pt x="1078991" y="0"/>
                </a:lnTo>
                <a:close/>
              </a:path>
              <a:path w="1079500" h="474345">
                <a:moveTo>
                  <a:pt x="9143" y="464819"/>
                </a:moveTo>
                <a:lnTo>
                  <a:pt x="4571" y="464819"/>
                </a:lnTo>
                <a:lnTo>
                  <a:pt x="9143" y="469391"/>
                </a:lnTo>
                <a:lnTo>
                  <a:pt x="9143" y="464819"/>
                </a:lnTo>
                <a:close/>
              </a:path>
              <a:path w="1079500" h="474345">
                <a:moveTo>
                  <a:pt x="1069847" y="464819"/>
                </a:moveTo>
                <a:lnTo>
                  <a:pt x="9143" y="464819"/>
                </a:lnTo>
                <a:lnTo>
                  <a:pt x="9143" y="469391"/>
                </a:lnTo>
                <a:lnTo>
                  <a:pt x="1069847" y="469391"/>
                </a:lnTo>
                <a:lnTo>
                  <a:pt x="1069847" y="464819"/>
                </a:lnTo>
                <a:close/>
              </a:path>
              <a:path w="1079500" h="474345">
                <a:moveTo>
                  <a:pt x="1069847" y="4572"/>
                </a:moveTo>
                <a:lnTo>
                  <a:pt x="1069847" y="469391"/>
                </a:lnTo>
                <a:lnTo>
                  <a:pt x="1074419" y="464819"/>
                </a:lnTo>
                <a:lnTo>
                  <a:pt x="1078991" y="464819"/>
                </a:lnTo>
                <a:lnTo>
                  <a:pt x="1078991" y="9144"/>
                </a:lnTo>
                <a:lnTo>
                  <a:pt x="1074419" y="9144"/>
                </a:lnTo>
                <a:lnTo>
                  <a:pt x="1069847" y="4572"/>
                </a:lnTo>
                <a:close/>
              </a:path>
              <a:path w="1079500" h="474345">
                <a:moveTo>
                  <a:pt x="1078991" y="464819"/>
                </a:moveTo>
                <a:lnTo>
                  <a:pt x="1074419" y="464819"/>
                </a:lnTo>
                <a:lnTo>
                  <a:pt x="1069847" y="469391"/>
                </a:lnTo>
                <a:lnTo>
                  <a:pt x="1078991" y="469391"/>
                </a:lnTo>
                <a:lnTo>
                  <a:pt x="1078991" y="464819"/>
                </a:lnTo>
                <a:close/>
              </a:path>
              <a:path w="1079500" h="474345">
                <a:moveTo>
                  <a:pt x="9143" y="4572"/>
                </a:moveTo>
                <a:lnTo>
                  <a:pt x="4571" y="9144"/>
                </a:lnTo>
                <a:lnTo>
                  <a:pt x="9143" y="9144"/>
                </a:lnTo>
                <a:lnTo>
                  <a:pt x="9143" y="4572"/>
                </a:lnTo>
                <a:close/>
              </a:path>
              <a:path w="1079500" h="474345">
                <a:moveTo>
                  <a:pt x="1069847" y="4572"/>
                </a:moveTo>
                <a:lnTo>
                  <a:pt x="9143" y="4572"/>
                </a:lnTo>
                <a:lnTo>
                  <a:pt x="9143" y="9144"/>
                </a:lnTo>
                <a:lnTo>
                  <a:pt x="1069847" y="9144"/>
                </a:lnTo>
                <a:lnTo>
                  <a:pt x="1069847" y="4572"/>
                </a:lnTo>
                <a:close/>
              </a:path>
              <a:path w="1079500" h="474345">
                <a:moveTo>
                  <a:pt x="1078991" y="4572"/>
                </a:moveTo>
                <a:lnTo>
                  <a:pt x="1069847" y="4572"/>
                </a:lnTo>
                <a:lnTo>
                  <a:pt x="1074419" y="9144"/>
                </a:lnTo>
                <a:lnTo>
                  <a:pt x="1078991" y="9144"/>
                </a:lnTo>
                <a:lnTo>
                  <a:pt x="107899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867651" y="4060091"/>
            <a:ext cx="88582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39395" marR="5080" indent="-227329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202935" y="4066032"/>
            <a:ext cx="1100455" cy="474345"/>
          </a:xfrm>
          <a:custGeom>
            <a:avLst/>
            <a:gdLst/>
            <a:ahLst/>
            <a:cxnLst/>
            <a:rect l="l" t="t" r="r" b="b"/>
            <a:pathLst>
              <a:path w="1100454" h="474345">
                <a:moveTo>
                  <a:pt x="1100327" y="0"/>
                </a:moveTo>
                <a:lnTo>
                  <a:pt x="0" y="0"/>
                </a:lnTo>
                <a:lnTo>
                  <a:pt x="0" y="473963"/>
                </a:lnTo>
                <a:lnTo>
                  <a:pt x="1100327" y="473963"/>
                </a:lnTo>
                <a:lnTo>
                  <a:pt x="110032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100327" y="4572"/>
                </a:lnTo>
                <a:lnTo>
                  <a:pt x="1100327" y="0"/>
                </a:lnTo>
                <a:close/>
              </a:path>
              <a:path w="1100454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100454" h="474345">
                <a:moveTo>
                  <a:pt x="1091183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91183" y="469391"/>
                </a:lnTo>
                <a:lnTo>
                  <a:pt x="1091183" y="464819"/>
                </a:lnTo>
                <a:close/>
              </a:path>
              <a:path w="1100454" h="474345">
                <a:moveTo>
                  <a:pt x="1091183" y="4572"/>
                </a:moveTo>
                <a:lnTo>
                  <a:pt x="1091183" y="469391"/>
                </a:lnTo>
                <a:lnTo>
                  <a:pt x="1095755" y="464819"/>
                </a:lnTo>
                <a:lnTo>
                  <a:pt x="1100327" y="464819"/>
                </a:lnTo>
                <a:lnTo>
                  <a:pt x="1100327" y="9144"/>
                </a:lnTo>
                <a:lnTo>
                  <a:pt x="1095755" y="9144"/>
                </a:lnTo>
                <a:lnTo>
                  <a:pt x="1091183" y="4572"/>
                </a:lnTo>
                <a:close/>
              </a:path>
              <a:path w="1100454" h="474345">
                <a:moveTo>
                  <a:pt x="1100327" y="464819"/>
                </a:moveTo>
                <a:lnTo>
                  <a:pt x="1095755" y="464819"/>
                </a:lnTo>
                <a:lnTo>
                  <a:pt x="1091183" y="469391"/>
                </a:lnTo>
                <a:lnTo>
                  <a:pt x="1100327" y="469391"/>
                </a:lnTo>
                <a:lnTo>
                  <a:pt x="1100327" y="464819"/>
                </a:lnTo>
                <a:close/>
              </a:path>
              <a:path w="1100454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100454" h="474345">
                <a:moveTo>
                  <a:pt x="1091183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91183" y="9144"/>
                </a:lnTo>
                <a:lnTo>
                  <a:pt x="1091183" y="4572"/>
                </a:lnTo>
                <a:close/>
              </a:path>
              <a:path w="1100454" h="474345">
                <a:moveTo>
                  <a:pt x="1100327" y="4572"/>
                </a:moveTo>
                <a:lnTo>
                  <a:pt x="1091183" y="4572"/>
                </a:lnTo>
                <a:lnTo>
                  <a:pt x="1095755" y="9144"/>
                </a:lnTo>
                <a:lnTo>
                  <a:pt x="1100327" y="9144"/>
                </a:lnTo>
                <a:lnTo>
                  <a:pt x="110032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280395" y="4059359"/>
            <a:ext cx="88582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299085" marR="5080" indent="-287020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ETL</a:t>
            </a:r>
            <a:endParaRPr sz="14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10143" y="4066032"/>
            <a:ext cx="5744210" cy="474345"/>
          </a:xfrm>
          <a:custGeom>
            <a:avLst/>
            <a:gdLst/>
            <a:ahLst/>
            <a:cxnLst/>
            <a:rect l="l" t="t" r="r" b="b"/>
            <a:pathLst>
              <a:path w="5744209" h="474345">
                <a:moveTo>
                  <a:pt x="361188" y="239268"/>
                </a:moveTo>
                <a:lnTo>
                  <a:pt x="352044" y="234696"/>
                </a:lnTo>
                <a:lnTo>
                  <a:pt x="284988" y="201168"/>
                </a:lnTo>
                <a:lnTo>
                  <a:pt x="284988" y="234696"/>
                </a:lnTo>
                <a:lnTo>
                  <a:pt x="0" y="234696"/>
                </a:lnTo>
                <a:lnTo>
                  <a:pt x="0" y="243840"/>
                </a:lnTo>
                <a:lnTo>
                  <a:pt x="284988" y="243840"/>
                </a:lnTo>
                <a:lnTo>
                  <a:pt x="284988" y="277368"/>
                </a:lnTo>
                <a:lnTo>
                  <a:pt x="352044" y="243840"/>
                </a:lnTo>
                <a:lnTo>
                  <a:pt x="361188" y="239268"/>
                </a:lnTo>
                <a:close/>
              </a:path>
              <a:path w="5744209" h="474345">
                <a:moveTo>
                  <a:pt x="1769364" y="239268"/>
                </a:moveTo>
                <a:lnTo>
                  <a:pt x="1760220" y="234696"/>
                </a:lnTo>
                <a:lnTo>
                  <a:pt x="1693164" y="201168"/>
                </a:lnTo>
                <a:lnTo>
                  <a:pt x="1693164" y="234696"/>
                </a:lnTo>
                <a:lnTo>
                  <a:pt x="1408176" y="234696"/>
                </a:lnTo>
                <a:lnTo>
                  <a:pt x="1408176" y="243840"/>
                </a:lnTo>
                <a:lnTo>
                  <a:pt x="1693164" y="243840"/>
                </a:lnTo>
                <a:lnTo>
                  <a:pt x="1693164" y="277368"/>
                </a:lnTo>
                <a:lnTo>
                  <a:pt x="1760220" y="243840"/>
                </a:lnTo>
                <a:lnTo>
                  <a:pt x="1769364" y="239268"/>
                </a:lnTo>
                <a:close/>
              </a:path>
              <a:path w="5744209" h="474345">
                <a:moveTo>
                  <a:pt x="3198876" y="237744"/>
                </a:moveTo>
                <a:lnTo>
                  <a:pt x="3189732" y="233172"/>
                </a:lnTo>
                <a:lnTo>
                  <a:pt x="3122676" y="199644"/>
                </a:lnTo>
                <a:lnTo>
                  <a:pt x="3122676" y="233235"/>
                </a:lnTo>
                <a:lnTo>
                  <a:pt x="2839212" y="234696"/>
                </a:lnTo>
                <a:lnTo>
                  <a:pt x="2839212" y="243840"/>
                </a:lnTo>
                <a:lnTo>
                  <a:pt x="3122676" y="242392"/>
                </a:lnTo>
                <a:lnTo>
                  <a:pt x="3122676" y="275844"/>
                </a:lnTo>
                <a:lnTo>
                  <a:pt x="3198876" y="237744"/>
                </a:lnTo>
                <a:close/>
              </a:path>
              <a:path w="5744209" h="474345">
                <a:moveTo>
                  <a:pt x="5743956" y="0"/>
                </a:moveTo>
                <a:lnTo>
                  <a:pt x="5734812" y="0"/>
                </a:lnTo>
                <a:lnTo>
                  <a:pt x="5734812" y="9144"/>
                </a:lnTo>
                <a:lnTo>
                  <a:pt x="5734812" y="464820"/>
                </a:lnTo>
                <a:lnTo>
                  <a:pt x="4652772" y="464820"/>
                </a:lnTo>
                <a:lnTo>
                  <a:pt x="4652772" y="9144"/>
                </a:lnTo>
                <a:lnTo>
                  <a:pt x="5734812" y="9144"/>
                </a:lnTo>
                <a:lnTo>
                  <a:pt x="5734812" y="0"/>
                </a:lnTo>
                <a:lnTo>
                  <a:pt x="4643628" y="0"/>
                </a:lnTo>
                <a:lnTo>
                  <a:pt x="4643628" y="473964"/>
                </a:lnTo>
                <a:lnTo>
                  <a:pt x="5743956" y="473964"/>
                </a:lnTo>
                <a:lnTo>
                  <a:pt x="5743956" y="469392"/>
                </a:lnTo>
                <a:lnTo>
                  <a:pt x="5743956" y="464820"/>
                </a:lnTo>
                <a:lnTo>
                  <a:pt x="5743956" y="9144"/>
                </a:lnTo>
                <a:lnTo>
                  <a:pt x="5743956" y="4572"/>
                </a:lnTo>
                <a:lnTo>
                  <a:pt x="5743956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648974" y="4059359"/>
            <a:ext cx="110807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47955" marR="5080" indent="-13589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def.</a:t>
            </a:r>
            <a:r>
              <a:rPr dirty="0" sz="145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outgoing  interfaces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106155" y="4066032"/>
            <a:ext cx="1100455" cy="474345"/>
          </a:xfrm>
          <a:custGeom>
            <a:avLst/>
            <a:gdLst/>
            <a:ahLst/>
            <a:cxnLst/>
            <a:rect l="l" t="t" r="r" b="b"/>
            <a:pathLst>
              <a:path w="1100454" h="474345">
                <a:moveTo>
                  <a:pt x="1100327" y="0"/>
                </a:moveTo>
                <a:lnTo>
                  <a:pt x="0" y="0"/>
                </a:lnTo>
                <a:lnTo>
                  <a:pt x="0" y="473963"/>
                </a:lnTo>
                <a:lnTo>
                  <a:pt x="1100327" y="473963"/>
                </a:lnTo>
                <a:lnTo>
                  <a:pt x="110032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100327" y="4572"/>
                </a:lnTo>
                <a:lnTo>
                  <a:pt x="1100327" y="0"/>
                </a:lnTo>
                <a:close/>
              </a:path>
              <a:path w="1100454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100454" h="474345">
                <a:moveTo>
                  <a:pt x="1091183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91183" y="469391"/>
                </a:lnTo>
                <a:lnTo>
                  <a:pt x="1091183" y="464819"/>
                </a:lnTo>
                <a:close/>
              </a:path>
              <a:path w="1100454" h="474345">
                <a:moveTo>
                  <a:pt x="1091183" y="4572"/>
                </a:moveTo>
                <a:lnTo>
                  <a:pt x="1091183" y="469391"/>
                </a:lnTo>
                <a:lnTo>
                  <a:pt x="1095755" y="464819"/>
                </a:lnTo>
                <a:lnTo>
                  <a:pt x="1100327" y="464819"/>
                </a:lnTo>
                <a:lnTo>
                  <a:pt x="1100327" y="9144"/>
                </a:lnTo>
                <a:lnTo>
                  <a:pt x="1095755" y="9144"/>
                </a:lnTo>
                <a:lnTo>
                  <a:pt x="1091183" y="4572"/>
                </a:lnTo>
                <a:close/>
              </a:path>
              <a:path w="1100454" h="474345">
                <a:moveTo>
                  <a:pt x="1100327" y="464819"/>
                </a:moveTo>
                <a:lnTo>
                  <a:pt x="1095755" y="464819"/>
                </a:lnTo>
                <a:lnTo>
                  <a:pt x="1091183" y="469391"/>
                </a:lnTo>
                <a:lnTo>
                  <a:pt x="1100327" y="469391"/>
                </a:lnTo>
                <a:lnTo>
                  <a:pt x="1100327" y="464819"/>
                </a:lnTo>
                <a:close/>
              </a:path>
              <a:path w="1100454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100454" h="474345">
                <a:moveTo>
                  <a:pt x="1091183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91183" y="9144"/>
                </a:lnTo>
                <a:lnTo>
                  <a:pt x="1091183" y="4572"/>
                </a:lnTo>
                <a:close/>
              </a:path>
              <a:path w="1100454" h="474345">
                <a:moveTo>
                  <a:pt x="1100327" y="4572"/>
                </a:moveTo>
                <a:lnTo>
                  <a:pt x="1091183" y="4572"/>
                </a:lnTo>
                <a:lnTo>
                  <a:pt x="1095755" y="9144"/>
                </a:lnTo>
                <a:lnTo>
                  <a:pt x="1100327" y="9144"/>
                </a:lnTo>
                <a:lnTo>
                  <a:pt x="110032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8183733" y="4059359"/>
            <a:ext cx="88900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5405" marR="5080" indent="-53340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04175" y="3901439"/>
            <a:ext cx="7381240" cy="440690"/>
          </a:xfrm>
          <a:custGeom>
            <a:avLst/>
            <a:gdLst/>
            <a:ahLst/>
            <a:cxnLst/>
            <a:rect l="l" t="t" r="r" b="b"/>
            <a:pathLst>
              <a:path w="7381240" h="440689">
                <a:moveTo>
                  <a:pt x="5155692" y="402336"/>
                </a:moveTo>
                <a:lnTo>
                  <a:pt x="5146548" y="397764"/>
                </a:lnTo>
                <a:lnTo>
                  <a:pt x="5079492" y="364236"/>
                </a:lnTo>
                <a:lnTo>
                  <a:pt x="5079492" y="397764"/>
                </a:lnTo>
                <a:lnTo>
                  <a:pt x="4796028" y="397764"/>
                </a:lnTo>
                <a:lnTo>
                  <a:pt x="4796028" y="406908"/>
                </a:lnTo>
                <a:lnTo>
                  <a:pt x="5079492" y="406908"/>
                </a:lnTo>
                <a:lnTo>
                  <a:pt x="5079492" y="440436"/>
                </a:lnTo>
                <a:lnTo>
                  <a:pt x="5146548" y="406908"/>
                </a:lnTo>
                <a:lnTo>
                  <a:pt x="5155692" y="402336"/>
                </a:lnTo>
                <a:close/>
              </a:path>
              <a:path w="7381240" h="440689">
                <a:moveTo>
                  <a:pt x="6608064" y="402336"/>
                </a:moveTo>
                <a:lnTo>
                  <a:pt x="6598920" y="397764"/>
                </a:lnTo>
                <a:lnTo>
                  <a:pt x="6531864" y="364236"/>
                </a:lnTo>
                <a:lnTo>
                  <a:pt x="6531864" y="397764"/>
                </a:lnTo>
                <a:lnTo>
                  <a:pt x="6246876" y="397764"/>
                </a:lnTo>
                <a:lnTo>
                  <a:pt x="6246876" y="406908"/>
                </a:lnTo>
                <a:lnTo>
                  <a:pt x="6531864" y="406908"/>
                </a:lnTo>
                <a:lnTo>
                  <a:pt x="6531864" y="440436"/>
                </a:lnTo>
                <a:lnTo>
                  <a:pt x="6598920" y="406908"/>
                </a:lnTo>
                <a:lnTo>
                  <a:pt x="6608064" y="402336"/>
                </a:lnTo>
                <a:close/>
              </a:path>
              <a:path w="7381240" h="440689">
                <a:moveTo>
                  <a:pt x="7380732" y="0"/>
                </a:moveTo>
                <a:lnTo>
                  <a:pt x="7371588" y="0"/>
                </a:lnTo>
                <a:lnTo>
                  <a:pt x="7371588" y="77724"/>
                </a:lnTo>
                <a:lnTo>
                  <a:pt x="32004" y="77724"/>
                </a:lnTo>
                <a:lnTo>
                  <a:pt x="32004" y="92964"/>
                </a:lnTo>
                <a:lnTo>
                  <a:pt x="0" y="92964"/>
                </a:lnTo>
                <a:lnTo>
                  <a:pt x="38100" y="169164"/>
                </a:lnTo>
                <a:lnTo>
                  <a:pt x="69342" y="106680"/>
                </a:lnTo>
                <a:lnTo>
                  <a:pt x="76200" y="92964"/>
                </a:lnTo>
                <a:lnTo>
                  <a:pt x="42672" y="92964"/>
                </a:lnTo>
                <a:lnTo>
                  <a:pt x="42672" y="86868"/>
                </a:lnTo>
                <a:lnTo>
                  <a:pt x="7380732" y="86868"/>
                </a:lnTo>
                <a:lnTo>
                  <a:pt x="7380732" y="77724"/>
                </a:lnTo>
                <a:lnTo>
                  <a:pt x="7380732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/>
          <p:cNvGrpSpPr/>
          <p:nvPr/>
        </p:nvGrpSpPr>
        <p:grpSpPr>
          <a:xfrm>
            <a:off x="1836419" y="4693920"/>
            <a:ext cx="7108190" cy="622300"/>
            <a:chOff x="1836419" y="4693920"/>
            <a:chExt cx="7108190" cy="622300"/>
          </a:xfrm>
        </p:grpSpPr>
        <p:sp>
          <p:nvSpPr>
            <p:cNvPr id="57" name="object 57"/>
            <p:cNvSpPr/>
            <p:nvPr/>
          </p:nvSpPr>
          <p:spPr>
            <a:xfrm>
              <a:off x="1836419" y="4693920"/>
              <a:ext cx="7108190" cy="622300"/>
            </a:xfrm>
            <a:custGeom>
              <a:avLst/>
              <a:gdLst/>
              <a:ahLst/>
              <a:cxnLst/>
              <a:rect l="l" t="t" r="r" b="b"/>
              <a:pathLst>
                <a:path w="7108190" h="622300">
                  <a:moveTo>
                    <a:pt x="7107935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7107935" y="621791"/>
                  </a:lnTo>
                  <a:lnTo>
                    <a:pt x="7107935" y="0"/>
                  </a:lnTo>
                  <a:close/>
                </a:path>
              </a:pathLst>
            </a:custGeom>
            <a:solidFill>
              <a:srgbClr val="66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970531" y="4765548"/>
              <a:ext cx="1057910" cy="474345"/>
            </a:xfrm>
            <a:custGeom>
              <a:avLst/>
              <a:gdLst/>
              <a:ahLst/>
              <a:cxnLst/>
              <a:rect l="l" t="t" r="r" b="b"/>
              <a:pathLst>
                <a:path w="1057910" h="474345">
                  <a:moveTo>
                    <a:pt x="1057655" y="0"/>
                  </a:moveTo>
                  <a:lnTo>
                    <a:pt x="0" y="0"/>
                  </a:lnTo>
                  <a:lnTo>
                    <a:pt x="0" y="473963"/>
                  </a:lnTo>
                  <a:lnTo>
                    <a:pt x="1057655" y="473963"/>
                  </a:lnTo>
                  <a:lnTo>
                    <a:pt x="1057655" y="469391"/>
                  </a:lnTo>
                  <a:lnTo>
                    <a:pt x="9143" y="469391"/>
                  </a:lnTo>
                  <a:lnTo>
                    <a:pt x="4571" y="464819"/>
                  </a:lnTo>
                  <a:lnTo>
                    <a:pt x="9143" y="464819"/>
                  </a:lnTo>
                  <a:lnTo>
                    <a:pt x="9143" y="9144"/>
                  </a:lnTo>
                  <a:lnTo>
                    <a:pt x="4571" y="9144"/>
                  </a:lnTo>
                  <a:lnTo>
                    <a:pt x="9143" y="4572"/>
                  </a:lnTo>
                  <a:lnTo>
                    <a:pt x="1057655" y="4572"/>
                  </a:lnTo>
                  <a:lnTo>
                    <a:pt x="1057655" y="0"/>
                  </a:lnTo>
                  <a:close/>
                </a:path>
                <a:path w="1057910" h="474345">
                  <a:moveTo>
                    <a:pt x="9143" y="464819"/>
                  </a:moveTo>
                  <a:lnTo>
                    <a:pt x="4571" y="464819"/>
                  </a:lnTo>
                  <a:lnTo>
                    <a:pt x="9143" y="469391"/>
                  </a:lnTo>
                  <a:lnTo>
                    <a:pt x="9143" y="464819"/>
                  </a:lnTo>
                  <a:close/>
                </a:path>
                <a:path w="1057910" h="474345">
                  <a:moveTo>
                    <a:pt x="1046987" y="464819"/>
                  </a:moveTo>
                  <a:lnTo>
                    <a:pt x="9143" y="464819"/>
                  </a:lnTo>
                  <a:lnTo>
                    <a:pt x="9143" y="469391"/>
                  </a:lnTo>
                  <a:lnTo>
                    <a:pt x="1046987" y="469391"/>
                  </a:lnTo>
                  <a:lnTo>
                    <a:pt x="1046987" y="464819"/>
                  </a:lnTo>
                  <a:close/>
                </a:path>
                <a:path w="1057910" h="474345">
                  <a:moveTo>
                    <a:pt x="1046987" y="4572"/>
                  </a:moveTo>
                  <a:lnTo>
                    <a:pt x="1046987" y="469391"/>
                  </a:lnTo>
                  <a:lnTo>
                    <a:pt x="1051559" y="464819"/>
                  </a:lnTo>
                  <a:lnTo>
                    <a:pt x="1057655" y="464819"/>
                  </a:lnTo>
                  <a:lnTo>
                    <a:pt x="1057655" y="9144"/>
                  </a:lnTo>
                  <a:lnTo>
                    <a:pt x="1051559" y="9144"/>
                  </a:lnTo>
                  <a:lnTo>
                    <a:pt x="1046987" y="4572"/>
                  </a:lnTo>
                  <a:close/>
                </a:path>
                <a:path w="1057910" h="474345">
                  <a:moveTo>
                    <a:pt x="1057655" y="464819"/>
                  </a:moveTo>
                  <a:lnTo>
                    <a:pt x="1051559" y="464819"/>
                  </a:lnTo>
                  <a:lnTo>
                    <a:pt x="1046987" y="469391"/>
                  </a:lnTo>
                  <a:lnTo>
                    <a:pt x="1057655" y="469391"/>
                  </a:lnTo>
                  <a:lnTo>
                    <a:pt x="1057655" y="464819"/>
                  </a:lnTo>
                  <a:close/>
                </a:path>
                <a:path w="1057910" h="474345">
                  <a:moveTo>
                    <a:pt x="9143" y="4572"/>
                  </a:moveTo>
                  <a:lnTo>
                    <a:pt x="4571" y="9144"/>
                  </a:lnTo>
                  <a:lnTo>
                    <a:pt x="9143" y="9144"/>
                  </a:lnTo>
                  <a:lnTo>
                    <a:pt x="9143" y="4572"/>
                  </a:lnTo>
                  <a:close/>
                </a:path>
                <a:path w="1057910" h="474345">
                  <a:moveTo>
                    <a:pt x="1046987" y="4572"/>
                  </a:moveTo>
                  <a:lnTo>
                    <a:pt x="9143" y="4572"/>
                  </a:lnTo>
                  <a:lnTo>
                    <a:pt x="9143" y="9144"/>
                  </a:lnTo>
                  <a:lnTo>
                    <a:pt x="1046987" y="9144"/>
                  </a:lnTo>
                  <a:lnTo>
                    <a:pt x="1046987" y="4572"/>
                  </a:lnTo>
                  <a:close/>
                </a:path>
                <a:path w="1057910" h="474345">
                  <a:moveTo>
                    <a:pt x="1057655" y="4572"/>
                  </a:moveTo>
                  <a:lnTo>
                    <a:pt x="1046987" y="4572"/>
                  </a:lnTo>
                  <a:lnTo>
                    <a:pt x="1051559" y="9144"/>
                  </a:lnTo>
                  <a:lnTo>
                    <a:pt x="1057655" y="9144"/>
                  </a:lnTo>
                  <a:lnTo>
                    <a:pt x="1057655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1566672" y="2284476"/>
            <a:ext cx="7647940" cy="786765"/>
            <a:chOff x="1566672" y="2284476"/>
            <a:chExt cx="7647940" cy="786765"/>
          </a:xfrm>
        </p:grpSpPr>
        <p:sp>
          <p:nvSpPr>
            <p:cNvPr id="60" name="object 60"/>
            <p:cNvSpPr/>
            <p:nvPr/>
          </p:nvSpPr>
          <p:spPr>
            <a:xfrm>
              <a:off x="1566672" y="2284476"/>
              <a:ext cx="7647940" cy="786765"/>
            </a:xfrm>
            <a:custGeom>
              <a:avLst/>
              <a:gdLst/>
              <a:ahLst/>
              <a:cxnLst/>
              <a:rect l="l" t="t" r="r" b="b"/>
              <a:pathLst>
                <a:path w="7647940" h="786764">
                  <a:moveTo>
                    <a:pt x="7647431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7647431" y="786383"/>
                  </a:lnTo>
                  <a:lnTo>
                    <a:pt x="7647431" y="0"/>
                  </a:lnTo>
                  <a:close/>
                </a:path>
              </a:pathLst>
            </a:custGeom>
            <a:solidFill>
              <a:srgbClr val="66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716011" y="2529839"/>
              <a:ext cx="5355590" cy="475615"/>
            </a:xfrm>
            <a:custGeom>
              <a:avLst/>
              <a:gdLst/>
              <a:ahLst/>
              <a:cxnLst/>
              <a:rect l="l" t="t" r="r" b="b"/>
              <a:pathLst>
                <a:path w="5355590" h="475614">
                  <a:moveTo>
                    <a:pt x="1089660" y="0"/>
                  </a:moveTo>
                  <a:lnTo>
                    <a:pt x="1078992" y="0"/>
                  </a:lnTo>
                  <a:lnTo>
                    <a:pt x="1078992" y="9144"/>
                  </a:lnTo>
                  <a:lnTo>
                    <a:pt x="1078992" y="463296"/>
                  </a:lnTo>
                  <a:lnTo>
                    <a:pt x="9144" y="463296"/>
                  </a:lnTo>
                  <a:lnTo>
                    <a:pt x="9144" y="9144"/>
                  </a:lnTo>
                  <a:lnTo>
                    <a:pt x="1078992" y="9144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473964"/>
                  </a:lnTo>
                  <a:lnTo>
                    <a:pt x="1089660" y="473964"/>
                  </a:lnTo>
                  <a:lnTo>
                    <a:pt x="1089660" y="467868"/>
                  </a:lnTo>
                  <a:lnTo>
                    <a:pt x="1089660" y="463296"/>
                  </a:lnTo>
                  <a:lnTo>
                    <a:pt x="1089660" y="9144"/>
                  </a:lnTo>
                  <a:lnTo>
                    <a:pt x="1089660" y="4572"/>
                  </a:lnTo>
                  <a:lnTo>
                    <a:pt x="1089660" y="0"/>
                  </a:lnTo>
                  <a:close/>
                </a:path>
                <a:path w="5355590" h="475614">
                  <a:moveTo>
                    <a:pt x="2505456" y="0"/>
                  </a:moveTo>
                  <a:lnTo>
                    <a:pt x="2496312" y="0"/>
                  </a:lnTo>
                  <a:lnTo>
                    <a:pt x="2496312" y="9144"/>
                  </a:lnTo>
                  <a:lnTo>
                    <a:pt x="2496312" y="463296"/>
                  </a:lnTo>
                  <a:lnTo>
                    <a:pt x="1415796" y="463296"/>
                  </a:lnTo>
                  <a:lnTo>
                    <a:pt x="1415796" y="9144"/>
                  </a:lnTo>
                  <a:lnTo>
                    <a:pt x="2496312" y="9144"/>
                  </a:lnTo>
                  <a:lnTo>
                    <a:pt x="2496312" y="0"/>
                  </a:lnTo>
                  <a:lnTo>
                    <a:pt x="1406652" y="0"/>
                  </a:lnTo>
                  <a:lnTo>
                    <a:pt x="1406652" y="473964"/>
                  </a:lnTo>
                  <a:lnTo>
                    <a:pt x="2505456" y="473964"/>
                  </a:lnTo>
                  <a:lnTo>
                    <a:pt x="2505456" y="467868"/>
                  </a:lnTo>
                  <a:lnTo>
                    <a:pt x="2505456" y="463296"/>
                  </a:lnTo>
                  <a:lnTo>
                    <a:pt x="2505456" y="9144"/>
                  </a:lnTo>
                  <a:lnTo>
                    <a:pt x="2505456" y="4572"/>
                  </a:lnTo>
                  <a:lnTo>
                    <a:pt x="2505456" y="0"/>
                  </a:lnTo>
                  <a:close/>
                </a:path>
                <a:path w="5355590" h="475614">
                  <a:moveTo>
                    <a:pt x="3947160" y="1524"/>
                  </a:moveTo>
                  <a:lnTo>
                    <a:pt x="3936492" y="1524"/>
                  </a:lnTo>
                  <a:lnTo>
                    <a:pt x="3936492" y="10668"/>
                  </a:lnTo>
                  <a:lnTo>
                    <a:pt x="3936492" y="464820"/>
                  </a:lnTo>
                  <a:lnTo>
                    <a:pt x="2831592" y="464820"/>
                  </a:lnTo>
                  <a:lnTo>
                    <a:pt x="2831592" y="10668"/>
                  </a:lnTo>
                  <a:lnTo>
                    <a:pt x="3936492" y="10668"/>
                  </a:lnTo>
                  <a:lnTo>
                    <a:pt x="3936492" y="1524"/>
                  </a:lnTo>
                  <a:lnTo>
                    <a:pt x="2822448" y="1524"/>
                  </a:lnTo>
                  <a:lnTo>
                    <a:pt x="2822448" y="475488"/>
                  </a:lnTo>
                  <a:lnTo>
                    <a:pt x="3947160" y="475488"/>
                  </a:lnTo>
                  <a:lnTo>
                    <a:pt x="3947160" y="469392"/>
                  </a:lnTo>
                  <a:lnTo>
                    <a:pt x="3947160" y="464820"/>
                  </a:lnTo>
                  <a:lnTo>
                    <a:pt x="3947160" y="10668"/>
                  </a:lnTo>
                  <a:lnTo>
                    <a:pt x="3947160" y="6096"/>
                  </a:lnTo>
                  <a:lnTo>
                    <a:pt x="3947160" y="1524"/>
                  </a:lnTo>
                  <a:close/>
                </a:path>
                <a:path w="5355590" h="475614">
                  <a:moveTo>
                    <a:pt x="5355336" y="0"/>
                  </a:moveTo>
                  <a:lnTo>
                    <a:pt x="5346192" y="0"/>
                  </a:lnTo>
                  <a:lnTo>
                    <a:pt x="5346192" y="9144"/>
                  </a:lnTo>
                  <a:lnTo>
                    <a:pt x="5346192" y="464820"/>
                  </a:lnTo>
                  <a:lnTo>
                    <a:pt x="4274820" y="464820"/>
                  </a:lnTo>
                  <a:lnTo>
                    <a:pt x="4274820" y="9144"/>
                  </a:lnTo>
                  <a:lnTo>
                    <a:pt x="5346192" y="9144"/>
                  </a:lnTo>
                  <a:lnTo>
                    <a:pt x="5346192" y="0"/>
                  </a:lnTo>
                  <a:lnTo>
                    <a:pt x="4264152" y="0"/>
                  </a:lnTo>
                  <a:lnTo>
                    <a:pt x="4264152" y="473964"/>
                  </a:lnTo>
                  <a:lnTo>
                    <a:pt x="5355336" y="473964"/>
                  </a:lnTo>
                  <a:lnTo>
                    <a:pt x="5355336" y="469392"/>
                  </a:lnTo>
                  <a:lnTo>
                    <a:pt x="5355336" y="464820"/>
                  </a:lnTo>
                  <a:lnTo>
                    <a:pt x="5355336" y="9144"/>
                  </a:lnTo>
                  <a:lnTo>
                    <a:pt x="5355336" y="4572"/>
                  </a:lnTo>
                  <a:lnTo>
                    <a:pt x="5355336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2079680" y="4759080"/>
            <a:ext cx="83439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29539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design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378708" y="4765547"/>
            <a:ext cx="1079500" cy="474345"/>
          </a:xfrm>
          <a:custGeom>
            <a:avLst/>
            <a:gdLst/>
            <a:ahLst/>
            <a:cxnLst/>
            <a:rect l="l" t="t" r="r" b="b"/>
            <a:pathLst>
              <a:path w="1079500" h="474345">
                <a:moveTo>
                  <a:pt x="1078991" y="0"/>
                </a:moveTo>
                <a:lnTo>
                  <a:pt x="0" y="0"/>
                </a:lnTo>
                <a:lnTo>
                  <a:pt x="0" y="473963"/>
                </a:lnTo>
                <a:lnTo>
                  <a:pt x="1078991" y="473963"/>
                </a:lnTo>
                <a:lnTo>
                  <a:pt x="1078991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078991" y="4572"/>
                </a:lnTo>
                <a:lnTo>
                  <a:pt x="1078991" y="0"/>
                </a:lnTo>
                <a:close/>
              </a:path>
              <a:path w="1079500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079500" h="474345">
                <a:moveTo>
                  <a:pt x="1069847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69847" y="469391"/>
                </a:lnTo>
                <a:lnTo>
                  <a:pt x="1069847" y="464819"/>
                </a:lnTo>
                <a:close/>
              </a:path>
              <a:path w="1079500" h="474345">
                <a:moveTo>
                  <a:pt x="1069847" y="4572"/>
                </a:moveTo>
                <a:lnTo>
                  <a:pt x="1069847" y="469391"/>
                </a:lnTo>
                <a:lnTo>
                  <a:pt x="1074419" y="464819"/>
                </a:lnTo>
                <a:lnTo>
                  <a:pt x="1078991" y="464819"/>
                </a:lnTo>
                <a:lnTo>
                  <a:pt x="1078991" y="9144"/>
                </a:lnTo>
                <a:lnTo>
                  <a:pt x="1074419" y="9144"/>
                </a:lnTo>
                <a:lnTo>
                  <a:pt x="1069847" y="4572"/>
                </a:lnTo>
                <a:close/>
              </a:path>
              <a:path w="1079500" h="474345">
                <a:moveTo>
                  <a:pt x="1078991" y="464819"/>
                </a:moveTo>
                <a:lnTo>
                  <a:pt x="1074419" y="464819"/>
                </a:lnTo>
                <a:lnTo>
                  <a:pt x="1069847" y="469391"/>
                </a:lnTo>
                <a:lnTo>
                  <a:pt x="1078991" y="469391"/>
                </a:lnTo>
                <a:lnTo>
                  <a:pt x="1078991" y="464819"/>
                </a:lnTo>
                <a:close/>
              </a:path>
              <a:path w="1079500" h="47434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079500" h="474345">
                <a:moveTo>
                  <a:pt x="1069847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069847" y="9144"/>
                </a:lnTo>
                <a:lnTo>
                  <a:pt x="1069847" y="4572"/>
                </a:lnTo>
                <a:close/>
              </a:path>
              <a:path w="1079500" h="474345">
                <a:moveTo>
                  <a:pt x="1078991" y="4572"/>
                </a:moveTo>
                <a:lnTo>
                  <a:pt x="1069847" y="4572"/>
                </a:lnTo>
                <a:lnTo>
                  <a:pt x="1074419" y="9144"/>
                </a:lnTo>
                <a:lnTo>
                  <a:pt x="1078991" y="9144"/>
                </a:lnTo>
                <a:lnTo>
                  <a:pt x="107899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399333" y="4759080"/>
            <a:ext cx="103695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74295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implement  log.</a:t>
            </a:r>
            <a:r>
              <a:rPr dirty="0" sz="1450" spc="-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schema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11267" y="4764023"/>
            <a:ext cx="1100455" cy="474345"/>
          </a:xfrm>
          <a:custGeom>
            <a:avLst/>
            <a:gdLst/>
            <a:ahLst/>
            <a:cxnLst/>
            <a:rect l="l" t="t" r="r" b="b"/>
            <a:pathLst>
              <a:path w="1100454" h="474345">
                <a:moveTo>
                  <a:pt x="1100327" y="0"/>
                </a:moveTo>
                <a:lnTo>
                  <a:pt x="0" y="0"/>
                </a:lnTo>
                <a:lnTo>
                  <a:pt x="0" y="473963"/>
                </a:lnTo>
                <a:lnTo>
                  <a:pt x="1100327" y="473963"/>
                </a:lnTo>
                <a:lnTo>
                  <a:pt x="110032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10668"/>
                </a:lnTo>
                <a:lnTo>
                  <a:pt x="4572" y="10668"/>
                </a:lnTo>
                <a:lnTo>
                  <a:pt x="9144" y="6096"/>
                </a:lnTo>
                <a:lnTo>
                  <a:pt x="1100327" y="6096"/>
                </a:lnTo>
                <a:lnTo>
                  <a:pt x="1100327" y="0"/>
                </a:lnTo>
                <a:close/>
              </a:path>
              <a:path w="1100454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100454" h="474345">
                <a:moveTo>
                  <a:pt x="1089659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89659" y="469391"/>
                </a:lnTo>
                <a:lnTo>
                  <a:pt x="1089659" y="464819"/>
                </a:lnTo>
                <a:close/>
              </a:path>
              <a:path w="1100454" h="474345">
                <a:moveTo>
                  <a:pt x="1089659" y="6096"/>
                </a:moveTo>
                <a:lnTo>
                  <a:pt x="1089659" y="469391"/>
                </a:lnTo>
                <a:lnTo>
                  <a:pt x="1094231" y="464819"/>
                </a:lnTo>
                <a:lnTo>
                  <a:pt x="1100327" y="464819"/>
                </a:lnTo>
                <a:lnTo>
                  <a:pt x="1100327" y="10668"/>
                </a:lnTo>
                <a:lnTo>
                  <a:pt x="1094231" y="10668"/>
                </a:lnTo>
                <a:lnTo>
                  <a:pt x="1089659" y="6096"/>
                </a:lnTo>
                <a:close/>
              </a:path>
              <a:path w="1100454" h="474345">
                <a:moveTo>
                  <a:pt x="1100327" y="464819"/>
                </a:moveTo>
                <a:lnTo>
                  <a:pt x="1094231" y="464819"/>
                </a:lnTo>
                <a:lnTo>
                  <a:pt x="1089659" y="469391"/>
                </a:lnTo>
                <a:lnTo>
                  <a:pt x="1100327" y="469391"/>
                </a:lnTo>
                <a:lnTo>
                  <a:pt x="1100327" y="464819"/>
                </a:lnTo>
                <a:close/>
              </a:path>
              <a:path w="1100454" h="474345">
                <a:moveTo>
                  <a:pt x="9144" y="6096"/>
                </a:moveTo>
                <a:lnTo>
                  <a:pt x="4572" y="10668"/>
                </a:lnTo>
                <a:lnTo>
                  <a:pt x="9144" y="10668"/>
                </a:lnTo>
                <a:lnTo>
                  <a:pt x="9144" y="6096"/>
                </a:lnTo>
                <a:close/>
              </a:path>
              <a:path w="1100454" h="474345">
                <a:moveTo>
                  <a:pt x="1089659" y="6096"/>
                </a:moveTo>
                <a:lnTo>
                  <a:pt x="9144" y="6096"/>
                </a:lnTo>
                <a:lnTo>
                  <a:pt x="9144" y="10668"/>
                </a:lnTo>
                <a:lnTo>
                  <a:pt x="1089659" y="10668"/>
                </a:lnTo>
                <a:lnTo>
                  <a:pt x="1089659" y="6096"/>
                </a:lnTo>
                <a:close/>
              </a:path>
              <a:path w="1100454" h="474345">
                <a:moveTo>
                  <a:pt x="1100327" y="6096"/>
                </a:moveTo>
                <a:lnTo>
                  <a:pt x="1089659" y="6096"/>
                </a:lnTo>
                <a:lnTo>
                  <a:pt x="1094231" y="10668"/>
                </a:lnTo>
                <a:lnTo>
                  <a:pt x="1100327" y="10668"/>
                </a:lnTo>
                <a:lnTo>
                  <a:pt x="1100327" y="609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4888309" y="4758348"/>
            <a:ext cx="88963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7310" marR="5080" indent="-55244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25127" y="4764023"/>
            <a:ext cx="4337685" cy="474345"/>
          </a:xfrm>
          <a:custGeom>
            <a:avLst/>
            <a:gdLst/>
            <a:ahLst/>
            <a:cxnLst/>
            <a:rect l="l" t="t" r="r" b="b"/>
            <a:pathLst>
              <a:path w="4337684" h="474345">
                <a:moveTo>
                  <a:pt x="359664" y="237744"/>
                </a:moveTo>
                <a:lnTo>
                  <a:pt x="350520" y="233172"/>
                </a:lnTo>
                <a:lnTo>
                  <a:pt x="283464" y="199644"/>
                </a:lnTo>
                <a:lnTo>
                  <a:pt x="283464" y="233172"/>
                </a:lnTo>
                <a:lnTo>
                  <a:pt x="0" y="233172"/>
                </a:lnTo>
                <a:lnTo>
                  <a:pt x="0" y="243840"/>
                </a:lnTo>
                <a:lnTo>
                  <a:pt x="283464" y="243840"/>
                </a:lnTo>
                <a:lnTo>
                  <a:pt x="283464" y="275844"/>
                </a:lnTo>
                <a:lnTo>
                  <a:pt x="347472" y="243840"/>
                </a:lnTo>
                <a:lnTo>
                  <a:pt x="359664" y="237744"/>
                </a:lnTo>
                <a:close/>
              </a:path>
              <a:path w="4337684" h="474345">
                <a:moveTo>
                  <a:pt x="1792224" y="239268"/>
                </a:moveTo>
                <a:lnTo>
                  <a:pt x="1716024" y="201168"/>
                </a:lnTo>
                <a:lnTo>
                  <a:pt x="1716024" y="234645"/>
                </a:lnTo>
                <a:lnTo>
                  <a:pt x="1429512" y="233172"/>
                </a:lnTo>
                <a:lnTo>
                  <a:pt x="1429512" y="243840"/>
                </a:lnTo>
                <a:lnTo>
                  <a:pt x="1716024" y="243840"/>
                </a:lnTo>
                <a:lnTo>
                  <a:pt x="1716024" y="277368"/>
                </a:lnTo>
                <a:lnTo>
                  <a:pt x="1783080" y="243840"/>
                </a:lnTo>
                <a:lnTo>
                  <a:pt x="1792224" y="239268"/>
                </a:lnTo>
                <a:close/>
              </a:path>
              <a:path w="4337684" h="474345">
                <a:moveTo>
                  <a:pt x="4337304" y="0"/>
                </a:moveTo>
                <a:lnTo>
                  <a:pt x="4326636" y="0"/>
                </a:lnTo>
                <a:lnTo>
                  <a:pt x="4326636" y="10668"/>
                </a:lnTo>
                <a:lnTo>
                  <a:pt x="4326636" y="464820"/>
                </a:lnTo>
                <a:lnTo>
                  <a:pt x="3246120" y="464820"/>
                </a:lnTo>
                <a:lnTo>
                  <a:pt x="3246120" y="10668"/>
                </a:lnTo>
                <a:lnTo>
                  <a:pt x="4326636" y="10668"/>
                </a:lnTo>
                <a:lnTo>
                  <a:pt x="4326636" y="0"/>
                </a:lnTo>
                <a:lnTo>
                  <a:pt x="3236976" y="0"/>
                </a:lnTo>
                <a:lnTo>
                  <a:pt x="3236976" y="473964"/>
                </a:lnTo>
                <a:lnTo>
                  <a:pt x="4337304" y="473964"/>
                </a:lnTo>
                <a:lnTo>
                  <a:pt x="4337304" y="469392"/>
                </a:lnTo>
                <a:lnTo>
                  <a:pt x="4337304" y="464820"/>
                </a:lnTo>
                <a:lnTo>
                  <a:pt x="4337304" y="10668"/>
                </a:lnTo>
                <a:lnTo>
                  <a:pt x="4337304" y="6096"/>
                </a:lnTo>
                <a:lnTo>
                  <a:pt x="4337304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6256890" y="4758348"/>
            <a:ext cx="110807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47955" marR="5080" indent="-135890">
              <a:lnSpc>
                <a:spcPts val="1670"/>
              </a:lnSpc>
              <a:spcBef>
                <a:spcPts val="240"/>
              </a:spcBef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def.</a:t>
            </a:r>
            <a:r>
              <a:rPr dirty="0" sz="145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outgoing  interfaces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712964" y="4764023"/>
            <a:ext cx="1100455" cy="474345"/>
          </a:xfrm>
          <a:custGeom>
            <a:avLst/>
            <a:gdLst/>
            <a:ahLst/>
            <a:cxnLst/>
            <a:rect l="l" t="t" r="r" b="b"/>
            <a:pathLst>
              <a:path w="1100454" h="474345">
                <a:moveTo>
                  <a:pt x="1100327" y="0"/>
                </a:moveTo>
                <a:lnTo>
                  <a:pt x="0" y="0"/>
                </a:lnTo>
                <a:lnTo>
                  <a:pt x="0" y="473963"/>
                </a:lnTo>
                <a:lnTo>
                  <a:pt x="1100327" y="473963"/>
                </a:lnTo>
                <a:lnTo>
                  <a:pt x="1100327" y="469391"/>
                </a:lnTo>
                <a:lnTo>
                  <a:pt x="9144" y="469391"/>
                </a:lnTo>
                <a:lnTo>
                  <a:pt x="4572" y="464819"/>
                </a:lnTo>
                <a:lnTo>
                  <a:pt x="9144" y="464819"/>
                </a:lnTo>
                <a:lnTo>
                  <a:pt x="9144" y="10668"/>
                </a:lnTo>
                <a:lnTo>
                  <a:pt x="4572" y="10668"/>
                </a:lnTo>
                <a:lnTo>
                  <a:pt x="9144" y="6096"/>
                </a:lnTo>
                <a:lnTo>
                  <a:pt x="1100327" y="6096"/>
                </a:lnTo>
                <a:lnTo>
                  <a:pt x="1100327" y="0"/>
                </a:lnTo>
                <a:close/>
              </a:path>
              <a:path w="1100454" h="474345">
                <a:moveTo>
                  <a:pt x="9144" y="464819"/>
                </a:moveTo>
                <a:lnTo>
                  <a:pt x="4572" y="464819"/>
                </a:lnTo>
                <a:lnTo>
                  <a:pt x="9144" y="469391"/>
                </a:lnTo>
                <a:lnTo>
                  <a:pt x="9144" y="464819"/>
                </a:lnTo>
                <a:close/>
              </a:path>
              <a:path w="1100454" h="474345">
                <a:moveTo>
                  <a:pt x="1089659" y="464819"/>
                </a:moveTo>
                <a:lnTo>
                  <a:pt x="9144" y="464819"/>
                </a:lnTo>
                <a:lnTo>
                  <a:pt x="9144" y="469391"/>
                </a:lnTo>
                <a:lnTo>
                  <a:pt x="1089659" y="469391"/>
                </a:lnTo>
                <a:lnTo>
                  <a:pt x="1089659" y="464819"/>
                </a:lnTo>
                <a:close/>
              </a:path>
              <a:path w="1100454" h="474345">
                <a:moveTo>
                  <a:pt x="1089659" y="6096"/>
                </a:moveTo>
                <a:lnTo>
                  <a:pt x="1089659" y="469391"/>
                </a:lnTo>
                <a:lnTo>
                  <a:pt x="1094231" y="464819"/>
                </a:lnTo>
                <a:lnTo>
                  <a:pt x="1100327" y="464819"/>
                </a:lnTo>
                <a:lnTo>
                  <a:pt x="1100327" y="10668"/>
                </a:lnTo>
                <a:lnTo>
                  <a:pt x="1094231" y="10668"/>
                </a:lnTo>
                <a:lnTo>
                  <a:pt x="1089659" y="6096"/>
                </a:lnTo>
                <a:close/>
              </a:path>
              <a:path w="1100454" h="474345">
                <a:moveTo>
                  <a:pt x="1100327" y="464819"/>
                </a:moveTo>
                <a:lnTo>
                  <a:pt x="1094231" y="464819"/>
                </a:lnTo>
                <a:lnTo>
                  <a:pt x="1089659" y="469391"/>
                </a:lnTo>
                <a:lnTo>
                  <a:pt x="1100327" y="469391"/>
                </a:lnTo>
                <a:lnTo>
                  <a:pt x="1100327" y="464819"/>
                </a:lnTo>
                <a:close/>
              </a:path>
              <a:path w="1100454" h="474345">
                <a:moveTo>
                  <a:pt x="9144" y="6096"/>
                </a:moveTo>
                <a:lnTo>
                  <a:pt x="4572" y="10668"/>
                </a:lnTo>
                <a:lnTo>
                  <a:pt x="9144" y="10668"/>
                </a:lnTo>
                <a:lnTo>
                  <a:pt x="9144" y="6096"/>
                </a:lnTo>
                <a:close/>
              </a:path>
              <a:path w="1100454" h="474345">
                <a:moveTo>
                  <a:pt x="1089659" y="6096"/>
                </a:moveTo>
                <a:lnTo>
                  <a:pt x="9144" y="6096"/>
                </a:lnTo>
                <a:lnTo>
                  <a:pt x="9144" y="10668"/>
                </a:lnTo>
                <a:lnTo>
                  <a:pt x="1089659" y="10668"/>
                </a:lnTo>
                <a:lnTo>
                  <a:pt x="1089659" y="6096"/>
                </a:lnTo>
                <a:close/>
              </a:path>
              <a:path w="1100454" h="474345">
                <a:moveTo>
                  <a:pt x="1100327" y="6096"/>
                </a:moveTo>
                <a:lnTo>
                  <a:pt x="1089659" y="6096"/>
                </a:lnTo>
                <a:lnTo>
                  <a:pt x="1094231" y="10668"/>
                </a:lnTo>
                <a:lnTo>
                  <a:pt x="1100327" y="10668"/>
                </a:lnTo>
                <a:lnTo>
                  <a:pt x="1100327" y="609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7790060" y="4758348"/>
            <a:ext cx="889000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66040" marR="5080" indent="-53340">
              <a:lnSpc>
                <a:spcPts val="1670"/>
              </a:lnSpc>
              <a:spcBef>
                <a:spcPts val="240"/>
              </a:spcBef>
            </a:pP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07011" y="4965191"/>
            <a:ext cx="1812289" cy="76200"/>
          </a:xfrm>
          <a:custGeom>
            <a:avLst/>
            <a:gdLst/>
            <a:ahLst/>
            <a:cxnLst/>
            <a:rect l="l" t="t" r="r" b="b"/>
            <a:pathLst>
              <a:path w="1812290" h="76200">
                <a:moveTo>
                  <a:pt x="361188" y="38100"/>
                </a:moveTo>
                <a:lnTo>
                  <a:pt x="352044" y="33528"/>
                </a:lnTo>
                <a:lnTo>
                  <a:pt x="284988" y="0"/>
                </a:lnTo>
                <a:lnTo>
                  <a:pt x="284988" y="33528"/>
                </a:lnTo>
                <a:lnTo>
                  <a:pt x="0" y="33528"/>
                </a:lnTo>
                <a:lnTo>
                  <a:pt x="0" y="42672"/>
                </a:lnTo>
                <a:lnTo>
                  <a:pt x="284988" y="42672"/>
                </a:lnTo>
                <a:lnTo>
                  <a:pt x="284988" y="76200"/>
                </a:lnTo>
                <a:lnTo>
                  <a:pt x="352044" y="42672"/>
                </a:lnTo>
                <a:lnTo>
                  <a:pt x="361188" y="38100"/>
                </a:lnTo>
                <a:close/>
              </a:path>
              <a:path w="1812290" h="76200">
                <a:moveTo>
                  <a:pt x="1812036" y="38100"/>
                </a:moveTo>
                <a:lnTo>
                  <a:pt x="1802892" y="33528"/>
                </a:lnTo>
                <a:lnTo>
                  <a:pt x="1735836" y="0"/>
                </a:lnTo>
                <a:lnTo>
                  <a:pt x="1735836" y="33528"/>
                </a:lnTo>
                <a:lnTo>
                  <a:pt x="1450848" y="33528"/>
                </a:lnTo>
                <a:lnTo>
                  <a:pt x="1450848" y="42672"/>
                </a:lnTo>
                <a:lnTo>
                  <a:pt x="1735836" y="42672"/>
                </a:lnTo>
                <a:lnTo>
                  <a:pt x="1735836" y="76200"/>
                </a:lnTo>
                <a:lnTo>
                  <a:pt x="1802892" y="42672"/>
                </a:lnTo>
                <a:lnTo>
                  <a:pt x="1812036" y="3810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656960" y="2247803"/>
            <a:ext cx="5284470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enrichment application development</a:t>
            </a:r>
            <a:r>
              <a:rPr dirty="0" sz="18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  <a:p>
            <a:pPr marL="289560" marR="5080" indent="-7620">
              <a:lnSpc>
                <a:spcPts val="1670"/>
              </a:lnSpc>
              <a:spcBef>
                <a:spcPts val="155"/>
              </a:spcBef>
              <a:tabLst>
                <a:tab pos="1670050" algn="l"/>
                <a:tab pos="1759585" algn="l"/>
                <a:tab pos="3166745" algn="l"/>
                <a:tab pos="3187700" algn="l"/>
                <a:tab pos="4462145" algn="l"/>
                <a:tab pos="461327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analyze		derive		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		model 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45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q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	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45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q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	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	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app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01099" y="2529839"/>
            <a:ext cx="6262370" cy="474345"/>
          </a:xfrm>
          <a:custGeom>
            <a:avLst/>
            <a:gdLst/>
            <a:ahLst/>
            <a:cxnLst/>
            <a:rect l="l" t="t" r="r" b="b"/>
            <a:pathLst>
              <a:path w="6262370" h="474344">
                <a:moveTo>
                  <a:pt x="329184" y="236220"/>
                </a:moveTo>
                <a:lnTo>
                  <a:pt x="320040" y="231648"/>
                </a:lnTo>
                <a:lnTo>
                  <a:pt x="252984" y="198120"/>
                </a:lnTo>
                <a:lnTo>
                  <a:pt x="252984" y="231648"/>
                </a:lnTo>
                <a:lnTo>
                  <a:pt x="0" y="231648"/>
                </a:lnTo>
                <a:lnTo>
                  <a:pt x="0" y="240792"/>
                </a:lnTo>
                <a:lnTo>
                  <a:pt x="252984" y="240792"/>
                </a:lnTo>
                <a:lnTo>
                  <a:pt x="252984" y="274320"/>
                </a:lnTo>
                <a:lnTo>
                  <a:pt x="320040" y="240792"/>
                </a:lnTo>
                <a:lnTo>
                  <a:pt x="329184" y="236220"/>
                </a:lnTo>
                <a:close/>
              </a:path>
              <a:path w="6262370" h="474344">
                <a:moveTo>
                  <a:pt x="1706880" y="237744"/>
                </a:moveTo>
                <a:lnTo>
                  <a:pt x="1630680" y="199644"/>
                </a:lnTo>
                <a:lnTo>
                  <a:pt x="1630680" y="233095"/>
                </a:lnTo>
                <a:lnTo>
                  <a:pt x="1417320" y="231648"/>
                </a:lnTo>
                <a:lnTo>
                  <a:pt x="1417320" y="240792"/>
                </a:lnTo>
                <a:lnTo>
                  <a:pt x="1630680" y="242239"/>
                </a:lnTo>
                <a:lnTo>
                  <a:pt x="1630680" y="275844"/>
                </a:lnTo>
                <a:lnTo>
                  <a:pt x="1697736" y="242316"/>
                </a:lnTo>
                <a:lnTo>
                  <a:pt x="1706880" y="237744"/>
                </a:lnTo>
                <a:close/>
              </a:path>
              <a:path w="6262370" h="474344">
                <a:moveTo>
                  <a:pt x="3177362" y="243840"/>
                </a:moveTo>
                <a:lnTo>
                  <a:pt x="3122676" y="243840"/>
                </a:lnTo>
                <a:lnTo>
                  <a:pt x="3109633" y="243840"/>
                </a:lnTo>
                <a:lnTo>
                  <a:pt x="3108960" y="277368"/>
                </a:lnTo>
                <a:lnTo>
                  <a:pt x="3177362" y="243840"/>
                </a:lnTo>
                <a:close/>
              </a:path>
              <a:path w="6262370" h="474344">
                <a:moveTo>
                  <a:pt x="3186684" y="239268"/>
                </a:moveTo>
                <a:lnTo>
                  <a:pt x="3110484" y="201168"/>
                </a:lnTo>
                <a:lnTo>
                  <a:pt x="3109823" y="234632"/>
                </a:lnTo>
                <a:lnTo>
                  <a:pt x="2859024" y="233172"/>
                </a:lnTo>
                <a:lnTo>
                  <a:pt x="2859024" y="242316"/>
                </a:lnTo>
                <a:lnTo>
                  <a:pt x="3109633" y="243776"/>
                </a:lnTo>
                <a:lnTo>
                  <a:pt x="3122676" y="243840"/>
                </a:lnTo>
                <a:lnTo>
                  <a:pt x="3177514" y="243776"/>
                </a:lnTo>
                <a:lnTo>
                  <a:pt x="3186684" y="239268"/>
                </a:lnTo>
                <a:close/>
              </a:path>
              <a:path w="6262370" h="474344">
                <a:moveTo>
                  <a:pt x="6262116" y="0"/>
                </a:moveTo>
                <a:lnTo>
                  <a:pt x="6252972" y="0"/>
                </a:lnTo>
                <a:lnTo>
                  <a:pt x="6252972" y="9144"/>
                </a:lnTo>
                <a:lnTo>
                  <a:pt x="6252972" y="464820"/>
                </a:lnTo>
                <a:lnTo>
                  <a:pt x="4597908" y="464820"/>
                </a:lnTo>
                <a:lnTo>
                  <a:pt x="4597908" y="9144"/>
                </a:lnTo>
                <a:lnTo>
                  <a:pt x="6252972" y="9144"/>
                </a:lnTo>
                <a:lnTo>
                  <a:pt x="6252972" y="0"/>
                </a:lnTo>
                <a:lnTo>
                  <a:pt x="4587240" y="0"/>
                </a:lnTo>
                <a:lnTo>
                  <a:pt x="4587240" y="473964"/>
                </a:lnTo>
                <a:lnTo>
                  <a:pt x="6262116" y="473964"/>
                </a:lnTo>
                <a:lnTo>
                  <a:pt x="6262116" y="469392"/>
                </a:lnTo>
                <a:lnTo>
                  <a:pt x="6262116" y="464820"/>
                </a:lnTo>
                <a:lnTo>
                  <a:pt x="6262116" y="9144"/>
                </a:lnTo>
                <a:lnTo>
                  <a:pt x="6262116" y="4572"/>
                </a:lnTo>
                <a:lnTo>
                  <a:pt x="6262116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7605403" y="2523636"/>
            <a:ext cx="1252855" cy="4622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R="5080" indent="344170">
              <a:lnSpc>
                <a:spcPts val="1670"/>
              </a:lnSpc>
              <a:spcBef>
                <a:spcPts val="240"/>
              </a:spcBef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design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logical</a:t>
            </a:r>
            <a:r>
              <a:rPr dirty="0" sz="145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schema</a:t>
            </a:r>
            <a:endParaRPr sz="14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90943" y="1808987"/>
            <a:ext cx="9065260" cy="3947160"/>
          </a:xfrm>
          <a:custGeom>
            <a:avLst/>
            <a:gdLst/>
            <a:ahLst/>
            <a:cxnLst/>
            <a:rect l="l" t="t" r="r" b="b"/>
            <a:pathLst>
              <a:path w="9065260" h="3947160">
                <a:moveTo>
                  <a:pt x="2887980" y="1190244"/>
                </a:moveTo>
                <a:lnTo>
                  <a:pt x="2878836" y="1190244"/>
                </a:lnTo>
                <a:lnTo>
                  <a:pt x="2878836" y="1335024"/>
                </a:lnTo>
                <a:lnTo>
                  <a:pt x="70104" y="1335024"/>
                </a:lnTo>
                <a:lnTo>
                  <a:pt x="70104" y="1856232"/>
                </a:lnTo>
                <a:lnTo>
                  <a:pt x="10668" y="1856232"/>
                </a:lnTo>
                <a:lnTo>
                  <a:pt x="10668" y="364236"/>
                </a:lnTo>
                <a:lnTo>
                  <a:pt x="2151888" y="364236"/>
                </a:lnTo>
                <a:lnTo>
                  <a:pt x="2151888" y="355092"/>
                </a:lnTo>
                <a:lnTo>
                  <a:pt x="2151888" y="234696"/>
                </a:lnTo>
                <a:lnTo>
                  <a:pt x="2142744" y="234696"/>
                </a:lnTo>
                <a:lnTo>
                  <a:pt x="2142744" y="355092"/>
                </a:lnTo>
                <a:lnTo>
                  <a:pt x="0" y="355092"/>
                </a:lnTo>
                <a:lnTo>
                  <a:pt x="0" y="1865376"/>
                </a:lnTo>
                <a:lnTo>
                  <a:pt x="70104" y="1865376"/>
                </a:lnTo>
                <a:lnTo>
                  <a:pt x="160020" y="1865376"/>
                </a:lnTo>
                <a:lnTo>
                  <a:pt x="160020" y="1898904"/>
                </a:lnTo>
                <a:lnTo>
                  <a:pt x="227076" y="1865376"/>
                </a:lnTo>
                <a:lnTo>
                  <a:pt x="236220" y="1860804"/>
                </a:lnTo>
                <a:lnTo>
                  <a:pt x="227076" y="1856232"/>
                </a:lnTo>
                <a:lnTo>
                  <a:pt x="160020" y="1822704"/>
                </a:lnTo>
                <a:lnTo>
                  <a:pt x="160020" y="1856232"/>
                </a:lnTo>
                <a:lnTo>
                  <a:pt x="80772" y="1856232"/>
                </a:lnTo>
                <a:lnTo>
                  <a:pt x="80772" y="1344168"/>
                </a:lnTo>
                <a:lnTo>
                  <a:pt x="2887980" y="1344168"/>
                </a:lnTo>
                <a:lnTo>
                  <a:pt x="2887980" y="1335024"/>
                </a:lnTo>
                <a:lnTo>
                  <a:pt x="2887980" y="1190244"/>
                </a:lnTo>
                <a:close/>
              </a:path>
              <a:path w="9065260" h="3947160">
                <a:moveTo>
                  <a:pt x="3816096" y="236220"/>
                </a:moveTo>
                <a:lnTo>
                  <a:pt x="3806952" y="236220"/>
                </a:lnTo>
                <a:lnTo>
                  <a:pt x="3806952" y="426720"/>
                </a:lnTo>
                <a:lnTo>
                  <a:pt x="697992" y="426720"/>
                </a:lnTo>
                <a:lnTo>
                  <a:pt x="697992" y="961644"/>
                </a:lnTo>
                <a:lnTo>
                  <a:pt x="856488" y="961644"/>
                </a:lnTo>
                <a:lnTo>
                  <a:pt x="856488" y="995172"/>
                </a:lnTo>
                <a:lnTo>
                  <a:pt x="923544" y="961644"/>
                </a:lnTo>
                <a:lnTo>
                  <a:pt x="932688" y="957072"/>
                </a:lnTo>
                <a:lnTo>
                  <a:pt x="923544" y="952500"/>
                </a:lnTo>
                <a:lnTo>
                  <a:pt x="856488" y="918972"/>
                </a:lnTo>
                <a:lnTo>
                  <a:pt x="856488" y="952500"/>
                </a:lnTo>
                <a:lnTo>
                  <a:pt x="707136" y="952500"/>
                </a:lnTo>
                <a:lnTo>
                  <a:pt x="707136" y="435864"/>
                </a:lnTo>
                <a:lnTo>
                  <a:pt x="3816096" y="435864"/>
                </a:lnTo>
                <a:lnTo>
                  <a:pt x="3816096" y="426720"/>
                </a:lnTo>
                <a:lnTo>
                  <a:pt x="3816096" y="236220"/>
                </a:lnTo>
                <a:close/>
              </a:path>
              <a:path w="9065260" h="3947160">
                <a:moveTo>
                  <a:pt x="6603492" y="960120"/>
                </a:moveTo>
                <a:lnTo>
                  <a:pt x="6594348" y="955548"/>
                </a:lnTo>
                <a:lnTo>
                  <a:pt x="6527292" y="922020"/>
                </a:lnTo>
                <a:lnTo>
                  <a:pt x="6527292" y="955548"/>
                </a:lnTo>
                <a:lnTo>
                  <a:pt x="6277356" y="955548"/>
                </a:lnTo>
                <a:lnTo>
                  <a:pt x="6277356" y="964692"/>
                </a:lnTo>
                <a:lnTo>
                  <a:pt x="6527292" y="964692"/>
                </a:lnTo>
                <a:lnTo>
                  <a:pt x="6527292" y="998220"/>
                </a:lnTo>
                <a:lnTo>
                  <a:pt x="6594348" y="964692"/>
                </a:lnTo>
                <a:lnTo>
                  <a:pt x="6603492" y="960120"/>
                </a:lnTo>
                <a:close/>
              </a:path>
              <a:path w="9065260" h="3947160">
                <a:moveTo>
                  <a:pt x="8900160" y="955548"/>
                </a:moveTo>
                <a:lnTo>
                  <a:pt x="8269224" y="955548"/>
                </a:lnTo>
                <a:lnTo>
                  <a:pt x="8269224" y="964692"/>
                </a:lnTo>
                <a:lnTo>
                  <a:pt x="8889492" y="964692"/>
                </a:lnTo>
                <a:lnTo>
                  <a:pt x="8889492" y="2828544"/>
                </a:lnTo>
                <a:lnTo>
                  <a:pt x="950976" y="2828544"/>
                </a:lnTo>
                <a:lnTo>
                  <a:pt x="950976" y="3198876"/>
                </a:lnTo>
                <a:lnTo>
                  <a:pt x="1109472" y="3198876"/>
                </a:lnTo>
                <a:lnTo>
                  <a:pt x="1109472" y="3230880"/>
                </a:lnTo>
                <a:lnTo>
                  <a:pt x="1173480" y="3198876"/>
                </a:lnTo>
                <a:lnTo>
                  <a:pt x="1185672" y="3192780"/>
                </a:lnTo>
                <a:lnTo>
                  <a:pt x="1176528" y="3188208"/>
                </a:lnTo>
                <a:lnTo>
                  <a:pt x="1109472" y="3154680"/>
                </a:lnTo>
                <a:lnTo>
                  <a:pt x="1109472" y="3188208"/>
                </a:lnTo>
                <a:lnTo>
                  <a:pt x="961644" y="3188208"/>
                </a:lnTo>
                <a:lnTo>
                  <a:pt x="961644" y="2837688"/>
                </a:lnTo>
                <a:lnTo>
                  <a:pt x="8900160" y="2837688"/>
                </a:lnTo>
                <a:lnTo>
                  <a:pt x="8900160" y="2828544"/>
                </a:lnTo>
                <a:lnTo>
                  <a:pt x="8900160" y="964692"/>
                </a:lnTo>
                <a:lnTo>
                  <a:pt x="8900160" y="960120"/>
                </a:lnTo>
                <a:lnTo>
                  <a:pt x="8900160" y="955548"/>
                </a:lnTo>
                <a:close/>
              </a:path>
              <a:path w="9065260" h="3947160">
                <a:moveTo>
                  <a:pt x="9064752" y="0"/>
                </a:moveTo>
                <a:lnTo>
                  <a:pt x="8965692" y="0"/>
                </a:lnTo>
                <a:lnTo>
                  <a:pt x="8965692" y="9144"/>
                </a:lnTo>
                <a:lnTo>
                  <a:pt x="9055608" y="9144"/>
                </a:lnTo>
                <a:lnTo>
                  <a:pt x="9055608" y="3550920"/>
                </a:lnTo>
                <a:lnTo>
                  <a:pt x="91440" y="3550920"/>
                </a:lnTo>
                <a:lnTo>
                  <a:pt x="91440" y="3913632"/>
                </a:lnTo>
                <a:lnTo>
                  <a:pt x="249936" y="3913632"/>
                </a:lnTo>
                <a:lnTo>
                  <a:pt x="249936" y="3947160"/>
                </a:lnTo>
                <a:lnTo>
                  <a:pt x="316992" y="3913632"/>
                </a:lnTo>
                <a:lnTo>
                  <a:pt x="326136" y="3909060"/>
                </a:lnTo>
                <a:lnTo>
                  <a:pt x="313944" y="3902964"/>
                </a:lnTo>
                <a:lnTo>
                  <a:pt x="249936" y="3870960"/>
                </a:lnTo>
                <a:lnTo>
                  <a:pt x="249936" y="3902964"/>
                </a:lnTo>
                <a:lnTo>
                  <a:pt x="100584" y="3902964"/>
                </a:lnTo>
                <a:lnTo>
                  <a:pt x="100584" y="3560064"/>
                </a:lnTo>
                <a:lnTo>
                  <a:pt x="9064752" y="3560064"/>
                </a:lnTo>
                <a:lnTo>
                  <a:pt x="9064752" y="3550920"/>
                </a:lnTo>
                <a:lnTo>
                  <a:pt x="9064752" y="9144"/>
                </a:lnTo>
                <a:lnTo>
                  <a:pt x="9064752" y="4572"/>
                </a:lnTo>
                <a:lnTo>
                  <a:pt x="9064752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60" b="1">
                <a:solidFill>
                  <a:srgbClr val="9C0E2D"/>
                </a:solidFill>
                <a:latin typeface="Arial"/>
                <a:cs typeface="Arial"/>
              </a:rPr>
              <a:t>Schema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Design </a:t>
            </a:r>
            <a:r>
              <a:rPr dirty="0" sz="2200" spc="-120" b="1">
                <a:solidFill>
                  <a:srgbClr val="9C0E2D"/>
                </a:solidFill>
                <a:latin typeface="Arial"/>
                <a:cs typeface="Arial"/>
              </a:rPr>
              <a:t>for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13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75" b="1">
                <a:solidFill>
                  <a:srgbClr val="9C0E2D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Multi-dimensional Data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59836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Schema Design </a:t>
            </a:r>
            <a:r>
              <a:rPr dirty="0" spc="-5"/>
              <a:t>for </a:t>
            </a:r>
            <a:r>
              <a:rPr dirty="0"/>
              <a:t>Data</a:t>
            </a:r>
            <a:r>
              <a:rPr dirty="0" spc="-70"/>
              <a:t> </a:t>
            </a:r>
            <a:r>
              <a:rPr dirty="0"/>
              <a:t>Warehouses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1855490"/>
            <a:ext cx="7355205" cy="29025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14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database design must support goals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of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the data</a:t>
            </a:r>
            <a:r>
              <a:rPr dirty="0" sz="1650" spc="-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warehouse</a:t>
            </a:r>
            <a:endParaRPr sz="16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10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integration</a:t>
            </a:r>
            <a:endParaRPr sz="16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210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schema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integration</a:t>
            </a:r>
            <a:endParaRPr sz="14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204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target of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ETL</a:t>
            </a:r>
            <a:r>
              <a:rPr dirty="0" sz="145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processes</a:t>
            </a:r>
            <a:endParaRPr sz="14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25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historization</a:t>
            </a:r>
            <a:endParaRPr sz="16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05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65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quality</a:t>
            </a:r>
            <a:endParaRPr sz="16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20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granularity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867"/>
              </a:buClr>
              <a:buFont typeface="Arial"/>
              <a:buChar char="■"/>
            </a:pPr>
            <a:endParaRPr sz="1800">
              <a:latin typeface="Arial"/>
              <a:cs typeface="Arial"/>
            </a:endParaRPr>
          </a:p>
          <a:p>
            <a:pPr marL="329565" marR="5080" indent="-317500">
              <a:lnSpc>
                <a:spcPct val="105500"/>
              </a:lnSpc>
              <a:buChar char="■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in most architectural styles (Hub-and-Spoke, etc.) the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DWH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is</a:t>
            </a:r>
            <a:r>
              <a:rPr dirty="0" sz="1650" spc="-2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implemented 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relationally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on the logical level</a:t>
            </a:r>
            <a:r>
              <a:rPr dirty="0" sz="16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(3NF)</a:t>
            </a:r>
            <a:endParaRPr sz="16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20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the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ER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Model can/should be used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for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conceptual</a:t>
            </a:r>
            <a:r>
              <a:rPr dirty="0" sz="1650" spc="-1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modeling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59836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Schema Design </a:t>
            </a:r>
            <a:r>
              <a:rPr dirty="0" spc="-5"/>
              <a:t>for </a:t>
            </a:r>
            <a:r>
              <a:rPr dirty="0"/>
              <a:t>Data</a:t>
            </a:r>
            <a:r>
              <a:rPr dirty="0" spc="-70"/>
              <a:t> </a:t>
            </a:r>
            <a:r>
              <a:rPr dirty="0"/>
              <a:t>Warehouses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7957820" cy="400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29700"/>
              </a:lnSpc>
              <a:spcBef>
                <a:spcPts val="100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Requirements to the data warehouse result from requirements analysis of  the analysis/reporting</a:t>
            </a:r>
            <a:r>
              <a:rPr dirty="0" sz="1850" spc="-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application</a:t>
            </a:r>
            <a:endParaRPr sz="1850">
              <a:latin typeface="Arial"/>
              <a:cs typeface="Arial"/>
            </a:endParaRPr>
          </a:p>
          <a:p>
            <a:pPr marL="329565" marR="241300" indent="-317500">
              <a:lnSpc>
                <a:spcPct val="129700"/>
              </a:lnSpc>
              <a:buChar char="■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are the data that an application under construction needs already in the  data warehouse (integration layer) and can be sourced from</a:t>
            </a:r>
            <a:r>
              <a:rPr dirty="0" sz="1850" spc="-1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there?</a:t>
            </a:r>
            <a:endParaRPr sz="1850">
              <a:latin typeface="Arial"/>
              <a:cs typeface="Arial"/>
            </a:endParaRPr>
          </a:p>
          <a:p>
            <a:pPr lvl="1" marL="767080" marR="173990" indent="-245745">
              <a:lnSpc>
                <a:spcPct val="130000"/>
              </a:lnSpc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if not, those data have to be sourced from one or more data sources /  operational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  <a:p>
            <a:pPr marL="329565" marR="951865" indent="-317500">
              <a:lnSpc>
                <a:spcPts val="2880"/>
              </a:lnSpc>
              <a:spcBef>
                <a:spcPts val="204"/>
              </a:spcBef>
              <a:buChar char="■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it is absolutely crucial to maintain accurate, timely, and complete  information about the data in the data</a:t>
            </a:r>
            <a:r>
              <a:rPr dirty="0" sz="1850" spc="-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warehouse</a:t>
            </a:r>
            <a:endParaRPr sz="18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445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data in the DWH must be modeled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(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conceptual schemas</a:t>
            </a:r>
            <a:r>
              <a:rPr dirty="0" sz="1800" spc="1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!)</a:t>
            </a:r>
            <a:endParaRPr sz="180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semantics of data must be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understood</a:t>
            </a:r>
            <a:endParaRPr sz="180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data ownership must be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defined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7957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Integ</a:t>
            </a:r>
            <a:r>
              <a:rPr dirty="0"/>
              <a:t>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1806186"/>
            <a:ext cx="8200390" cy="30537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459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the data warehouse integrates data from different</a:t>
            </a:r>
            <a:r>
              <a:rPr dirty="0" sz="22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sources</a:t>
            </a:r>
            <a:endParaRPr sz="2200">
              <a:latin typeface="Arial"/>
              <a:cs typeface="Arial"/>
            </a:endParaRPr>
          </a:p>
          <a:p>
            <a:pPr lvl="1" marL="767080" marR="690245" indent="-245745">
              <a:lnSpc>
                <a:spcPct val="111700"/>
              </a:lnSpc>
              <a:spcBef>
                <a:spcPts val="65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different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aspects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of the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same business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entities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are managed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in different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business  processes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with disjoint</a:t>
            </a:r>
            <a:r>
              <a:rPr dirty="0" sz="145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databases</a:t>
            </a:r>
            <a:endParaRPr sz="14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215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different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business processes over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the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same business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entity operate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on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disjoint</a:t>
            </a:r>
            <a:r>
              <a:rPr dirty="0" sz="1450" spc="2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databases</a:t>
            </a:r>
            <a:endParaRPr sz="1450">
              <a:latin typeface="Arial"/>
              <a:cs typeface="Arial"/>
            </a:endParaRPr>
          </a:p>
          <a:p>
            <a:pPr lvl="1" marL="767080" marR="387985" indent="-245745">
              <a:lnSpc>
                <a:spcPts val="1960"/>
              </a:lnSpc>
              <a:spcBef>
                <a:spcPts val="85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the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same business process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is implemented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by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multiple applications (e.g.,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because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of 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mergers and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acquisitions); e.g., multiple </a:t>
            </a: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CRM</a:t>
            </a:r>
            <a:r>
              <a:rPr dirty="0" sz="1450" spc="114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systems</a:t>
            </a:r>
            <a:endParaRPr sz="1450">
              <a:latin typeface="Arial"/>
              <a:cs typeface="Arial"/>
            </a:endParaRPr>
          </a:p>
          <a:p>
            <a:pPr marL="329565" indent="-317500">
              <a:lnSpc>
                <a:spcPts val="2610"/>
              </a:lnSpc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"vertical" integration: integrate attributes from different</a:t>
            </a:r>
            <a:r>
              <a:rPr dirty="0" sz="22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sources</a:t>
            </a:r>
            <a:endParaRPr sz="22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135"/>
              </a:spcBef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into the same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entity</a:t>
            </a:r>
            <a:endParaRPr sz="2200">
              <a:latin typeface="Arial"/>
              <a:cs typeface="Arial"/>
            </a:endParaRPr>
          </a:p>
          <a:p>
            <a:pPr marL="329565" marR="90170" indent="-317500">
              <a:lnSpc>
                <a:spcPct val="105000"/>
              </a:lnSpc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"horizontal" integration: integrate entities from different sources  into the same entity collection (logically: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0679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Generation and</a:t>
            </a:r>
            <a:r>
              <a:rPr dirty="0" spc="-70"/>
              <a:t> </a:t>
            </a:r>
            <a:r>
              <a:rPr dirty="0"/>
              <a:t>Integration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641" y="1663530"/>
            <a:ext cx="8171815" cy="298069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520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different sources usually maintain different kinds of primary</a:t>
            </a:r>
            <a:r>
              <a:rPr dirty="0" sz="185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keys</a:t>
            </a:r>
            <a:endParaRPr sz="18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409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different types of keys (e.g.,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securities)</a:t>
            </a:r>
            <a:endParaRPr sz="180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430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overlapping sets of key values (no globally unique</a:t>
            </a:r>
            <a:r>
              <a:rPr dirty="0" sz="1800" spc="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identifiers)</a:t>
            </a:r>
            <a:endParaRPr sz="18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359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business keys vs. technical</a:t>
            </a:r>
            <a:r>
              <a:rPr dirty="0" sz="185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keys</a:t>
            </a:r>
            <a:endParaRPr sz="18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320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use artificial/technical keys in the data warehouse ("surrogate</a:t>
            </a:r>
            <a:r>
              <a:rPr dirty="0" sz="185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keys")</a:t>
            </a:r>
            <a:endParaRPr sz="185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409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map business keys / source keys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8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surrogate</a:t>
            </a:r>
            <a:endParaRPr sz="1800">
              <a:latin typeface="Arial"/>
              <a:cs typeface="Arial"/>
            </a:endParaRPr>
          </a:p>
          <a:p>
            <a:pPr lvl="1" marL="767080" indent="-245745">
              <a:lnSpc>
                <a:spcPct val="100000"/>
              </a:lnSpc>
              <a:spcBef>
                <a:spcPts val="434"/>
              </a:spcBef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maintain business keys as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 lvl="1" marL="767080" marR="5080" indent="-245745">
              <a:lnSpc>
                <a:spcPct val="120000"/>
              </a:lnSpc>
              <a:buChar char="–"/>
              <a:tabLst>
                <a:tab pos="766445" algn="l"/>
                <a:tab pos="76708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surrogates are not visible to users and applications should not rely on the  mapping of business keys onto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surrogates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6779" y="4901183"/>
            <a:ext cx="1979930" cy="1205865"/>
          </a:xfrm>
          <a:custGeom>
            <a:avLst/>
            <a:gdLst/>
            <a:ahLst/>
            <a:cxnLst/>
            <a:rect l="l" t="t" r="r" b="b"/>
            <a:pathLst>
              <a:path w="1979929" h="1205864">
                <a:moveTo>
                  <a:pt x="1979676" y="844296"/>
                </a:moveTo>
                <a:lnTo>
                  <a:pt x="1969008" y="844296"/>
                </a:lnTo>
                <a:lnTo>
                  <a:pt x="1969008" y="853440"/>
                </a:lnTo>
                <a:lnTo>
                  <a:pt x="1969008" y="1194816"/>
                </a:lnTo>
                <a:lnTo>
                  <a:pt x="9144" y="1194816"/>
                </a:lnTo>
                <a:lnTo>
                  <a:pt x="9144" y="853440"/>
                </a:lnTo>
                <a:lnTo>
                  <a:pt x="1969008" y="853440"/>
                </a:lnTo>
                <a:lnTo>
                  <a:pt x="1969008" y="844296"/>
                </a:lnTo>
                <a:lnTo>
                  <a:pt x="0" y="844296"/>
                </a:lnTo>
                <a:lnTo>
                  <a:pt x="0" y="1205484"/>
                </a:lnTo>
                <a:lnTo>
                  <a:pt x="1979676" y="1205484"/>
                </a:lnTo>
                <a:lnTo>
                  <a:pt x="1979676" y="1200912"/>
                </a:lnTo>
                <a:lnTo>
                  <a:pt x="1979676" y="1194816"/>
                </a:lnTo>
                <a:lnTo>
                  <a:pt x="1979676" y="853440"/>
                </a:lnTo>
                <a:lnTo>
                  <a:pt x="1979676" y="848868"/>
                </a:lnTo>
                <a:lnTo>
                  <a:pt x="1979676" y="844296"/>
                </a:lnTo>
                <a:close/>
              </a:path>
              <a:path w="1979929" h="1205864">
                <a:moveTo>
                  <a:pt x="1979676" y="422148"/>
                </a:moveTo>
                <a:lnTo>
                  <a:pt x="1969008" y="422148"/>
                </a:lnTo>
                <a:lnTo>
                  <a:pt x="1969008" y="431292"/>
                </a:lnTo>
                <a:lnTo>
                  <a:pt x="1969008" y="772668"/>
                </a:lnTo>
                <a:lnTo>
                  <a:pt x="9144" y="772668"/>
                </a:lnTo>
                <a:lnTo>
                  <a:pt x="9144" y="431292"/>
                </a:lnTo>
                <a:lnTo>
                  <a:pt x="1969008" y="431292"/>
                </a:lnTo>
                <a:lnTo>
                  <a:pt x="1969008" y="422148"/>
                </a:lnTo>
                <a:lnTo>
                  <a:pt x="0" y="422148"/>
                </a:lnTo>
                <a:lnTo>
                  <a:pt x="0" y="783336"/>
                </a:lnTo>
                <a:lnTo>
                  <a:pt x="1979676" y="783336"/>
                </a:lnTo>
                <a:lnTo>
                  <a:pt x="1979676" y="778764"/>
                </a:lnTo>
                <a:lnTo>
                  <a:pt x="1979676" y="772668"/>
                </a:lnTo>
                <a:lnTo>
                  <a:pt x="1979676" y="431292"/>
                </a:lnTo>
                <a:lnTo>
                  <a:pt x="1979676" y="426720"/>
                </a:lnTo>
                <a:lnTo>
                  <a:pt x="1979676" y="422148"/>
                </a:lnTo>
                <a:close/>
              </a:path>
              <a:path w="1979929" h="1205864">
                <a:moveTo>
                  <a:pt x="1979676" y="0"/>
                </a:moveTo>
                <a:lnTo>
                  <a:pt x="1969008" y="0"/>
                </a:lnTo>
                <a:lnTo>
                  <a:pt x="1969008" y="9144"/>
                </a:lnTo>
                <a:lnTo>
                  <a:pt x="1969008" y="352044"/>
                </a:lnTo>
                <a:lnTo>
                  <a:pt x="9144" y="352044"/>
                </a:lnTo>
                <a:lnTo>
                  <a:pt x="9144" y="9144"/>
                </a:lnTo>
                <a:lnTo>
                  <a:pt x="1969008" y="9144"/>
                </a:lnTo>
                <a:lnTo>
                  <a:pt x="1969008" y="0"/>
                </a:lnTo>
                <a:lnTo>
                  <a:pt x="0" y="0"/>
                </a:lnTo>
                <a:lnTo>
                  <a:pt x="0" y="361188"/>
                </a:lnTo>
                <a:lnTo>
                  <a:pt x="1979676" y="361188"/>
                </a:lnTo>
                <a:lnTo>
                  <a:pt x="1979676" y="356616"/>
                </a:lnTo>
                <a:lnTo>
                  <a:pt x="1979676" y="352044"/>
                </a:lnTo>
                <a:lnTo>
                  <a:pt x="1979676" y="9144"/>
                </a:lnTo>
                <a:lnTo>
                  <a:pt x="1979676" y="4572"/>
                </a:lnTo>
                <a:lnTo>
                  <a:pt x="1979676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80596" y="4768574"/>
            <a:ext cx="2069464" cy="1291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538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CSN </a:t>
            </a:r>
            <a:r>
              <a:rPr dirty="0" sz="1800" spc="-20">
                <a:solidFill>
                  <a:srgbClr val="003867"/>
                </a:solidFill>
                <a:latin typeface="Arial"/>
                <a:cs typeface="Arial"/>
              </a:rPr>
              <a:t>(Valorennr)  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Apple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Inc. (CUSIP)  BEA 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Systems</a:t>
            </a:r>
            <a:r>
              <a:rPr dirty="0" sz="180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(ISIN)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0095" y="5323332"/>
            <a:ext cx="3316604" cy="361315"/>
          </a:xfrm>
          <a:custGeom>
            <a:avLst/>
            <a:gdLst/>
            <a:ahLst/>
            <a:cxnLst/>
            <a:rect l="l" t="t" r="r" b="b"/>
            <a:pathLst>
              <a:path w="3316604" h="361314">
                <a:moveTo>
                  <a:pt x="3316223" y="0"/>
                </a:moveTo>
                <a:lnTo>
                  <a:pt x="0" y="0"/>
                </a:lnTo>
                <a:lnTo>
                  <a:pt x="0" y="361187"/>
                </a:lnTo>
                <a:lnTo>
                  <a:pt x="3316223" y="361187"/>
                </a:lnTo>
                <a:lnTo>
                  <a:pt x="3316223" y="356615"/>
                </a:lnTo>
                <a:lnTo>
                  <a:pt x="10668" y="356615"/>
                </a:lnTo>
                <a:lnTo>
                  <a:pt x="4572" y="350519"/>
                </a:lnTo>
                <a:lnTo>
                  <a:pt x="10668" y="350519"/>
                </a:lnTo>
                <a:lnTo>
                  <a:pt x="10668" y="9143"/>
                </a:lnTo>
                <a:lnTo>
                  <a:pt x="4572" y="9143"/>
                </a:lnTo>
                <a:lnTo>
                  <a:pt x="10668" y="4572"/>
                </a:lnTo>
                <a:lnTo>
                  <a:pt x="3316223" y="4572"/>
                </a:lnTo>
                <a:lnTo>
                  <a:pt x="3316223" y="0"/>
                </a:lnTo>
                <a:close/>
              </a:path>
              <a:path w="3316604" h="361314">
                <a:moveTo>
                  <a:pt x="10668" y="350519"/>
                </a:moveTo>
                <a:lnTo>
                  <a:pt x="4572" y="350519"/>
                </a:lnTo>
                <a:lnTo>
                  <a:pt x="10668" y="356615"/>
                </a:lnTo>
                <a:lnTo>
                  <a:pt x="10668" y="350519"/>
                </a:lnTo>
                <a:close/>
              </a:path>
              <a:path w="3316604" h="361314">
                <a:moveTo>
                  <a:pt x="3307079" y="350519"/>
                </a:moveTo>
                <a:lnTo>
                  <a:pt x="10668" y="350519"/>
                </a:lnTo>
                <a:lnTo>
                  <a:pt x="10668" y="356615"/>
                </a:lnTo>
                <a:lnTo>
                  <a:pt x="3307079" y="356615"/>
                </a:lnTo>
                <a:lnTo>
                  <a:pt x="3307079" y="350519"/>
                </a:lnTo>
                <a:close/>
              </a:path>
              <a:path w="3316604" h="361314">
                <a:moveTo>
                  <a:pt x="3307079" y="4572"/>
                </a:moveTo>
                <a:lnTo>
                  <a:pt x="3307079" y="356615"/>
                </a:lnTo>
                <a:lnTo>
                  <a:pt x="3311651" y="350519"/>
                </a:lnTo>
                <a:lnTo>
                  <a:pt x="3316223" y="350519"/>
                </a:lnTo>
                <a:lnTo>
                  <a:pt x="3316223" y="9143"/>
                </a:lnTo>
                <a:lnTo>
                  <a:pt x="3311651" y="9143"/>
                </a:lnTo>
                <a:lnTo>
                  <a:pt x="3307079" y="4572"/>
                </a:lnTo>
                <a:close/>
              </a:path>
              <a:path w="3316604" h="361314">
                <a:moveTo>
                  <a:pt x="3316223" y="350519"/>
                </a:moveTo>
                <a:lnTo>
                  <a:pt x="3311651" y="350519"/>
                </a:lnTo>
                <a:lnTo>
                  <a:pt x="3307079" y="356615"/>
                </a:lnTo>
                <a:lnTo>
                  <a:pt x="3316223" y="356615"/>
                </a:lnTo>
                <a:lnTo>
                  <a:pt x="3316223" y="350519"/>
                </a:lnTo>
                <a:close/>
              </a:path>
              <a:path w="3316604" h="361314">
                <a:moveTo>
                  <a:pt x="10668" y="4572"/>
                </a:moveTo>
                <a:lnTo>
                  <a:pt x="4572" y="9143"/>
                </a:lnTo>
                <a:lnTo>
                  <a:pt x="10668" y="9143"/>
                </a:lnTo>
                <a:lnTo>
                  <a:pt x="10668" y="4572"/>
                </a:lnTo>
                <a:close/>
              </a:path>
              <a:path w="3316604" h="361314">
                <a:moveTo>
                  <a:pt x="3307079" y="4572"/>
                </a:moveTo>
                <a:lnTo>
                  <a:pt x="10668" y="4572"/>
                </a:lnTo>
                <a:lnTo>
                  <a:pt x="10668" y="9143"/>
                </a:lnTo>
                <a:lnTo>
                  <a:pt x="3307079" y="9143"/>
                </a:lnTo>
                <a:lnTo>
                  <a:pt x="3307079" y="4572"/>
                </a:lnTo>
                <a:close/>
              </a:path>
              <a:path w="3316604" h="361314">
                <a:moveTo>
                  <a:pt x="3316223" y="4572"/>
                </a:moveTo>
                <a:lnTo>
                  <a:pt x="3307079" y="4572"/>
                </a:lnTo>
                <a:lnTo>
                  <a:pt x="3311651" y="9143"/>
                </a:lnTo>
                <a:lnTo>
                  <a:pt x="3316223" y="9143"/>
                </a:lnTo>
                <a:lnTo>
                  <a:pt x="3316223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96183" y="5335044"/>
            <a:ext cx="319786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Surrogate | VNr | CUSIP |</a:t>
            </a:r>
            <a:r>
              <a:rPr dirty="0" sz="1850" spc="-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ISIN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883" y="5076444"/>
            <a:ext cx="843280" cy="853440"/>
          </a:xfrm>
          <a:custGeom>
            <a:avLst/>
            <a:gdLst/>
            <a:ahLst/>
            <a:cxnLst/>
            <a:rect l="l" t="t" r="r" b="b"/>
            <a:pathLst>
              <a:path w="843279" h="853439">
                <a:moveTo>
                  <a:pt x="842772" y="426720"/>
                </a:moveTo>
                <a:lnTo>
                  <a:pt x="833628" y="422148"/>
                </a:lnTo>
                <a:lnTo>
                  <a:pt x="766572" y="388620"/>
                </a:lnTo>
                <a:lnTo>
                  <a:pt x="766572" y="422148"/>
                </a:lnTo>
                <a:lnTo>
                  <a:pt x="426720" y="422148"/>
                </a:lnTo>
                <a:lnTo>
                  <a:pt x="426720" y="9144"/>
                </a:lnTo>
                <a:lnTo>
                  <a:pt x="426720" y="4572"/>
                </a:lnTo>
                <a:lnTo>
                  <a:pt x="426720" y="0"/>
                </a:lnTo>
                <a:lnTo>
                  <a:pt x="0" y="0"/>
                </a:lnTo>
                <a:lnTo>
                  <a:pt x="0" y="9144"/>
                </a:lnTo>
                <a:lnTo>
                  <a:pt x="416052" y="9144"/>
                </a:lnTo>
                <a:lnTo>
                  <a:pt x="416052" y="422148"/>
                </a:lnTo>
                <a:lnTo>
                  <a:pt x="0" y="422148"/>
                </a:lnTo>
                <a:lnTo>
                  <a:pt x="0" y="431292"/>
                </a:lnTo>
                <a:lnTo>
                  <a:pt x="416052" y="431292"/>
                </a:lnTo>
                <a:lnTo>
                  <a:pt x="416052" y="844296"/>
                </a:lnTo>
                <a:lnTo>
                  <a:pt x="0" y="844296"/>
                </a:lnTo>
                <a:lnTo>
                  <a:pt x="0" y="853440"/>
                </a:lnTo>
                <a:lnTo>
                  <a:pt x="426720" y="853440"/>
                </a:lnTo>
                <a:lnTo>
                  <a:pt x="426720" y="848868"/>
                </a:lnTo>
                <a:lnTo>
                  <a:pt x="426720" y="844296"/>
                </a:lnTo>
                <a:lnTo>
                  <a:pt x="426720" y="431292"/>
                </a:lnTo>
                <a:lnTo>
                  <a:pt x="766572" y="431292"/>
                </a:lnTo>
                <a:lnTo>
                  <a:pt x="766572" y="464820"/>
                </a:lnTo>
                <a:lnTo>
                  <a:pt x="833628" y="431292"/>
                </a:lnTo>
                <a:lnTo>
                  <a:pt x="842772" y="42672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0701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His</a:t>
            </a:r>
            <a:r>
              <a:rPr dirty="0"/>
              <a:t>torization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64919"/>
            <a:ext cx="8215630" cy="258572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10">
                <a:solidFill>
                  <a:srgbClr val="003867"/>
                </a:solidFill>
                <a:latin typeface="Arial"/>
                <a:cs typeface="Arial"/>
              </a:rPr>
              <a:t>DWH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must represent historical evolution of</a:t>
            </a:r>
            <a:r>
              <a:rPr dirty="0" sz="1850" spc="-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objects</a:t>
            </a:r>
            <a:endParaRPr sz="18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differing states of objects on the</a:t>
            </a:r>
            <a:r>
              <a:rPr dirty="0" sz="1850" spc="-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timeline</a:t>
            </a:r>
            <a:endParaRPr sz="185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bi-temporal time notion (temporal</a:t>
            </a:r>
            <a:r>
              <a:rPr dirty="0" sz="1850" spc="-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databases)</a:t>
            </a:r>
            <a:endParaRPr sz="1850">
              <a:latin typeface="Arial"/>
              <a:cs typeface="Arial"/>
            </a:endParaRPr>
          </a:p>
          <a:p>
            <a:pPr marL="329565" marR="363855" indent="-317500">
              <a:lnSpc>
                <a:spcPct val="129700"/>
              </a:lnSpc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Validity time: Interval, during which an object has been in a specific state  (e.g., during which an attribute has had a certain</a:t>
            </a:r>
            <a:r>
              <a:rPr dirty="0" sz="1850" spc="-1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value)</a:t>
            </a:r>
            <a:endParaRPr sz="1850">
              <a:latin typeface="Arial"/>
              <a:cs typeface="Arial"/>
            </a:endParaRPr>
          </a:p>
          <a:p>
            <a:pPr marL="329565" marR="5080" indent="-317500">
              <a:lnSpc>
                <a:spcPct val="129700"/>
              </a:lnSpc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Transaction time: point in time when the state of an object changed (e.g., an  attribute has been modified). Could also be an</a:t>
            </a:r>
            <a:r>
              <a:rPr dirty="0" sz="185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interval.</a:t>
            </a:r>
            <a:endParaRPr sz="18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22069" y="4679441"/>
          <a:ext cx="7976234" cy="140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6230"/>
                <a:gridCol w="1584959"/>
                <a:gridCol w="1588135"/>
                <a:gridCol w="1584960"/>
                <a:gridCol w="1588135"/>
              </a:tblGrid>
              <a:tr h="4571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Customer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381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381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381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1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TX_Time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381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20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Valid_From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381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20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Valid_Until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38100">
                      <a:solidFill>
                        <a:srgbClr val="003867"/>
                      </a:solidFill>
                      <a:prstDash val="solid"/>
                    </a:lnR>
                    <a:lnT w="381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12345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381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10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Snoopy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2004-04-04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2004-04-01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2006-04-30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381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12700">
                      <a:solidFill>
                        <a:srgbClr val="003867"/>
                      </a:solidFill>
                      <a:prstDash val="solid"/>
                    </a:lnB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12345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381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381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Joe</a:t>
                      </a:r>
                      <a:r>
                        <a:rPr dirty="0" sz="1800" spc="-1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Cool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381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2006-04-24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381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2006-05-01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127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38100">
                      <a:solidFill>
                        <a:srgbClr val="0038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solidFill>
                            <a:srgbClr val="003867"/>
                          </a:solidFill>
                          <a:latin typeface="Arial"/>
                          <a:cs typeface="Arial"/>
                        </a:rPr>
                        <a:t>9999-12-31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3867"/>
                      </a:solidFill>
                      <a:prstDash val="solid"/>
                    </a:lnL>
                    <a:lnR w="38100">
                      <a:solidFill>
                        <a:srgbClr val="003867"/>
                      </a:solidFill>
                      <a:prstDash val="solid"/>
                    </a:lnR>
                    <a:lnT w="12700">
                      <a:solidFill>
                        <a:srgbClr val="003867"/>
                      </a:solidFill>
                      <a:prstDash val="solid"/>
                    </a:lnT>
                    <a:lnB w="38100">
                      <a:solidFill>
                        <a:srgbClr val="00386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06324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Modeling of</a:t>
            </a:r>
            <a:r>
              <a:rPr dirty="0" spc="-105"/>
              <a:t> </a:t>
            </a:r>
            <a:r>
              <a:rPr dirty="0"/>
              <a:t>"Time"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641" y="1677111"/>
            <a:ext cx="4144645" cy="4105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29565" marR="5080" indent="-317500">
              <a:lnSpc>
                <a:spcPct val="116399"/>
              </a:lnSpc>
              <a:spcBef>
                <a:spcPts val="95"/>
              </a:spcBef>
              <a:buFont typeface="Wingdings 3"/>
              <a:buChar char=""/>
              <a:tabLst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date and time are important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properties</a:t>
            </a:r>
            <a:r>
              <a:rPr dirty="0" sz="1650" spc="-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in  many</a:t>
            </a:r>
            <a:r>
              <a:rPr dirty="0" sz="165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applications</a:t>
            </a:r>
            <a:endParaRPr sz="1650">
              <a:latin typeface="Arial"/>
              <a:cs typeface="Arial"/>
            </a:endParaRPr>
          </a:p>
          <a:p>
            <a:pPr algn="just" marL="329565" marR="170180" indent="-317500">
              <a:lnSpc>
                <a:spcPct val="115799"/>
              </a:lnSpc>
              <a:buFont typeface="Wingdings 3"/>
              <a:buChar char=""/>
              <a:tabLst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in addition to the data and time,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further  properties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are important, depending</a:t>
            </a:r>
            <a:r>
              <a:rPr dirty="0" sz="1650" spc="-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on  the application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(e.g.,</a:t>
            </a:r>
            <a:r>
              <a:rPr dirty="0" sz="1650" spc="-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holidays)</a:t>
            </a:r>
            <a:endParaRPr sz="1650">
              <a:latin typeface="Arial"/>
              <a:cs typeface="Arial"/>
            </a:endParaRPr>
          </a:p>
          <a:p>
            <a:pPr algn="just" marL="329565" marR="219710" indent="-317500">
              <a:lnSpc>
                <a:spcPct val="115799"/>
              </a:lnSpc>
              <a:buFont typeface="Wingdings 3"/>
              <a:buChar char=""/>
              <a:tabLst>
                <a:tab pos="330200" algn="l"/>
              </a:tabLst>
            </a:pP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different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calendars exists (we</a:t>
            </a:r>
            <a:r>
              <a:rPr dirty="0" sz="1650" spc="-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normally  use the Gregorian</a:t>
            </a:r>
            <a:r>
              <a:rPr dirty="0" sz="16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Calendar)</a:t>
            </a:r>
            <a:endParaRPr sz="1650">
              <a:latin typeface="Arial"/>
              <a:cs typeface="Arial"/>
            </a:endParaRPr>
          </a:p>
          <a:p>
            <a:pPr algn="just" marL="329565" marR="321945" indent="-317500">
              <a:lnSpc>
                <a:spcPct val="115799"/>
              </a:lnSpc>
              <a:buFont typeface="Wingdings 3"/>
              <a:buChar char=""/>
              <a:tabLst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in addition to the calendar year,</a:t>
            </a:r>
            <a:r>
              <a:rPr dirty="0" sz="165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other 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notions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of "year"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are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common</a:t>
            </a:r>
            <a:r>
              <a:rPr dirty="0" sz="1650" spc="-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(e.g.,</a:t>
            </a:r>
            <a:endParaRPr sz="1650">
              <a:latin typeface="Arial"/>
              <a:cs typeface="Arial"/>
            </a:endParaRPr>
          </a:p>
          <a:p>
            <a:pPr algn="just" marL="329565">
              <a:lnSpc>
                <a:spcPct val="100000"/>
              </a:lnSpc>
              <a:spcBef>
                <a:spcPts val="320"/>
              </a:spcBef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fiscal</a:t>
            </a:r>
            <a:r>
              <a:rPr dirty="0" sz="165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year)</a:t>
            </a:r>
            <a:endParaRPr sz="1650">
              <a:latin typeface="Arial"/>
              <a:cs typeface="Arial"/>
            </a:endParaRPr>
          </a:p>
          <a:p>
            <a:pPr marL="329565" marR="195580" indent="-317500">
              <a:lnSpc>
                <a:spcPct val="115799"/>
              </a:lnSpc>
              <a:buFont typeface="Wingdings 3"/>
              <a:buChar char=""/>
              <a:tabLst>
                <a:tab pos="329565" algn="l"/>
                <a:tab pos="33020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in many cases, the explicit modeling</a:t>
            </a:r>
            <a:r>
              <a:rPr dirty="0" sz="1650" spc="-1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of 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data and time is recommended over  simply using the database system's  calendar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1488" y="3424428"/>
            <a:ext cx="1838325" cy="641985"/>
          </a:xfrm>
          <a:custGeom>
            <a:avLst/>
            <a:gdLst/>
            <a:ahLst/>
            <a:cxnLst/>
            <a:rect l="l" t="t" r="r" b="b"/>
            <a:pathLst>
              <a:path w="1838325" h="641985">
                <a:moveTo>
                  <a:pt x="1837943" y="0"/>
                </a:moveTo>
                <a:lnTo>
                  <a:pt x="0" y="0"/>
                </a:lnTo>
                <a:lnTo>
                  <a:pt x="0" y="641603"/>
                </a:lnTo>
                <a:lnTo>
                  <a:pt x="1837943" y="641603"/>
                </a:lnTo>
                <a:lnTo>
                  <a:pt x="1837943" y="637031"/>
                </a:lnTo>
                <a:lnTo>
                  <a:pt x="9144" y="637031"/>
                </a:lnTo>
                <a:lnTo>
                  <a:pt x="4572" y="632459"/>
                </a:lnTo>
                <a:lnTo>
                  <a:pt x="9144" y="63245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2"/>
                </a:lnTo>
                <a:lnTo>
                  <a:pt x="1837943" y="4572"/>
                </a:lnTo>
                <a:lnTo>
                  <a:pt x="1837943" y="0"/>
                </a:lnTo>
                <a:close/>
              </a:path>
              <a:path w="1838325" h="641985">
                <a:moveTo>
                  <a:pt x="9144" y="632459"/>
                </a:moveTo>
                <a:lnTo>
                  <a:pt x="4572" y="632459"/>
                </a:lnTo>
                <a:lnTo>
                  <a:pt x="9144" y="637031"/>
                </a:lnTo>
                <a:lnTo>
                  <a:pt x="9144" y="632459"/>
                </a:lnTo>
                <a:close/>
              </a:path>
              <a:path w="1838325" h="641985">
                <a:moveTo>
                  <a:pt x="1828799" y="632459"/>
                </a:moveTo>
                <a:lnTo>
                  <a:pt x="9144" y="632459"/>
                </a:lnTo>
                <a:lnTo>
                  <a:pt x="9144" y="637031"/>
                </a:lnTo>
                <a:lnTo>
                  <a:pt x="1828799" y="637031"/>
                </a:lnTo>
                <a:lnTo>
                  <a:pt x="1828799" y="632459"/>
                </a:lnTo>
                <a:close/>
              </a:path>
              <a:path w="1838325" h="641985">
                <a:moveTo>
                  <a:pt x="1828799" y="4572"/>
                </a:moveTo>
                <a:lnTo>
                  <a:pt x="1828799" y="637031"/>
                </a:lnTo>
                <a:lnTo>
                  <a:pt x="1833371" y="632459"/>
                </a:lnTo>
                <a:lnTo>
                  <a:pt x="1837943" y="632459"/>
                </a:lnTo>
                <a:lnTo>
                  <a:pt x="1837943" y="9143"/>
                </a:lnTo>
                <a:lnTo>
                  <a:pt x="1833371" y="9143"/>
                </a:lnTo>
                <a:lnTo>
                  <a:pt x="1828799" y="4572"/>
                </a:lnTo>
                <a:close/>
              </a:path>
              <a:path w="1838325" h="641985">
                <a:moveTo>
                  <a:pt x="1837943" y="632459"/>
                </a:moveTo>
                <a:lnTo>
                  <a:pt x="1833371" y="632459"/>
                </a:lnTo>
                <a:lnTo>
                  <a:pt x="1828799" y="637031"/>
                </a:lnTo>
                <a:lnTo>
                  <a:pt x="1837943" y="637031"/>
                </a:lnTo>
                <a:lnTo>
                  <a:pt x="1837943" y="632459"/>
                </a:lnTo>
                <a:close/>
              </a:path>
              <a:path w="1838325" h="641985">
                <a:moveTo>
                  <a:pt x="9144" y="4572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2"/>
                </a:lnTo>
                <a:close/>
              </a:path>
              <a:path w="1838325" h="641985">
                <a:moveTo>
                  <a:pt x="1828799" y="4572"/>
                </a:moveTo>
                <a:lnTo>
                  <a:pt x="9144" y="4572"/>
                </a:lnTo>
                <a:lnTo>
                  <a:pt x="9144" y="9143"/>
                </a:lnTo>
                <a:lnTo>
                  <a:pt x="1828799" y="9143"/>
                </a:lnTo>
                <a:lnTo>
                  <a:pt x="1828799" y="4572"/>
                </a:lnTo>
                <a:close/>
              </a:path>
              <a:path w="1838325" h="641985">
                <a:moveTo>
                  <a:pt x="1837943" y="4572"/>
                </a:moveTo>
                <a:lnTo>
                  <a:pt x="1828799" y="4572"/>
                </a:lnTo>
                <a:lnTo>
                  <a:pt x="1833371" y="9143"/>
                </a:lnTo>
                <a:lnTo>
                  <a:pt x="1837943" y="9143"/>
                </a:lnTo>
                <a:lnTo>
                  <a:pt x="1837943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236307" y="3579853"/>
            <a:ext cx="508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2035" y="4971288"/>
            <a:ext cx="1135380" cy="643255"/>
          </a:xfrm>
          <a:custGeom>
            <a:avLst/>
            <a:gdLst/>
            <a:ahLst/>
            <a:cxnLst/>
            <a:rect l="l" t="t" r="r" b="b"/>
            <a:pathLst>
              <a:path w="1135379" h="643254">
                <a:moveTo>
                  <a:pt x="1135379" y="0"/>
                </a:moveTo>
                <a:lnTo>
                  <a:pt x="0" y="0"/>
                </a:lnTo>
                <a:lnTo>
                  <a:pt x="0" y="643127"/>
                </a:lnTo>
                <a:lnTo>
                  <a:pt x="1135379" y="643127"/>
                </a:lnTo>
                <a:lnTo>
                  <a:pt x="1135379" y="637031"/>
                </a:lnTo>
                <a:lnTo>
                  <a:pt x="9144" y="637031"/>
                </a:lnTo>
                <a:lnTo>
                  <a:pt x="4572" y="632459"/>
                </a:lnTo>
                <a:lnTo>
                  <a:pt x="9144" y="63245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1135379" y="4571"/>
                </a:lnTo>
                <a:lnTo>
                  <a:pt x="1135379" y="0"/>
                </a:lnTo>
                <a:close/>
              </a:path>
              <a:path w="1135379" h="643254">
                <a:moveTo>
                  <a:pt x="9144" y="632459"/>
                </a:moveTo>
                <a:lnTo>
                  <a:pt x="4572" y="632459"/>
                </a:lnTo>
                <a:lnTo>
                  <a:pt x="9144" y="637031"/>
                </a:lnTo>
                <a:lnTo>
                  <a:pt x="9144" y="632459"/>
                </a:lnTo>
                <a:close/>
              </a:path>
              <a:path w="1135379" h="643254">
                <a:moveTo>
                  <a:pt x="1124711" y="632459"/>
                </a:moveTo>
                <a:lnTo>
                  <a:pt x="9144" y="632459"/>
                </a:lnTo>
                <a:lnTo>
                  <a:pt x="9144" y="637031"/>
                </a:lnTo>
                <a:lnTo>
                  <a:pt x="1124711" y="637031"/>
                </a:lnTo>
                <a:lnTo>
                  <a:pt x="1124711" y="632459"/>
                </a:lnTo>
                <a:close/>
              </a:path>
              <a:path w="1135379" h="643254">
                <a:moveTo>
                  <a:pt x="1124711" y="4571"/>
                </a:moveTo>
                <a:lnTo>
                  <a:pt x="1124711" y="637031"/>
                </a:lnTo>
                <a:lnTo>
                  <a:pt x="1130807" y="632459"/>
                </a:lnTo>
                <a:lnTo>
                  <a:pt x="1135379" y="632459"/>
                </a:lnTo>
                <a:lnTo>
                  <a:pt x="1135379" y="9143"/>
                </a:lnTo>
                <a:lnTo>
                  <a:pt x="1130807" y="9143"/>
                </a:lnTo>
                <a:lnTo>
                  <a:pt x="1124711" y="4571"/>
                </a:lnTo>
                <a:close/>
              </a:path>
              <a:path w="1135379" h="643254">
                <a:moveTo>
                  <a:pt x="1135379" y="632459"/>
                </a:moveTo>
                <a:lnTo>
                  <a:pt x="1130807" y="632459"/>
                </a:lnTo>
                <a:lnTo>
                  <a:pt x="1124711" y="637031"/>
                </a:lnTo>
                <a:lnTo>
                  <a:pt x="1135379" y="637031"/>
                </a:lnTo>
                <a:lnTo>
                  <a:pt x="1135379" y="632459"/>
                </a:lnTo>
                <a:close/>
              </a:path>
              <a:path w="1135379" h="643254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1135379" h="643254">
                <a:moveTo>
                  <a:pt x="1124711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1124711" y="9143"/>
                </a:lnTo>
                <a:lnTo>
                  <a:pt x="1124711" y="4571"/>
                </a:lnTo>
                <a:close/>
              </a:path>
              <a:path w="1135379" h="643254">
                <a:moveTo>
                  <a:pt x="1135379" y="4571"/>
                </a:moveTo>
                <a:lnTo>
                  <a:pt x="1124711" y="4571"/>
                </a:lnTo>
                <a:lnTo>
                  <a:pt x="1130807" y="9143"/>
                </a:lnTo>
                <a:lnTo>
                  <a:pt x="1135379" y="9143"/>
                </a:lnTo>
                <a:lnTo>
                  <a:pt x="1135379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74289" y="5127299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23531" y="4971288"/>
            <a:ext cx="1135380" cy="643255"/>
          </a:xfrm>
          <a:custGeom>
            <a:avLst/>
            <a:gdLst/>
            <a:ahLst/>
            <a:cxnLst/>
            <a:rect l="l" t="t" r="r" b="b"/>
            <a:pathLst>
              <a:path w="1135379" h="643254">
                <a:moveTo>
                  <a:pt x="1135379" y="0"/>
                </a:moveTo>
                <a:lnTo>
                  <a:pt x="0" y="0"/>
                </a:lnTo>
                <a:lnTo>
                  <a:pt x="0" y="643127"/>
                </a:lnTo>
                <a:lnTo>
                  <a:pt x="1135379" y="643127"/>
                </a:lnTo>
                <a:lnTo>
                  <a:pt x="1135379" y="637031"/>
                </a:lnTo>
                <a:lnTo>
                  <a:pt x="9144" y="637031"/>
                </a:lnTo>
                <a:lnTo>
                  <a:pt x="4572" y="632459"/>
                </a:lnTo>
                <a:lnTo>
                  <a:pt x="9144" y="63245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1135379" y="4571"/>
                </a:lnTo>
                <a:lnTo>
                  <a:pt x="1135379" y="0"/>
                </a:lnTo>
                <a:close/>
              </a:path>
              <a:path w="1135379" h="643254">
                <a:moveTo>
                  <a:pt x="9144" y="632459"/>
                </a:moveTo>
                <a:lnTo>
                  <a:pt x="4572" y="632459"/>
                </a:lnTo>
                <a:lnTo>
                  <a:pt x="9144" y="637031"/>
                </a:lnTo>
                <a:lnTo>
                  <a:pt x="9144" y="632459"/>
                </a:lnTo>
                <a:close/>
              </a:path>
              <a:path w="1135379" h="643254">
                <a:moveTo>
                  <a:pt x="1124711" y="632459"/>
                </a:moveTo>
                <a:lnTo>
                  <a:pt x="9144" y="632459"/>
                </a:lnTo>
                <a:lnTo>
                  <a:pt x="9144" y="637031"/>
                </a:lnTo>
                <a:lnTo>
                  <a:pt x="1124711" y="637031"/>
                </a:lnTo>
                <a:lnTo>
                  <a:pt x="1124711" y="632459"/>
                </a:lnTo>
                <a:close/>
              </a:path>
              <a:path w="1135379" h="643254">
                <a:moveTo>
                  <a:pt x="1124711" y="4571"/>
                </a:moveTo>
                <a:lnTo>
                  <a:pt x="1124711" y="637031"/>
                </a:lnTo>
                <a:lnTo>
                  <a:pt x="1129283" y="632459"/>
                </a:lnTo>
                <a:lnTo>
                  <a:pt x="1135379" y="632459"/>
                </a:lnTo>
                <a:lnTo>
                  <a:pt x="1135379" y="9143"/>
                </a:lnTo>
                <a:lnTo>
                  <a:pt x="1129283" y="9143"/>
                </a:lnTo>
                <a:lnTo>
                  <a:pt x="1124711" y="4571"/>
                </a:lnTo>
                <a:close/>
              </a:path>
              <a:path w="1135379" h="643254">
                <a:moveTo>
                  <a:pt x="1135379" y="632459"/>
                </a:moveTo>
                <a:lnTo>
                  <a:pt x="1129283" y="632459"/>
                </a:lnTo>
                <a:lnTo>
                  <a:pt x="1124711" y="637031"/>
                </a:lnTo>
                <a:lnTo>
                  <a:pt x="1135379" y="637031"/>
                </a:lnTo>
                <a:lnTo>
                  <a:pt x="1135379" y="632459"/>
                </a:lnTo>
                <a:close/>
              </a:path>
              <a:path w="1135379" h="643254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1135379" h="643254">
                <a:moveTo>
                  <a:pt x="1124711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1124711" y="9143"/>
                </a:lnTo>
                <a:lnTo>
                  <a:pt x="1124711" y="4571"/>
                </a:lnTo>
                <a:close/>
              </a:path>
              <a:path w="1135379" h="643254">
                <a:moveTo>
                  <a:pt x="1135379" y="4571"/>
                </a:moveTo>
                <a:lnTo>
                  <a:pt x="1124711" y="4571"/>
                </a:lnTo>
                <a:lnTo>
                  <a:pt x="1129283" y="9143"/>
                </a:lnTo>
                <a:lnTo>
                  <a:pt x="1135379" y="9143"/>
                </a:lnTo>
                <a:lnTo>
                  <a:pt x="1135379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59725" y="5127299"/>
            <a:ext cx="660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25028" y="4971288"/>
            <a:ext cx="1134110" cy="643255"/>
          </a:xfrm>
          <a:custGeom>
            <a:avLst/>
            <a:gdLst/>
            <a:ahLst/>
            <a:cxnLst/>
            <a:rect l="l" t="t" r="r" b="b"/>
            <a:pathLst>
              <a:path w="1134109" h="643254">
                <a:moveTo>
                  <a:pt x="1133855" y="0"/>
                </a:moveTo>
                <a:lnTo>
                  <a:pt x="0" y="0"/>
                </a:lnTo>
                <a:lnTo>
                  <a:pt x="0" y="643127"/>
                </a:lnTo>
                <a:lnTo>
                  <a:pt x="1133855" y="643127"/>
                </a:lnTo>
                <a:lnTo>
                  <a:pt x="1133855" y="637031"/>
                </a:lnTo>
                <a:lnTo>
                  <a:pt x="9144" y="637031"/>
                </a:lnTo>
                <a:lnTo>
                  <a:pt x="4572" y="632459"/>
                </a:lnTo>
                <a:lnTo>
                  <a:pt x="9144" y="632459"/>
                </a:lnTo>
                <a:lnTo>
                  <a:pt x="9144" y="9143"/>
                </a:lnTo>
                <a:lnTo>
                  <a:pt x="4572" y="9143"/>
                </a:lnTo>
                <a:lnTo>
                  <a:pt x="9144" y="4571"/>
                </a:lnTo>
                <a:lnTo>
                  <a:pt x="1133855" y="4571"/>
                </a:lnTo>
                <a:lnTo>
                  <a:pt x="1133855" y="0"/>
                </a:lnTo>
                <a:close/>
              </a:path>
              <a:path w="1134109" h="643254">
                <a:moveTo>
                  <a:pt x="9144" y="632459"/>
                </a:moveTo>
                <a:lnTo>
                  <a:pt x="4572" y="632459"/>
                </a:lnTo>
                <a:lnTo>
                  <a:pt x="9144" y="637031"/>
                </a:lnTo>
                <a:lnTo>
                  <a:pt x="9144" y="632459"/>
                </a:lnTo>
                <a:close/>
              </a:path>
              <a:path w="1134109" h="643254">
                <a:moveTo>
                  <a:pt x="1124711" y="632459"/>
                </a:moveTo>
                <a:lnTo>
                  <a:pt x="9144" y="632459"/>
                </a:lnTo>
                <a:lnTo>
                  <a:pt x="9144" y="637031"/>
                </a:lnTo>
                <a:lnTo>
                  <a:pt x="1124711" y="637031"/>
                </a:lnTo>
                <a:lnTo>
                  <a:pt x="1124711" y="632459"/>
                </a:lnTo>
                <a:close/>
              </a:path>
              <a:path w="1134109" h="643254">
                <a:moveTo>
                  <a:pt x="1124711" y="4571"/>
                </a:moveTo>
                <a:lnTo>
                  <a:pt x="1124711" y="637031"/>
                </a:lnTo>
                <a:lnTo>
                  <a:pt x="1129283" y="632459"/>
                </a:lnTo>
                <a:lnTo>
                  <a:pt x="1133855" y="632459"/>
                </a:lnTo>
                <a:lnTo>
                  <a:pt x="1133855" y="9143"/>
                </a:lnTo>
                <a:lnTo>
                  <a:pt x="1129283" y="9143"/>
                </a:lnTo>
                <a:lnTo>
                  <a:pt x="1124711" y="4571"/>
                </a:lnTo>
                <a:close/>
              </a:path>
              <a:path w="1134109" h="643254">
                <a:moveTo>
                  <a:pt x="1133855" y="632459"/>
                </a:moveTo>
                <a:lnTo>
                  <a:pt x="1129283" y="632459"/>
                </a:lnTo>
                <a:lnTo>
                  <a:pt x="1124711" y="637031"/>
                </a:lnTo>
                <a:lnTo>
                  <a:pt x="1133855" y="637031"/>
                </a:lnTo>
                <a:lnTo>
                  <a:pt x="1133855" y="632459"/>
                </a:lnTo>
                <a:close/>
              </a:path>
              <a:path w="1134109" h="643254">
                <a:moveTo>
                  <a:pt x="9144" y="4571"/>
                </a:moveTo>
                <a:lnTo>
                  <a:pt x="4572" y="9143"/>
                </a:lnTo>
                <a:lnTo>
                  <a:pt x="9144" y="9143"/>
                </a:lnTo>
                <a:lnTo>
                  <a:pt x="9144" y="4571"/>
                </a:lnTo>
                <a:close/>
              </a:path>
              <a:path w="1134109" h="643254">
                <a:moveTo>
                  <a:pt x="1124711" y="4571"/>
                </a:moveTo>
                <a:lnTo>
                  <a:pt x="9144" y="4571"/>
                </a:lnTo>
                <a:lnTo>
                  <a:pt x="9144" y="9143"/>
                </a:lnTo>
                <a:lnTo>
                  <a:pt x="1124711" y="9143"/>
                </a:lnTo>
                <a:lnTo>
                  <a:pt x="1124711" y="4571"/>
                </a:lnTo>
                <a:close/>
              </a:path>
              <a:path w="1134109" h="643254">
                <a:moveTo>
                  <a:pt x="1133855" y="4571"/>
                </a:moveTo>
                <a:lnTo>
                  <a:pt x="1124711" y="4571"/>
                </a:lnTo>
                <a:lnTo>
                  <a:pt x="1129283" y="9143"/>
                </a:lnTo>
                <a:lnTo>
                  <a:pt x="1133855" y="9143"/>
                </a:lnTo>
                <a:lnTo>
                  <a:pt x="1133855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547857" y="5127299"/>
            <a:ext cx="4864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0">
                <a:solidFill>
                  <a:srgbClr val="003867"/>
                </a:solidFill>
                <a:latin typeface="Arial"/>
                <a:cs typeface="Arial"/>
              </a:rPr>
              <a:t>Y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ea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0851" y="2087879"/>
            <a:ext cx="2679700" cy="2887980"/>
          </a:xfrm>
          <a:custGeom>
            <a:avLst/>
            <a:gdLst/>
            <a:ahLst/>
            <a:cxnLst/>
            <a:rect l="l" t="t" r="r" b="b"/>
            <a:pathLst>
              <a:path w="2679700" h="2887979">
                <a:moveTo>
                  <a:pt x="1257300" y="0"/>
                </a:moveTo>
                <a:lnTo>
                  <a:pt x="1246632" y="0"/>
                </a:lnTo>
                <a:lnTo>
                  <a:pt x="1246632" y="9144"/>
                </a:lnTo>
                <a:lnTo>
                  <a:pt x="1246632" y="632460"/>
                </a:lnTo>
                <a:lnTo>
                  <a:pt x="131064" y="632460"/>
                </a:lnTo>
                <a:lnTo>
                  <a:pt x="131064" y="9144"/>
                </a:lnTo>
                <a:lnTo>
                  <a:pt x="1246632" y="9144"/>
                </a:lnTo>
                <a:lnTo>
                  <a:pt x="1246632" y="0"/>
                </a:lnTo>
                <a:lnTo>
                  <a:pt x="121920" y="0"/>
                </a:lnTo>
                <a:lnTo>
                  <a:pt x="121920" y="641604"/>
                </a:lnTo>
                <a:lnTo>
                  <a:pt x="1257300" y="641604"/>
                </a:lnTo>
                <a:lnTo>
                  <a:pt x="1257300" y="637032"/>
                </a:lnTo>
                <a:lnTo>
                  <a:pt x="1257300" y="632460"/>
                </a:lnTo>
                <a:lnTo>
                  <a:pt x="1257300" y="9144"/>
                </a:lnTo>
                <a:lnTo>
                  <a:pt x="1257300" y="4572"/>
                </a:lnTo>
                <a:lnTo>
                  <a:pt x="1257300" y="0"/>
                </a:lnTo>
                <a:close/>
              </a:path>
              <a:path w="2679700" h="2887979">
                <a:moveTo>
                  <a:pt x="2679192" y="2811780"/>
                </a:moveTo>
                <a:lnTo>
                  <a:pt x="2645664" y="2811780"/>
                </a:lnTo>
                <a:lnTo>
                  <a:pt x="2645664" y="2435352"/>
                </a:lnTo>
                <a:lnTo>
                  <a:pt x="2645664" y="2426208"/>
                </a:lnTo>
                <a:lnTo>
                  <a:pt x="1344168" y="2426208"/>
                </a:lnTo>
                <a:lnTo>
                  <a:pt x="1344168" y="1973580"/>
                </a:lnTo>
                <a:lnTo>
                  <a:pt x="1335024" y="1973580"/>
                </a:lnTo>
                <a:lnTo>
                  <a:pt x="1335024" y="2426208"/>
                </a:lnTo>
                <a:lnTo>
                  <a:pt x="33528" y="2426208"/>
                </a:lnTo>
                <a:lnTo>
                  <a:pt x="33528" y="2811780"/>
                </a:lnTo>
                <a:lnTo>
                  <a:pt x="0" y="2811780"/>
                </a:lnTo>
                <a:lnTo>
                  <a:pt x="38100" y="2887980"/>
                </a:lnTo>
                <a:lnTo>
                  <a:pt x="70104" y="2823972"/>
                </a:lnTo>
                <a:lnTo>
                  <a:pt x="76200" y="2811780"/>
                </a:lnTo>
                <a:lnTo>
                  <a:pt x="42672" y="2811780"/>
                </a:lnTo>
                <a:lnTo>
                  <a:pt x="42672" y="2435352"/>
                </a:lnTo>
                <a:lnTo>
                  <a:pt x="1335024" y="2435352"/>
                </a:lnTo>
                <a:lnTo>
                  <a:pt x="1335024" y="2811780"/>
                </a:lnTo>
                <a:lnTo>
                  <a:pt x="1301496" y="2811780"/>
                </a:lnTo>
                <a:lnTo>
                  <a:pt x="1339596" y="2887980"/>
                </a:lnTo>
                <a:lnTo>
                  <a:pt x="1371600" y="2823972"/>
                </a:lnTo>
                <a:lnTo>
                  <a:pt x="1377696" y="2811780"/>
                </a:lnTo>
                <a:lnTo>
                  <a:pt x="1344168" y="2811780"/>
                </a:lnTo>
                <a:lnTo>
                  <a:pt x="1344168" y="2435352"/>
                </a:lnTo>
                <a:lnTo>
                  <a:pt x="2636520" y="2435352"/>
                </a:lnTo>
                <a:lnTo>
                  <a:pt x="2636520" y="2811780"/>
                </a:lnTo>
                <a:lnTo>
                  <a:pt x="2602992" y="2811780"/>
                </a:lnTo>
                <a:lnTo>
                  <a:pt x="2641092" y="2887980"/>
                </a:lnTo>
                <a:lnTo>
                  <a:pt x="2673096" y="2823972"/>
                </a:lnTo>
                <a:lnTo>
                  <a:pt x="2679192" y="281178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09096" y="2114486"/>
            <a:ext cx="660400" cy="55753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 indent="19685">
              <a:lnSpc>
                <a:spcPts val="2030"/>
              </a:lnSpc>
              <a:spcBef>
                <a:spcPts val="275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Fiscal 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74279" y="2087880"/>
            <a:ext cx="1134110" cy="641985"/>
          </a:xfrm>
          <a:custGeom>
            <a:avLst/>
            <a:gdLst/>
            <a:ahLst/>
            <a:cxnLst/>
            <a:rect l="l" t="t" r="r" b="b"/>
            <a:pathLst>
              <a:path w="1134109" h="641985">
                <a:moveTo>
                  <a:pt x="1133855" y="0"/>
                </a:moveTo>
                <a:lnTo>
                  <a:pt x="0" y="0"/>
                </a:lnTo>
                <a:lnTo>
                  <a:pt x="0" y="641603"/>
                </a:lnTo>
                <a:lnTo>
                  <a:pt x="1133855" y="641603"/>
                </a:lnTo>
                <a:lnTo>
                  <a:pt x="1133855" y="637031"/>
                </a:lnTo>
                <a:lnTo>
                  <a:pt x="9144" y="637031"/>
                </a:lnTo>
                <a:lnTo>
                  <a:pt x="4572" y="632459"/>
                </a:lnTo>
                <a:lnTo>
                  <a:pt x="9144" y="632459"/>
                </a:lnTo>
                <a:lnTo>
                  <a:pt x="9144" y="9144"/>
                </a:lnTo>
                <a:lnTo>
                  <a:pt x="4572" y="9144"/>
                </a:lnTo>
                <a:lnTo>
                  <a:pt x="9144" y="4572"/>
                </a:lnTo>
                <a:lnTo>
                  <a:pt x="1133855" y="4572"/>
                </a:lnTo>
                <a:lnTo>
                  <a:pt x="1133855" y="0"/>
                </a:lnTo>
                <a:close/>
              </a:path>
              <a:path w="1134109" h="641985">
                <a:moveTo>
                  <a:pt x="9144" y="632459"/>
                </a:moveTo>
                <a:lnTo>
                  <a:pt x="4572" y="632459"/>
                </a:lnTo>
                <a:lnTo>
                  <a:pt x="9144" y="637031"/>
                </a:lnTo>
                <a:lnTo>
                  <a:pt x="9144" y="632459"/>
                </a:lnTo>
                <a:close/>
              </a:path>
              <a:path w="1134109" h="641985">
                <a:moveTo>
                  <a:pt x="1124711" y="632459"/>
                </a:moveTo>
                <a:lnTo>
                  <a:pt x="9144" y="632459"/>
                </a:lnTo>
                <a:lnTo>
                  <a:pt x="9144" y="637031"/>
                </a:lnTo>
                <a:lnTo>
                  <a:pt x="1124711" y="637031"/>
                </a:lnTo>
                <a:lnTo>
                  <a:pt x="1124711" y="632459"/>
                </a:lnTo>
                <a:close/>
              </a:path>
              <a:path w="1134109" h="641985">
                <a:moveTo>
                  <a:pt x="1124711" y="4572"/>
                </a:moveTo>
                <a:lnTo>
                  <a:pt x="1124711" y="637031"/>
                </a:lnTo>
                <a:lnTo>
                  <a:pt x="1129283" y="632459"/>
                </a:lnTo>
                <a:lnTo>
                  <a:pt x="1133855" y="632459"/>
                </a:lnTo>
                <a:lnTo>
                  <a:pt x="1133855" y="9144"/>
                </a:lnTo>
                <a:lnTo>
                  <a:pt x="1129283" y="9144"/>
                </a:lnTo>
                <a:lnTo>
                  <a:pt x="1124711" y="4572"/>
                </a:lnTo>
                <a:close/>
              </a:path>
              <a:path w="1134109" h="641985">
                <a:moveTo>
                  <a:pt x="1133855" y="632459"/>
                </a:moveTo>
                <a:lnTo>
                  <a:pt x="1129283" y="632459"/>
                </a:lnTo>
                <a:lnTo>
                  <a:pt x="1124711" y="637031"/>
                </a:lnTo>
                <a:lnTo>
                  <a:pt x="1133855" y="637031"/>
                </a:lnTo>
                <a:lnTo>
                  <a:pt x="1133855" y="632459"/>
                </a:lnTo>
                <a:close/>
              </a:path>
              <a:path w="1134109" h="641985">
                <a:moveTo>
                  <a:pt x="9144" y="4572"/>
                </a:moveTo>
                <a:lnTo>
                  <a:pt x="4572" y="9144"/>
                </a:lnTo>
                <a:lnTo>
                  <a:pt x="9144" y="9144"/>
                </a:lnTo>
                <a:lnTo>
                  <a:pt x="9144" y="4572"/>
                </a:lnTo>
                <a:close/>
              </a:path>
              <a:path w="1134109" h="641985">
                <a:moveTo>
                  <a:pt x="1124711" y="4572"/>
                </a:moveTo>
                <a:lnTo>
                  <a:pt x="9144" y="4572"/>
                </a:lnTo>
                <a:lnTo>
                  <a:pt x="9144" y="9144"/>
                </a:lnTo>
                <a:lnTo>
                  <a:pt x="1124711" y="9144"/>
                </a:lnTo>
                <a:lnTo>
                  <a:pt x="1124711" y="4572"/>
                </a:lnTo>
                <a:close/>
              </a:path>
              <a:path w="1134109" h="641985">
                <a:moveTo>
                  <a:pt x="1133855" y="4572"/>
                </a:moveTo>
                <a:lnTo>
                  <a:pt x="1124711" y="4572"/>
                </a:lnTo>
                <a:lnTo>
                  <a:pt x="1129283" y="9144"/>
                </a:lnTo>
                <a:lnTo>
                  <a:pt x="1133855" y="9144"/>
                </a:lnTo>
                <a:lnTo>
                  <a:pt x="1133855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830169" y="2114486"/>
            <a:ext cx="621665" cy="55753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79375" marR="5080" indent="-67310">
              <a:lnSpc>
                <a:spcPts val="2030"/>
              </a:lnSpc>
              <a:spcBef>
                <a:spcPts val="275"/>
              </a:spcBef>
            </a:pP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sc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  </a:t>
            </a:r>
            <a:r>
              <a:rPr dirty="0" sz="1800" spc="-50">
                <a:solidFill>
                  <a:srgbClr val="003867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01599" y="2724911"/>
            <a:ext cx="1377950" cy="704215"/>
          </a:xfrm>
          <a:custGeom>
            <a:avLst/>
            <a:gdLst/>
            <a:ahLst/>
            <a:cxnLst/>
            <a:rect l="l" t="t" r="r" b="b"/>
            <a:pathLst>
              <a:path w="1377950" h="704214">
                <a:moveTo>
                  <a:pt x="1377696" y="76200"/>
                </a:moveTo>
                <a:lnTo>
                  <a:pt x="1371600" y="64008"/>
                </a:lnTo>
                <a:lnTo>
                  <a:pt x="1339596" y="0"/>
                </a:lnTo>
                <a:lnTo>
                  <a:pt x="1301496" y="76200"/>
                </a:lnTo>
                <a:lnTo>
                  <a:pt x="1335024" y="76200"/>
                </a:lnTo>
                <a:lnTo>
                  <a:pt x="1335024" y="347472"/>
                </a:lnTo>
                <a:lnTo>
                  <a:pt x="693420" y="347472"/>
                </a:lnTo>
                <a:lnTo>
                  <a:pt x="684276" y="347472"/>
                </a:lnTo>
                <a:lnTo>
                  <a:pt x="42672" y="347472"/>
                </a:lnTo>
                <a:lnTo>
                  <a:pt x="42672" y="76200"/>
                </a:lnTo>
                <a:lnTo>
                  <a:pt x="76200" y="76200"/>
                </a:lnTo>
                <a:lnTo>
                  <a:pt x="70104" y="64008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356616"/>
                </a:lnTo>
                <a:lnTo>
                  <a:pt x="684276" y="356616"/>
                </a:lnTo>
                <a:lnTo>
                  <a:pt x="684276" y="704088"/>
                </a:lnTo>
                <a:lnTo>
                  <a:pt x="693420" y="704088"/>
                </a:lnTo>
                <a:lnTo>
                  <a:pt x="693420" y="356616"/>
                </a:lnTo>
                <a:lnTo>
                  <a:pt x="1344168" y="356616"/>
                </a:lnTo>
                <a:lnTo>
                  <a:pt x="1344168" y="347472"/>
                </a:lnTo>
                <a:lnTo>
                  <a:pt x="1344168" y="76200"/>
                </a:lnTo>
                <a:lnTo>
                  <a:pt x="1377696" y="7620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391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</a:t>
            </a:r>
            <a:r>
              <a:rPr dirty="0" spc="-5"/>
              <a:t>Vault</a:t>
            </a:r>
            <a:r>
              <a:rPr dirty="0" spc="-65"/>
              <a:t> </a:t>
            </a:r>
            <a:r>
              <a:rPr dirty="0"/>
              <a:t>Modeling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174355" cy="3948429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The Data Vault technique has been introduced in the</a:t>
            </a:r>
            <a:r>
              <a:rPr dirty="0" sz="22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1990s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Today it is used in many DWH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projects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Previous techniques 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(3NF-based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 models) have issues with  changing sources. Data Vault modeling has been designed to  better cope with such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changes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The Data Vault main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components: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Hubs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Link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Satellites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41376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Outline of the</a:t>
            </a:r>
            <a:r>
              <a:rPr dirty="0" spc="-90"/>
              <a:t> </a:t>
            </a:r>
            <a:r>
              <a:rPr dirty="0"/>
              <a:t>Course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315710" cy="35128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Introduction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DWH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Architecture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Font typeface="Wingdings 3"/>
              <a:buChar char=""/>
              <a:tabLst>
                <a:tab pos="270510" algn="l"/>
              </a:tabLst>
            </a:pPr>
            <a:r>
              <a:rPr dirty="0" sz="2200" spc="-50" b="1">
                <a:solidFill>
                  <a:srgbClr val="9C0E2D"/>
                </a:solidFill>
                <a:latin typeface="Arial"/>
                <a:cs typeface="Arial"/>
              </a:rPr>
              <a:t>DWH-Design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and </a:t>
            </a:r>
            <a:r>
              <a:rPr dirty="0" sz="2200" spc="-100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6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85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100" b="1">
                <a:solidFill>
                  <a:srgbClr val="9C0E2D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Extract, Transform, Load</a:t>
            </a:r>
            <a:r>
              <a:rPr dirty="0" sz="22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(ETL)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Metadata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Quality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Analytic Applications and Business</a:t>
            </a:r>
            <a:r>
              <a:rPr dirty="0" sz="220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Intelligence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Implementation and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2407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</a:t>
            </a:r>
            <a:r>
              <a:rPr dirty="0" spc="-5"/>
              <a:t>Vault </a:t>
            </a:r>
            <a:r>
              <a:rPr dirty="0"/>
              <a:t>Main Elements: Hub</a:t>
            </a:r>
            <a:r>
              <a:rPr dirty="0" spc="-85"/>
              <a:t> </a:t>
            </a:r>
            <a:r>
              <a:rPr dirty="0"/>
              <a:t>Entities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249284" cy="43053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Represent an entity in the subject area of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interest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Carries at a minimum a unique list of business</a:t>
            </a:r>
            <a:r>
              <a:rPr dirty="0" sz="2200" spc="1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keys</a:t>
            </a:r>
            <a:endParaRPr sz="22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720"/>
              </a:spcBef>
              <a:tabLst>
                <a:tab pos="516890" algn="l"/>
              </a:tabLst>
            </a:pPr>
            <a:r>
              <a:rPr dirty="0" sz="1800" spc="-105">
                <a:solidFill>
                  <a:srgbClr val="003867"/>
                </a:solidFill>
                <a:latin typeface="Arial"/>
                <a:cs typeface="Arial"/>
              </a:rPr>
              <a:t>–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invoice number, customer number, employee PID,</a:t>
            </a:r>
            <a:r>
              <a:rPr dirty="0" sz="18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269875" marR="801370" indent="-257810">
              <a:lnSpc>
                <a:spcPts val="3429"/>
              </a:lnSpc>
              <a:spcBef>
                <a:spcPts val="17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 case the business uses multiple business keys, the hub  contains multiple rows (one for each business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key)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4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Surrogate key: optional (see surrogates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above)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Load date timestamp: records when the key was first loaded into  the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</a:t>
            </a:r>
            <a:endParaRPr sz="2200">
              <a:latin typeface="Arial"/>
              <a:cs typeface="Arial"/>
            </a:endParaRPr>
          </a:p>
          <a:p>
            <a:pPr marL="269875" marR="858519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Record source: reference to the source system where the  business key came from, for traceability</a:t>
            </a:r>
            <a:r>
              <a:rPr dirty="0" sz="22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reasons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2611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</a:t>
            </a:r>
            <a:r>
              <a:rPr dirty="0" spc="-5"/>
              <a:t>Vault </a:t>
            </a:r>
            <a:r>
              <a:rPr dirty="0"/>
              <a:t>Main Elements: Link</a:t>
            </a:r>
            <a:r>
              <a:rPr dirty="0" spc="-90"/>
              <a:t> </a:t>
            </a:r>
            <a:r>
              <a:rPr dirty="0"/>
              <a:t>Entities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977505" cy="3512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64515" indent="-257810">
              <a:lnSpc>
                <a:spcPct val="1300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Represent the relationship between two or more business  components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Hub keys represent the relationship between the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hubs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Surrogate key: optional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component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Load date timestamp: indicates when the relationship was first  created in the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</a:t>
            </a:r>
            <a:endParaRPr sz="2200">
              <a:latin typeface="Arial"/>
              <a:cs typeface="Arial"/>
            </a:endParaRPr>
          </a:p>
          <a:p>
            <a:pPr marL="269875" marR="119253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Record source: indicates from which data source the  relationship was loaded; for traceability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reasons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89355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</a:t>
            </a:r>
            <a:r>
              <a:rPr dirty="0" spc="-5"/>
              <a:t>Vault </a:t>
            </a:r>
            <a:r>
              <a:rPr dirty="0"/>
              <a:t>Main Elements: Satellite</a:t>
            </a:r>
            <a:r>
              <a:rPr dirty="0" spc="-100"/>
              <a:t> </a:t>
            </a:r>
            <a:r>
              <a:rPr dirty="0"/>
              <a:t>Entities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068945" cy="43840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hub key context (descriptive)</a:t>
            </a:r>
            <a:r>
              <a:rPr dirty="0" sz="220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269875" marR="505459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satellite data are subject to change over time; therefore the  structure must be capable of storing new or altered</a:t>
            </a:r>
            <a:r>
              <a:rPr dirty="0" sz="2200" spc="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Satellite primary key: Hub or link primary</a:t>
            </a:r>
            <a:r>
              <a:rPr dirty="0" sz="220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key</a:t>
            </a:r>
            <a:endParaRPr sz="2200">
              <a:latin typeface="Arial"/>
              <a:cs typeface="Arial"/>
            </a:endParaRPr>
          </a:p>
          <a:p>
            <a:pPr marL="269875" marR="27051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Load date timestamp: indicates when the context information  was first created in the</a:t>
            </a:r>
            <a:r>
              <a:rPr dirty="0" sz="22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Sequence surrogate number: optional. Useful for Satellites that  have multiple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values</a:t>
            </a:r>
            <a:endParaRPr sz="2200">
              <a:latin typeface="Arial"/>
              <a:cs typeface="Arial"/>
            </a:endParaRPr>
          </a:p>
          <a:p>
            <a:pPr marL="269875" marR="26035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Record source: indicates from which data source the satellite  was loaded; for traceability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reasons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14896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</a:t>
            </a:r>
            <a:r>
              <a:rPr dirty="0" spc="-5"/>
              <a:t>Vault</a:t>
            </a:r>
            <a:r>
              <a:rPr dirty="0" spc="-7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1220723" y="1255776"/>
            <a:ext cx="7866888" cy="498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23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468921" y="6772135"/>
            <a:ext cx="410337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>
                <a:solidFill>
                  <a:srgbClr val="003867"/>
                </a:solidFill>
                <a:latin typeface="Arial"/>
                <a:cs typeface="Arial"/>
              </a:rPr>
              <a:t>source:</a:t>
            </a:r>
            <a:r>
              <a:rPr dirty="0" sz="1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003867"/>
                </a:solidFill>
                <a:latin typeface="Arial"/>
                <a:cs typeface="Arial"/>
              </a:rPr>
              <a:t>https://danlinstedt.com/solutions-2/data-vault-basics/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93091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Inhalt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3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9079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</a:t>
            </a:r>
            <a:r>
              <a:rPr dirty="0" spc="-120"/>
              <a:t> </a:t>
            </a:r>
            <a:r>
              <a:rPr dirty="0"/>
              <a:t>Models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45887"/>
            <a:ext cx="8029575" cy="4078604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“Classical”</a:t>
            </a:r>
            <a:r>
              <a:rPr dirty="0" sz="220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relations: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One-dimensional (not in the mathematical</a:t>
            </a:r>
            <a:r>
              <a:rPr dirty="0" sz="18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sense)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Relation maps key onto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 marL="269875" marR="5080" indent="-257810">
              <a:lnSpc>
                <a:spcPts val="3429"/>
              </a:lnSpc>
              <a:spcBef>
                <a:spcPts val="17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However, in many cases in data warehousing one is interested  in multiple perspectives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(„dimensions“)</a:t>
            </a:r>
            <a:endParaRPr sz="2200">
              <a:latin typeface="Arial"/>
              <a:cs typeface="Arial"/>
            </a:endParaRPr>
          </a:p>
          <a:p>
            <a:pPr lvl="1" marL="516890" marR="1003935" indent="-245745">
              <a:lnSpc>
                <a:spcPts val="2810"/>
              </a:lnSpc>
              <a:spcBef>
                <a:spcPts val="3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 Sales based on product, time, region, customer, store,  manager/employee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09"/>
              </a:spcBef>
              <a:buFont typeface="Wingdings"/>
              <a:buChar char="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Cannot be represented with normal</a:t>
            </a:r>
            <a:r>
              <a:rPr dirty="0" sz="22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Clr>
                <a:srgbClr val="003867"/>
              </a:buClr>
              <a:buFont typeface="Wingdings"/>
              <a:buChar char=""/>
              <a:tabLst>
                <a:tab pos="270510" algn="l"/>
              </a:tabLst>
            </a:pP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22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Font typeface="Wingdings"/>
              <a:buChar char=""/>
              <a:tabLst>
                <a:tab pos="270510" algn="l"/>
              </a:tabLst>
            </a:pP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database</a:t>
            </a:r>
            <a:r>
              <a:rPr dirty="0" sz="22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167" y="553021"/>
            <a:ext cx="77298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Comparison: relational </a:t>
            </a:r>
            <a:r>
              <a:rPr dirty="0" spc="-5"/>
              <a:t>vs. </a:t>
            </a:r>
            <a:r>
              <a:rPr dirty="0"/>
              <a:t>Multi-dimensional</a:t>
            </a:r>
            <a:r>
              <a:rPr dirty="0" spc="-80"/>
              <a:t> </a:t>
            </a:r>
            <a:r>
              <a:rPr dirty="0"/>
              <a:t>DM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17167" y="1587638"/>
            <a:ext cx="3470910" cy="2636520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000" spc="-70" b="1">
                <a:solidFill>
                  <a:srgbClr val="003867"/>
                </a:solidFill>
                <a:latin typeface="Arial"/>
                <a:cs typeface="Arial"/>
              </a:rPr>
              <a:t>relational</a:t>
            </a:r>
            <a:r>
              <a:rPr dirty="0" sz="2000" spc="-40" b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1265"/>
              </a:spcBef>
              <a:buChar char="■"/>
              <a:tabLst>
                <a:tab pos="270510" algn="l"/>
              </a:tabLst>
            </a:pP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Simple, </a:t>
            </a:r>
            <a:r>
              <a:rPr dirty="0" sz="2000" spc="-5">
                <a:solidFill>
                  <a:srgbClr val="003867"/>
                </a:solidFill>
                <a:latin typeface="Arial"/>
                <a:cs typeface="Arial"/>
              </a:rPr>
              <a:t>little</a:t>
            </a:r>
            <a:r>
              <a:rPr dirty="0" sz="200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semantics</a:t>
            </a:r>
            <a:endParaRPr sz="20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40"/>
              </a:spcBef>
              <a:buChar char="■"/>
              <a:tabLst>
                <a:tab pos="270510" algn="l"/>
              </a:tabLst>
            </a:pP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Application-neutral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867"/>
              </a:buClr>
              <a:buFont typeface="Arial"/>
              <a:buChar char="■"/>
            </a:pPr>
            <a:endParaRPr sz="2250">
              <a:latin typeface="Arial"/>
              <a:cs typeface="Arial"/>
            </a:endParaRPr>
          </a:p>
          <a:p>
            <a:pPr marL="269875" marR="5080" indent="-257810">
              <a:lnSpc>
                <a:spcPct val="110000"/>
              </a:lnSpc>
              <a:buChar char="■"/>
              <a:tabLst>
                <a:tab pos="270510" algn="l"/>
              </a:tabLst>
            </a:pP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Less ostensive modeling</a:t>
            </a:r>
            <a:r>
              <a:rPr dirty="0" sz="2000" spc="-1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(</a:t>
            </a:r>
            <a:r>
              <a:rPr dirty="0" sz="2000" spc="15">
                <a:solidFill>
                  <a:srgbClr val="003867"/>
                </a:solidFill>
                <a:latin typeface="Symbol"/>
                <a:cs typeface="Symbol"/>
              </a:rPr>
              <a:t></a:t>
            </a:r>
            <a:r>
              <a:rPr dirty="0" sz="2000" spc="1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ERM)</a:t>
            </a:r>
            <a:endParaRPr sz="20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40"/>
              </a:spcBef>
              <a:buChar char="■"/>
              <a:tabLst>
                <a:tab pos="270510" algn="l"/>
              </a:tabLst>
            </a:pP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standardized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76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pc="-75"/>
              <a:t>Multi-dimensional </a:t>
            </a:r>
            <a:r>
              <a:rPr dirty="0" spc="-35"/>
              <a:t>data</a:t>
            </a:r>
            <a:r>
              <a:rPr dirty="0" spc="-30"/>
              <a:t> </a:t>
            </a:r>
            <a:r>
              <a:rPr dirty="0" spc="-75"/>
              <a:t>models</a:t>
            </a:r>
          </a:p>
          <a:p>
            <a:pPr marL="269875" indent="-257810">
              <a:lnSpc>
                <a:spcPct val="100000"/>
              </a:lnSpc>
              <a:spcBef>
                <a:spcPts val="1265"/>
              </a:spcBef>
              <a:buChar char="■"/>
              <a:tabLst>
                <a:tab pos="270510" algn="l"/>
              </a:tabLst>
            </a:pPr>
            <a:r>
              <a:rPr dirty="0" b="0">
                <a:latin typeface="Arial"/>
                <a:cs typeface="Arial"/>
              </a:rPr>
              <a:t>More complex, more</a:t>
            </a:r>
            <a:r>
              <a:rPr dirty="0" spc="-1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semantics</a:t>
            </a:r>
          </a:p>
          <a:p>
            <a:pPr marL="269875" marR="454659" indent="-257810">
              <a:lnSpc>
                <a:spcPct val="110000"/>
              </a:lnSpc>
              <a:buChar char="■"/>
              <a:tabLst>
                <a:tab pos="270510" algn="l"/>
              </a:tabLst>
            </a:pPr>
            <a:r>
              <a:rPr dirty="0" b="0">
                <a:latin typeface="Arial"/>
                <a:cs typeface="Arial"/>
              </a:rPr>
              <a:t>Well-suited only </a:t>
            </a:r>
            <a:r>
              <a:rPr dirty="0" spc="-5" b="0">
                <a:latin typeface="Arial"/>
                <a:cs typeface="Arial"/>
              </a:rPr>
              <a:t>for</a:t>
            </a:r>
            <a:r>
              <a:rPr dirty="0" spc="-1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specific  applications</a:t>
            </a:r>
          </a:p>
          <a:p>
            <a:pPr marL="269875" marR="327660" indent="-257810">
              <a:lnSpc>
                <a:spcPct val="110000"/>
              </a:lnSpc>
              <a:buChar char="■"/>
              <a:tabLst>
                <a:tab pos="270510" algn="l"/>
              </a:tabLst>
            </a:pPr>
            <a:r>
              <a:rPr dirty="0" b="0">
                <a:latin typeface="Arial"/>
                <a:cs typeface="Arial"/>
              </a:rPr>
              <a:t>Ostensive modeling </a:t>
            </a:r>
            <a:r>
              <a:rPr dirty="0" b="0">
                <a:latin typeface="Symbol"/>
                <a:cs typeface="Symbol"/>
              </a:rPr>
              <a:t></a:t>
            </a:r>
            <a:r>
              <a:rPr dirty="0" spc="-55" b="0">
                <a:latin typeface="Times New Roman"/>
                <a:cs typeface="Times New Roman"/>
              </a:rPr>
              <a:t> </a:t>
            </a:r>
            <a:r>
              <a:rPr dirty="0" b="0">
                <a:latin typeface="Arial"/>
                <a:cs typeface="Arial"/>
              </a:rPr>
              <a:t>user-  friendly</a:t>
            </a:r>
          </a:p>
          <a:p>
            <a:pPr marL="269875" marR="110489" indent="-257810">
              <a:lnSpc>
                <a:spcPct val="110000"/>
              </a:lnSpc>
              <a:buChar char="■"/>
              <a:tabLst>
                <a:tab pos="270510" algn="l"/>
              </a:tabLst>
            </a:pPr>
            <a:r>
              <a:rPr dirty="0" b="0">
                <a:latin typeface="Arial"/>
                <a:cs typeface="Arial"/>
              </a:rPr>
              <a:t>Caution: </a:t>
            </a:r>
            <a:r>
              <a:rPr dirty="0" spc="-70">
                <a:solidFill>
                  <a:srgbClr val="9C0E2D"/>
                </a:solidFill>
              </a:rPr>
              <a:t>the</a:t>
            </a:r>
            <a:r>
              <a:rPr dirty="0" spc="-110">
                <a:solidFill>
                  <a:srgbClr val="9C0E2D"/>
                </a:solidFill>
              </a:rPr>
              <a:t> </a:t>
            </a:r>
            <a:r>
              <a:rPr dirty="0" b="0">
                <a:latin typeface="Arial"/>
                <a:cs typeface="Arial"/>
              </a:rPr>
              <a:t>multi-dimensional  data model does not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exist</a:t>
            </a:r>
          </a:p>
          <a:p>
            <a:pPr lvl="1" marL="516890" indent="-246379">
              <a:lnSpc>
                <a:spcPct val="100000"/>
              </a:lnSpc>
              <a:spcBef>
                <a:spcPts val="2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uniform query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language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21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70"/>
              </a:spcBef>
              <a:buChar char="–"/>
              <a:tabLst>
                <a:tab pos="517525" algn="l"/>
              </a:tabLst>
            </a:pP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No uniform</a:t>
            </a:r>
            <a:r>
              <a:rPr dirty="0" sz="2000" spc="-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3867"/>
                </a:solidFill>
                <a:latin typeface="Arial"/>
                <a:cs typeface="Arial"/>
              </a:rPr>
              <a:t>formalization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91846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3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5"/>
              </a:spcBef>
              <a:buClr>
                <a:srgbClr val="003867"/>
              </a:buClr>
              <a:buFont typeface="Arial"/>
              <a:buChar char="–"/>
              <a:tabLst>
                <a:tab pos="567055" algn="l"/>
                <a:tab pos="567690" algn="l"/>
              </a:tabLst>
            </a:pPr>
            <a:r>
              <a:rPr dirty="0" sz="1800" spc="-75" b="1">
                <a:solidFill>
                  <a:srgbClr val="9C0E2D"/>
                </a:solidFill>
                <a:latin typeface="Arial"/>
                <a:cs typeface="Arial"/>
              </a:rPr>
              <a:t>Dimensions, </a:t>
            </a:r>
            <a:r>
              <a:rPr dirty="0" sz="1800" spc="-45" b="1">
                <a:solidFill>
                  <a:srgbClr val="9C0E2D"/>
                </a:solidFill>
                <a:latin typeface="Arial"/>
                <a:cs typeface="Arial"/>
              </a:rPr>
              <a:t>Measures, </a:t>
            </a:r>
            <a:r>
              <a:rPr dirty="0" sz="1800" spc="-50" b="1">
                <a:solidFill>
                  <a:srgbClr val="9C0E2D"/>
                </a:solidFill>
                <a:latin typeface="Arial"/>
                <a:cs typeface="Arial"/>
              </a:rPr>
              <a:t>Facts,</a:t>
            </a:r>
            <a:r>
              <a:rPr dirty="0" sz="180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9C0E2D"/>
                </a:solidFill>
                <a:latin typeface="Arial"/>
                <a:cs typeface="Arial"/>
              </a:rPr>
              <a:t>Cubes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Operators</a:t>
            </a:r>
            <a:endParaRPr sz="18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 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8914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120"/>
              <a:t> </a:t>
            </a:r>
            <a:r>
              <a:rPr dirty="0"/>
              <a:t>Cubes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8187055" cy="89725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Multi-dimensional data are seen and represented as </a:t>
            </a:r>
            <a:r>
              <a:rPr dirty="0" sz="2200" spc="-6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13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cubes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More precisely: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85" b="1" i="1">
                <a:solidFill>
                  <a:srgbClr val="003867"/>
                </a:solidFill>
                <a:latin typeface="Arial"/>
                <a:cs typeface="Arial"/>
              </a:rPr>
              <a:t>Hypercubes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8884" y="3246585"/>
            <a:ext cx="2374265" cy="2177415"/>
          </a:xfrm>
          <a:custGeom>
            <a:avLst/>
            <a:gdLst/>
            <a:ahLst/>
            <a:cxnLst/>
            <a:rect l="l" t="t" r="r" b="b"/>
            <a:pathLst>
              <a:path w="2374265" h="2177415">
                <a:moveTo>
                  <a:pt x="1804440" y="520938"/>
                </a:moveTo>
                <a:lnTo>
                  <a:pt x="2368445" y="0"/>
                </a:lnTo>
                <a:lnTo>
                  <a:pt x="2374067" y="1666656"/>
                </a:lnTo>
                <a:lnTo>
                  <a:pt x="1804440" y="2177211"/>
                </a:lnTo>
              </a:path>
              <a:path w="2374265" h="2177415">
                <a:moveTo>
                  <a:pt x="1804440" y="936304"/>
                </a:moveTo>
                <a:lnTo>
                  <a:pt x="2370319" y="415366"/>
                </a:lnTo>
              </a:path>
              <a:path w="2374265" h="2177415">
                <a:moveTo>
                  <a:pt x="1804440" y="1353401"/>
                </a:moveTo>
                <a:lnTo>
                  <a:pt x="2372193" y="830732"/>
                </a:lnTo>
              </a:path>
              <a:path w="2374265" h="2177415">
                <a:moveTo>
                  <a:pt x="1804440" y="1770498"/>
                </a:moveTo>
                <a:lnTo>
                  <a:pt x="2374067" y="1246098"/>
                </a:lnTo>
              </a:path>
              <a:path w="2374265" h="2177415">
                <a:moveTo>
                  <a:pt x="2368445" y="0"/>
                </a:moveTo>
                <a:lnTo>
                  <a:pt x="635208" y="0"/>
                </a:lnTo>
              </a:path>
              <a:path w="2374265" h="2177415">
                <a:moveTo>
                  <a:pt x="0" y="520938"/>
                </a:moveTo>
                <a:lnTo>
                  <a:pt x="635208" y="0"/>
                </a:lnTo>
              </a:path>
              <a:path w="2374265" h="2177415">
                <a:moveTo>
                  <a:pt x="451578" y="520938"/>
                </a:moveTo>
                <a:lnTo>
                  <a:pt x="1069922" y="12114"/>
                </a:lnTo>
              </a:path>
              <a:path w="2374265" h="2177415">
                <a:moveTo>
                  <a:pt x="903157" y="520938"/>
                </a:moveTo>
                <a:lnTo>
                  <a:pt x="1502763" y="12114"/>
                </a:lnTo>
              </a:path>
              <a:path w="2374265" h="2177415">
                <a:moveTo>
                  <a:pt x="1352862" y="520938"/>
                </a:moveTo>
                <a:lnTo>
                  <a:pt x="1935604" y="12114"/>
                </a:lnTo>
              </a:path>
              <a:path w="2374265" h="2177415">
                <a:moveTo>
                  <a:pt x="2064894" y="282102"/>
                </a:moveTo>
                <a:lnTo>
                  <a:pt x="2064894" y="1948759"/>
                </a:lnTo>
              </a:path>
              <a:path w="2374265" h="2177415">
                <a:moveTo>
                  <a:pt x="2295368" y="70958"/>
                </a:moveTo>
                <a:lnTo>
                  <a:pt x="2295368" y="1737615"/>
                </a:lnTo>
              </a:path>
              <a:path w="2374265" h="2177415">
                <a:moveTo>
                  <a:pt x="286686" y="285564"/>
                </a:moveTo>
                <a:lnTo>
                  <a:pt x="2057399" y="287294"/>
                </a:lnTo>
              </a:path>
              <a:path w="2374265" h="2177415">
                <a:moveTo>
                  <a:pt x="539645" y="77881"/>
                </a:moveTo>
                <a:lnTo>
                  <a:pt x="2284126" y="77881"/>
                </a:lnTo>
              </a:path>
            </a:pathLst>
          </a:custGeom>
          <a:ln w="14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31388" y="3760029"/>
          <a:ext cx="1827530" cy="168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49580"/>
                <a:gridCol w="451485"/>
              </a:tblGrid>
              <a:tr h="415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8626681" y="4791509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6681" y="4393449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6681" y="3993659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6681" y="3593869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1</a:t>
            </a:r>
            <a:r>
              <a:rPr dirty="0" sz="900" spc="1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7092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6</a:t>
            </a:r>
            <a:r>
              <a:rPr dirty="0" sz="900" spc="1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670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9</a:t>
            </a:r>
            <a:r>
              <a:rPr dirty="0" sz="900" spc="1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0249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6</a:t>
            </a:r>
            <a:r>
              <a:rPr dirty="0" sz="900" spc="1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080000">
            <a:off x="8403018" y="5174694"/>
            <a:ext cx="963883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45"/>
              </a:lnSpc>
            </a:pPr>
            <a:r>
              <a:rPr dirty="0" sz="2250" spc="-215">
                <a:latin typeface="Arial"/>
                <a:cs typeface="Arial"/>
              </a:rPr>
              <a:t>Re</a:t>
            </a:r>
            <a:r>
              <a:rPr dirty="0" baseline="1234" sz="3375" spc="-322">
                <a:latin typeface="Arial"/>
                <a:cs typeface="Arial"/>
              </a:rPr>
              <a:t>gion</a:t>
            </a:r>
            <a:endParaRPr baseline="1234" sz="33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8961" y="4148438"/>
            <a:ext cx="356235" cy="96329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70"/>
              </a:lnSpc>
            </a:pPr>
            <a:r>
              <a:rPr dirty="0" sz="2300" spc="-85">
                <a:latin typeface="Arial"/>
                <a:cs typeface="Arial"/>
              </a:rPr>
              <a:t>Produkt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2161" y="5594550"/>
            <a:ext cx="991869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135">
                <a:latin typeface="Arial"/>
                <a:cs typeface="Arial"/>
              </a:rPr>
              <a:t>Q</a:t>
            </a:r>
            <a:r>
              <a:rPr dirty="0" sz="2150" spc="95">
                <a:latin typeface="Arial"/>
                <a:cs typeface="Arial"/>
              </a:rPr>
              <a:t>ua</a:t>
            </a:r>
            <a:r>
              <a:rPr dirty="0" sz="2150" spc="60">
                <a:latin typeface="Arial"/>
                <a:cs typeface="Arial"/>
              </a:rPr>
              <a:t>r</a:t>
            </a:r>
            <a:r>
              <a:rPr dirty="0" sz="2150" spc="45">
                <a:latin typeface="Arial"/>
                <a:cs typeface="Arial"/>
              </a:rPr>
              <a:t>t</a:t>
            </a:r>
            <a:r>
              <a:rPr dirty="0" sz="2150" spc="95">
                <a:latin typeface="Arial"/>
                <a:cs typeface="Arial"/>
              </a:rPr>
              <a:t>a</a:t>
            </a:r>
            <a:r>
              <a:rPr dirty="0" sz="2150">
                <a:latin typeface="Arial"/>
                <a:cs typeface="Arial"/>
              </a:rPr>
              <a:t>l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8375" y="3200059"/>
            <a:ext cx="3935729" cy="263271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409"/>
              </a:spcBef>
              <a:buSzPct val="120000"/>
              <a:buFont typeface="Wingdings"/>
              <a:buChar char=""/>
              <a:tabLst>
                <a:tab pos="250825" algn="l"/>
              </a:tabLst>
            </a:pPr>
            <a:r>
              <a:rPr dirty="0" sz="2000" spc="5">
                <a:solidFill>
                  <a:srgbClr val="003867"/>
                </a:solidFill>
                <a:latin typeface="Arial"/>
                <a:cs typeface="Arial"/>
              </a:rPr>
              <a:t>Distinction</a:t>
            </a:r>
            <a:r>
              <a:rPr dirty="0" sz="200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into</a:t>
            </a:r>
            <a:endParaRPr sz="2000">
              <a:latin typeface="Arial"/>
              <a:cs typeface="Arial"/>
            </a:endParaRPr>
          </a:p>
          <a:p>
            <a:pPr lvl="1" marL="478790" indent="-227965">
              <a:lnSpc>
                <a:spcPct val="100000"/>
              </a:lnSpc>
              <a:spcBef>
                <a:spcPts val="320"/>
              </a:spcBef>
              <a:buSzPct val="119444"/>
              <a:buChar char="–"/>
              <a:tabLst>
                <a:tab pos="479425" algn="l"/>
              </a:tabLst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Qualifying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lvl="1" marL="478790" indent="-227965">
              <a:lnSpc>
                <a:spcPct val="100000"/>
              </a:lnSpc>
              <a:spcBef>
                <a:spcPts val="225"/>
              </a:spcBef>
              <a:buSzPct val="119444"/>
              <a:buChar char="–"/>
              <a:tabLst>
                <a:tab pos="479425" algn="l"/>
              </a:tabLst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Quantifying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250190" marR="104775" indent="-238125">
              <a:lnSpc>
                <a:spcPts val="3050"/>
              </a:lnSpc>
              <a:spcBef>
                <a:spcPts val="120"/>
              </a:spcBef>
              <a:buSzPct val="120000"/>
              <a:buFont typeface="Wingdings"/>
              <a:buChar char=""/>
              <a:tabLst>
                <a:tab pos="250825" algn="l"/>
              </a:tabLst>
            </a:pPr>
            <a:r>
              <a:rPr dirty="0" sz="2000" spc="5">
                <a:solidFill>
                  <a:srgbClr val="003867"/>
                </a:solidFill>
                <a:latin typeface="Arial"/>
                <a:cs typeface="Arial"/>
              </a:rPr>
              <a:t>Qualifying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r>
              <a:rPr dirty="0" sz="2000" spc="-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identifies  cell or</a:t>
            </a:r>
            <a:r>
              <a:rPr dirty="0" sz="200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sub-cube</a:t>
            </a:r>
            <a:endParaRPr sz="200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spcBef>
                <a:spcPts val="434"/>
              </a:spcBef>
              <a:buSzPct val="120000"/>
              <a:buFont typeface="Wingdings"/>
              <a:buChar char=""/>
              <a:tabLst>
                <a:tab pos="250825" algn="l"/>
              </a:tabLst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Quantifying information</a:t>
            </a:r>
            <a:r>
              <a:rPr dirty="0" sz="2000" spc="-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contains</a:t>
            </a:r>
            <a:endParaRPr sz="20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650"/>
              </a:spcBef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numbers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3449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80"/>
              <a:t> </a:t>
            </a:r>
            <a:r>
              <a:rPr dirty="0"/>
              <a:t>Representation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55647" y="1758696"/>
            <a:ext cx="7182611" cy="4043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Multi-dimensional Data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7340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120"/>
              <a:t> </a:t>
            </a:r>
            <a:r>
              <a:rPr dirty="0"/>
              <a:t>Dimensions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71916"/>
            <a:ext cx="4860925" cy="320294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75"/>
              </a:spcBef>
              <a:buClr>
                <a:srgbClr val="003867"/>
              </a:buClr>
              <a:buFont typeface="Wingdings 3"/>
              <a:buChar char=""/>
              <a:tabLst>
                <a:tab pos="270510" algn="l"/>
              </a:tabLst>
            </a:pPr>
            <a:r>
              <a:rPr dirty="0" sz="2200" spc="-85" b="1">
                <a:solidFill>
                  <a:srgbClr val="9C0E2D"/>
                </a:solidFill>
                <a:latin typeface="Arial"/>
                <a:cs typeface="Arial"/>
              </a:rPr>
              <a:t>Dimension</a:t>
            </a:r>
            <a:r>
              <a:rPr dirty="0" sz="2200" spc="-85">
                <a:solidFill>
                  <a:srgbClr val="003867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5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Set of (at least two) dimension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430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All articles, customers,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434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Analysis perspective of an application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43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Qualifying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434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“cube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axes”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3867"/>
              </a:buClr>
              <a:buFont typeface="Arial"/>
              <a:buChar char="–"/>
            </a:pPr>
            <a:endParaRPr sz="2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Examples: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5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Customer, Product, Time, Store,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...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62503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 Dimensions</a:t>
            </a:r>
            <a:r>
              <a:rPr dirty="0" spc="-95"/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36896"/>
            <a:ext cx="4428490" cy="6445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315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Dimensions are rarely</a:t>
            </a:r>
            <a:r>
              <a:rPr dirty="0" sz="185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flat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215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Attributes form a classification</a:t>
            </a:r>
            <a:r>
              <a:rPr dirty="0" sz="1850" spc="-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hierarchy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375" y="2455641"/>
            <a:ext cx="2407920" cy="95376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315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Examples: -</a:t>
            </a:r>
            <a:r>
              <a:rPr dirty="0" sz="185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Month</a:t>
            </a:r>
            <a:endParaRPr sz="1850">
              <a:latin typeface="Arial"/>
              <a:cs typeface="Arial"/>
            </a:endParaRPr>
          </a:p>
          <a:p>
            <a:pPr lvl="1" marL="1584960" indent="-143510">
              <a:lnSpc>
                <a:spcPct val="100000"/>
              </a:lnSpc>
              <a:spcBef>
                <a:spcPts val="215"/>
              </a:spcBef>
              <a:buChar char="-"/>
              <a:tabLst>
                <a:tab pos="1585595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City</a:t>
            </a:r>
            <a:endParaRPr sz="1850">
              <a:latin typeface="Arial"/>
              <a:cs typeface="Arial"/>
            </a:endParaRPr>
          </a:p>
          <a:p>
            <a:pPr lvl="1" marL="1584960" indent="-143510">
              <a:lnSpc>
                <a:spcPct val="100000"/>
              </a:lnSpc>
              <a:spcBef>
                <a:spcPts val="215"/>
              </a:spcBef>
              <a:buChar char="-"/>
              <a:tabLst>
                <a:tab pos="1585595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850" spc="-10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odu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1575" y="2455641"/>
            <a:ext cx="1808480" cy="95376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4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Quarter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4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Canton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Product</a:t>
            </a:r>
            <a:r>
              <a:rPr dirty="0" sz="1850" spc="-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family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6907" y="2455641"/>
            <a:ext cx="1797685" cy="95376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4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Year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4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Region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Product</a:t>
            </a:r>
            <a:r>
              <a:rPr dirty="0" sz="18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group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0027" y="3102122"/>
            <a:ext cx="81851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50" spc="-2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Area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72003" y="3438132"/>
            <a:ext cx="4754880" cy="2229485"/>
            <a:chOff x="2672003" y="3438132"/>
            <a:chExt cx="4754880" cy="2229485"/>
          </a:xfrm>
        </p:grpSpPr>
        <p:sp>
          <p:nvSpPr>
            <p:cNvPr id="9" name="object 9"/>
            <p:cNvSpPr/>
            <p:nvPr/>
          </p:nvSpPr>
          <p:spPr>
            <a:xfrm>
              <a:off x="2671991" y="3438143"/>
              <a:ext cx="4754880" cy="2229485"/>
            </a:xfrm>
            <a:custGeom>
              <a:avLst/>
              <a:gdLst/>
              <a:ahLst/>
              <a:cxnLst/>
              <a:rect l="l" t="t" r="r" b="b"/>
              <a:pathLst>
                <a:path w="4754880" h="2229485">
                  <a:moveTo>
                    <a:pt x="4754384" y="1784858"/>
                  </a:moveTo>
                  <a:lnTo>
                    <a:pt x="0" y="1784858"/>
                  </a:lnTo>
                  <a:lnTo>
                    <a:pt x="0" y="2228939"/>
                  </a:lnTo>
                  <a:lnTo>
                    <a:pt x="4754384" y="2228939"/>
                  </a:lnTo>
                  <a:lnTo>
                    <a:pt x="4754384" y="1784858"/>
                  </a:lnTo>
                  <a:close/>
                </a:path>
                <a:path w="4754880" h="2229485">
                  <a:moveTo>
                    <a:pt x="4754384" y="1339646"/>
                  </a:moveTo>
                  <a:lnTo>
                    <a:pt x="0" y="1339646"/>
                  </a:lnTo>
                  <a:lnTo>
                    <a:pt x="0" y="1613052"/>
                  </a:lnTo>
                  <a:lnTo>
                    <a:pt x="4754384" y="1613052"/>
                  </a:lnTo>
                  <a:lnTo>
                    <a:pt x="4754384" y="1339646"/>
                  </a:lnTo>
                  <a:close/>
                </a:path>
                <a:path w="4754880" h="2229485">
                  <a:moveTo>
                    <a:pt x="4754384" y="860171"/>
                  </a:moveTo>
                  <a:lnTo>
                    <a:pt x="0" y="860171"/>
                  </a:lnTo>
                  <a:lnTo>
                    <a:pt x="0" y="1134160"/>
                  </a:lnTo>
                  <a:lnTo>
                    <a:pt x="4754384" y="1134160"/>
                  </a:lnTo>
                  <a:lnTo>
                    <a:pt x="4754384" y="860171"/>
                  </a:lnTo>
                  <a:close/>
                </a:path>
                <a:path w="4754880" h="2229485">
                  <a:moveTo>
                    <a:pt x="4754384" y="426948"/>
                  </a:moveTo>
                  <a:lnTo>
                    <a:pt x="0" y="426948"/>
                  </a:lnTo>
                  <a:lnTo>
                    <a:pt x="0" y="700354"/>
                  </a:lnTo>
                  <a:lnTo>
                    <a:pt x="4754384" y="700354"/>
                  </a:lnTo>
                  <a:lnTo>
                    <a:pt x="4754384" y="426948"/>
                  </a:lnTo>
                  <a:close/>
                </a:path>
                <a:path w="4754880" h="2229485">
                  <a:moveTo>
                    <a:pt x="4754384" y="0"/>
                  </a:moveTo>
                  <a:lnTo>
                    <a:pt x="0" y="0"/>
                  </a:lnTo>
                  <a:lnTo>
                    <a:pt x="0" y="272834"/>
                  </a:lnTo>
                  <a:lnTo>
                    <a:pt x="4754384" y="272834"/>
                  </a:lnTo>
                  <a:lnTo>
                    <a:pt x="4754384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78172" y="3471146"/>
              <a:ext cx="4683432" cy="21644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2672003" y="5736138"/>
            <a:ext cx="4754880" cy="444500"/>
          </a:xfrm>
          <a:custGeom>
            <a:avLst/>
            <a:gdLst/>
            <a:ahLst/>
            <a:cxnLst/>
            <a:rect l="l" t="t" r="r" b="b"/>
            <a:pathLst>
              <a:path w="4754880" h="444500">
                <a:moveTo>
                  <a:pt x="4754375" y="0"/>
                </a:moveTo>
                <a:lnTo>
                  <a:pt x="0" y="0"/>
                </a:lnTo>
                <a:lnTo>
                  <a:pt x="0" y="444075"/>
                </a:lnTo>
                <a:lnTo>
                  <a:pt x="4754375" y="444075"/>
                </a:lnTo>
                <a:lnTo>
                  <a:pt x="4754375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91914" y="4827866"/>
            <a:ext cx="5930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latin typeface="Arial"/>
                <a:cs typeface="Arial"/>
              </a:rPr>
              <a:t>Camcorder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5718" y="3914600"/>
            <a:ext cx="7835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latin typeface="Arial"/>
                <a:cs typeface="Arial"/>
              </a:rPr>
              <a:t>Heimelektronik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5415" y="4370663"/>
            <a:ext cx="31623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35">
                <a:latin typeface="Arial"/>
                <a:cs typeface="Arial"/>
              </a:rPr>
              <a:t>V</a:t>
            </a:r>
            <a:r>
              <a:rPr dirty="0" sz="850" spc="10">
                <a:latin typeface="Arial"/>
                <a:cs typeface="Arial"/>
              </a:rPr>
              <a:t>i</a:t>
            </a:r>
            <a:r>
              <a:rPr dirty="0" sz="850" spc="25">
                <a:latin typeface="Arial"/>
                <a:cs typeface="Arial"/>
              </a:rPr>
              <a:t>de</a:t>
            </a:r>
            <a:r>
              <a:rPr dirty="0" sz="850" spc="-1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0136" y="4370663"/>
            <a:ext cx="31559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35">
                <a:latin typeface="Arial"/>
                <a:cs typeface="Arial"/>
              </a:rPr>
              <a:t>A</a:t>
            </a:r>
            <a:r>
              <a:rPr dirty="0" sz="850" spc="25">
                <a:latin typeface="Arial"/>
                <a:cs typeface="Arial"/>
              </a:rPr>
              <a:t>ud</a:t>
            </a:r>
            <a:r>
              <a:rPr dirty="0" sz="850" spc="5">
                <a:latin typeface="Arial"/>
                <a:cs typeface="Arial"/>
              </a:rPr>
              <a:t>i</a:t>
            </a:r>
            <a:r>
              <a:rPr dirty="0" sz="850" spc="-1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65602" y="4370663"/>
            <a:ext cx="86296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latin typeface="Arial"/>
                <a:cs typeface="Arial"/>
              </a:rPr>
              <a:t>Haushaltsgeräte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0439" y="4827866"/>
            <a:ext cx="93027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5">
                <a:latin typeface="Arial"/>
                <a:cs typeface="Arial"/>
              </a:rPr>
              <a:t>Waschmaschinen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2793" y="4827866"/>
            <a:ext cx="47752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latin typeface="Arial"/>
                <a:cs typeface="Arial"/>
              </a:rPr>
              <a:t>Trockner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8623" y="3914600"/>
            <a:ext cx="65659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20">
                <a:latin typeface="Arial"/>
                <a:cs typeface="Arial"/>
              </a:rPr>
              <a:t>Grossgeräte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9485" y="5330771"/>
            <a:ext cx="118110" cy="233679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0">
                <a:latin typeface="Arial"/>
                <a:cs typeface="Arial"/>
              </a:rPr>
              <a:t>T</a:t>
            </a:r>
            <a:r>
              <a:rPr dirty="0" sz="650" spc="30">
                <a:latin typeface="Arial"/>
                <a:cs typeface="Arial"/>
              </a:rPr>
              <a:t>R</a:t>
            </a:r>
            <a:r>
              <a:rPr dirty="0" sz="650" spc="15">
                <a:latin typeface="Arial"/>
                <a:cs typeface="Arial"/>
              </a:rPr>
              <a:t>-</a:t>
            </a:r>
            <a:r>
              <a:rPr dirty="0" sz="650" spc="10">
                <a:latin typeface="Arial"/>
                <a:cs typeface="Arial"/>
              </a:rPr>
              <a:t>7</a:t>
            </a:r>
            <a:r>
              <a:rPr dirty="0" sz="650"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27994" y="5332484"/>
            <a:ext cx="118110" cy="22860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0">
                <a:latin typeface="Arial"/>
                <a:cs typeface="Arial"/>
              </a:rPr>
              <a:t>T</a:t>
            </a:r>
            <a:r>
              <a:rPr dirty="0" sz="650" spc="25">
                <a:latin typeface="Arial"/>
                <a:cs typeface="Arial"/>
              </a:rPr>
              <a:t>S</a:t>
            </a:r>
            <a:r>
              <a:rPr dirty="0" sz="650" spc="5">
                <a:latin typeface="Arial"/>
                <a:cs typeface="Arial"/>
              </a:rPr>
              <a:t>-</a:t>
            </a:r>
            <a:r>
              <a:rPr dirty="0" sz="650" spc="20">
                <a:latin typeface="Arial"/>
                <a:cs typeface="Arial"/>
              </a:rPr>
              <a:t>7</a:t>
            </a:r>
            <a:r>
              <a:rPr dirty="0" sz="65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6503" y="5347324"/>
            <a:ext cx="118110" cy="20002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A</a:t>
            </a:r>
            <a:r>
              <a:rPr dirty="0" sz="650" spc="25">
                <a:latin typeface="Arial"/>
                <a:cs typeface="Arial"/>
              </a:rPr>
              <a:t>2</a:t>
            </a:r>
            <a:r>
              <a:rPr dirty="0" sz="650" spc="10">
                <a:latin typeface="Arial"/>
                <a:cs typeface="Arial"/>
              </a:rPr>
              <a:t>0</a:t>
            </a:r>
            <a:r>
              <a:rPr dirty="0" sz="65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31910" y="5343595"/>
            <a:ext cx="118110" cy="20574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30">
                <a:latin typeface="Arial"/>
                <a:cs typeface="Arial"/>
              </a:rPr>
              <a:t>D</a:t>
            </a:r>
            <a:r>
              <a:rPr dirty="0" sz="650" spc="20">
                <a:latin typeface="Arial"/>
                <a:cs typeface="Arial"/>
              </a:rPr>
              <a:t>u</a:t>
            </a:r>
            <a:r>
              <a:rPr dirty="0" sz="650" spc="10">
                <a:latin typeface="Arial"/>
                <a:cs typeface="Arial"/>
              </a:rPr>
              <a:t>e</a:t>
            </a:r>
            <a:r>
              <a:rPr dirty="0" sz="650" spc="15">
                <a:latin typeface="Arial"/>
                <a:cs typeface="Arial"/>
              </a:rPr>
              <a:t>t</a:t>
            </a:r>
            <a:r>
              <a:rPr dirty="0" sz="650">
                <a:latin typeface="Arial"/>
                <a:cs typeface="Arial"/>
              </a:rPr>
              <a:t>t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40419" y="5288799"/>
            <a:ext cx="118110" cy="31559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L</a:t>
            </a:r>
            <a:r>
              <a:rPr dirty="0" sz="650" spc="15">
                <a:latin typeface="Arial"/>
                <a:cs typeface="Arial"/>
              </a:rPr>
              <a:t>a</a:t>
            </a:r>
            <a:r>
              <a:rPr dirty="0" sz="650" spc="20">
                <a:latin typeface="Arial"/>
                <a:cs typeface="Arial"/>
              </a:rPr>
              <a:t>v</a:t>
            </a:r>
            <a:r>
              <a:rPr dirty="0" sz="650" spc="25">
                <a:latin typeface="Arial"/>
                <a:cs typeface="Arial"/>
              </a:rPr>
              <a:t>a</a:t>
            </a:r>
            <a:r>
              <a:rPr dirty="0" sz="650" spc="30">
                <a:latin typeface="Arial"/>
                <a:cs typeface="Arial"/>
              </a:rPr>
              <a:t>m</a:t>
            </a:r>
            <a:r>
              <a:rPr dirty="0" sz="650" spc="15">
                <a:latin typeface="Arial"/>
                <a:cs typeface="Arial"/>
              </a:rPr>
              <a:t>a</a:t>
            </a:r>
            <a:r>
              <a:rPr dirty="0" sz="650">
                <a:latin typeface="Arial"/>
                <a:cs typeface="Arial"/>
              </a:rPr>
              <a:t>t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42993" y="5301090"/>
            <a:ext cx="118110" cy="29273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30">
                <a:latin typeface="Arial"/>
                <a:cs typeface="Arial"/>
              </a:rPr>
              <a:t>A</a:t>
            </a:r>
            <a:r>
              <a:rPr dirty="0" sz="650" spc="20">
                <a:latin typeface="Arial"/>
                <a:cs typeface="Arial"/>
              </a:rPr>
              <a:t>B</a:t>
            </a:r>
            <a:r>
              <a:rPr dirty="0" sz="650" spc="25">
                <a:latin typeface="Arial"/>
                <a:cs typeface="Arial"/>
              </a:rPr>
              <a:t>1</a:t>
            </a:r>
            <a:r>
              <a:rPr dirty="0" sz="650" spc="15">
                <a:latin typeface="Arial"/>
                <a:cs typeface="Arial"/>
              </a:rPr>
              <a:t>04</a:t>
            </a:r>
            <a:r>
              <a:rPr dirty="0" sz="65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51502" y="5290213"/>
            <a:ext cx="118110" cy="3136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-35">
                <a:latin typeface="Arial"/>
                <a:cs typeface="Arial"/>
              </a:rPr>
              <a:t>Princess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59394" y="5322476"/>
            <a:ext cx="118110" cy="24828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-35">
                <a:latin typeface="Arial"/>
                <a:cs typeface="Arial"/>
              </a:rPr>
              <a:t>SuperI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9485" y="5861575"/>
            <a:ext cx="118110" cy="19621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0">
                <a:latin typeface="Arial"/>
                <a:cs typeface="Arial"/>
              </a:rPr>
              <a:t>S</a:t>
            </a:r>
            <a:r>
              <a:rPr dirty="0" sz="650" spc="25">
                <a:latin typeface="Arial"/>
                <a:cs typeface="Arial"/>
              </a:rPr>
              <a:t>o</a:t>
            </a:r>
            <a:r>
              <a:rPr dirty="0" sz="650" spc="20">
                <a:latin typeface="Arial"/>
                <a:cs typeface="Arial"/>
              </a:rPr>
              <a:t>n</a:t>
            </a:r>
            <a:r>
              <a:rPr dirty="0" sz="650">
                <a:latin typeface="Arial"/>
                <a:cs typeface="Arial"/>
              </a:rPr>
              <a:t>y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27994" y="5861575"/>
            <a:ext cx="118110" cy="19621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0">
                <a:latin typeface="Arial"/>
                <a:cs typeface="Arial"/>
              </a:rPr>
              <a:t>S</a:t>
            </a:r>
            <a:r>
              <a:rPr dirty="0" sz="650" spc="25">
                <a:latin typeface="Arial"/>
                <a:cs typeface="Arial"/>
              </a:rPr>
              <a:t>o</a:t>
            </a:r>
            <a:r>
              <a:rPr dirty="0" sz="650" spc="20">
                <a:latin typeface="Arial"/>
                <a:cs typeface="Arial"/>
              </a:rPr>
              <a:t>n</a:t>
            </a:r>
            <a:r>
              <a:rPr dirty="0" sz="650">
                <a:latin typeface="Arial"/>
                <a:cs typeface="Arial"/>
              </a:rPr>
              <a:t>y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36503" y="5878399"/>
            <a:ext cx="118110" cy="16446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15">
                <a:latin typeface="Arial"/>
                <a:cs typeface="Arial"/>
              </a:rPr>
              <a:t>J</a:t>
            </a:r>
            <a:r>
              <a:rPr dirty="0" sz="650" spc="20">
                <a:latin typeface="Arial"/>
                <a:cs typeface="Arial"/>
              </a:rPr>
              <a:t>V</a:t>
            </a:r>
            <a:r>
              <a:rPr dirty="0" sz="65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31910" y="5801071"/>
            <a:ext cx="118110" cy="31877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S</a:t>
            </a:r>
            <a:r>
              <a:rPr dirty="0" sz="650" spc="5">
                <a:latin typeface="Arial"/>
                <a:cs typeface="Arial"/>
              </a:rPr>
              <a:t>i</a:t>
            </a:r>
            <a:r>
              <a:rPr dirty="0" sz="650" spc="25">
                <a:latin typeface="Arial"/>
                <a:cs typeface="Arial"/>
              </a:rPr>
              <a:t>e</a:t>
            </a:r>
            <a:r>
              <a:rPr dirty="0" sz="650" spc="30">
                <a:latin typeface="Arial"/>
                <a:cs typeface="Arial"/>
              </a:rPr>
              <a:t>m</a:t>
            </a:r>
            <a:r>
              <a:rPr dirty="0" sz="650" spc="20">
                <a:latin typeface="Arial"/>
                <a:cs typeface="Arial"/>
              </a:rPr>
              <a:t>e</a:t>
            </a:r>
            <a:r>
              <a:rPr dirty="0" sz="650" spc="15">
                <a:latin typeface="Arial"/>
                <a:cs typeface="Arial"/>
              </a:rPr>
              <a:t>n</a:t>
            </a:r>
            <a:r>
              <a:rPr dirty="0" sz="65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40419" y="5883297"/>
            <a:ext cx="118110" cy="15430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Z</a:t>
            </a:r>
            <a:r>
              <a:rPr dirty="0" sz="650" spc="20">
                <a:latin typeface="Arial"/>
                <a:cs typeface="Arial"/>
              </a:rPr>
              <a:t>u</a:t>
            </a:r>
            <a:r>
              <a:rPr dirty="0" sz="650">
                <a:latin typeface="Arial"/>
                <a:cs typeface="Arial"/>
              </a:rPr>
              <a:t>g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2993" y="5858183"/>
            <a:ext cx="118110" cy="205104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30">
                <a:latin typeface="Arial"/>
                <a:cs typeface="Arial"/>
              </a:rPr>
              <a:t>M</a:t>
            </a:r>
            <a:r>
              <a:rPr dirty="0" sz="650" spc="15">
                <a:latin typeface="Arial"/>
                <a:cs typeface="Arial"/>
              </a:rPr>
              <a:t>i</a:t>
            </a:r>
            <a:r>
              <a:rPr dirty="0" sz="650" spc="15">
                <a:latin typeface="Arial"/>
                <a:cs typeface="Arial"/>
              </a:rPr>
              <a:t>e</a:t>
            </a:r>
            <a:r>
              <a:rPr dirty="0" sz="650" spc="10">
                <a:latin typeface="Arial"/>
                <a:cs typeface="Arial"/>
              </a:rPr>
              <a:t>l</a:t>
            </a:r>
            <a:r>
              <a:rPr dirty="0" sz="650">
                <a:latin typeface="Arial"/>
                <a:cs typeface="Arial"/>
              </a:rPr>
              <a:t>e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51502" y="5843342"/>
            <a:ext cx="118110" cy="23431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30">
                <a:latin typeface="Arial"/>
                <a:cs typeface="Arial"/>
              </a:rPr>
              <a:t>B</a:t>
            </a:r>
            <a:r>
              <a:rPr dirty="0" sz="650" spc="20">
                <a:latin typeface="Arial"/>
                <a:cs typeface="Arial"/>
              </a:rPr>
              <a:t>o</a:t>
            </a:r>
            <a:r>
              <a:rPr dirty="0" sz="650" spc="20">
                <a:latin typeface="Arial"/>
                <a:cs typeface="Arial"/>
              </a:rPr>
              <a:t>s</a:t>
            </a:r>
            <a:r>
              <a:rPr dirty="0" sz="650" spc="15">
                <a:latin typeface="Arial"/>
                <a:cs typeface="Arial"/>
              </a:rPr>
              <a:t>c</a:t>
            </a:r>
            <a:r>
              <a:rPr dirty="0" sz="650"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59394" y="5801071"/>
            <a:ext cx="118110" cy="31877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S</a:t>
            </a:r>
            <a:r>
              <a:rPr dirty="0" sz="650" spc="5">
                <a:latin typeface="Arial"/>
                <a:cs typeface="Arial"/>
              </a:rPr>
              <a:t>i</a:t>
            </a:r>
            <a:r>
              <a:rPr dirty="0" sz="650" spc="25">
                <a:latin typeface="Arial"/>
                <a:cs typeface="Arial"/>
              </a:rPr>
              <a:t>e</a:t>
            </a:r>
            <a:r>
              <a:rPr dirty="0" sz="650" spc="30">
                <a:latin typeface="Arial"/>
                <a:cs typeface="Arial"/>
              </a:rPr>
              <a:t>m</a:t>
            </a:r>
            <a:r>
              <a:rPr dirty="0" sz="650" spc="20">
                <a:latin typeface="Arial"/>
                <a:cs typeface="Arial"/>
              </a:rPr>
              <a:t>e</a:t>
            </a:r>
            <a:r>
              <a:rPr dirty="0" sz="650" spc="15">
                <a:latin typeface="Arial"/>
                <a:cs typeface="Arial"/>
              </a:rPr>
              <a:t>n</a:t>
            </a:r>
            <a:r>
              <a:rPr dirty="0" sz="65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45255" y="5942456"/>
            <a:ext cx="1148650" cy="32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077938" y="5308615"/>
            <a:ext cx="519430" cy="27305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32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475"/>
              </a:spcBef>
            </a:pPr>
            <a:r>
              <a:rPr dirty="0" sz="850" spc="15">
                <a:latin typeface="Arial"/>
                <a:cs typeface="Arial"/>
              </a:rPr>
              <a:t>ArtikelNr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8" name="object 38"/>
          <p:cNvSpPr txBox="1"/>
          <p:nvPr/>
        </p:nvSpPr>
        <p:spPr>
          <a:xfrm>
            <a:off x="2077938" y="3864513"/>
            <a:ext cx="519430" cy="27432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1594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484"/>
              </a:spcBef>
            </a:pPr>
            <a:r>
              <a:rPr dirty="0" sz="850" spc="20">
                <a:latin typeface="Arial"/>
                <a:cs typeface="Arial"/>
              </a:rPr>
              <a:t>Bereich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77938" y="4321717"/>
            <a:ext cx="519430" cy="27305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32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475"/>
              </a:spcBef>
            </a:pPr>
            <a:r>
              <a:rPr dirty="0" sz="850" spc="20">
                <a:latin typeface="Arial"/>
                <a:cs typeface="Arial"/>
              </a:rPr>
              <a:t>Gruppe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7938" y="4777779"/>
            <a:ext cx="519430" cy="273685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1594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484"/>
              </a:spcBef>
            </a:pPr>
            <a:r>
              <a:rPr dirty="0" sz="850" spc="15">
                <a:latin typeface="Arial"/>
                <a:cs typeface="Arial"/>
              </a:rPr>
              <a:t>Familie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77938" y="5736138"/>
            <a:ext cx="519430" cy="444500"/>
          </a:xfrm>
          <a:prstGeom prst="rect">
            <a:avLst/>
          </a:prstGeom>
          <a:solidFill>
            <a:srgbClr val="FF006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5"/>
              </a:spcBef>
            </a:pPr>
            <a:r>
              <a:rPr dirty="0" sz="850" spc="20">
                <a:latin typeface="Arial"/>
                <a:cs typeface="Arial"/>
              </a:rPr>
              <a:t>Marke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00405" y="5262952"/>
            <a:ext cx="528320" cy="272415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325" rIns="0" bIns="0" rtlCol="0" vert="horz">
            <a:spAutoFit/>
          </a:bodyPr>
          <a:lstStyle/>
          <a:p>
            <a:pPr marL="32384">
              <a:lnSpc>
                <a:spcPct val="100000"/>
              </a:lnSpc>
              <a:spcBef>
                <a:spcPts val="475"/>
              </a:spcBef>
            </a:pPr>
            <a:r>
              <a:rPr dirty="0" sz="850" spc="20">
                <a:latin typeface="Arial"/>
                <a:cs typeface="Arial"/>
              </a:rPr>
              <a:t>Geschäft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00405" y="3819421"/>
            <a:ext cx="528320" cy="27305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480"/>
              </a:spcBef>
            </a:pPr>
            <a:r>
              <a:rPr dirty="0" sz="850" spc="20">
                <a:latin typeface="Arial"/>
                <a:cs typeface="Arial"/>
              </a:rPr>
              <a:t>Region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00405" y="4275483"/>
            <a:ext cx="528320" cy="27432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1594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484"/>
              </a:spcBef>
            </a:pPr>
            <a:r>
              <a:rPr dirty="0" sz="850" spc="20">
                <a:latin typeface="Arial"/>
                <a:cs typeface="Arial"/>
              </a:rPr>
              <a:t>Kanton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00405" y="4732687"/>
            <a:ext cx="528320" cy="27305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480"/>
              </a:spcBef>
            </a:pPr>
            <a:r>
              <a:rPr dirty="0" sz="850" spc="20">
                <a:latin typeface="Arial"/>
                <a:cs typeface="Arial"/>
              </a:rPr>
              <a:t>Stadt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62324" y="4827866"/>
            <a:ext cx="720725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35">
                <a:latin typeface="Arial"/>
                <a:cs typeface="Arial"/>
              </a:rPr>
              <a:t>H</a:t>
            </a:r>
            <a:r>
              <a:rPr dirty="0" sz="850" spc="25">
                <a:latin typeface="Arial"/>
                <a:cs typeface="Arial"/>
              </a:rPr>
              <a:t>e</a:t>
            </a:r>
            <a:r>
              <a:rPr dirty="0" sz="850" spc="10">
                <a:latin typeface="Arial"/>
                <a:cs typeface="Arial"/>
              </a:rPr>
              <a:t>i</a:t>
            </a:r>
            <a:r>
              <a:rPr dirty="0" sz="850" spc="40">
                <a:latin typeface="Arial"/>
                <a:cs typeface="Arial"/>
              </a:rPr>
              <a:t>m</a:t>
            </a:r>
            <a:r>
              <a:rPr dirty="0" sz="850" spc="20">
                <a:latin typeface="Arial"/>
                <a:cs typeface="Arial"/>
              </a:rPr>
              <a:t>r</a:t>
            </a:r>
            <a:r>
              <a:rPr dirty="0" sz="850" spc="25">
                <a:latin typeface="Arial"/>
                <a:cs typeface="Arial"/>
              </a:rPr>
              <a:t>e</a:t>
            </a:r>
            <a:r>
              <a:rPr dirty="0" sz="850" spc="25">
                <a:latin typeface="Arial"/>
                <a:cs typeface="Arial"/>
              </a:rPr>
              <a:t>k</a:t>
            </a:r>
            <a:r>
              <a:rPr dirty="0" sz="850" spc="25">
                <a:latin typeface="Arial"/>
                <a:cs typeface="Arial"/>
              </a:rPr>
              <a:t>o</a:t>
            </a:r>
            <a:r>
              <a:rPr dirty="0" sz="850" spc="15">
                <a:latin typeface="Arial"/>
                <a:cs typeface="Arial"/>
              </a:rPr>
              <a:t>r</a:t>
            </a:r>
            <a:r>
              <a:rPr dirty="0" sz="850" spc="25">
                <a:latin typeface="Arial"/>
                <a:cs typeface="Arial"/>
              </a:rPr>
              <a:t>de</a:t>
            </a:r>
            <a:r>
              <a:rPr dirty="0" sz="850" spc="-5"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58306" y="5334767"/>
            <a:ext cx="118110" cy="224790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25">
                <a:latin typeface="Arial"/>
                <a:cs typeface="Arial"/>
              </a:rPr>
              <a:t>V</a:t>
            </a:r>
            <a:r>
              <a:rPr dirty="0" sz="650" spc="15">
                <a:latin typeface="Arial"/>
                <a:cs typeface="Arial"/>
              </a:rPr>
              <a:t>-</a:t>
            </a:r>
            <a:r>
              <a:rPr dirty="0" sz="650" spc="15">
                <a:latin typeface="Arial"/>
                <a:cs typeface="Arial"/>
              </a:rPr>
              <a:t>20</a:t>
            </a:r>
            <a:r>
              <a:rPr dirty="0" sz="65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66198" y="5291082"/>
            <a:ext cx="118110" cy="31051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-35">
                <a:latin typeface="Arial"/>
                <a:cs typeface="Arial"/>
              </a:rPr>
              <a:t>Classic </a:t>
            </a:r>
            <a:r>
              <a:rPr dirty="0" sz="650" spc="-30"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58306" y="5878399"/>
            <a:ext cx="118110" cy="16446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15">
                <a:latin typeface="Arial"/>
                <a:cs typeface="Arial"/>
              </a:rPr>
              <a:t>J</a:t>
            </a:r>
            <a:r>
              <a:rPr dirty="0" sz="650" spc="20">
                <a:latin typeface="Arial"/>
                <a:cs typeface="Arial"/>
              </a:rPr>
              <a:t>V</a:t>
            </a:r>
            <a:r>
              <a:rPr dirty="0" sz="65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66198" y="5813661"/>
            <a:ext cx="118110" cy="29400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650" spc="-35">
                <a:latin typeface="Arial"/>
                <a:cs typeface="Arial"/>
              </a:rPr>
              <a:t>Grundig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251778" y="5262952"/>
            <a:ext cx="512445" cy="27305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32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475"/>
              </a:spcBef>
            </a:pPr>
            <a:r>
              <a:rPr dirty="0" sz="850" spc="25">
                <a:latin typeface="Arial"/>
                <a:cs typeface="Arial"/>
              </a:rPr>
              <a:t>Monat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51778" y="3990658"/>
            <a:ext cx="512445" cy="273685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142875">
              <a:lnSpc>
                <a:spcPct val="100000"/>
              </a:lnSpc>
              <a:spcBef>
                <a:spcPts val="480"/>
              </a:spcBef>
            </a:pPr>
            <a:r>
              <a:rPr dirty="0" sz="850" spc="20">
                <a:latin typeface="Arial"/>
                <a:cs typeface="Arial"/>
              </a:rPr>
              <a:t>Jahr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51778" y="4626519"/>
            <a:ext cx="512445" cy="27432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480"/>
              </a:spcBef>
            </a:pPr>
            <a:r>
              <a:rPr dirty="0" sz="850" spc="20">
                <a:latin typeface="Arial"/>
                <a:cs typeface="Arial"/>
              </a:rPr>
              <a:t>Quartal</a:t>
            </a:r>
            <a:endParaRPr sz="8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0763" y="3437561"/>
            <a:ext cx="519430" cy="27432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480"/>
              </a:spcBef>
            </a:pPr>
            <a:r>
              <a:rPr dirty="0" sz="850" spc="15">
                <a:latin typeface="Arial"/>
                <a:cs typeface="Arial"/>
              </a:rPr>
              <a:t>Total</a:t>
            </a:r>
            <a:endParaRPr sz="8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86217" y="3437561"/>
            <a:ext cx="519430" cy="27432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960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480"/>
              </a:spcBef>
            </a:pPr>
            <a:r>
              <a:rPr dirty="0" sz="850" spc="15">
                <a:latin typeface="Arial"/>
                <a:cs typeface="Arial"/>
              </a:rPr>
              <a:t>Total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228953" y="3438132"/>
            <a:ext cx="519430" cy="273685"/>
          </a:xfrm>
          <a:prstGeom prst="rect">
            <a:avLst/>
          </a:prstGeom>
          <a:solidFill>
            <a:srgbClr val="00FFFF"/>
          </a:solidFill>
        </p:spPr>
        <p:txBody>
          <a:bodyPr wrap="square" lIns="0" tIns="6032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475"/>
              </a:spcBef>
            </a:pPr>
            <a:r>
              <a:rPr dirty="0" sz="850" spc="15">
                <a:latin typeface="Arial"/>
                <a:cs typeface="Arial"/>
              </a:rPr>
              <a:t>Total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34013" y="3487078"/>
            <a:ext cx="139700" cy="153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850" spc="35">
                <a:latin typeface="Arial"/>
                <a:cs typeface="Arial"/>
              </a:rPr>
              <a:t>A</a:t>
            </a:r>
            <a:r>
              <a:rPr dirty="0" sz="850" spc="10">
                <a:latin typeface="Arial"/>
                <a:cs typeface="Arial"/>
              </a:rPr>
              <a:t>l</a:t>
            </a:r>
            <a:r>
              <a:rPr dirty="0" sz="850" spc="-5">
                <a:latin typeface="Arial"/>
                <a:cs typeface="Arial"/>
              </a:rPr>
              <a:t>l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78504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Dimension</a:t>
            </a:r>
            <a:r>
              <a:rPr dirty="0" spc="-85"/>
              <a:t> </a:t>
            </a:r>
            <a:r>
              <a:rPr dirty="0"/>
              <a:t>Schemas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82241" y="1664919"/>
            <a:ext cx="8323580" cy="442277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952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95275" algn="l"/>
                <a:tab pos="2959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Schema of a dimension</a:t>
            </a:r>
            <a:r>
              <a:rPr dirty="0" sz="18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hierarchy</a:t>
            </a:r>
            <a:endParaRPr sz="1850">
              <a:latin typeface="Arial"/>
              <a:cs typeface="Arial"/>
            </a:endParaRPr>
          </a:p>
          <a:p>
            <a:pPr marL="2952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95275" algn="l"/>
                <a:tab pos="2959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Partially ordered set D of dimensional</a:t>
            </a:r>
            <a:r>
              <a:rPr dirty="0" sz="1850" spc="-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attributes</a:t>
            </a:r>
            <a:endParaRPr sz="1850">
              <a:latin typeface="Arial"/>
              <a:cs typeface="Arial"/>
            </a:endParaRPr>
          </a:p>
          <a:p>
            <a:pPr marL="296545">
              <a:lnSpc>
                <a:spcPct val="100000"/>
              </a:lnSpc>
              <a:spcBef>
                <a:spcPts val="495"/>
              </a:spcBef>
              <a:tabLst>
                <a:tab pos="542290" algn="l"/>
              </a:tabLst>
            </a:pPr>
            <a:r>
              <a:rPr dirty="0" sz="1800" spc="-105">
                <a:solidFill>
                  <a:srgbClr val="003867"/>
                </a:solidFill>
                <a:latin typeface="Arial"/>
                <a:cs typeface="Arial"/>
              </a:rPr>
              <a:t>–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({D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1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, …, 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, Top</a:t>
            </a:r>
            <a:r>
              <a:rPr dirty="0" baseline="-20833" sz="1800" spc="-7" i="1">
                <a:solidFill>
                  <a:srgbClr val="003867"/>
                </a:solidFill>
                <a:latin typeface="Century Schoolbook"/>
                <a:cs typeface="Century Schoolbook"/>
              </a:rPr>
              <a:t>D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};</a:t>
            </a:r>
            <a:r>
              <a:rPr dirty="0" sz="18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lvl="1" marL="542290" indent="-246379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542290" algn="l"/>
                <a:tab pos="542925" algn="l"/>
              </a:tabLst>
            </a:pP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functional</a:t>
            </a:r>
            <a:r>
              <a:rPr dirty="0" sz="180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dependency</a:t>
            </a:r>
            <a:endParaRPr sz="1800">
              <a:latin typeface="Arial"/>
              <a:cs typeface="Arial"/>
            </a:endParaRPr>
          </a:p>
          <a:p>
            <a:pPr marL="542290" marR="30480">
              <a:lnSpc>
                <a:spcPct val="120000"/>
              </a:lnSpc>
              <a:tabLst>
                <a:tab pos="311912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 A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determines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	(A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B), if the value of B is uniquely determined by  the value of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lvl="1" marL="542290" indent="-246379">
              <a:lnSpc>
                <a:spcPct val="100000"/>
              </a:lnSpc>
              <a:spcBef>
                <a:spcPts val="430"/>
              </a:spcBef>
              <a:buChar char="–"/>
              <a:tabLst>
                <a:tab pos="542290" algn="l"/>
                <a:tab pos="5429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Top</a:t>
            </a:r>
            <a:r>
              <a:rPr dirty="0" baseline="-20833" sz="1800" spc="-7" i="1">
                <a:solidFill>
                  <a:srgbClr val="003867"/>
                </a:solidFill>
                <a:latin typeface="Century Schoolbook"/>
                <a:cs typeface="Century Schoolbook"/>
              </a:rPr>
              <a:t>D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is the maximum element regarding</a:t>
            </a:r>
            <a:r>
              <a:rPr dirty="0" sz="1800" spc="-1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endParaRPr sz="1800">
              <a:latin typeface="Symbol"/>
              <a:cs typeface="Symbol"/>
            </a:endParaRPr>
          </a:p>
          <a:p>
            <a:pPr lvl="2" marL="790575" indent="-24765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790575" algn="l"/>
                <a:tab pos="791210" algn="l"/>
              </a:tabLst>
            </a:pP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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: 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9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Top</a:t>
            </a:r>
            <a:r>
              <a:rPr dirty="0" baseline="-20833" sz="1800" spc="-7" i="1">
                <a:solidFill>
                  <a:srgbClr val="003867"/>
                </a:solidFill>
                <a:latin typeface="Century Schoolbook"/>
                <a:cs typeface="Century Schoolbook"/>
              </a:rPr>
              <a:t>D</a:t>
            </a:r>
            <a:endParaRPr baseline="-20833" sz="1800">
              <a:latin typeface="Century Schoolbook"/>
              <a:cs typeface="Century Schoolbook"/>
            </a:endParaRPr>
          </a:p>
          <a:p>
            <a:pPr lvl="1" marL="542290" indent="-246379">
              <a:lnSpc>
                <a:spcPct val="100000"/>
              </a:lnSpc>
              <a:spcBef>
                <a:spcPts val="430"/>
              </a:spcBef>
              <a:buChar char="–"/>
              <a:tabLst>
                <a:tab pos="542290" algn="l"/>
                <a:tab pos="5429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There is a unique, smallest element 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, which determines all</a:t>
            </a:r>
            <a:r>
              <a:rPr dirty="0" sz="1800" spc="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  <a:p>
            <a:pPr lvl="2" marL="790575" indent="-247650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790575" algn="l"/>
                <a:tab pos="791210" algn="l"/>
              </a:tabLst>
            </a:pP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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: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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k, k</a:t>
            </a:r>
            <a:r>
              <a:rPr dirty="0" baseline="-20833" sz="1800" spc="-7">
                <a:solidFill>
                  <a:srgbClr val="003867"/>
                </a:solidFill>
                <a:latin typeface="Symbol"/>
                <a:cs typeface="Symbol"/>
              </a:rPr>
              <a:t>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: 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16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7">
                <a:solidFill>
                  <a:srgbClr val="003867"/>
                </a:solidFill>
                <a:latin typeface="Arial"/>
                <a:cs typeface="Arial"/>
              </a:rPr>
              <a:t>k</a:t>
            </a:r>
            <a:endParaRPr baseline="-20833" sz="1800">
              <a:latin typeface="Arial"/>
              <a:cs typeface="Arial"/>
            </a:endParaRPr>
          </a:p>
          <a:p>
            <a:pPr marL="295275" indent="-257810">
              <a:lnSpc>
                <a:spcPct val="100000"/>
              </a:lnSpc>
              <a:spcBef>
                <a:spcPts val="595"/>
              </a:spcBef>
              <a:buFont typeface="Wingdings 3"/>
              <a:buChar char=""/>
              <a:tabLst>
                <a:tab pos="295275" algn="l"/>
                <a:tab pos="2959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Example:</a:t>
            </a:r>
            <a:endParaRPr sz="1850">
              <a:latin typeface="Arial"/>
              <a:cs typeface="Arial"/>
            </a:endParaRPr>
          </a:p>
          <a:p>
            <a:pPr lvl="1" marL="542290" indent="-246379">
              <a:lnSpc>
                <a:spcPct val="100000"/>
              </a:lnSpc>
              <a:spcBef>
                <a:spcPts val="495"/>
              </a:spcBef>
              <a:buChar char="–"/>
              <a:tabLst>
                <a:tab pos="542290" algn="l"/>
                <a:tab pos="5429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{Day, Month, Quarter, Year, Top},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endParaRPr sz="1800">
              <a:latin typeface="Symbol"/>
              <a:cs typeface="Symbol"/>
            </a:endParaRPr>
          </a:p>
          <a:p>
            <a:pPr lvl="1" marL="542290" indent="-246379">
              <a:lnSpc>
                <a:spcPct val="100000"/>
              </a:lnSpc>
              <a:spcBef>
                <a:spcPts val="430"/>
              </a:spcBef>
              <a:buChar char="–"/>
              <a:tabLst>
                <a:tab pos="542290" algn="l"/>
                <a:tab pos="542925" algn="l"/>
                <a:tab pos="136525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Day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Month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Quarter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Year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15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78504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Dimension</a:t>
            </a:r>
            <a:r>
              <a:rPr dirty="0" spc="-85"/>
              <a:t> </a:t>
            </a:r>
            <a:r>
              <a:rPr dirty="0"/>
              <a:t>Schemas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441261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300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Partial ordering allows for parallel  hierarchies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Example:</a:t>
            </a:r>
            <a:endParaRPr sz="2200">
              <a:latin typeface="Arial"/>
              <a:cs typeface="Arial"/>
            </a:endParaRPr>
          </a:p>
          <a:p>
            <a:pPr lvl="1" marL="516890" marR="81280" indent="-245745">
              <a:lnSpc>
                <a:spcPct val="130000"/>
              </a:lnSpc>
              <a:spcBef>
                <a:spcPts val="7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{Day, Month, Quarter, Year, Calendar  Week},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endParaRPr sz="1800">
              <a:latin typeface="Symbol"/>
              <a:cs typeface="Symbo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  <a:tab pos="133985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Day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Month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Quarter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7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  <a:tab pos="133985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Day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Calendar Week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5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2975" y="4915869"/>
            <a:ext cx="2266950" cy="820419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295275" indent="-257810">
              <a:lnSpc>
                <a:spcPct val="100000"/>
              </a:lnSpc>
              <a:spcBef>
                <a:spcPts val="815"/>
              </a:spcBef>
              <a:buFont typeface="Wingdings 3"/>
              <a:buChar char=""/>
              <a:tabLst>
                <a:tab pos="2959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Orthogonality</a:t>
            </a:r>
            <a:endParaRPr sz="22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620"/>
              </a:spcBef>
              <a:tabLst>
                <a:tab pos="542290" algn="l"/>
              </a:tabLst>
            </a:pPr>
            <a:r>
              <a:rPr dirty="0" sz="1800" spc="-105">
                <a:solidFill>
                  <a:srgbClr val="003867"/>
                </a:solidFill>
                <a:latin typeface="Arial"/>
                <a:cs typeface="Arial"/>
              </a:rPr>
              <a:t>–	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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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003867"/>
                </a:solidFill>
                <a:latin typeface="Century Schoolbook"/>
                <a:cs typeface="Century Schoolbook"/>
              </a:rPr>
              <a:t>D</a:t>
            </a:r>
            <a:r>
              <a:rPr dirty="0" sz="1900" spc="-10" i="1">
                <a:solidFill>
                  <a:srgbClr val="003867"/>
                </a:solidFill>
                <a:latin typeface="Comic Sans MS"/>
                <a:cs typeface="Comic Sans MS"/>
              </a:rPr>
              <a:t>.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15">
                <a:solidFill>
                  <a:srgbClr val="003867"/>
                </a:solidFill>
                <a:latin typeface="Arial"/>
                <a:cs typeface="Arial"/>
              </a:rPr>
              <a:t>i 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15" i="1">
                <a:solidFill>
                  <a:srgbClr val="003867"/>
                </a:solidFill>
                <a:latin typeface="Century Schoolbook"/>
                <a:cs typeface="Century Schoolbook"/>
              </a:rPr>
              <a:t>D</a:t>
            </a:r>
            <a:r>
              <a:rPr dirty="0" sz="1900" spc="-15" i="1">
                <a:solidFill>
                  <a:srgbClr val="003867"/>
                </a:solidFill>
                <a:latin typeface="Comic Sans MS"/>
                <a:cs typeface="Comic Sans MS"/>
              </a:rPr>
              <a:t>’.</a:t>
            </a:r>
            <a:r>
              <a:rPr dirty="0" sz="1800" spc="-1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baseline="-20833" sz="1800" spc="-22">
                <a:solidFill>
                  <a:srgbClr val="003867"/>
                </a:solidFill>
                <a:latin typeface="Arial"/>
                <a:cs typeface="Arial"/>
              </a:rPr>
              <a:t>j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1695" y="1780032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4"/>
                </a:lnTo>
                <a:lnTo>
                  <a:pt x="4571" y="9144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4"/>
                </a:lnTo>
                <a:lnTo>
                  <a:pt x="1071371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2"/>
                </a:moveTo>
                <a:lnTo>
                  <a:pt x="4571" y="9144"/>
                </a:lnTo>
                <a:lnTo>
                  <a:pt x="10667" y="9144"/>
                </a:lnTo>
                <a:lnTo>
                  <a:pt x="10667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" y="4572"/>
                </a:lnTo>
                <a:lnTo>
                  <a:pt x="10667" y="9144"/>
                </a:lnTo>
                <a:lnTo>
                  <a:pt x="1066799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4"/>
                </a:lnTo>
                <a:lnTo>
                  <a:pt x="1077467" y="9144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03490" y="1785057"/>
            <a:ext cx="29210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11695" y="2606039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6"/>
                </a:lnTo>
                <a:lnTo>
                  <a:pt x="1077467" y="501396"/>
                </a:lnTo>
                <a:lnTo>
                  <a:pt x="1077467" y="496824"/>
                </a:lnTo>
                <a:lnTo>
                  <a:pt x="10667" y="496824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3"/>
                </a:lnTo>
                <a:lnTo>
                  <a:pt x="4571" y="9143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4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4"/>
                </a:lnTo>
                <a:lnTo>
                  <a:pt x="1066799" y="496824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4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4"/>
                </a:lnTo>
                <a:lnTo>
                  <a:pt x="1077467" y="496824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2"/>
                </a:moveTo>
                <a:lnTo>
                  <a:pt x="4571" y="9143"/>
                </a:lnTo>
                <a:lnTo>
                  <a:pt x="10667" y="9143"/>
                </a:lnTo>
                <a:lnTo>
                  <a:pt x="10667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" y="4572"/>
                </a:lnTo>
                <a:lnTo>
                  <a:pt x="10667" y="9143"/>
                </a:lnTo>
                <a:lnTo>
                  <a:pt x="1066799" y="9143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86758" y="2611534"/>
            <a:ext cx="32321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Ye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ar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1695" y="3432047"/>
            <a:ext cx="1077595" cy="502920"/>
          </a:xfrm>
          <a:custGeom>
            <a:avLst/>
            <a:gdLst/>
            <a:ahLst/>
            <a:cxnLst/>
            <a:rect l="l" t="t" r="r" b="b"/>
            <a:pathLst>
              <a:path w="1077595" h="502920">
                <a:moveTo>
                  <a:pt x="1077467" y="0"/>
                </a:moveTo>
                <a:lnTo>
                  <a:pt x="0" y="0"/>
                </a:lnTo>
                <a:lnTo>
                  <a:pt x="0" y="502919"/>
                </a:lnTo>
                <a:lnTo>
                  <a:pt x="1077467" y="502919"/>
                </a:lnTo>
                <a:lnTo>
                  <a:pt x="1077467" y="498347"/>
                </a:lnTo>
                <a:lnTo>
                  <a:pt x="10667" y="498347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10668"/>
                </a:lnTo>
                <a:lnTo>
                  <a:pt x="4571" y="10668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2920">
                <a:moveTo>
                  <a:pt x="10667" y="492251"/>
                </a:moveTo>
                <a:lnTo>
                  <a:pt x="4571" y="492251"/>
                </a:lnTo>
                <a:lnTo>
                  <a:pt x="10667" y="498347"/>
                </a:lnTo>
                <a:lnTo>
                  <a:pt x="10667" y="492251"/>
                </a:lnTo>
                <a:close/>
              </a:path>
              <a:path w="1077595" h="502920">
                <a:moveTo>
                  <a:pt x="1066799" y="492251"/>
                </a:moveTo>
                <a:lnTo>
                  <a:pt x="10667" y="492251"/>
                </a:lnTo>
                <a:lnTo>
                  <a:pt x="10667" y="498347"/>
                </a:lnTo>
                <a:lnTo>
                  <a:pt x="1066799" y="498347"/>
                </a:lnTo>
                <a:lnTo>
                  <a:pt x="1066799" y="492251"/>
                </a:lnTo>
                <a:close/>
              </a:path>
              <a:path w="1077595" h="502920">
                <a:moveTo>
                  <a:pt x="1066799" y="4572"/>
                </a:moveTo>
                <a:lnTo>
                  <a:pt x="1066799" y="498347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10668"/>
                </a:lnTo>
                <a:lnTo>
                  <a:pt x="1071371" y="10668"/>
                </a:lnTo>
                <a:lnTo>
                  <a:pt x="1066799" y="4572"/>
                </a:lnTo>
                <a:close/>
              </a:path>
              <a:path w="1077595" h="502920">
                <a:moveTo>
                  <a:pt x="1077467" y="492251"/>
                </a:moveTo>
                <a:lnTo>
                  <a:pt x="1071371" y="492251"/>
                </a:lnTo>
                <a:lnTo>
                  <a:pt x="1066799" y="498347"/>
                </a:lnTo>
                <a:lnTo>
                  <a:pt x="1077467" y="498347"/>
                </a:lnTo>
                <a:lnTo>
                  <a:pt x="1077467" y="492251"/>
                </a:lnTo>
                <a:close/>
              </a:path>
              <a:path w="1077595" h="502920">
                <a:moveTo>
                  <a:pt x="10667" y="4572"/>
                </a:moveTo>
                <a:lnTo>
                  <a:pt x="4571" y="10668"/>
                </a:lnTo>
                <a:lnTo>
                  <a:pt x="10667" y="10668"/>
                </a:lnTo>
                <a:lnTo>
                  <a:pt x="10667" y="4572"/>
                </a:lnTo>
                <a:close/>
              </a:path>
              <a:path w="1077595" h="502920">
                <a:moveTo>
                  <a:pt x="1066799" y="4572"/>
                </a:moveTo>
                <a:lnTo>
                  <a:pt x="10667" y="4572"/>
                </a:lnTo>
                <a:lnTo>
                  <a:pt x="10667" y="10668"/>
                </a:lnTo>
                <a:lnTo>
                  <a:pt x="1066799" y="10668"/>
                </a:lnTo>
                <a:lnTo>
                  <a:pt x="1066799" y="4572"/>
                </a:lnTo>
                <a:close/>
              </a:path>
              <a:path w="1077595" h="502920">
                <a:moveTo>
                  <a:pt x="1077467" y="4572"/>
                </a:moveTo>
                <a:lnTo>
                  <a:pt x="1066799" y="4572"/>
                </a:lnTo>
                <a:lnTo>
                  <a:pt x="1071371" y="10668"/>
                </a:lnTo>
                <a:lnTo>
                  <a:pt x="1077467" y="10668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73982" y="3438011"/>
            <a:ext cx="54864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Q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ua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1695" y="4259579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3"/>
                </a:lnTo>
                <a:lnTo>
                  <a:pt x="4571" y="9143"/>
                </a:lnTo>
                <a:lnTo>
                  <a:pt x="10667" y="4571"/>
                </a:lnTo>
                <a:lnTo>
                  <a:pt x="1077467" y="4571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1"/>
                </a:moveTo>
                <a:lnTo>
                  <a:pt x="4571" y="9143"/>
                </a:lnTo>
                <a:lnTo>
                  <a:pt x="10667" y="9143"/>
                </a:lnTo>
                <a:lnTo>
                  <a:pt x="10667" y="457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" y="4571"/>
                </a:lnTo>
                <a:lnTo>
                  <a:pt x="10667" y="9143"/>
                </a:lnTo>
                <a:lnTo>
                  <a:pt x="1066799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571"/>
                </a:moveTo>
                <a:lnTo>
                  <a:pt x="1066799" y="4571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09034" y="4264488"/>
            <a:ext cx="48069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M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nth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11555" y="2276855"/>
            <a:ext cx="2559050" cy="2537460"/>
          </a:xfrm>
          <a:custGeom>
            <a:avLst/>
            <a:gdLst/>
            <a:ahLst/>
            <a:cxnLst/>
            <a:rect l="l" t="t" r="r" b="b"/>
            <a:pathLst>
              <a:path w="2559050" h="2537460">
                <a:moveTo>
                  <a:pt x="76200" y="1729740"/>
                </a:moveTo>
                <a:lnTo>
                  <a:pt x="69342" y="1716024"/>
                </a:lnTo>
                <a:lnTo>
                  <a:pt x="38100" y="1653540"/>
                </a:lnTo>
                <a:lnTo>
                  <a:pt x="0" y="1729740"/>
                </a:lnTo>
                <a:lnTo>
                  <a:pt x="33528" y="1729740"/>
                </a:lnTo>
                <a:lnTo>
                  <a:pt x="33528" y="1987296"/>
                </a:lnTo>
                <a:lnTo>
                  <a:pt x="44196" y="1987296"/>
                </a:lnTo>
                <a:lnTo>
                  <a:pt x="44196" y="1729740"/>
                </a:lnTo>
                <a:lnTo>
                  <a:pt x="76200" y="1729740"/>
                </a:lnTo>
                <a:close/>
              </a:path>
              <a:path w="2559050" h="2537460">
                <a:moveTo>
                  <a:pt x="76200" y="902208"/>
                </a:moveTo>
                <a:lnTo>
                  <a:pt x="70104" y="890016"/>
                </a:lnTo>
                <a:lnTo>
                  <a:pt x="38100" y="826008"/>
                </a:lnTo>
                <a:lnTo>
                  <a:pt x="0" y="902208"/>
                </a:lnTo>
                <a:lnTo>
                  <a:pt x="33528" y="902208"/>
                </a:lnTo>
                <a:lnTo>
                  <a:pt x="33528" y="1159764"/>
                </a:lnTo>
                <a:lnTo>
                  <a:pt x="44196" y="1159764"/>
                </a:lnTo>
                <a:lnTo>
                  <a:pt x="44196" y="902208"/>
                </a:lnTo>
                <a:lnTo>
                  <a:pt x="76200" y="902208"/>
                </a:lnTo>
                <a:close/>
              </a:path>
              <a:path w="2559050" h="2537460">
                <a:moveTo>
                  <a:pt x="76200" y="76200"/>
                </a:moveTo>
                <a:lnTo>
                  <a:pt x="70104" y="64008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333756"/>
                </a:lnTo>
                <a:lnTo>
                  <a:pt x="44196" y="333756"/>
                </a:lnTo>
                <a:lnTo>
                  <a:pt x="44196" y="76200"/>
                </a:lnTo>
                <a:lnTo>
                  <a:pt x="76200" y="76200"/>
                </a:lnTo>
                <a:close/>
              </a:path>
              <a:path w="2559050" h="2537460">
                <a:moveTo>
                  <a:pt x="2558796" y="2034540"/>
                </a:moveTo>
                <a:lnTo>
                  <a:pt x="2548128" y="2034540"/>
                </a:lnTo>
                <a:lnTo>
                  <a:pt x="2548128" y="2045208"/>
                </a:lnTo>
                <a:lnTo>
                  <a:pt x="2548128" y="2526792"/>
                </a:lnTo>
                <a:lnTo>
                  <a:pt x="1491996" y="2526792"/>
                </a:lnTo>
                <a:lnTo>
                  <a:pt x="1491996" y="2045208"/>
                </a:lnTo>
                <a:lnTo>
                  <a:pt x="2548128" y="2045208"/>
                </a:lnTo>
                <a:lnTo>
                  <a:pt x="2548128" y="2034540"/>
                </a:lnTo>
                <a:lnTo>
                  <a:pt x="1481328" y="2034540"/>
                </a:lnTo>
                <a:lnTo>
                  <a:pt x="1481328" y="2537460"/>
                </a:lnTo>
                <a:lnTo>
                  <a:pt x="2558796" y="2537460"/>
                </a:lnTo>
                <a:lnTo>
                  <a:pt x="2558796" y="2531364"/>
                </a:lnTo>
                <a:lnTo>
                  <a:pt x="2558796" y="2526792"/>
                </a:lnTo>
                <a:lnTo>
                  <a:pt x="2558796" y="2045208"/>
                </a:lnTo>
                <a:lnTo>
                  <a:pt x="2558796" y="2039112"/>
                </a:lnTo>
                <a:lnTo>
                  <a:pt x="2558796" y="203454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028334" y="4317243"/>
            <a:ext cx="40259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W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ee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k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11683" y="2819399"/>
            <a:ext cx="2525395" cy="2909570"/>
          </a:xfrm>
          <a:custGeom>
            <a:avLst/>
            <a:gdLst/>
            <a:ahLst/>
            <a:cxnLst/>
            <a:rect l="l" t="t" r="r" b="b"/>
            <a:pathLst>
              <a:path w="2525395" h="2909570">
                <a:moveTo>
                  <a:pt x="1077468" y="2406396"/>
                </a:moveTo>
                <a:lnTo>
                  <a:pt x="1066800" y="2406396"/>
                </a:lnTo>
                <a:lnTo>
                  <a:pt x="1066800" y="2417064"/>
                </a:lnTo>
                <a:lnTo>
                  <a:pt x="1066800" y="2898648"/>
                </a:lnTo>
                <a:lnTo>
                  <a:pt x="10668" y="2898648"/>
                </a:lnTo>
                <a:lnTo>
                  <a:pt x="10668" y="2417064"/>
                </a:lnTo>
                <a:lnTo>
                  <a:pt x="1066800" y="2417064"/>
                </a:lnTo>
                <a:lnTo>
                  <a:pt x="1066800" y="2406396"/>
                </a:lnTo>
                <a:lnTo>
                  <a:pt x="0" y="2406396"/>
                </a:lnTo>
                <a:lnTo>
                  <a:pt x="0" y="2909316"/>
                </a:lnTo>
                <a:lnTo>
                  <a:pt x="1077468" y="2909316"/>
                </a:lnTo>
                <a:lnTo>
                  <a:pt x="1077468" y="2903220"/>
                </a:lnTo>
                <a:lnTo>
                  <a:pt x="1077468" y="2898648"/>
                </a:lnTo>
                <a:lnTo>
                  <a:pt x="1077468" y="2417064"/>
                </a:lnTo>
                <a:lnTo>
                  <a:pt x="1077468" y="2410968"/>
                </a:lnTo>
                <a:lnTo>
                  <a:pt x="1077468" y="2406396"/>
                </a:lnTo>
                <a:close/>
              </a:path>
              <a:path w="2525395" h="2909570">
                <a:moveTo>
                  <a:pt x="2525268" y="33528"/>
                </a:moveTo>
                <a:lnTo>
                  <a:pt x="1147572" y="33528"/>
                </a:lnTo>
                <a:lnTo>
                  <a:pt x="1147572" y="0"/>
                </a:lnTo>
                <a:lnTo>
                  <a:pt x="1071372" y="38100"/>
                </a:lnTo>
                <a:lnTo>
                  <a:pt x="1147572" y="76200"/>
                </a:lnTo>
                <a:lnTo>
                  <a:pt x="1147572" y="42672"/>
                </a:lnTo>
                <a:lnTo>
                  <a:pt x="2514600" y="42672"/>
                </a:lnTo>
                <a:lnTo>
                  <a:pt x="2514600" y="1496568"/>
                </a:lnTo>
                <a:lnTo>
                  <a:pt x="2525268" y="1496568"/>
                </a:lnTo>
                <a:lnTo>
                  <a:pt x="2525268" y="42672"/>
                </a:lnTo>
                <a:lnTo>
                  <a:pt x="2525268" y="38100"/>
                </a:lnTo>
                <a:lnTo>
                  <a:pt x="2525268" y="3352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00474" y="5231643"/>
            <a:ext cx="29654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D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ay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6983" y="4756403"/>
            <a:ext cx="1975485" cy="725805"/>
          </a:xfrm>
          <a:custGeom>
            <a:avLst/>
            <a:gdLst/>
            <a:ahLst/>
            <a:cxnLst/>
            <a:rect l="l" t="t" r="r" b="b"/>
            <a:pathLst>
              <a:path w="1975484" h="725804">
                <a:moveTo>
                  <a:pt x="76200" y="76200"/>
                </a:moveTo>
                <a:lnTo>
                  <a:pt x="70104" y="64008"/>
                </a:lnTo>
                <a:lnTo>
                  <a:pt x="38100" y="0"/>
                </a:lnTo>
                <a:lnTo>
                  <a:pt x="0" y="76200"/>
                </a:lnTo>
                <a:lnTo>
                  <a:pt x="32004" y="76200"/>
                </a:lnTo>
                <a:lnTo>
                  <a:pt x="32004" y="473964"/>
                </a:lnTo>
                <a:lnTo>
                  <a:pt x="42672" y="473964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1975484" h="725804">
                <a:moveTo>
                  <a:pt x="1975104" y="128016"/>
                </a:moveTo>
                <a:lnTo>
                  <a:pt x="1969008" y="115824"/>
                </a:lnTo>
                <a:lnTo>
                  <a:pt x="1937004" y="51816"/>
                </a:lnTo>
                <a:lnTo>
                  <a:pt x="1898904" y="128016"/>
                </a:lnTo>
                <a:lnTo>
                  <a:pt x="1932432" y="128016"/>
                </a:lnTo>
                <a:lnTo>
                  <a:pt x="1932432" y="716280"/>
                </a:lnTo>
                <a:lnTo>
                  <a:pt x="600456" y="716280"/>
                </a:lnTo>
                <a:lnTo>
                  <a:pt x="600456" y="725424"/>
                </a:lnTo>
                <a:lnTo>
                  <a:pt x="1941576" y="725424"/>
                </a:lnTo>
                <a:lnTo>
                  <a:pt x="1941576" y="720852"/>
                </a:lnTo>
                <a:lnTo>
                  <a:pt x="1941576" y="716280"/>
                </a:lnTo>
                <a:lnTo>
                  <a:pt x="1941576" y="128016"/>
                </a:lnTo>
                <a:lnTo>
                  <a:pt x="1975104" y="12801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798575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Dimension schemas: Examples Product and</a:t>
            </a:r>
            <a:r>
              <a:rPr dirty="0" spc="-114"/>
              <a:t> </a:t>
            </a:r>
            <a:r>
              <a:rPr dirty="0"/>
              <a:t>Store</a:t>
            </a:r>
          </a:p>
        </p:txBody>
      </p:sp>
      <p:sp>
        <p:nvSpPr>
          <p:cNvPr id="3" name="object 3"/>
          <p:cNvSpPr/>
          <p:nvPr/>
        </p:nvSpPr>
        <p:spPr>
          <a:xfrm>
            <a:off x="1301495" y="2087880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8" y="496823"/>
                </a:lnTo>
                <a:lnTo>
                  <a:pt x="4571" y="492251"/>
                </a:lnTo>
                <a:lnTo>
                  <a:pt x="10668" y="492251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8" y="492251"/>
                </a:moveTo>
                <a:lnTo>
                  <a:pt x="4571" y="492251"/>
                </a:lnTo>
                <a:lnTo>
                  <a:pt x="10668" y="496823"/>
                </a:lnTo>
                <a:lnTo>
                  <a:pt x="10668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8" y="492251"/>
                </a:lnTo>
                <a:lnTo>
                  <a:pt x="10668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4"/>
                </a:lnTo>
                <a:lnTo>
                  <a:pt x="1071371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066799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4"/>
                </a:lnTo>
                <a:lnTo>
                  <a:pt x="1077467" y="9144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3290" y="2092789"/>
            <a:ext cx="29210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1495" y="2913888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8" y="496823"/>
                </a:lnTo>
                <a:lnTo>
                  <a:pt x="4571" y="492251"/>
                </a:lnTo>
                <a:lnTo>
                  <a:pt x="10668" y="492251"/>
                </a:lnTo>
                <a:lnTo>
                  <a:pt x="10668" y="9143"/>
                </a:lnTo>
                <a:lnTo>
                  <a:pt x="4571" y="9143"/>
                </a:lnTo>
                <a:lnTo>
                  <a:pt x="10668" y="4571"/>
                </a:lnTo>
                <a:lnTo>
                  <a:pt x="1077467" y="4571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8" y="492251"/>
                </a:moveTo>
                <a:lnTo>
                  <a:pt x="4571" y="492251"/>
                </a:lnTo>
                <a:lnTo>
                  <a:pt x="10668" y="496823"/>
                </a:lnTo>
                <a:lnTo>
                  <a:pt x="10668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8" y="492251"/>
                </a:lnTo>
                <a:lnTo>
                  <a:pt x="10668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8" y="4571"/>
                </a:moveTo>
                <a:lnTo>
                  <a:pt x="4571" y="9143"/>
                </a:lnTo>
                <a:lnTo>
                  <a:pt x="10668" y="9143"/>
                </a:lnTo>
                <a:lnTo>
                  <a:pt x="10668" y="457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8" y="4571"/>
                </a:lnTo>
                <a:lnTo>
                  <a:pt x="10668" y="9143"/>
                </a:lnTo>
                <a:lnTo>
                  <a:pt x="1066799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571"/>
                </a:moveTo>
                <a:lnTo>
                  <a:pt x="1066799" y="4571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71402" y="2919266"/>
            <a:ext cx="53530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-</a:t>
            </a: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D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p‘t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1495" y="3739896"/>
            <a:ext cx="1077595" cy="502920"/>
          </a:xfrm>
          <a:custGeom>
            <a:avLst/>
            <a:gdLst/>
            <a:ahLst/>
            <a:cxnLst/>
            <a:rect l="l" t="t" r="r" b="b"/>
            <a:pathLst>
              <a:path w="1077595" h="502920">
                <a:moveTo>
                  <a:pt x="1077467" y="0"/>
                </a:moveTo>
                <a:lnTo>
                  <a:pt x="0" y="0"/>
                </a:lnTo>
                <a:lnTo>
                  <a:pt x="0" y="502920"/>
                </a:lnTo>
                <a:lnTo>
                  <a:pt x="1077467" y="502920"/>
                </a:lnTo>
                <a:lnTo>
                  <a:pt x="1077467" y="496824"/>
                </a:lnTo>
                <a:lnTo>
                  <a:pt x="10668" y="496824"/>
                </a:lnTo>
                <a:lnTo>
                  <a:pt x="4571" y="492251"/>
                </a:lnTo>
                <a:lnTo>
                  <a:pt x="10668" y="492251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2920">
                <a:moveTo>
                  <a:pt x="10668" y="492251"/>
                </a:moveTo>
                <a:lnTo>
                  <a:pt x="4571" y="492251"/>
                </a:lnTo>
                <a:lnTo>
                  <a:pt x="10668" y="496824"/>
                </a:lnTo>
                <a:lnTo>
                  <a:pt x="10668" y="492251"/>
                </a:lnTo>
                <a:close/>
              </a:path>
              <a:path w="1077595" h="502920">
                <a:moveTo>
                  <a:pt x="1066799" y="492251"/>
                </a:moveTo>
                <a:lnTo>
                  <a:pt x="10668" y="492251"/>
                </a:lnTo>
                <a:lnTo>
                  <a:pt x="10668" y="496824"/>
                </a:lnTo>
                <a:lnTo>
                  <a:pt x="1066799" y="496824"/>
                </a:lnTo>
                <a:lnTo>
                  <a:pt x="1066799" y="492251"/>
                </a:lnTo>
                <a:close/>
              </a:path>
              <a:path w="1077595" h="502920">
                <a:moveTo>
                  <a:pt x="1066799" y="4572"/>
                </a:moveTo>
                <a:lnTo>
                  <a:pt x="1066799" y="496824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10668"/>
                </a:lnTo>
                <a:lnTo>
                  <a:pt x="1071371" y="10668"/>
                </a:lnTo>
                <a:lnTo>
                  <a:pt x="1066799" y="4572"/>
                </a:lnTo>
                <a:close/>
              </a:path>
              <a:path w="1077595" h="502920">
                <a:moveTo>
                  <a:pt x="1077467" y="492251"/>
                </a:moveTo>
                <a:lnTo>
                  <a:pt x="1071371" y="492251"/>
                </a:lnTo>
                <a:lnTo>
                  <a:pt x="1066799" y="496824"/>
                </a:lnTo>
                <a:lnTo>
                  <a:pt x="1077467" y="496824"/>
                </a:lnTo>
                <a:lnTo>
                  <a:pt x="1077467" y="492251"/>
                </a:lnTo>
                <a:close/>
              </a:path>
              <a:path w="1077595" h="502920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1077595" h="502920">
                <a:moveTo>
                  <a:pt x="1066799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1066799" y="10668"/>
                </a:lnTo>
                <a:lnTo>
                  <a:pt x="1066799" y="4572"/>
                </a:lnTo>
                <a:close/>
              </a:path>
              <a:path w="1077595" h="502920">
                <a:moveTo>
                  <a:pt x="1077467" y="4572"/>
                </a:moveTo>
                <a:lnTo>
                  <a:pt x="1066799" y="4572"/>
                </a:lnTo>
                <a:lnTo>
                  <a:pt x="1071371" y="10668"/>
                </a:lnTo>
                <a:lnTo>
                  <a:pt x="1077467" y="10668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37842" y="3745742"/>
            <a:ext cx="60261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P-Group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1495" y="4567427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8" y="496823"/>
                </a:lnTo>
                <a:lnTo>
                  <a:pt x="4571" y="492251"/>
                </a:lnTo>
                <a:lnTo>
                  <a:pt x="10668" y="492251"/>
                </a:lnTo>
                <a:lnTo>
                  <a:pt x="10668" y="9143"/>
                </a:lnTo>
                <a:lnTo>
                  <a:pt x="4571" y="9143"/>
                </a:lnTo>
                <a:lnTo>
                  <a:pt x="10668" y="4571"/>
                </a:lnTo>
                <a:lnTo>
                  <a:pt x="1077467" y="4571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8" y="492251"/>
                </a:moveTo>
                <a:lnTo>
                  <a:pt x="4571" y="492251"/>
                </a:lnTo>
                <a:lnTo>
                  <a:pt x="10668" y="496823"/>
                </a:lnTo>
                <a:lnTo>
                  <a:pt x="10668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8" y="492251"/>
                </a:lnTo>
                <a:lnTo>
                  <a:pt x="10668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8" y="4571"/>
                </a:moveTo>
                <a:lnTo>
                  <a:pt x="4571" y="9143"/>
                </a:lnTo>
                <a:lnTo>
                  <a:pt x="10668" y="9143"/>
                </a:lnTo>
                <a:lnTo>
                  <a:pt x="10668" y="457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8" y="4571"/>
                </a:lnTo>
                <a:lnTo>
                  <a:pt x="10668" y="9143"/>
                </a:lnTo>
                <a:lnTo>
                  <a:pt x="1066799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571"/>
                </a:moveTo>
                <a:lnTo>
                  <a:pt x="1066799" y="4571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0222" y="4572220"/>
            <a:ext cx="61722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P-Family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1495" y="5393435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8" y="496823"/>
                </a:lnTo>
                <a:lnTo>
                  <a:pt x="4571" y="492251"/>
                </a:lnTo>
                <a:lnTo>
                  <a:pt x="10668" y="492251"/>
                </a:lnTo>
                <a:lnTo>
                  <a:pt x="10668" y="9143"/>
                </a:lnTo>
                <a:lnTo>
                  <a:pt x="4571" y="9143"/>
                </a:lnTo>
                <a:lnTo>
                  <a:pt x="10668" y="4571"/>
                </a:lnTo>
                <a:lnTo>
                  <a:pt x="1077467" y="4571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8" y="492251"/>
                </a:moveTo>
                <a:lnTo>
                  <a:pt x="4571" y="492251"/>
                </a:lnTo>
                <a:lnTo>
                  <a:pt x="10668" y="496823"/>
                </a:lnTo>
                <a:lnTo>
                  <a:pt x="10668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8" y="492251"/>
                </a:lnTo>
                <a:lnTo>
                  <a:pt x="10668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8" y="4571"/>
                </a:moveTo>
                <a:lnTo>
                  <a:pt x="4571" y="9143"/>
                </a:lnTo>
                <a:lnTo>
                  <a:pt x="10668" y="9143"/>
                </a:lnTo>
                <a:lnTo>
                  <a:pt x="10668" y="457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8" y="4571"/>
                </a:lnTo>
                <a:lnTo>
                  <a:pt x="10668" y="9143"/>
                </a:lnTo>
                <a:lnTo>
                  <a:pt x="1066799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571"/>
                </a:moveTo>
                <a:lnTo>
                  <a:pt x="1066799" y="4571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06422" y="5398696"/>
            <a:ext cx="46609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A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ic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le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01355" y="2584703"/>
            <a:ext cx="2330450" cy="2813685"/>
          </a:xfrm>
          <a:custGeom>
            <a:avLst/>
            <a:gdLst/>
            <a:ahLst/>
            <a:cxnLst/>
            <a:rect l="l" t="t" r="r" b="b"/>
            <a:pathLst>
              <a:path w="2330450" h="2813685">
                <a:moveTo>
                  <a:pt x="76200" y="2555748"/>
                </a:moveTo>
                <a:lnTo>
                  <a:pt x="69342" y="2542032"/>
                </a:lnTo>
                <a:lnTo>
                  <a:pt x="38100" y="2479548"/>
                </a:lnTo>
                <a:lnTo>
                  <a:pt x="0" y="2555748"/>
                </a:lnTo>
                <a:lnTo>
                  <a:pt x="33528" y="2555748"/>
                </a:lnTo>
                <a:lnTo>
                  <a:pt x="33528" y="2813304"/>
                </a:lnTo>
                <a:lnTo>
                  <a:pt x="44196" y="2813304"/>
                </a:lnTo>
                <a:lnTo>
                  <a:pt x="44196" y="2555748"/>
                </a:lnTo>
                <a:lnTo>
                  <a:pt x="76200" y="2555748"/>
                </a:lnTo>
                <a:close/>
              </a:path>
              <a:path w="2330450" h="2813685">
                <a:moveTo>
                  <a:pt x="76200" y="1728216"/>
                </a:moveTo>
                <a:lnTo>
                  <a:pt x="70104" y="1716024"/>
                </a:lnTo>
                <a:lnTo>
                  <a:pt x="38100" y="1652016"/>
                </a:lnTo>
                <a:lnTo>
                  <a:pt x="0" y="1728216"/>
                </a:lnTo>
                <a:lnTo>
                  <a:pt x="33528" y="1728216"/>
                </a:lnTo>
                <a:lnTo>
                  <a:pt x="33528" y="1987296"/>
                </a:lnTo>
                <a:lnTo>
                  <a:pt x="44196" y="1987296"/>
                </a:lnTo>
                <a:lnTo>
                  <a:pt x="44196" y="1728216"/>
                </a:lnTo>
                <a:lnTo>
                  <a:pt x="76200" y="1728216"/>
                </a:lnTo>
                <a:close/>
              </a:path>
              <a:path w="2330450" h="2813685">
                <a:moveTo>
                  <a:pt x="76200" y="902208"/>
                </a:moveTo>
                <a:lnTo>
                  <a:pt x="70104" y="890016"/>
                </a:lnTo>
                <a:lnTo>
                  <a:pt x="38100" y="826008"/>
                </a:lnTo>
                <a:lnTo>
                  <a:pt x="0" y="902208"/>
                </a:lnTo>
                <a:lnTo>
                  <a:pt x="33528" y="902208"/>
                </a:lnTo>
                <a:lnTo>
                  <a:pt x="33528" y="1159764"/>
                </a:lnTo>
                <a:lnTo>
                  <a:pt x="44196" y="1159764"/>
                </a:lnTo>
                <a:lnTo>
                  <a:pt x="44196" y="902208"/>
                </a:lnTo>
                <a:lnTo>
                  <a:pt x="76200" y="902208"/>
                </a:lnTo>
                <a:close/>
              </a:path>
              <a:path w="2330450" h="2813685">
                <a:moveTo>
                  <a:pt x="76200" y="76200"/>
                </a:moveTo>
                <a:lnTo>
                  <a:pt x="70104" y="64008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333756"/>
                </a:lnTo>
                <a:lnTo>
                  <a:pt x="44196" y="333756"/>
                </a:lnTo>
                <a:lnTo>
                  <a:pt x="44196" y="76200"/>
                </a:lnTo>
                <a:lnTo>
                  <a:pt x="76200" y="76200"/>
                </a:lnTo>
                <a:close/>
              </a:path>
              <a:path w="2330450" h="2813685">
                <a:moveTo>
                  <a:pt x="2330196" y="1190244"/>
                </a:moveTo>
                <a:lnTo>
                  <a:pt x="2319528" y="1190244"/>
                </a:lnTo>
                <a:lnTo>
                  <a:pt x="2319528" y="1200912"/>
                </a:lnTo>
                <a:lnTo>
                  <a:pt x="2319528" y="1682496"/>
                </a:lnTo>
                <a:lnTo>
                  <a:pt x="1263396" y="1682496"/>
                </a:lnTo>
                <a:lnTo>
                  <a:pt x="1263396" y="1200912"/>
                </a:lnTo>
                <a:lnTo>
                  <a:pt x="2319528" y="1200912"/>
                </a:lnTo>
                <a:lnTo>
                  <a:pt x="2319528" y="1190244"/>
                </a:lnTo>
                <a:lnTo>
                  <a:pt x="1252728" y="1190244"/>
                </a:lnTo>
                <a:lnTo>
                  <a:pt x="1252728" y="1693164"/>
                </a:lnTo>
                <a:lnTo>
                  <a:pt x="2330196" y="1693164"/>
                </a:lnTo>
                <a:lnTo>
                  <a:pt x="2330196" y="1688592"/>
                </a:lnTo>
                <a:lnTo>
                  <a:pt x="2330196" y="1682496"/>
                </a:lnTo>
                <a:lnTo>
                  <a:pt x="2330196" y="1200912"/>
                </a:lnTo>
                <a:lnTo>
                  <a:pt x="2330196" y="1194816"/>
                </a:lnTo>
                <a:lnTo>
                  <a:pt x="2330196" y="1190244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77310" y="3780911"/>
            <a:ext cx="42735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B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and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2855" y="2299715"/>
            <a:ext cx="1257300" cy="3350260"/>
          </a:xfrm>
          <a:custGeom>
            <a:avLst/>
            <a:gdLst/>
            <a:ahLst/>
            <a:cxnLst/>
            <a:rect l="l" t="t" r="r" b="b"/>
            <a:pathLst>
              <a:path w="1257300" h="3350260">
                <a:moveTo>
                  <a:pt x="1225296" y="33528"/>
                </a:moveTo>
                <a:lnTo>
                  <a:pt x="76200" y="33528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2672"/>
                </a:lnTo>
                <a:lnTo>
                  <a:pt x="1214628" y="42672"/>
                </a:lnTo>
                <a:lnTo>
                  <a:pt x="1214628" y="1479804"/>
                </a:lnTo>
                <a:lnTo>
                  <a:pt x="1225296" y="1479804"/>
                </a:lnTo>
                <a:lnTo>
                  <a:pt x="1225296" y="42672"/>
                </a:lnTo>
                <a:lnTo>
                  <a:pt x="1225296" y="38100"/>
                </a:lnTo>
                <a:lnTo>
                  <a:pt x="1225296" y="33528"/>
                </a:lnTo>
                <a:close/>
              </a:path>
              <a:path w="1257300" h="3350260">
                <a:moveTo>
                  <a:pt x="1257300" y="2049780"/>
                </a:moveTo>
                <a:lnTo>
                  <a:pt x="1250442" y="2036064"/>
                </a:lnTo>
                <a:lnTo>
                  <a:pt x="1219200" y="1973580"/>
                </a:lnTo>
                <a:lnTo>
                  <a:pt x="1181100" y="2049780"/>
                </a:lnTo>
                <a:lnTo>
                  <a:pt x="1214628" y="2049780"/>
                </a:lnTo>
                <a:lnTo>
                  <a:pt x="1214628" y="3339084"/>
                </a:lnTo>
                <a:lnTo>
                  <a:pt x="0" y="3339084"/>
                </a:lnTo>
                <a:lnTo>
                  <a:pt x="0" y="3349752"/>
                </a:lnTo>
                <a:lnTo>
                  <a:pt x="1225296" y="3349752"/>
                </a:lnTo>
                <a:lnTo>
                  <a:pt x="1225296" y="3345180"/>
                </a:lnTo>
                <a:lnTo>
                  <a:pt x="1225296" y="3339084"/>
                </a:lnTo>
                <a:lnTo>
                  <a:pt x="1225296" y="2049780"/>
                </a:lnTo>
                <a:lnTo>
                  <a:pt x="1257300" y="204978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64095" y="2157983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4"/>
                </a:lnTo>
                <a:lnTo>
                  <a:pt x="4571" y="9144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4"/>
                </a:lnTo>
                <a:lnTo>
                  <a:pt x="1071371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2"/>
                </a:moveTo>
                <a:lnTo>
                  <a:pt x="4571" y="9144"/>
                </a:lnTo>
                <a:lnTo>
                  <a:pt x="10667" y="9144"/>
                </a:lnTo>
                <a:lnTo>
                  <a:pt x="10667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" y="4572"/>
                </a:lnTo>
                <a:lnTo>
                  <a:pt x="10667" y="9144"/>
                </a:lnTo>
                <a:lnTo>
                  <a:pt x="1066799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4"/>
                </a:lnTo>
                <a:lnTo>
                  <a:pt x="1077467" y="9144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255890" y="2163127"/>
            <a:ext cx="29210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64095" y="2983992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4"/>
                </a:lnTo>
                <a:lnTo>
                  <a:pt x="4571" y="9144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4"/>
                </a:lnTo>
                <a:lnTo>
                  <a:pt x="1071371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2"/>
                </a:moveTo>
                <a:lnTo>
                  <a:pt x="4571" y="9144"/>
                </a:lnTo>
                <a:lnTo>
                  <a:pt x="10667" y="9144"/>
                </a:lnTo>
                <a:lnTo>
                  <a:pt x="10667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" y="4572"/>
                </a:lnTo>
                <a:lnTo>
                  <a:pt x="10667" y="9144"/>
                </a:lnTo>
                <a:lnTo>
                  <a:pt x="1066799" y="9144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4"/>
                </a:lnTo>
                <a:lnTo>
                  <a:pt x="1077467" y="9144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09586" y="2989604"/>
            <a:ext cx="58356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C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unt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y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64095" y="3810000"/>
            <a:ext cx="1077595" cy="502920"/>
          </a:xfrm>
          <a:custGeom>
            <a:avLst/>
            <a:gdLst/>
            <a:ahLst/>
            <a:cxnLst/>
            <a:rect l="l" t="t" r="r" b="b"/>
            <a:pathLst>
              <a:path w="1077595" h="502920">
                <a:moveTo>
                  <a:pt x="1077467" y="0"/>
                </a:moveTo>
                <a:lnTo>
                  <a:pt x="0" y="0"/>
                </a:lnTo>
                <a:lnTo>
                  <a:pt x="0" y="502919"/>
                </a:lnTo>
                <a:lnTo>
                  <a:pt x="1077467" y="502919"/>
                </a:lnTo>
                <a:lnTo>
                  <a:pt x="1077467" y="498347"/>
                </a:lnTo>
                <a:lnTo>
                  <a:pt x="10667" y="498347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10667"/>
                </a:lnTo>
                <a:lnTo>
                  <a:pt x="4571" y="10667"/>
                </a:lnTo>
                <a:lnTo>
                  <a:pt x="10667" y="6095"/>
                </a:lnTo>
                <a:lnTo>
                  <a:pt x="1077467" y="6095"/>
                </a:lnTo>
                <a:lnTo>
                  <a:pt x="1077467" y="0"/>
                </a:lnTo>
                <a:close/>
              </a:path>
              <a:path w="1077595" h="502920">
                <a:moveTo>
                  <a:pt x="10667" y="492251"/>
                </a:moveTo>
                <a:lnTo>
                  <a:pt x="4571" y="492251"/>
                </a:lnTo>
                <a:lnTo>
                  <a:pt x="10667" y="498347"/>
                </a:lnTo>
                <a:lnTo>
                  <a:pt x="10667" y="492251"/>
                </a:lnTo>
                <a:close/>
              </a:path>
              <a:path w="1077595" h="502920">
                <a:moveTo>
                  <a:pt x="1066799" y="492251"/>
                </a:moveTo>
                <a:lnTo>
                  <a:pt x="10667" y="492251"/>
                </a:lnTo>
                <a:lnTo>
                  <a:pt x="10667" y="498347"/>
                </a:lnTo>
                <a:lnTo>
                  <a:pt x="1066799" y="498347"/>
                </a:lnTo>
                <a:lnTo>
                  <a:pt x="1066799" y="492251"/>
                </a:lnTo>
                <a:close/>
              </a:path>
              <a:path w="1077595" h="502920">
                <a:moveTo>
                  <a:pt x="1066799" y="6095"/>
                </a:moveTo>
                <a:lnTo>
                  <a:pt x="1066799" y="498347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10667"/>
                </a:lnTo>
                <a:lnTo>
                  <a:pt x="1071371" y="10667"/>
                </a:lnTo>
                <a:lnTo>
                  <a:pt x="1066799" y="6095"/>
                </a:lnTo>
                <a:close/>
              </a:path>
              <a:path w="1077595" h="502920">
                <a:moveTo>
                  <a:pt x="1077467" y="492251"/>
                </a:moveTo>
                <a:lnTo>
                  <a:pt x="1071371" y="492251"/>
                </a:lnTo>
                <a:lnTo>
                  <a:pt x="1066799" y="498347"/>
                </a:lnTo>
                <a:lnTo>
                  <a:pt x="1077467" y="498347"/>
                </a:lnTo>
                <a:lnTo>
                  <a:pt x="1077467" y="492251"/>
                </a:lnTo>
                <a:close/>
              </a:path>
              <a:path w="1077595" h="502920">
                <a:moveTo>
                  <a:pt x="10667" y="6095"/>
                </a:moveTo>
                <a:lnTo>
                  <a:pt x="4571" y="10667"/>
                </a:lnTo>
                <a:lnTo>
                  <a:pt x="10667" y="10667"/>
                </a:lnTo>
                <a:lnTo>
                  <a:pt x="10667" y="6095"/>
                </a:lnTo>
                <a:close/>
              </a:path>
              <a:path w="1077595" h="502920">
                <a:moveTo>
                  <a:pt x="1066799" y="6095"/>
                </a:moveTo>
                <a:lnTo>
                  <a:pt x="10667" y="6095"/>
                </a:lnTo>
                <a:lnTo>
                  <a:pt x="10667" y="10667"/>
                </a:lnTo>
                <a:lnTo>
                  <a:pt x="1066799" y="10667"/>
                </a:lnTo>
                <a:lnTo>
                  <a:pt x="1066799" y="6095"/>
                </a:lnTo>
                <a:close/>
              </a:path>
              <a:path w="1077595" h="502920">
                <a:moveTo>
                  <a:pt x="1077467" y="6095"/>
                </a:moveTo>
                <a:lnTo>
                  <a:pt x="1066799" y="6095"/>
                </a:lnTo>
                <a:lnTo>
                  <a:pt x="1071371" y="10667"/>
                </a:lnTo>
                <a:lnTo>
                  <a:pt x="1077467" y="10667"/>
                </a:lnTo>
                <a:lnTo>
                  <a:pt x="1077467" y="6095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228458" y="3816081"/>
            <a:ext cx="34671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S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tate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64095" y="4637532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3"/>
                </a:lnTo>
                <a:lnTo>
                  <a:pt x="4571" y="9143"/>
                </a:lnTo>
                <a:lnTo>
                  <a:pt x="10667" y="4572"/>
                </a:lnTo>
                <a:lnTo>
                  <a:pt x="1077467" y="4572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2"/>
                </a:moveTo>
                <a:lnTo>
                  <a:pt x="4571" y="9143"/>
                </a:lnTo>
                <a:lnTo>
                  <a:pt x="10667" y="9143"/>
                </a:lnTo>
                <a:lnTo>
                  <a:pt x="10667" y="4572"/>
                </a:lnTo>
                <a:close/>
              </a:path>
              <a:path w="1077595" h="501650">
                <a:moveTo>
                  <a:pt x="1066799" y="4572"/>
                </a:moveTo>
                <a:lnTo>
                  <a:pt x="10667" y="4572"/>
                </a:lnTo>
                <a:lnTo>
                  <a:pt x="10667" y="9143"/>
                </a:lnTo>
                <a:lnTo>
                  <a:pt x="1066799" y="9143"/>
                </a:lnTo>
                <a:lnTo>
                  <a:pt x="1066799" y="4572"/>
                </a:lnTo>
                <a:close/>
              </a:path>
              <a:path w="1077595" h="501650">
                <a:moveTo>
                  <a:pt x="1077467" y="4572"/>
                </a:moveTo>
                <a:lnTo>
                  <a:pt x="1066799" y="4572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246778" y="4642558"/>
            <a:ext cx="30988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Ci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ty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64095" y="5463540"/>
            <a:ext cx="1077595" cy="501650"/>
          </a:xfrm>
          <a:custGeom>
            <a:avLst/>
            <a:gdLst/>
            <a:ahLst/>
            <a:cxnLst/>
            <a:rect l="l" t="t" r="r" b="b"/>
            <a:pathLst>
              <a:path w="1077595" h="501650">
                <a:moveTo>
                  <a:pt x="1077467" y="0"/>
                </a:moveTo>
                <a:lnTo>
                  <a:pt x="0" y="0"/>
                </a:lnTo>
                <a:lnTo>
                  <a:pt x="0" y="501395"/>
                </a:lnTo>
                <a:lnTo>
                  <a:pt x="1077467" y="501395"/>
                </a:lnTo>
                <a:lnTo>
                  <a:pt x="1077467" y="496823"/>
                </a:lnTo>
                <a:lnTo>
                  <a:pt x="10667" y="496823"/>
                </a:lnTo>
                <a:lnTo>
                  <a:pt x="4571" y="492251"/>
                </a:lnTo>
                <a:lnTo>
                  <a:pt x="10667" y="492251"/>
                </a:lnTo>
                <a:lnTo>
                  <a:pt x="10667" y="9143"/>
                </a:lnTo>
                <a:lnTo>
                  <a:pt x="4571" y="9143"/>
                </a:lnTo>
                <a:lnTo>
                  <a:pt x="10667" y="4571"/>
                </a:lnTo>
                <a:lnTo>
                  <a:pt x="1077467" y="4571"/>
                </a:lnTo>
                <a:lnTo>
                  <a:pt x="1077467" y="0"/>
                </a:lnTo>
                <a:close/>
              </a:path>
              <a:path w="1077595" h="501650">
                <a:moveTo>
                  <a:pt x="10667" y="492251"/>
                </a:moveTo>
                <a:lnTo>
                  <a:pt x="4571" y="492251"/>
                </a:lnTo>
                <a:lnTo>
                  <a:pt x="10667" y="496823"/>
                </a:lnTo>
                <a:lnTo>
                  <a:pt x="10667" y="492251"/>
                </a:lnTo>
                <a:close/>
              </a:path>
              <a:path w="1077595" h="501650">
                <a:moveTo>
                  <a:pt x="1066799" y="492251"/>
                </a:moveTo>
                <a:lnTo>
                  <a:pt x="10667" y="492251"/>
                </a:lnTo>
                <a:lnTo>
                  <a:pt x="10667" y="496823"/>
                </a:lnTo>
                <a:lnTo>
                  <a:pt x="1066799" y="496823"/>
                </a:lnTo>
                <a:lnTo>
                  <a:pt x="1066799" y="49225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99" y="496823"/>
                </a:lnTo>
                <a:lnTo>
                  <a:pt x="1071371" y="492251"/>
                </a:lnTo>
                <a:lnTo>
                  <a:pt x="1077467" y="492251"/>
                </a:lnTo>
                <a:lnTo>
                  <a:pt x="1077467" y="9143"/>
                </a:lnTo>
                <a:lnTo>
                  <a:pt x="1071371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92251"/>
                </a:moveTo>
                <a:lnTo>
                  <a:pt x="1071371" y="492251"/>
                </a:lnTo>
                <a:lnTo>
                  <a:pt x="1066799" y="496823"/>
                </a:lnTo>
                <a:lnTo>
                  <a:pt x="1077467" y="496823"/>
                </a:lnTo>
                <a:lnTo>
                  <a:pt x="1077467" y="492251"/>
                </a:lnTo>
                <a:close/>
              </a:path>
              <a:path w="1077595" h="501650">
                <a:moveTo>
                  <a:pt x="10667" y="4571"/>
                </a:moveTo>
                <a:lnTo>
                  <a:pt x="4571" y="9143"/>
                </a:lnTo>
                <a:lnTo>
                  <a:pt x="10667" y="9143"/>
                </a:lnTo>
                <a:lnTo>
                  <a:pt x="10667" y="4571"/>
                </a:lnTo>
                <a:close/>
              </a:path>
              <a:path w="1077595" h="501650">
                <a:moveTo>
                  <a:pt x="1066799" y="4571"/>
                </a:moveTo>
                <a:lnTo>
                  <a:pt x="10667" y="4571"/>
                </a:lnTo>
                <a:lnTo>
                  <a:pt x="10667" y="9143"/>
                </a:lnTo>
                <a:lnTo>
                  <a:pt x="1066799" y="9143"/>
                </a:lnTo>
                <a:lnTo>
                  <a:pt x="1066799" y="4571"/>
                </a:lnTo>
                <a:close/>
              </a:path>
              <a:path w="1077595" h="501650">
                <a:moveTo>
                  <a:pt x="1077467" y="4571"/>
                </a:moveTo>
                <a:lnTo>
                  <a:pt x="1066799" y="4571"/>
                </a:lnTo>
                <a:lnTo>
                  <a:pt x="1071371" y="9143"/>
                </a:lnTo>
                <a:lnTo>
                  <a:pt x="1077467" y="9143"/>
                </a:lnTo>
                <a:lnTo>
                  <a:pt x="1077467" y="4571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219314" y="5469034"/>
            <a:ext cx="36576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S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e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3955" y="2654807"/>
            <a:ext cx="1873250" cy="2813685"/>
          </a:xfrm>
          <a:custGeom>
            <a:avLst/>
            <a:gdLst/>
            <a:ahLst/>
            <a:cxnLst/>
            <a:rect l="l" t="t" r="r" b="b"/>
            <a:pathLst>
              <a:path w="1873250" h="2813685">
                <a:moveTo>
                  <a:pt x="76200" y="2555748"/>
                </a:moveTo>
                <a:lnTo>
                  <a:pt x="70104" y="2543556"/>
                </a:lnTo>
                <a:lnTo>
                  <a:pt x="38100" y="2479548"/>
                </a:lnTo>
                <a:lnTo>
                  <a:pt x="0" y="2555748"/>
                </a:lnTo>
                <a:lnTo>
                  <a:pt x="33528" y="2555748"/>
                </a:lnTo>
                <a:lnTo>
                  <a:pt x="33528" y="2813304"/>
                </a:lnTo>
                <a:lnTo>
                  <a:pt x="44196" y="2813304"/>
                </a:lnTo>
                <a:lnTo>
                  <a:pt x="44196" y="2555748"/>
                </a:lnTo>
                <a:lnTo>
                  <a:pt x="76200" y="2555748"/>
                </a:lnTo>
                <a:close/>
              </a:path>
              <a:path w="1873250" h="2813685">
                <a:moveTo>
                  <a:pt x="76200" y="1729740"/>
                </a:moveTo>
                <a:lnTo>
                  <a:pt x="69342" y="1716024"/>
                </a:lnTo>
                <a:lnTo>
                  <a:pt x="38100" y="1653540"/>
                </a:lnTo>
                <a:lnTo>
                  <a:pt x="0" y="1729740"/>
                </a:lnTo>
                <a:lnTo>
                  <a:pt x="33528" y="1729740"/>
                </a:lnTo>
                <a:lnTo>
                  <a:pt x="33528" y="1987296"/>
                </a:lnTo>
                <a:lnTo>
                  <a:pt x="44196" y="1987296"/>
                </a:lnTo>
                <a:lnTo>
                  <a:pt x="44196" y="1729740"/>
                </a:lnTo>
                <a:lnTo>
                  <a:pt x="76200" y="1729740"/>
                </a:lnTo>
                <a:close/>
              </a:path>
              <a:path w="1873250" h="2813685">
                <a:moveTo>
                  <a:pt x="76200" y="902208"/>
                </a:moveTo>
                <a:lnTo>
                  <a:pt x="70104" y="890016"/>
                </a:lnTo>
                <a:lnTo>
                  <a:pt x="38100" y="826008"/>
                </a:lnTo>
                <a:lnTo>
                  <a:pt x="0" y="902208"/>
                </a:lnTo>
                <a:lnTo>
                  <a:pt x="33528" y="902208"/>
                </a:lnTo>
                <a:lnTo>
                  <a:pt x="33528" y="1161288"/>
                </a:lnTo>
                <a:lnTo>
                  <a:pt x="44196" y="1161288"/>
                </a:lnTo>
                <a:lnTo>
                  <a:pt x="44196" y="902208"/>
                </a:lnTo>
                <a:lnTo>
                  <a:pt x="76200" y="902208"/>
                </a:lnTo>
                <a:close/>
              </a:path>
              <a:path w="1873250" h="2813685">
                <a:moveTo>
                  <a:pt x="76200" y="76200"/>
                </a:moveTo>
                <a:lnTo>
                  <a:pt x="70104" y="64008"/>
                </a:ln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333756"/>
                </a:lnTo>
                <a:lnTo>
                  <a:pt x="44196" y="333756"/>
                </a:lnTo>
                <a:lnTo>
                  <a:pt x="44196" y="76200"/>
                </a:lnTo>
                <a:lnTo>
                  <a:pt x="76200" y="76200"/>
                </a:lnTo>
                <a:close/>
              </a:path>
              <a:path w="1873250" h="2813685">
                <a:moveTo>
                  <a:pt x="1872996" y="1964436"/>
                </a:moveTo>
                <a:lnTo>
                  <a:pt x="1862328" y="1964436"/>
                </a:lnTo>
                <a:lnTo>
                  <a:pt x="1862328" y="1973580"/>
                </a:lnTo>
                <a:lnTo>
                  <a:pt x="1862328" y="2456688"/>
                </a:lnTo>
                <a:lnTo>
                  <a:pt x="806196" y="2456688"/>
                </a:lnTo>
                <a:lnTo>
                  <a:pt x="806196" y="1973580"/>
                </a:lnTo>
                <a:lnTo>
                  <a:pt x="1862328" y="1973580"/>
                </a:lnTo>
                <a:lnTo>
                  <a:pt x="1862328" y="1964436"/>
                </a:lnTo>
                <a:lnTo>
                  <a:pt x="795528" y="1964436"/>
                </a:lnTo>
                <a:lnTo>
                  <a:pt x="795528" y="2467356"/>
                </a:lnTo>
                <a:lnTo>
                  <a:pt x="1872996" y="2467356"/>
                </a:lnTo>
                <a:lnTo>
                  <a:pt x="1872996" y="2461260"/>
                </a:lnTo>
                <a:lnTo>
                  <a:pt x="1872996" y="2456688"/>
                </a:lnTo>
                <a:lnTo>
                  <a:pt x="1872996" y="1973580"/>
                </a:lnTo>
                <a:lnTo>
                  <a:pt x="1872996" y="1969008"/>
                </a:lnTo>
                <a:lnTo>
                  <a:pt x="1872996" y="196443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391270" y="4624973"/>
            <a:ext cx="60960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Mana</a:t>
            </a: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g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92483" y="3845051"/>
            <a:ext cx="3243580" cy="1874520"/>
          </a:xfrm>
          <a:custGeom>
            <a:avLst/>
            <a:gdLst/>
            <a:ahLst/>
            <a:cxnLst/>
            <a:rect l="l" t="t" r="r" b="b"/>
            <a:pathLst>
              <a:path w="3243579" h="1874520">
                <a:moveTo>
                  <a:pt x="1077468" y="0"/>
                </a:moveTo>
                <a:lnTo>
                  <a:pt x="1066800" y="0"/>
                </a:lnTo>
                <a:lnTo>
                  <a:pt x="1066800" y="10668"/>
                </a:lnTo>
                <a:lnTo>
                  <a:pt x="1066800" y="493776"/>
                </a:lnTo>
                <a:lnTo>
                  <a:pt x="10668" y="493776"/>
                </a:lnTo>
                <a:lnTo>
                  <a:pt x="10668" y="10668"/>
                </a:lnTo>
                <a:lnTo>
                  <a:pt x="1066800" y="10668"/>
                </a:lnTo>
                <a:lnTo>
                  <a:pt x="1066800" y="0"/>
                </a:lnTo>
                <a:lnTo>
                  <a:pt x="0" y="0"/>
                </a:lnTo>
                <a:lnTo>
                  <a:pt x="0" y="502920"/>
                </a:lnTo>
                <a:lnTo>
                  <a:pt x="1077468" y="502920"/>
                </a:lnTo>
                <a:lnTo>
                  <a:pt x="1077468" y="498348"/>
                </a:lnTo>
                <a:lnTo>
                  <a:pt x="1077468" y="493776"/>
                </a:lnTo>
                <a:lnTo>
                  <a:pt x="1077468" y="10668"/>
                </a:lnTo>
                <a:lnTo>
                  <a:pt x="1077468" y="6096"/>
                </a:lnTo>
                <a:lnTo>
                  <a:pt x="1077468" y="0"/>
                </a:lnTo>
                <a:close/>
              </a:path>
              <a:path w="3243579" h="1874520">
                <a:moveTo>
                  <a:pt x="3211068" y="211836"/>
                </a:moveTo>
                <a:lnTo>
                  <a:pt x="2519172" y="211836"/>
                </a:lnTo>
                <a:lnTo>
                  <a:pt x="2519172" y="178308"/>
                </a:lnTo>
                <a:lnTo>
                  <a:pt x="2442972" y="216408"/>
                </a:lnTo>
                <a:lnTo>
                  <a:pt x="2519172" y="254508"/>
                </a:lnTo>
                <a:lnTo>
                  <a:pt x="2519172" y="220980"/>
                </a:lnTo>
                <a:lnTo>
                  <a:pt x="3200400" y="220980"/>
                </a:lnTo>
                <a:lnTo>
                  <a:pt x="3200400" y="778764"/>
                </a:lnTo>
                <a:lnTo>
                  <a:pt x="3211068" y="778764"/>
                </a:lnTo>
                <a:lnTo>
                  <a:pt x="3211068" y="220980"/>
                </a:lnTo>
                <a:lnTo>
                  <a:pt x="3211068" y="216408"/>
                </a:lnTo>
                <a:lnTo>
                  <a:pt x="3211068" y="211836"/>
                </a:lnTo>
                <a:close/>
              </a:path>
              <a:path w="3243579" h="1874520">
                <a:moveTo>
                  <a:pt x="3243072" y="1347216"/>
                </a:moveTo>
                <a:lnTo>
                  <a:pt x="3236976" y="1335024"/>
                </a:lnTo>
                <a:lnTo>
                  <a:pt x="3204972" y="1271016"/>
                </a:lnTo>
                <a:lnTo>
                  <a:pt x="3166872" y="1347216"/>
                </a:lnTo>
                <a:lnTo>
                  <a:pt x="3200400" y="1347216"/>
                </a:lnTo>
                <a:lnTo>
                  <a:pt x="3200400" y="1865376"/>
                </a:lnTo>
                <a:lnTo>
                  <a:pt x="2442972" y="1865376"/>
                </a:lnTo>
                <a:lnTo>
                  <a:pt x="2442972" y="1874520"/>
                </a:lnTo>
                <a:lnTo>
                  <a:pt x="3211068" y="1874520"/>
                </a:lnTo>
                <a:lnTo>
                  <a:pt x="3211068" y="1869948"/>
                </a:lnTo>
                <a:lnTo>
                  <a:pt x="3211068" y="1865376"/>
                </a:lnTo>
                <a:lnTo>
                  <a:pt x="3211068" y="1347216"/>
                </a:lnTo>
                <a:lnTo>
                  <a:pt x="3243072" y="1347216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785262" y="3851250"/>
            <a:ext cx="489584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Region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92355" y="3197351"/>
            <a:ext cx="876300" cy="1696720"/>
          </a:xfrm>
          <a:custGeom>
            <a:avLst/>
            <a:gdLst/>
            <a:ahLst/>
            <a:cxnLst/>
            <a:rect l="l" t="t" r="r" b="b"/>
            <a:pathLst>
              <a:path w="876300" h="1696720">
                <a:moveTo>
                  <a:pt x="876300" y="1685544"/>
                </a:moveTo>
                <a:lnTo>
                  <a:pt x="44196" y="1685544"/>
                </a:lnTo>
                <a:lnTo>
                  <a:pt x="44196" y="1222248"/>
                </a:lnTo>
                <a:lnTo>
                  <a:pt x="76200" y="1222248"/>
                </a:lnTo>
                <a:lnTo>
                  <a:pt x="69342" y="1208532"/>
                </a:lnTo>
                <a:lnTo>
                  <a:pt x="38100" y="1146048"/>
                </a:lnTo>
                <a:lnTo>
                  <a:pt x="0" y="1222248"/>
                </a:lnTo>
                <a:lnTo>
                  <a:pt x="33528" y="1222248"/>
                </a:lnTo>
                <a:lnTo>
                  <a:pt x="33528" y="1696212"/>
                </a:lnTo>
                <a:lnTo>
                  <a:pt x="876300" y="1696212"/>
                </a:lnTo>
                <a:lnTo>
                  <a:pt x="876300" y="1690116"/>
                </a:lnTo>
                <a:lnTo>
                  <a:pt x="876300" y="1685544"/>
                </a:lnTo>
                <a:close/>
              </a:path>
              <a:path w="876300" h="1696720">
                <a:moveTo>
                  <a:pt x="876300" y="38100"/>
                </a:moveTo>
                <a:lnTo>
                  <a:pt x="867156" y="33528"/>
                </a:lnTo>
                <a:lnTo>
                  <a:pt x="800100" y="0"/>
                </a:lnTo>
                <a:lnTo>
                  <a:pt x="800100" y="33528"/>
                </a:lnTo>
                <a:lnTo>
                  <a:pt x="33528" y="33528"/>
                </a:lnTo>
                <a:lnTo>
                  <a:pt x="33528" y="653796"/>
                </a:lnTo>
                <a:lnTo>
                  <a:pt x="44196" y="653796"/>
                </a:lnTo>
                <a:lnTo>
                  <a:pt x="44196" y="42672"/>
                </a:lnTo>
                <a:lnTo>
                  <a:pt x="800100" y="42672"/>
                </a:lnTo>
                <a:lnTo>
                  <a:pt x="800100" y="76200"/>
                </a:lnTo>
                <a:lnTo>
                  <a:pt x="867156" y="42672"/>
                </a:lnTo>
                <a:lnTo>
                  <a:pt x="876300" y="3810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7276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Dimension schemas and</a:t>
            </a:r>
            <a:r>
              <a:rPr dirty="0" spc="-80"/>
              <a:t> </a:t>
            </a:r>
            <a:r>
              <a:rPr dirty="0"/>
              <a:t>Instances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49523" y="3160776"/>
            <a:ext cx="6329680" cy="2667000"/>
            <a:chOff x="3049523" y="3160776"/>
            <a:chExt cx="6329680" cy="2667000"/>
          </a:xfrm>
        </p:grpSpPr>
        <p:sp>
          <p:nvSpPr>
            <p:cNvPr id="4" name="object 4"/>
            <p:cNvSpPr/>
            <p:nvPr/>
          </p:nvSpPr>
          <p:spPr>
            <a:xfrm>
              <a:off x="6531851" y="5201411"/>
              <a:ext cx="1911350" cy="203200"/>
            </a:xfrm>
            <a:custGeom>
              <a:avLst/>
              <a:gdLst/>
              <a:ahLst/>
              <a:cxnLst/>
              <a:rect l="l" t="t" r="r" b="b"/>
              <a:pathLst>
                <a:path w="1911350" h="203200">
                  <a:moveTo>
                    <a:pt x="13716" y="47244"/>
                  </a:moveTo>
                  <a:lnTo>
                    <a:pt x="0" y="47244"/>
                  </a:lnTo>
                  <a:lnTo>
                    <a:pt x="0" y="50292"/>
                  </a:lnTo>
                  <a:lnTo>
                    <a:pt x="13716" y="50292"/>
                  </a:lnTo>
                  <a:lnTo>
                    <a:pt x="13716" y="47244"/>
                  </a:lnTo>
                  <a:close/>
                </a:path>
                <a:path w="1911350" h="203200">
                  <a:moveTo>
                    <a:pt x="25908" y="0"/>
                  </a:moveTo>
                  <a:lnTo>
                    <a:pt x="12192" y="0"/>
                  </a:lnTo>
                  <a:lnTo>
                    <a:pt x="12192" y="3048"/>
                  </a:lnTo>
                  <a:lnTo>
                    <a:pt x="25908" y="3048"/>
                  </a:lnTo>
                  <a:lnTo>
                    <a:pt x="25908" y="0"/>
                  </a:lnTo>
                  <a:close/>
                </a:path>
                <a:path w="1911350" h="203200">
                  <a:moveTo>
                    <a:pt x="50292" y="0"/>
                  </a:moveTo>
                  <a:lnTo>
                    <a:pt x="36576" y="0"/>
                  </a:lnTo>
                  <a:lnTo>
                    <a:pt x="36576" y="3048"/>
                  </a:lnTo>
                  <a:lnTo>
                    <a:pt x="50292" y="3048"/>
                  </a:lnTo>
                  <a:lnTo>
                    <a:pt x="50292" y="0"/>
                  </a:lnTo>
                  <a:close/>
                </a:path>
                <a:path w="1911350" h="203200">
                  <a:moveTo>
                    <a:pt x="64008" y="47244"/>
                  </a:moveTo>
                  <a:lnTo>
                    <a:pt x="48768" y="47244"/>
                  </a:lnTo>
                  <a:lnTo>
                    <a:pt x="48768" y="50292"/>
                  </a:lnTo>
                  <a:lnTo>
                    <a:pt x="64008" y="50292"/>
                  </a:lnTo>
                  <a:lnTo>
                    <a:pt x="64008" y="47244"/>
                  </a:lnTo>
                  <a:close/>
                </a:path>
                <a:path w="1911350" h="203200">
                  <a:moveTo>
                    <a:pt x="100584" y="164592"/>
                  </a:moveTo>
                  <a:lnTo>
                    <a:pt x="86868" y="164592"/>
                  </a:lnTo>
                  <a:lnTo>
                    <a:pt x="86868" y="167640"/>
                  </a:lnTo>
                  <a:lnTo>
                    <a:pt x="100584" y="167640"/>
                  </a:lnTo>
                  <a:lnTo>
                    <a:pt x="100584" y="164592"/>
                  </a:lnTo>
                  <a:close/>
                </a:path>
                <a:path w="1911350" h="203200">
                  <a:moveTo>
                    <a:pt x="112776" y="199644"/>
                  </a:moveTo>
                  <a:lnTo>
                    <a:pt x="99060" y="199644"/>
                  </a:lnTo>
                  <a:lnTo>
                    <a:pt x="99060" y="202692"/>
                  </a:lnTo>
                  <a:lnTo>
                    <a:pt x="112776" y="202692"/>
                  </a:lnTo>
                  <a:lnTo>
                    <a:pt x="112776" y="199644"/>
                  </a:lnTo>
                  <a:close/>
                </a:path>
                <a:path w="1911350" h="203200">
                  <a:moveTo>
                    <a:pt x="475488" y="199644"/>
                  </a:moveTo>
                  <a:lnTo>
                    <a:pt x="461772" y="199644"/>
                  </a:lnTo>
                  <a:lnTo>
                    <a:pt x="461772" y="202692"/>
                  </a:lnTo>
                  <a:lnTo>
                    <a:pt x="475488" y="202692"/>
                  </a:lnTo>
                  <a:lnTo>
                    <a:pt x="475488" y="199644"/>
                  </a:lnTo>
                  <a:close/>
                </a:path>
                <a:path w="1911350" h="203200">
                  <a:moveTo>
                    <a:pt x="487680" y="164592"/>
                  </a:moveTo>
                  <a:lnTo>
                    <a:pt x="473964" y="164592"/>
                  </a:lnTo>
                  <a:lnTo>
                    <a:pt x="473964" y="167640"/>
                  </a:lnTo>
                  <a:lnTo>
                    <a:pt x="487680" y="167640"/>
                  </a:lnTo>
                  <a:lnTo>
                    <a:pt x="487680" y="164592"/>
                  </a:lnTo>
                  <a:close/>
                </a:path>
                <a:path w="1911350" h="203200">
                  <a:moveTo>
                    <a:pt x="525780" y="47244"/>
                  </a:moveTo>
                  <a:lnTo>
                    <a:pt x="512064" y="47244"/>
                  </a:lnTo>
                  <a:lnTo>
                    <a:pt x="512064" y="50292"/>
                  </a:lnTo>
                  <a:lnTo>
                    <a:pt x="525780" y="50292"/>
                  </a:lnTo>
                  <a:lnTo>
                    <a:pt x="525780" y="47244"/>
                  </a:lnTo>
                  <a:close/>
                </a:path>
                <a:path w="1911350" h="203200">
                  <a:moveTo>
                    <a:pt x="537972" y="0"/>
                  </a:moveTo>
                  <a:lnTo>
                    <a:pt x="524256" y="0"/>
                  </a:lnTo>
                  <a:lnTo>
                    <a:pt x="524256" y="3048"/>
                  </a:lnTo>
                  <a:lnTo>
                    <a:pt x="537972" y="3048"/>
                  </a:lnTo>
                  <a:lnTo>
                    <a:pt x="537972" y="0"/>
                  </a:lnTo>
                  <a:close/>
                </a:path>
                <a:path w="1911350" h="203200">
                  <a:moveTo>
                    <a:pt x="562356" y="0"/>
                  </a:moveTo>
                  <a:lnTo>
                    <a:pt x="548640" y="0"/>
                  </a:lnTo>
                  <a:lnTo>
                    <a:pt x="548640" y="3048"/>
                  </a:lnTo>
                  <a:lnTo>
                    <a:pt x="562356" y="3048"/>
                  </a:lnTo>
                  <a:lnTo>
                    <a:pt x="562356" y="0"/>
                  </a:lnTo>
                  <a:close/>
                </a:path>
                <a:path w="1911350" h="203200">
                  <a:moveTo>
                    <a:pt x="576072" y="47244"/>
                  </a:moveTo>
                  <a:lnTo>
                    <a:pt x="560832" y="47244"/>
                  </a:lnTo>
                  <a:lnTo>
                    <a:pt x="560832" y="50292"/>
                  </a:lnTo>
                  <a:lnTo>
                    <a:pt x="576072" y="50292"/>
                  </a:lnTo>
                  <a:lnTo>
                    <a:pt x="576072" y="47244"/>
                  </a:lnTo>
                  <a:close/>
                </a:path>
                <a:path w="1911350" h="203200">
                  <a:moveTo>
                    <a:pt x="624840" y="164592"/>
                  </a:moveTo>
                  <a:lnTo>
                    <a:pt x="611124" y="164592"/>
                  </a:lnTo>
                  <a:lnTo>
                    <a:pt x="611124" y="167640"/>
                  </a:lnTo>
                  <a:lnTo>
                    <a:pt x="624840" y="167640"/>
                  </a:lnTo>
                  <a:lnTo>
                    <a:pt x="624840" y="164592"/>
                  </a:lnTo>
                  <a:close/>
                </a:path>
                <a:path w="1911350" h="203200">
                  <a:moveTo>
                    <a:pt x="637032" y="199644"/>
                  </a:moveTo>
                  <a:lnTo>
                    <a:pt x="623316" y="199644"/>
                  </a:lnTo>
                  <a:lnTo>
                    <a:pt x="623316" y="202692"/>
                  </a:lnTo>
                  <a:lnTo>
                    <a:pt x="637032" y="202692"/>
                  </a:lnTo>
                  <a:lnTo>
                    <a:pt x="637032" y="199644"/>
                  </a:lnTo>
                  <a:close/>
                </a:path>
                <a:path w="1911350" h="203200">
                  <a:moveTo>
                    <a:pt x="1237488" y="199644"/>
                  </a:moveTo>
                  <a:lnTo>
                    <a:pt x="1223772" y="199644"/>
                  </a:lnTo>
                  <a:lnTo>
                    <a:pt x="1223772" y="202692"/>
                  </a:lnTo>
                  <a:lnTo>
                    <a:pt x="1237488" y="202692"/>
                  </a:lnTo>
                  <a:lnTo>
                    <a:pt x="1237488" y="199644"/>
                  </a:lnTo>
                  <a:close/>
                </a:path>
                <a:path w="1911350" h="203200">
                  <a:moveTo>
                    <a:pt x="1249680" y="164592"/>
                  </a:moveTo>
                  <a:lnTo>
                    <a:pt x="1235964" y="164592"/>
                  </a:lnTo>
                  <a:lnTo>
                    <a:pt x="1235964" y="167640"/>
                  </a:lnTo>
                  <a:lnTo>
                    <a:pt x="1249680" y="167640"/>
                  </a:lnTo>
                  <a:lnTo>
                    <a:pt x="1249680" y="164592"/>
                  </a:lnTo>
                  <a:close/>
                </a:path>
                <a:path w="1911350" h="203200">
                  <a:moveTo>
                    <a:pt x="1287780" y="47244"/>
                  </a:moveTo>
                  <a:lnTo>
                    <a:pt x="1272540" y="47244"/>
                  </a:lnTo>
                  <a:lnTo>
                    <a:pt x="1272540" y="50292"/>
                  </a:lnTo>
                  <a:lnTo>
                    <a:pt x="1287780" y="50292"/>
                  </a:lnTo>
                  <a:lnTo>
                    <a:pt x="1287780" y="47244"/>
                  </a:lnTo>
                  <a:close/>
                </a:path>
                <a:path w="1911350" h="203200">
                  <a:moveTo>
                    <a:pt x="1299972" y="0"/>
                  </a:moveTo>
                  <a:lnTo>
                    <a:pt x="1286256" y="0"/>
                  </a:lnTo>
                  <a:lnTo>
                    <a:pt x="1286256" y="3048"/>
                  </a:lnTo>
                  <a:lnTo>
                    <a:pt x="1299972" y="3048"/>
                  </a:lnTo>
                  <a:lnTo>
                    <a:pt x="1299972" y="0"/>
                  </a:lnTo>
                  <a:close/>
                </a:path>
                <a:path w="1911350" h="203200">
                  <a:moveTo>
                    <a:pt x="1324356" y="0"/>
                  </a:moveTo>
                  <a:lnTo>
                    <a:pt x="1310640" y="0"/>
                  </a:lnTo>
                  <a:lnTo>
                    <a:pt x="1310640" y="3048"/>
                  </a:lnTo>
                  <a:lnTo>
                    <a:pt x="1324356" y="3048"/>
                  </a:lnTo>
                  <a:lnTo>
                    <a:pt x="1324356" y="0"/>
                  </a:lnTo>
                  <a:close/>
                </a:path>
                <a:path w="1911350" h="203200">
                  <a:moveTo>
                    <a:pt x="1336548" y="47244"/>
                  </a:moveTo>
                  <a:lnTo>
                    <a:pt x="1322832" y="47244"/>
                  </a:lnTo>
                  <a:lnTo>
                    <a:pt x="1322832" y="50292"/>
                  </a:lnTo>
                  <a:lnTo>
                    <a:pt x="1336548" y="50292"/>
                  </a:lnTo>
                  <a:lnTo>
                    <a:pt x="1336548" y="47244"/>
                  </a:lnTo>
                  <a:close/>
                </a:path>
                <a:path w="1911350" h="203200">
                  <a:moveTo>
                    <a:pt x="1374648" y="164592"/>
                  </a:moveTo>
                  <a:lnTo>
                    <a:pt x="1360932" y="164592"/>
                  </a:lnTo>
                  <a:lnTo>
                    <a:pt x="1360932" y="167640"/>
                  </a:lnTo>
                  <a:lnTo>
                    <a:pt x="1374648" y="167640"/>
                  </a:lnTo>
                  <a:lnTo>
                    <a:pt x="1374648" y="164592"/>
                  </a:lnTo>
                  <a:close/>
                </a:path>
                <a:path w="1911350" h="203200">
                  <a:moveTo>
                    <a:pt x="1386840" y="199644"/>
                  </a:moveTo>
                  <a:lnTo>
                    <a:pt x="1373124" y="199644"/>
                  </a:lnTo>
                  <a:lnTo>
                    <a:pt x="1373124" y="202692"/>
                  </a:lnTo>
                  <a:lnTo>
                    <a:pt x="1386840" y="202692"/>
                  </a:lnTo>
                  <a:lnTo>
                    <a:pt x="1386840" y="199644"/>
                  </a:lnTo>
                  <a:close/>
                </a:path>
                <a:path w="1911350" h="203200">
                  <a:moveTo>
                    <a:pt x="1749552" y="199644"/>
                  </a:moveTo>
                  <a:lnTo>
                    <a:pt x="1734312" y="199644"/>
                  </a:lnTo>
                  <a:lnTo>
                    <a:pt x="1734312" y="202692"/>
                  </a:lnTo>
                  <a:lnTo>
                    <a:pt x="1749552" y="202692"/>
                  </a:lnTo>
                  <a:lnTo>
                    <a:pt x="1749552" y="199644"/>
                  </a:lnTo>
                  <a:close/>
                </a:path>
                <a:path w="1911350" h="203200">
                  <a:moveTo>
                    <a:pt x="1761744" y="164592"/>
                  </a:moveTo>
                  <a:lnTo>
                    <a:pt x="1748028" y="164592"/>
                  </a:lnTo>
                  <a:lnTo>
                    <a:pt x="1748028" y="167640"/>
                  </a:lnTo>
                  <a:lnTo>
                    <a:pt x="1761744" y="167640"/>
                  </a:lnTo>
                  <a:lnTo>
                    <a:pt x="1761744" y="164592"/>
                  </a:lnTo>
                  <a:close/>
                </a:path>
                <a:path w="1911350" h="203200">
                  <a:moveTo>
                    <a:pt x="1798320" y="47244"/>
                  </a:moveTo>
                  <a:lnTo>
                    <a:pt x="1784604" y="47244"/>
                  </a:lnTo>
                  <a:lnTo>
                    <a:pt x="1784604" y="50292"/>
                  </a:lnTo>
                  <a:lnTo>
                    <a:pt x="1798320" y="50292"/>
                  </a:lnTo>
                  <a:lnTo>
                    <a:pt x="1798320" y="47244"/>
                  </a:lnTo>
                  <a:close/>
                </a:path>
                <a:path w="1911350" h="203200">
                  <a:moveTo>
                    <a:pt x="1812036" y="0"/>
                  </a:moveTo>
                  <a:lnTo>
                    <a:pt x="1796796" y="0"/>
                  </a:lnTo>
                  <a:lnTo>
                    <a:pt x="1796796" y="3048"/>
                  </a:lnTo>
                  <a:lnTo>
                    <a:pt x="1812036" y="3048"/>
                  </a:lnTo>
                  <a:lnTo>
                    <a:pt x="1812036" y="0"/>
                  </a:lnTo>
                  <a:close/>
                </a:path>
                <a:path w="1911350" h="203200">
                  <a:moveTo>
                    <a:pt x="1836420" y="0"/>
                  </a:moveTo>
                  <a:lnTo>
                    <a:pt x="1822704" y="0"/>
                  </a:lnTo>
                  <a:lnTo>
                    <a:pt x="1822704" y="3048"/>
                  </a:lnTo>
                  <a:lnTo>
                    <a:pt x="1836420" y="3048"/>
                  </a:lnTo>
                  <a:lnTo>
                    <a:pt x="1836420" y="0"/>
                  </a:lnTo>
                  <a:close/>
                </a:path>
                <a:path w="1911350" h="203200">
                  <a:moveTo>
                    <a:pt x="1848612" y="47244"/>
                  </a:moveTo>
                  <a:lnTo>
                    <a:pt x="1834896" y="47244"/>
                  </a:lnTo>
                  <a:lnTo>
                    <a:pt x="1834896" y="50292"/>
                  </a:lnTo>
                  <a:lnTo>
                    <a:pt x="1848612" y="50292"/>
                  </a:lnTo>
                  <a:lnTo>
                    <a:pt x="1848612" y="47244"/>
                  </a:lnTo>
                  <a:close/>
                </a:path>
                <a:path w="1911350" h="203200">
                  <a:moveTo>
                    <a:pt x="1898904" y="164592"/>
                  </a:moveTo>
                  <a:lnTo>
                    <a:pt x="1885188" y="164592"/>
                  </a:lnTo>
                  <a:lnTo>
                    <a:pt x="1885188" y="167640"/>
                  </a:lnTo>
                  <a:lnTo>
                    <a:pt x="1898904" y="167640"/>
                  </a:lnTo>
                  <a:lnTo>
                    <a:pt x="1898904" y="164592"/>
                  </a:lnTo>
                  <a:close/>
                </a:path>
                <a:path w="1911350" h="203200">
                  <a:moveTo>
                    <a:pt x="1911096" y="199644"/>
                  </a:moveTo>
                  <a:lnTo>
                    <a:pt x="1897380" y="199644"/>
                  </a:lnTo>
                  <a:lnTo>
                    <a:pt x="1897380" y="202692"/>
                  </a:lnTo>
                  <a:lnTo>
                    <a:pt x="1911096" y="202692"/>
                  </a:lnTo>
                  <a:lnTo>
                    <a:pt x="1911096" y="199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49523" y="3160776"/>
              <a:ext cx="6329171" cy="266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2485644" y="4251959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13716" y="0"/>
                </a:moveTo>
                <a:lnTo>
                  <a:pt x="0" y="0"/>
                </a:lnTo>
                <a:lnTo>
                  <a:pt x="0" y="3048"/>
                </a:lnTo>
                <a:lnTo>
                  <a:pt x="13716" y="3048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606295" y="3689603"/>
            <a:ext cx="1209040" cy="2487295"/>
            <a:chOff x="1606295" y="3689603"/>
            <a:chExt cx="1209040" cy="2487295"/>
          </a:xfrm>
        </p:grpSpPr>
        <p:sp>
          <p:nvSpPr>
            <p:cNvPr id="8" name="object 8"/>
            <p:cNvSpPr/>
            <p:nvPr/>
          </p:nvSpPr>
          <p:spPr>
            <a:xfrm>
              <a:off x="2485643" y="3689603"/>
              <a:ext cx="13970" cy="3175"/>
            </a:xfrm>
            <a:custGeom>
              <a:avLst/>
              <a:gdLst/>
              <a:ahLst/>
              <a:cxnLst/>
              <a:rect l="l" t="t" r="r" b="b"/>
              <a:pathLst>
                <a:path w="13969" h="3175">
                  <a:moveTo>
                    <a:pt x="1371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6295" y="5745479"/>
              <a:ext cx="1209040" cy="431800"/>
            </a:xfrm>
            <a:custGeom>
              <a:avLst/>
              <a:gdLst/>
              <a:ahLst/>
              <a:cxnLst/>
              <a:rect l="l" t="t" r="r" b="b"/>
              <a:pathLst>
                <a:path w="1209039" h="431800">
                  <a:moveTo>
                    <a:pt x="120853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208531" y="431291"/>
                  </a:lnTo>
                  <a:lnTo>
                    <a:pt x="1208531" y="426719"/>
                  </a:lnTo>
                  <a:lnTo>
                    <a:pt x="10668" y="426719"/>
                  </a:lnTo>
                  <a:lnTo>
                    <a:pt x="4571" y="422147"/>
                  </a:lnTo>
                  <a:lnTo>
                    <a:pt x="10668" y="422147"/>
                  </a:lnTo>
                  <a:lnTo>
                    <a:pt x="10668" y="9143"/>
                  </a:lnTo>
                  <a:lnTo>
                    <a:pt x="4571" y="9143"/>
                  </a:lnTo>
                  <a:lnTo>
                    <a:pt x="10668" y="4571"/>
                  </a:lnTo>
                  <a:lnTo>
                    <a:pt x="1208531" y="4571"/>
                  </a:lnTo>
                  <a:lnTo>
                    <a:pt x="1208531" y="0"/>
                  </a:lnTo>
                  <a:close/>
                </a:path>
                <a:path w="1209039" h="431800">
                  <a:moveTo>
                    <a:pt x="10668" y="422147"/>
                  </a:moveTo>
                  <a:lnTo>
                    <a:pt x="4571" y="422147"/>
                  </a:lnTo>
                  <a:lnTo>
                    <a:pt x="10668" y="426719"/>
                  </a:lnTo>
                  <a:lnTo>
                    <a:pt x="10668" y="422147"/>
                  </a:lnTo>
                  <a:close/>
                </a:path>
                <a:path w="1209039" h="431800">
                  <a:moveTo>
                    <a:pt x="1199387" y="422147"/>
                  </a:moveTo>
                  <a:lnTo>
                    <a:pt x="10668" y="422147"/>
                  </a:lnTo>
                  <a:lnTo>
                    <a:pt x="10668" y="426719"/>
                  </a:lnTo>
                  <a:lnTo>
                    <a:pt x="1199387" y="426719"/>
                  </a:lnTo>
                  <a:lnTo>
                    <a:pt x="1199387" y="422147"/>
                  </a:lnTo>
                  <a:close/>
                </a:path>
                <a:path w="1209039" h="431800">
                  <a:moveTo>
                    <a:pt x="1199387" y="4571"/>
                  </a:moveTo>
                  <a:lnTo>
                    <a:pt x="1199387" y="426719"/>
                  </a:lnTo>
                  <a:lnTo>
                    <a:pt x="1203959" y="422147"/>
                  </a:lnTo>
                  <a:lnTo>
                    <a:pt x="1208531" y="422147"/>
                  </a:lnTo>
                  <a:lnTo>
                    <a:pt x="1208531" y="9143"/>
                  </a:lnTo>
                  <a:lnTo>
                    <a:pt x="1203959" y="9143"/>
                  </a:lnTo>
                  <a:lnTo>
                    <a:pt x="1199387" y="4571"/>
                  </a:lnTo>
                  <a:close/>
                </a:path>
                <a:path w="1209039" h="431800">
                  <a:moveTo>
                    <a:pt x="1208531" y="422147"/>
                  </a:moveTo>
                  <a:lnTo>
                    <a:pt x="1203959" y="422147"/>
                  </a:lnTo>
                  <a:lnTo>
                    <a:pt x="1199387" y="426719"/>
                  </a:lnTo>
                  <a:lnTo>
                    <a:pt x="1208531" y="426719"/>
                  </a:lnTo>
                  <a:lnTo>
                    <a:pt x="1208531" y="422147"/>
                  </a:lnTo>
                  <a:close/>
                </a:path>
                <a:path w="1209039" h="431800">
                  <a:moveTo>
                    <a:pt x="10668" y="4571"/>
                  </a:moveTo>
                  <a:lnTo>
                    <a:pt x="4571" y="9143"/>
                  </a:lnTo>
                  <a:lnTo>
                    <a:pt x="10668" y="9143"/>
                  </a:lnTo>
                  <a:lnTo>
                    <a:pt x="10668" y="4571"/>
                  </a:lnTo>
                  <a:close/>
                </a:path>
                <a:path w="1209039" h="431800">
                  <a:moveTo>
                    <a:pt x="1199387" y="4571"/>
                  </a:moveTo>
                  <a:lnTo>
                    <a:pt x="10668" y="4571"/>
                  </a:lnTo>
                  <a:lnTo>
                    <a:pt x="10668" y="9143"/>
                  </a:lnTo>
                  <a:lnTo>
                    <a:pt x="1199387" y="9143"/>
                  </a:lnTo>
                  <a:lnTo>
                    <a:pt x="1199387" y="4571"/>
                  </a:lnTo>
                  <a:close/>
                </a:path>
                <a:path w="1209039" h="431800">
                  <a:moveTo>
                    <a:pt x="1208531" y="4571"/>
                  </a:moveTo>
                  <a:lnTo>
                    <a:pt x="1199387" y="4571"/>
                  </a:lnTo>
                  <a:lnTo>
                    <a:pt x="1203959" y="9143"/>
                  </a:lnTo>
                  <a:lnTo>
                    <a:pt x="1208531" y="9143"/>
                  </a:lnTo>
                  <a:lnTo>
                    <a:pt x="1208531" y="4571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2485644" y="3537203"/>
            <a:ext cx="13970" cy="3175"/>
          </a:xfrm>
          <a:custGeom>
            <a:avLst/>
            <a:gdLst/>
            <a:ahLst/>
            <a:cxnLst/>
            <a:rect l="l" t="t" r="r" b="b"/>
            <a:pathLst>
              <a:path w="13969" h="3175">
                <a:moveTo>
                  <a:pt x="13716" y="0"/>
                </a:moveTo>
                <a:lnTo>
                  <a:pt x="0" y="0"/>
                </a:lnTo>
                <a:lnTo>
                  <a:pt x="0" y="3048"/>
                </a:lnTo>
                <a:lnTo>
                  <a:pt x="13716" y="3048"/>
                </a:lnTo>
                <a:lnTo>
                  <a:pt x="13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69336" y="3218882"/>
            <a:ext cx="1016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8345" y="3165837"/>
            <a:ext cx="20827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All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6649" y="5274525"/>
            <a:ext cx="8121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HomeVCR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02044" y="5274525"/>
            <a:ext cx="839469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Camcorder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1500" y="4571141"/>
            <a:ext cx="44323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30">
                <a:latin typeface="Arial"/>
                <a:cs typeface="Arial"/>
              </a:rPr>
              <a:t>V</a:t>
            </a:r>
            <a:r>
              <a:rPr dirty="0" sz="1300" spc="-5">
                <a:latin typeface="Arial"/>
                <a:cs typeface="Arial"/>
              </a:rPr>
              <a:t>ideo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4005" y="4571141"/>
            <a:ext cx="4457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Audio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9130" y="4571141"/>
            <a:ext cx="8305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Arial"/>
                <a:cs typeface="Arial"/>
              </a:rPr>
              <a:t>Computers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553" y="3867756"/>
            <a:ext cx="10179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Brown</a:t>
            </a:r>
            <a:r>
              <a:rPr dirty="0" sz="1300" spc="-7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Goods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52500" y="3867756"/>
            <a:ext cx="97472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latin typeface="Arial"/>
                <a:cs typeface="Arial"/>
              </a:rPr>
              <a:t>White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Goods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6859" y="5715220"/>
            <a:ext cx="46609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A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ic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le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06295" y="5111496"/>
            <a:ext cx="1209040" cy="431800"/>
          </a:xfrm>
          <a:custGeom>
            <a:avLst/>
            <a:gdLst/>
            <a:ahLst/>
            <a:cxnLst/>
            <a:rect l="l" t="t" r="r" b="b"/>
            <a:pathLst>
              <a:path w="1209039" h="431800">
                <a:moveTo>
                  <a:pt x="1208531" y="0"/>
                </a:moveTo>
                <a:lnTo>
                  <a:pt x="0" y="0"/>
                </a:lnTo>
                <a:lnTo>
                  <a:pt x="0" y="431291"/>
                </a:lnTo>
                <a:lnTo>
                  <a:pt x="1208531" y="431291"/>
                </a:lnTo>
                <a:lnTo>
                  <a:pt x="1208531" y="426719"/>
                </a:lnTo>
                <a:lnTo>
                  <a:pt x="10668" y="426719"/>
                </a:lnTo>
                <a:lnTo>
                  <a:pt x="4571" y="422147"/>
                </a:lnTo>
                <a:lnTo>
                  <a:pt x="10668" y="422147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1208531" y="4572"/>
                </a:lnTo>
                <a:lnTo>
                  <a:pt x="1208531" y="0"/>
                </a:lnTo>
                <a:close/>
              </a:path>
              <a:path w="1209039" h="431800">
                <a:moveTo>
                  <a:pt x="10668" y="422147"/>
                </a:moveTo>
                <a:lnTo>
                  <a:pt x="4571" y="422147"/>
                </a:lnTo>
                <a:lnTo>
                  <a:pt x="10668" y="426719"/>
                </a:lnTo>
                <a:lnTo>
                  <a:pt x="10668" y="422147"/>
                </a:lnTo>
                <a:close/>
              </a:path>
              <a:path w="1209039" h="431800">
                <a:moveTo>
                  <a:pt x="1199387" y="422147"/>
                </a:moveTo>
                <a:lnTo>
                  <a:pt x="10668" y="422147"/>
                </a:lnTo>
                <a:lnTo>
                  <a:pt x="10668" y="426719"/>
                </a:lnTo>
                <a:lnTo>
                  <a:pt x="1199387" y="426719"/>
                </a:lnTo>
                <a:lnTo>
                  <a:pt x="1199387" y="422147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199387" y="426719"/>
                </a:lnTo>
                <a:lnTo>
                  <a:pt x="1203959" y="422147"/>
                </a:lnTo>
                <a:lnTo>
                  <a:pt x="1208531" y="422147"/>
                </a:lnTo>
                <a:lnTo>
                  <a:pt x="1208531" y="10668"/>
                </a:lnTo>
                <a:lnTo>
                  <a:pt x="1203959" y="10668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22147"/>
                </a:moveTo>
                <a:lnTo>
                  <a:pt x="1203959" y="422147"/>
                </a:lnTo>
                <a:lnTo>
                  <a:pt x="1199387" y="426719"/>
                </a:lnTo>
                <a:lnTo>
                  <a:pt x="1208531" y="426719"/>
                </a:lnTo>
                <a:lnTo>
                  <a:pt x="1208531" y="422147"/>
                </a:lnTo>
                <a:close/>
              </a:path>
              <a:path w="1209039" h="431800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1199387" y="10668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572"/>
                </a:moveTo>
                <a:lnTo>
                  <a:pt x="1199387" y="4572"/>
                </a:lnTo>
                <a:lnTo>
                  <a:pt x="1203959" y="10668"/>
                </a:lnTo>
                <a:lnTo>
                  <a:pt x="1208531" y="10668"/>
                </a:lnTo>
                <a:lnTo>
                  <a:pt x="120853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72255" y="5082173"/>
            <a:ext cx="47434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F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a</a:t>
            </a: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mi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ly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06295" y="4408932"/>
            <a:ext cx="1209040" cy="431800"/>
          </a:xfrm>
          <a:custGeom>
            <a:avLst/>
            <a:gdLst/>
            <a:ahLst/>
            <a:cxnLst/>
            <a:rect l="l" t="t" r="r" b="b"/>
            <a:pathLst>
              <a:path w="1209039" h="431800">
                <a:moveTo>
                  <a:pt x="1208531" y="0"/>
                </a:moveTo>
                <a:lnTo>
                  <a:pt x="0" y="0"/>
                </a:lnTo>
                <a:lnTo>
                  <a:pt x="0" y="431291"/>
                </a:lnTo>
                <a:lnTo>
                  <a:pt x="1208531" y="431291"/>
                </a:lnTo>
                <a:lnTo>
                  <a:pt x="1208531" y="426719"/>
                </a:lnTo>
                <a:lnTo>
                  <a:pt x="10668" y="426719"/>
                </a:lnTo>
                <a:lnTo>
                  <a:pt x="4571" y="422147"/>
                </a:lnTo>
                <a:lnTo>
                  <a:pt x="10668" y="422147"/>
                </a:lnTo>
                <a:lnTo>
                  <a:pt x="10668" y="9143"/>
                </a:lnTo>
                <a:lnTo>
                  <a:pt x="4571" y="9143"/>
                </a:lnTo>
                <a:lnTo>
                  <a:pt x="10668" y="4572"/>
                </a:lnTo>
                <a:lnTo>
                  <a:pt x="1208531" y="4572"/>
                </a:lnTo>
                <a:lnTo>
                  <a:pt x="1208531" y="0"/>
                </a:lnTo>
                <a:close/>
              </a:path>
              <a:path w="1209039" h="431800">
                <a:moveTo>
                  <a:pt x="10668" y="422147"/>
                </a:moveTo>
                <a:lnTo>
                  <a:pt x="4571" y="422147"/>
                </a:lnTo>
                <a:lnTo>
                  <a:pt x="10668" y="426719"/>
                </a:lnTo>
                <a:lnTo>
                  <a:pt x="10668" y="422147"/>
                </a:lnTo>
                <a:close/>
              </a:path>
              <a:path w="1209039" h="431800">
                <a:moveTo>
                  <a:pt x="1199387" y="422147"/>
                </a:moveTo>
                <a:lnTo>
                  <a:pt x="10668" y="422147"/>
                </a:lnTo>
                <a:lnTo>
                  <a:pt x="10668" y="426719"/>
                </a:lnTo>
                <a:lnTo>
                  <a:pt x="1199387" y="426719"/>
                </a:lnTo>
                <a:lnTo>
                  <a:pt x="1199387" y="422147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199387" y="426719"/>
                </a:lnTo>
                <a:lnTo>
                  <a:pt x="1203959" y="422147"/>
                </a:lnTo>
                <a:lnTo>
                  <a:pt x="1208531" y="422147"/>
                </a:lnTo>
                <a:lnTo>
                  <a:pt x="1208531" y="9143"/>
                </a:lnTo>
                <a:lnTo>
                  <a:pt x="1203959" y="9143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22147"/>
                </a:moveTo>
                <a:lnTo>
                  <a:pt x="1203959" y="422147"/>
                </a:lnTo>
                <a:lnTo>
                  <a:pt x="1199387" y="426719"/>
                </a:lnTo>
                <a:lnTo>
                  <a:pt x="1208531" y="426719"/>
                </a:lnTo>
                <a:lnTo>
                  <a:pt x="1208531" y="422147"/>
                </a:lnTo>
                <a:close/>
              </a:path>
              <a:path w="1209039" h="431800">
                <a:moveTo>
                  <a:pt x="10668" y="4572"/>
                </a:moveTo>
                <a:lnTo>
                  <a:pt x="4571" y="9143"/>
                </a:lnTo>
                <a:lnTo>
                  <a:pt x="10668" y="9143"/>
                </a:lnTo>
                <a:lnTo>
                  <a:pt x="10668" y="4572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0668" y="4572"/>
                </a:lnTo>
                <a:lnTo>
                  <a:pt x="10668" y="9143"/>
                </a:lnTo>
                <a:lnTo>
                  <a:pt x="1199387" y="9143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572"/>
                </a:moveTo>
                <a:lnTo>
                  <a:pt x="1199387" y="4572"/>
                </a:lnTo>
                <a:lnTo>
                  <a:pt x="1203959" y="9143"/>
                </a:lnTo>
                <a:lnTo>
                  <a:pt x="1208531" y="9143"/>
                </a:lnTo>
                <a:lnTo>
                  <a:pt x="120853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79876" y="4378788"/>
            <a:ext cx="459105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G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up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6295" y="3704844"/>
            <a:ext cx="1209040" cy="431800"/>
          </a:xfrm>
          <a:custGeom>
            <a:avLst/>
            <a:gdLst/>
            <a:ahLst/>
            <a:cxnLst/>
            <a:rect l="l" t="t" r="r" b="b"/>
            <a:pathLst>
              <a:path w="1209039" h="431800">
                <a:moveTo>
                  <a:pt x="1208531" y="0"/>
                </a:moveTo>
                <a:lnTo>
                  <a:pt x="0" y="0"/>
                </a:lnTo>
                <a:lnTo>
                  <a:pt x="0" y="431291"/>
                </a:lnTo>
                <a:lnTo>
                  <a:pt x="1208531" y="431291"/>
                </a:lnTo>
                <a:lnTo>
                  <a:pt x="1208531" y="426720"/>
                </a:lnTo>
                <a:lnTo>
                  <a:pt x="10668" y="426720"/>
                </a:lnTo>
                <a:lnTo>
                  <a:pt x="4571" y="422148"/>
                </a:lnTo>
                <a:lnTo>
                  <a:pt x="10668" y="422148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208531" y="4572"/>
                </a:lnTo>
                <a:lnTo>
                  <a:pt x="1208531" y="0"/>
                </a:lnTo>
                <a:close/>
              </a:path>
              <a:path w="1209039" h="431800">
                <a:moveTo>
                  <a:pt x="10668" y="422148"/>
                </a:moveTo>
                <a:lnTo>
                  <a:pt x="4571" y="422148"/>
                </a:lnTo>
                <a:lnTo>
                  <a:pt x="10668" y="426720"/>
                </a:lnTo>
                <a:lnTo>
                  <a:pt x="10668" y="422148"/>
                </a:lnTo>
                <a:close/>
              </a:path>
              <a:path w="1209039" h="431800">
                <a:moveTo>
                  <a:pt x="1199387" y="422148"/>
                </a:moveTo>
                <a:lnTo>
                  <a:pt x="10668" y="422148"/>
                </a:lnTo>
                <a:lnTo>
                  <a:pt x="10668" y="426720"/>
                </a:lnTo>
                <a:lnTo>
                  <a:pt x="1199387" y="426720"/>
                </a:lnTo>
                <a:lnTo>
                  <a:pt x="1199387" y="422148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199387" y="426720"/>
                </a:lnTo>
                <a:lnTo>
                  <a:pt x="1203959" y="422148"/>
                </a:lnTo>
                <a:lnTo>
                  <a:pt x="1208531" y="422148"/>
                </a:lnTo>
                <a:lnTo>
                  <a:pt x="1208531" y="9144"/>
                </a:lnTo>
                <a:lnTo>
                  <a:pt x="1203959" y="9144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22148"/>
                </a:moveTo>
                <a:lnTo>
                  <a:pt x="1203959" y="422148"/>
                </a:lnTo>
                <a:lnTo>
                  <a:pt x="1199387" y="426720"/>
                </a:lnTo>
                <a:lnTo>
                  <a:pt x="1208531" y="426720"/>
                </a:lnTo>
                <a:lnTo>
                  <a:pt x="1208531" y="422148"/>
                </a:lnTo>
                <a:close/>
              </a:path>
              <a:path w="1209039" h="431800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199387" y="9144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572"/>
                </a:moveTo>
                <a:lnTo>
                  <a:pt x="1199387" y="4572"/>
                </a:lnTo>
                <a:lnTo>
                  <a:pt x="1203959" y="9144"/>
                </a:lnTo>
                <a:lnTo>
                  <a:pt x="1208531" y="9144"/>
                </a:lnTo>
                <a:lnTo>
                  <a:pt x="120853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42360" y="3675404"/>
            <a:ext cx="33401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A</a:t>
            </a:r>
            <a:r>
              <a:rPr dirty="0" sz="1850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e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a</a:t>
            </a:r>
            <a:endParaRPr sz="1850">
              <a:latin typeface="Microsoft Uighur"/>
              <a:cs typeface="Microsoft Uighu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06295" y="3002280"/>
            <a:ext cx="1209040" cy="431800"/>
          </a:xfrm>
          <a:custGeom>
            <a:avLst/>
            <a:gdLst/>
            <a:ahLst/>
            <a:cxnLst/>
            <a:rect l="l" t="t" r="r" b="b"/>
            <a:pathLst>
              <a:path w="1209039" h="431800">
                <a:moveTo>
                  <a:pt x="1208531" y="0"/>
                </a:moveTo>
                <a:lnTo>
                  <a:pt x="0" y="0"/>
                </a:lnTo>
                <a:lnTo>
                  <a:pt x="0" y="431291"/>
                </a:lnTo>
                <a:lnTo>
                  <a:pt x="1208531" y="431291"/>
                </a:lnTo>
                <a:lnTo>
                  <a:pt x="1208531" y="426719"/>
                </a:lnTo>
                <a:lnTo>
                  <a:pt x="10668" y="426719"/>
                </a:lnTo>
                <a:lnTo>
                  <a:pt x="4571" y="422147"/>
                </a:lnTo>
                <a:lnTo>
                  <a:pt x="10668" y="422147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208531" y="4572"/>
                </a:lnTo>
                <a:lnTo>
                  <a:pt x="1208531" y="0"/>
                </a:lnTo>
                <a:close/>
              </a:path>
              <a:path w="1209039" h="431800">
                <a:moveTo>
                  <a:pt x="10668" y="422147"/>
                </a:moveTo>
                <a:lnTo>
                  <a:pt x="4571" y="422147"/>
                </a:lnTo>
                <a:lnTo>
                  <a:pt x="10668" y="426719"/>
                </a:lnTo>
                <a:lnTo>
                  <a:pt x="10668" y="422147"/>
                </a:lnTo>
                <a:close/>
              </a:path>
              <a:path w="1209039" h="431800">
                <a:moveTo>
                  <a:pt x="1199387" y="422147"/>
                </a:moveTo>
                <a:lnTo>
                  <a:pt x="10668" y="422147"/>
                </a:lnTo>
                <a:lnTo>
                  <a:pt x="10668" y="426719"/>
                </a:lnTo>
                <a:lnTo>
                  <a:pt x="1199387" y="426719"/>
                </a:lnTo>
                <a:lnTo>
                  <a:pt x="1199387" y="422147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199387" y="426719"/>
                </a:lnTo>
                <a:lnTo>
                  <a:pt x="1203959" y="422147"/>
                </a:lnTo>
                <a:lnTo>
                  <a:pt x="1208531" y="422147"/>
                </a:lnTo>
                <a:lnTo>
                  <a:pt x="1208531" y="9144"/>
                </a:lnTo>
                <a:lnTo>
                  <a:pt x="1203959" y="9144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22147"/>
                </a:moveTo>
                <a:lnTo>
                  <a:pt x="1203959" y="422147"/>
                </a:lnTo>
                <a:lnTo>
                  <a:pt x="1199387" y="426719"/>
                </a:lnTo>
                <a:lnTo>
                  <a:pt x="1208531" y="426719"/>
                </a:lnTo>
                <a:lnTo>
                  <a:pt x="1208531" y="422147"/>
                </a:lnTo>
                <a:close/>
              </a:path>
              <a:path w="1209039" h="431800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209039" h="431800">
                <a:moveTo>
                  <a:pt x="1199387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199387" y="9144"/>
                </a:lnTo>
                <a:lnTo>
                  <a:pt x="1199387" y="4572"/>
                </a:lnTo>
                <a:close/>
              </a:path>
              <a:path w="1209039" h="431800">
                <a:moveTo>
                  <a:pt x="1208531" y="4572"/>
                </a:moveTo>
                <a:lnTo>
                  <a:pt x="1199387" y="4572"/>
                </a:lnTo>
                <a:lnTo>
                  <a:pt x="1203959" y="9144"/>
                </a:lnTo>
                <a:lnTo>
                  <a:pt x="1208531" y="9144"/>
                </a:lnTo>
                <a:lnTo>
                  <a:pt x="1208531" y="45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063727" y="2972020"/>
            <a:ext cx="292100" cy="307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85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850" spc="-5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endParaRPr sz="1850">
              <a:latin typeface="Microsoft Uighur"/>
              <a:cs typeface="Microsoft Uighur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73223" y="3429000"/>
            <a:ext cx="76200" cy="2321560"/>
            <a:chOff x="2173223" y="3429000"/>
            <a:chExt cx="76200" cy="2321560"/>
          </a:xfrm>
        </p:grpSpPr>
        <p:sp>
          <p:nvSpPr>
            <p:cNvPr id="30" name="object 30"/>
            <p:cNvSpPr/>
            <p:nvPr/>
          </p:nvSpPr>
          <p:spPr>
            <a:xfrm>
              <a:off x="2173223" y="5538216"/>
              <a:ext cx="76200" cy="2118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173211" y="3428999"/>
              <a:ext cx="76200" cy="1687195"/>
            </a:xfrm>
            <a:custGeom>
              <a:avLst/>
              <a:gdLst/>
              <a:ahLst/>
              <a:cxnLst/>
              <a:rect l="l" t="t" r="r" b="b"/>
              <a:pathLst>
                <a:path w="76200" h="1687195">
                  <a:moveTo>
                    <a:pt x="76200" y="1482852"/>
                  </a:moveTo>
                  <a:lnTo>
                    <a:pt x="69342" y="1469136"/>
                  </a:lnTo>
                  <a:lnTo>
                    <a:pt x="38100" y="1406652"/>
                  </a:lnTo>
                  <a:lnTo>
                    <a:pt x="0" y="1482852"/>
                  </a:lnTo>
                  <a:lnTo>
                    <a:pt x="33528" y="1482852"/>
                  </a:lnTo>
                  <a:lnTo>
                    <a:pt x="33528" y="1687068"/>
                  </a:lnTo>
                  <a:lnTo>
                    <a:pt x="42672" y="1687068"/>
                  </a:lnTo>
                  <a:lnTo>
                    <a:pt x="42672" y="1482852"/>
                  </a:lnTo>
                  <a:lnTo>
                    <a:pt x="76200" y="1482852"/>
                  </a:lnTo>
                  <a:close/>
                </a:path>
                <a:path w="76200" h="1687195">
                  <a:moveTo>
                    <a:pt x="76200" y="778764"/>
                  </a:moveTo>
                  <a:lnTo>
                    <a:pt x="70104" y="766572"/>
                  </a:lnTo>
                  <a:lnTo>
                    <a:pt x="38100" y="702564"/>
                  </a:lnTo>
                  <a:lnTo>
                    <a:pt x="0" y="778764"/>
                  </a:lnTo>
                  <a:lnTo>
                    <a:pt x="33528" y="778764"/>
                  </a:lnTo>
                  <a:lnTo>
                    <a:pt x="33528" y="984504"/>
                  </a:lnTo>
                  <a:lnTo>
                    <a:pt x="42672" y="984504"/>
                  </a:lnTo>
                  <a:lnTo>
                    <a:pt x="42672" y="778764"/>
                  </a:lnTo>
                  <a:lnTo>
                    <a:pt x="76200" y="778764"/>
                  </a:lnTo>
                  <a:close/>
                </a:path>
                <a:path w="76200" h="1687195">
                  <a:moveTo>
                    <a:pt x="76200" y="76200"/>
                  </a:moveTo>
                  <a:lnTo>
                    <a:pt x="69342" y="62484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3528" y="76200"/>
                  </a:lnTo>
                  <a:lnTo>
                    <a:pt x="33528" y="280416"/>
                  </a:lnTo>
                  <a:lnTo>
                    <a:pt x="42672" y="280416"/>
                  </a:lnTo>
                  <a:lnTo>
                    <a:pt x="42672" y="76200"/>
                  </a:lnTo>
                  <a:lnTo>
                    <a:pt x="76200" y="7620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208375" y="1607663"/>
            <a:ext cx="6689090" cy="1327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25"/>
              </a:spcBef>
              <a:buSzPct val="120000"/>
              <a:buFont typeface="Wingdings"/>
              <a:buChar char=""/>
              <a:tabLst>
                <a:tab pos="250825" algn="l"/>
              </a:tabLst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Functional dependencies determine instances</a:t>
            </a:r>
            <a:r>
              <a:rPr dirty="0" sz="2000" spc="-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3867"/>
                </a:solidFill>
                <a:latin typeface="Arial"/>
                <a:cs typeface="Arial"/>
              </a:rPr>
              <a:t>structures</a:t>
            </a:r>
            <a:endParaRPr sz="2000">
              <a:latin typeface="Arial"/>
              <a:cs typeface="Arial"/>
            </a:endParaRPr>
          </a:p>
          <a:p>
            <a:pPr lvl="1" marL="478790" indent="-227965">
              <a:lnSpc>
                <a:spcPct val="100000"/>
              </a:lnSpc>
              <a:spcBef>
                <a:spcPts val="130"/>
              </a:spcBef>
              <a:buSzPct val="119444"/>
              <a:buChar char="–"/>
              <a:tabLst>
                <a:tab pos="4794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1:n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relationships</a:t>
            </a:r>
            <a:endParaRPr sz="1800">
              <a:latin typeface="Arial"/>
              <a:cs typeface="Arial"/>
            </a:endParaRPr>
          </a:p>
          <a:p>
            <a:pPr lvl="1" marL="478790" indent="-227965">
              <a:lnSpc>
                <a:spcPct val="100000"/>
              </a:lnSpc>
              <a:spcBef>
                <a:spcPts val="10"/>
              </a:spcBef>
              <a:buSzPct val="119444"/>
              <a:buChar char="–"/>
              <a:tabLst>
                <a:tab pos="4794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Path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the root: consolidation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path</a:t>
            </a:r>
            <a:endParaRPr sz="1800">
              <a:latin typeface="Arial"/>
              <a:cs typeface="Arial"/>
            </a:endParaRPr>
          </a:p>
          <a:p>
            <a:pPr lvl="2" marL="707390" indent="-227965">
              <a:lnSpc>
                <a:spcPct val="100000"/>
              </a:lnSpc>
              <a:spcBef>
                <a:spcPts val="360"/>
              </a:spcBef>
              <a:buSzPct val="77777"/>
              <a:buFont typeface="Wingdings"/>
              <a:buChar char=""/>
              <a:tabLst>
                <a:tab pos="707390" algn="l"/>
                <a:tab pos="7080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Camcorder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03867"/>
                </a:solidFill>
                <a:latin typeface="Arial"/>
                <a:cs typeface="Arial"/>
              </a:rPr>
              <a:t>Video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03867"/>
                </a:solidFill>
                <a:latin typeface="Arial"/>
                <a:cs typeface="Arial"/>
              </a:rPr>
              <a:t>Brown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Goods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13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All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7359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Dimension Schemas: Special</a:t>
            </a:r>
            <a:r>
              <a:rPr dirty="0" spc="-114"/>
              <a:t> </a:t>
            </a:r>
            <a:r>
              <a:rPr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972934" cy="31261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Relationships between hierarchy levels not always</a:t>
            </a:r>
            <a:r>
              <a:rPr dirty="0" sz="22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1:n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Element node has more than one</a:t>
            </a:r>
            <a:r>
              <a:rPr dirty="0" sz="22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predecessor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tree structure anymore, but acyclic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graph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  <a:tab pos="26384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Product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Wingdings 3"/>
                <a:cs typeface="Wingdings 3"/>
              </a:rPr>
              <a:t>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Promotion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Gaps in the ancestor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Node on level n+1 does not have predecessor on level</a:t>
            </a:r>
            <a:r>
              <a:rPr dirty="0" sz="18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Tree is no longer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balanced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 Shop </a:t>
            </a:r>
            <a:r>
              <a:rPr dirty="0" sz="1800">
                <a:solidFill>
                  <a:srgbClr val="9C0E2D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9C0E2D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9C0E2D"/>
                </a:solidFill>
                <a:latin typeface="Arial"/>
                <a:cs typeface="Arial"/>
              </a:rPr>
              <a:t>City </a:t>
            </a: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 spc="13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8367" y="3427476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40" y="0"/>
                </a:moveTo>
                <a:lnTo>
                  <a:pt x="0" y="0"/>
                </a:lnTo>
                <a:lnTo>
                  <a:pt x="0" y="3048"/>
                </a:lnTo>
                <a:lnTo>
                  <a:pt x="15240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8367" y="321716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40" y="0"/>
                </a:moveTo>
                <a:lnTo>
                  <a:pt x="0" y="0"/>
                </a:lnTo>
                <a:lnTo>
                  <a:pt x="0" y="3048"/>
                </a:lnTo>
                <a:lnTo>
                  <a:pt x="15240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20583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4983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75776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4317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120"/>
              <a:t> </a:t>
            </a:r>
            <a:r>
              <a:rPr dirty="0"/>
              <a:t>Measures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45887"/>
            <a:ext cx="4643755" cy="278066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Quantifying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Usually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numeric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Clr>
                <a:srgbClr val="003867"/>
              </a:buClr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9C0E2D"/>
                </a:solidFill>
                <a:latin typeface="Arial"/>
                <a:cs typeface="Arial"/>
              </a:rPr>
              <a:t>Key figures, measures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Examples: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sales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figures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turnover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Measurements (temperature, rainfall,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…)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5535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Characteristics of</a:t>
            </a:r>
            <a:r>
              <a:rPr dirty="0" spc="-85"/>
              <a:t> </a:t>
            </a:r>
            <a:r>
              <a:rPr dirty="0"/>
              <a:t>Measures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551420" cy="312610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Name, data type,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range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Aggregation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type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Defines which aggregation operation are meaningful (hence,</a:t>
            </a:r>
            <a:r>
              <a:rPr dirty="0" sz="180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allowed)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FLOW: can be aggregated in arbitrary ways (sales,</a:t>
            </a:r>
            <a:r>
              <a:rPr dirty="0" sz="18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turnover)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Stock: cannot be summed up over time (inventory,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...)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VPU (Value per Unit): cannot be summed up at all (price, tax,</a:t>
            </a:r>
            <a:r>
              <a:rPr dirty="0" sz="180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...)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Average, minimum, maximum are always</a:t>
            </a:r>
            <a:r>
              <a:rPr dirty="0" sz="22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possible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When semantically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meaningful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75234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120"/>
              <a:t> </a:t>
            </a:r>
            <a:r>
              <a:rPr dirty="0"/>
              <a:t>Facts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892415" cy="466153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 fact is an element of the 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multi-dimensional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space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Associates a set of dimension elements with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measures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„cube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cell“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Granularity is given by dimension</a:t>
            </a:r>
            <a:r>
              <a:rPr dirty="0" sz="180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Fact is uniquely identified through a combination of dimension</a:t>
            </a:r>
            <a:r>
              <a:rPr dirty="0" sz="1800" spc="1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2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Qualifying </a:t>
            </a:r>
            <a:r>
              <a:rPr dirty="0" sz="2200" spc="-80" b="1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quantifying</a:t>
            </a:r>
            <a:r>
              <a:rPr dirty="0" sz="2200" spc="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Interesting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occurrences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Clr>
                <a:srgbClr val="9C0E2D"/>
              </a:buClr>
              <a:buFont typeface="Wingdings"/>
              <a:buChar char="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Sometimes misleading use of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terms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Clr>
                <a:srgbClr val="9C0E2D"/>
              </a:buClr>
              <a:buFont typeface="Wingdings"/>
              <a:buChar char="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Facts and measures are sometimes confused, but are not the  same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Clr>
                <a:srgbClr val="9C0E2D"/>
              </a:buClr>
              <a:buFont typeface="Wingdings"/>
              <a:buChar char="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Fact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</a:t>
            </a:r>
            <a:r>
              <a:rPr dirty="0" sz="22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Cell, Measure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</a:t>
            </a:r>
            <a:r>
              <a:rPr dirty="0" sz="22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cell</a:t>
            </a:r>
            <a:r>
              <a:rPr dirty="0" sz="2200" spc="1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content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6891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</a:t>
            </a:r>
            <a:r>
              <a:rPr dirty="0"/>
              <a:t>otiv</a:t>
            </a:r>
            <a:r>
              <a:rPr dirty="0"/>
              <a:t>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302625" cy="39878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complex facts are represented in the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DWH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DWH supports integration and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analysis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databases must be modeled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accordingly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without complete and adequate data models, DWH will not be a</a:t>
            </a:r>
            <a:r>
              <a:rPr dirty="0" sz="180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success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analytic databases (data marts) use multidimensional</a:t>
            </a:r>
            <a:r>
              <a:rPr dirty="0" sz="22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concepts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how do you systematically design these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databases?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what is the analogon to the Entity Relationship Model and to the mapping</a:t>
            </a:r>
            <a:r>
              <a:rPr dirty="0" sz="1800" spc="114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516890">
              <a:lnSpc>
                <a:spcPct val="100000"/>
              </a:lnSpc>
              <a:spcBef>
                <a:spcPts val="645"/>
              </a:spcBef>
            </a:pPr>
            <a:r>
              <a:rPr dirty="0" sz="1800" spc="-520">
                <a:solidFill>
                  <a:srgbClr val="003867"/>
                </a:solidFill>
                <a:latin typeface="Arial"/>
                <a:cs typeface="Arial"/>
              </a:rPr>
              <a:t>→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RM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notations and conceptual (meta) data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modeling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approaches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8914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Data:</a:t>
            </a:r>
            <a:r>
              <a:rPr dirty="0" spc="-120"/>
              <a:t> </a:t>
            </a:r>
            <a:r>
              <a:rPr dirty="0"/>
              <a:t>Cubes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2875"/>
            <a:ext cx="6345555" cy="83058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62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 data cube is a multi-dimensional space of</a:t>
            </a:r>
            <a:r>
              <a:rPr dirty="0" sz="220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facts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3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60" b="1" i="1">
                <a:solidFill>
                  <a:srgbClr val="003867"/>
                </a:solidFill>
                <a:latin typeface="Arial"/>
                <a:cs typeface="Arial"/>
              </a:rPr>
              <a:t>Cubes,</a:t>
            </a:r>
            <a:r>
              <a:rPr dirty="0" sz="2200" spc="-30" b="1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85" b="1" i="1">
                <a:solidFill>
                  <a:srgbClr val="003867"/>
                </a:solidFill>
                <a:latin typeface="Arial"/>
                <a:cs typeface="Arial"/>
              </a:rPr>
              <a:t>Hypercubes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8884" y="3246585"/>
            <a:ext cx="2374265" cy="2177415"/>
          </a:xfrm>
          <a:custGeom>
            <a:avLst/>
            <a:gdLst/>
            <a:ahLst/>
            <a:cxnLst/>
            <a:rect l="l" t="t" r="r" b="b"/>
            <a:pathLst>
              <a:path w="2374265" h="2177415">
                <a:moveTo>
                  <a:pt x="1804440" y="520938"/>
                </a:moveTo>
                <a:lnTo>
                  <a:pt x="2368445" y="0"/>
                </a:lnTo>
                <a:lnTo>
                  <a:pt x="2374067" y="1666656"/>
                </a:lnTo>
                <a:lnTo>
                  <a:pt x="1804440" y="2177211"/>
                </a:lnTo>
              </a:path>
              <a:path w="2374265" h="2177415">
                <a:moveTo>
                  <a:pt x="1804440" y="936304"/>
                </a:moveTo>
                <a:lnTo>
                  <a:pt x="2370319" y="415366"/>
                </a:lnTo>
              </a:path>
              <a:path w="2374265" h="2177415">
                <a:moveTo>
                  <a:pt x="1804440" y="1353401"/>
                </a:moveTo>
                <a:lnTo>
                  <a:pt x="2372193" y="830732"/>
                </a:lnTo>
              </a:path>
              <a:path w="2374265" h="2177415">
                <a:moveTo>
                  <a:pt x="1804440" y="1770498"/>
                </a:moveTo>
                <a:lnTo>
                  <a:pt x="2374067" y="1246098"/>
                </a:lnTo>
              </a:path>
              <a:path w="2374265" h="2177415">
                <a:moveTo>
                  <a:pt x="2368445" y="0"/>
                </a:moveTo>
                <a:lnTo>
                  <a:pt x="635208" y="0"/>
                </a:lnTo>
              </a:path>
              <a:path w="2374265" h="2177415">
                <a:moveTo>
                  <a:pt x="0" y="520938"/>
                </a:moveTo>
                <a:lnTo>
                  <a:pt x="635208" y="0"/>
                </a:lnTo>
              </a:path>
              <a:path w="2374265" h="2177415">
                <a:moveTo>
                  <a:pt x="451578" y="520938"/>
                </a:moveTo>
                <a:lnTo>
                  <a:pt x="1069922" y="12114"/>
                </a:lnTo>
              </a:path>
              <a:path w="2374265" h="2177415">
                <a:moveTo>
                  <a:pt x="903157" y="520938"/>
                </a:moveTo>
                <a:lnTo>
                  <a:pt x="1502763" y="12114"/>
                </a:lnTo>
              </a:path>
              <a:path w="2374265" h="2177415">
                <a:moveTo>
                  <a:pt x="1352862" y="520938"/>
                </a:moveTo>
                <a:lnTo>
                  <a:pt x="1935604" y="12114"/>
                </a:lnTo>
              </a:path>
              <a:path w="2374265" h="2177415">
                <a:moveTo>
                  <a:pt x="2064894" y="282102"/>
                </a:moveTo>
                <a:lnTo>
                  <a:pt x="2064894" y="1948759"/>
                </a:lnTo>
              </a:path>
              <a:path w="2374265" h="2177415">
                <a:moveTo>
                  <a:pt x="2295368" y="70958"/>
                </a:moveTo>
                <a:lnTo>
                  <a:pt x="2295368" y="1737615"/>
                </a:lnTo>
              </a:path>
              <a:path w="2374265" h="2177415">
                <a:moveTo>
                  <a:pt x="286686" y="285564"/>
                </a:moveTo>
                <a:lnTo>
                  <a:pt x="2057399" y="287294"/>
                </a:lnTo>
              </a:path>
              <a:path w="2374265" h="2177415">
                <a:moveTo>
                  <a:pt x="539645" y="77881"/>
                </a:moveTo>
                <a:lnTo>
                  <a:pt x="2284126" y="77881"/>
                </a:lnTo>
              </a:path>
            </a:pathLst>
          </a:custGeom>
          <a:ln w="149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531388" y="3760029"/>
          <a:ext cx="1827530" cy="1682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484"/>
                <a:gridCol w="451484"/>
                <a:gridCol w="449580"/>
                <a:gridCol w="451485"/>
              </a:tblGrid>
              <a:tr h="415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56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20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45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r" marR="151765">
                        <a:lnSpc>
                          <a:spcPct val="100000"/>
                        </a:lnSpc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09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 spc="30"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17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 spc="4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35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8626681" y="3593869"/>
            <a:ext cx="161925" cy="13646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1</a:t>
            </a:r>
            <a:r>
              <a:rPr dirty="0" sz="900" spc="1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50">
                <a:latin typeface="Arial"/>
                <a:cs typeface="Arial"/>
              </a:rPr>
              <a:t>2</a:t>
            </a:r>
            <a:r>
              <a:rPr dirty="0" sz="900" spc="1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7092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6</a:t>
            </a:r>
            <a:r>
              <a:rPr dirty="0" sz="900" spc="1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8670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9</a:t>
            </a:r>
            <a:r>
              <a:rPr dirty="0" sz="900" spc="1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0249" y="3358495"/>
            <a:ext cx="161925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0">
                <a:latin typeface="Arial"/>
                <a:cs typeface="Arial"/>
              </a:rPr>
              <a:t>6</a:t>
            </a:r>
            <a:r>
              <a:rPr dirty="0" sz="900" spc="1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19080000">
            <a:off x="8403018" y="5174694"/>
            <a:ext cx="963883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45"/>
              </a:lnSpc>
            </a:pPr>
            <a:r>
              <a:rPr dirty="0" sz="2250" spc="-215">
                <a:latin typeface="Arial"/>
                <a:cs typeface="Arial"/>
              </a:rPr>
              <a:t>Re</a:t>
            </a:r>
            <a:r>
              <a:rPr dirty="0" baseline="1234" sz="3375" spc="-322">
                <a:latin typeface="Arial"/>
                <a:cs typeface="Arial"/>
              </a:rPr>
              <a:t>gion</a:t>
            </a:r>
            <a:endParaRPr baseline="1234" sz="337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8961" y="4148438"/>
            <a:ext cx="356235" cy="96329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670"/>
              </a:lnSpc>
            </a:pPr>
            <a:r>
              <a:rPr dirty="0" sz="2300" spc="-85">
                <a:latin typeface="Arial"/>
                <a:cs typeface="Arial"/>
              </a:rPr>
              <a:t>Produkt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2161" y="5594550"/>
            <a:ext cx="991869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135">
                <a:latin typeface="Arial"/>
                <a:cs typeface="Arial"/>
              </a:rPr>
              <a:t>Q</a:t>
            </a:r>
            <a:r>
              <a:rPr dirty="0" sz="2150" spc="95">
                <a:latin typeface="Arial"/>
                <a:cs typeface="Arial"/>
              </a:rPr>
              <a:t>ua</a:t>
            </a:r>
            <a:r>
              <a:rPr dirty="0" sz="2150" spc="60">
                <a:latin typeface="Arial"/>
                <a:cs typeface="Arial"/>
              </a:rPr>
              <a:t>r</a:t>
            </a:r>
            <a:r>
              <a:rPr dirty="0" sz="2150" spc="45">
                <a:latin typeface="Arial"/>
                <a:cs typeface="Arial"/>
              </a:rPr>
              <a:t>t</a:t>
            </a:r>
            <a:r>
              <a:rPr dirty="0" sz="2150" spc="95">
                <a:latin typeface="Arial"/>
                <a:cs typeface="Arial"/>
              </a:rPr>
              <a:t>a</a:t>
            </a:r>
            <a:r>
              <a:rPr dirty="0" sz="2150">
                <a:latin typeface="Arial"/>
                <a:cs typeface="Arial"/>
              </a:rPr>
              <a:t>l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3597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Cube</a:t>
            </a:r>
            <a:r>
              <a:rPr dirty="0" spc="-90"/>
              <a:t> </a:t>
            </a:r>
            <a:r>
              <a:rPr dirty="0"/>
              <a:t>Instances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marL="2952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95910" algn="l"/>
              </a:tabLst>
            </a:pPr>
            <a:r>
              <a:rPr dirty="0" spc="-5"/>
              <a:t>Cube</a:t>
            </a:r>
            <a:r>
              <a:rPr dirty="0" spc="5"/>
              <a:t> </a:t>
            </a:r>
            <a:r>
              <a:rPr dirty="0" spc="-5"/>
              <a:t>domain:</a:t>
            </a:r>
          </a:p>
          <a:p>
            <a:pPr algn="r" marR="1033780">
              <a:lnSpc>
                <a:spcPct val="100000"/>
              </a:lnSpc>
              <a:spcBef>
                <a:spcPts val="725"/>
              </a:spcBef>
              <a:tabLst>
                <a:tab pos="245110" algn="l"/>
              </a:tabLst>
            </a:pPr>
            <a:r>
              <a:rPr dirty="0" sz="1800" spc="-105"/>
              <a:t>–	</a:t>
            </a:r>
            <a:r>
              <a:rPr dirty="0" sz="1800" spc="-5"/>
              <a:t>dom(C) = ((dom(G</a:t>
            </a:r>
            <a:r>
              <a:rPr dirty="0" baseline="-20833" sz="1800" spc="-7"/>
              <a:t>1</a:t>
            </a:r>
            <a:r>
              <a:rPr dirty="0" sz="1800" spc="-5"/>
              <a:t>) </a:t>
            </a:r>
            <a:r>
              <a:rPr dirty="0" sz="1800">
                <a:latin typeface="Symbol"/>
                <a:cs typeface="Symbol"/>
              </a:rPr>
              <a:t>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/>
              <a:t>… </a:t>
            </a:r>
            <a:r>
              <a:rPr dirty="0" sz="1800">
                <a:latin typeface="Symbol"/>
                <a:cs typeface="Symbol"/>
              </a:rPr>
              <a:t></a:t>
            </a:r>
            <a:r>
              <a:rPr dirty="0" sz="1800" spc="80">
                <a:latin typeface="Times New Roman"/>
                <a:cs typeface="Times New Roman"/>
              </a:rPr>
              <a:t> </a:t>
            </a:r>
            <a:r>
              <a:rPr dirty="0" sz="1800" spc="-5"/>
              <a:t>dom(G</a:t>
            </a:r>
            <a:r>
              <a:rPr dirty="0" baseline="-20833" sz="1800" spc="-7"/>
              <a:t>n</a:t>
            </a:r>
            <a:r>
              <a:rPr dirty="0" sz="1800" spc="-5"/>
              <a:t>))</a:t>
            </a:r>
            <a:endParaRPr sz="1800">
              <a:latin typeface="Times New Roman"/>
              <a:cs typeface="Times New Roman"/>
            </a:endParaRPr>
          </a:p>
          <a:p>
            <a:pPr algn="r" marR="1081405">
              <a:lnSpc>
                <a:spcPct val="100000"/>
              </a:lnSpc>
              <a:spcBef>
                <a:spcPts val="645"/>
              </a:spcBef>
            </a:pPr>
            <a:r>
              <a:rPr dirty="0" sz="1800">
                <a:latin typeface="Symbol"/>
                <a:cs typeface="Symbol"/>
              </a:rPr>
              <a:t>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-5"/>
              <a:t>((dom(M</a:t>
            </a:r>
            <a:r>
              <a:rPr dirty="0" baseline="-20833" sz="1800" spc="-7"/>
              <a:t>1</a:t>
            </a:r>
            <a:r>
              <a:rPr dirty="0" sz="1800" spc="-5"/>
              <a:t>) </a:t>
            </a:r>
            <a:r>
              <a:rPr dirty="0" sz="1800">
                <a:latin typeface="Symbol"/>
                <a:cs typeface="Symbol"/>
              </a:rPr>
              <a:t>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/>
              <a:t>… </a:t>
            </a:r>
            <a:r>
              <a:rPr dirty="0" sz="1800">
                <a:latin typeface="Symbol"/>
                <a:cs typeface="Symbol"/>
              </a:rPr>
              <a:t></a:t>
            </a:r>
            <a:r>
              <a:rPr dirty="0" sz="1800" spc="90">
                <a:latin typeface="Times New Roman"/>
                <a:cs typeface="Times New Roman"/>
              </a:rPr>
              <a:t> </a:t>
            </a:r>
            <a:r>
              <a:rPr dirty="0" sz="1800" spc="-5"/>
              <a:t>dom(M</a:t>
            </a:r>
            <a:r>
              <a:rPr dirty="0" baseline="-20833" sz="1800" spc="-7"/>
              <a:t>m</a:t>
            </a:r>
            <a:r>
              <a:rPr dirty="0" sz="1800" spc="-5"/>
              <a:t>))</a:t>
            </a:r>
            <a:endParaRPr sz="1800">
              <a:latin typeface="Times New Roman"/>
              <a:cs typeface="Times New Roman"/>
            </a:endParaRPr>
          </a:p>
          <a:p>
            <a:pPr marL="2952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95910" algn="l"/>
              </a:tabLst>
            </a:pPr>
            <a:r>
              <a:rPr dirty="0" spc="-5"/>
              <a:t>Instance:</a:t>
            </a:r>
          </a:p>
          <a:p>
            <a:pPr lvl="1" marL="5422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42290" algn="l"/>
                <a:tab pos="5429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All cube cells from the cube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domain</a:t>
            </a:r>
            <a:endParaRPr sz="1800">
              <a:latin typeface="Arial"/>
              <a:cs typeface="Arial"/>
            </a:endParaRPr>
          </a:p>
          <a:p>
            <a:pPr lvl="1" marL="542290" marR="30480" indent="-245745">
              <a:lnSpc>
                <a:spcPct val="130000"/>
              </a:lnSpc>
              <a:buChar char="–"/>
              <a:tabLst>
                <a:tab pos="542290" algn="l"/>
                <a:tab pos="5429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Not: subset of existing facts as in the relational  model</a:t>
            </a:r>
            <a:endParaRPr sz="1800">
              <a:latin typeface="Arial"/>
              <a:cs typeface="Arial"/>
            </a:endParaRPr>
          </a:p>
          <a:p>
            <a:pPr marL="2952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95910" algn="l"/>
              </a:tabLst>
            </a:pPr>
            <a:r>
              <a:rPr dirty="0" spc="-5"/>
              <a:t>„cube“ is more like a</a:t>
            </a:r>
            <a:r>
              <a:rPr dirty="0" spc="15"/>
              <a:t> </a:t>
            </a:r>
            <a:r>
              <a:rPr dirty="0" spc="-5"/>
              <a:t>metaphor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6721" y="4757420"/>
            <a:ext cx="7761605" cy="109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marR="5080" indent="-245745">
              <a:lnSpc>
                <a:spcPct val="130000"/>
              </a:lnSpc>
              <a:spcBef>
                <a:spcPts val="100"/>
              </a:spcBef>
              <a:buChar char="–"/>
              <a:tabLst>
                <a:tab pos="257810" algn="l"/>
                <a:tab pos="25844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Rarely all cells are really present (in the sense of facts that occurred in the  real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world)</a:t>
            </a:r>
            <a:endParaRPr sz="1800">
              <a:latin typeface="Arial"/>
              <a:cs typeface="Arial"/>
            </a:endParaRPr>
          </a:p>
          <a:p>
            <a:pPr marL="25781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257810" algn="l"/>
                <a:tab pos="25844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Implementation as null or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9320000">
            <a:off x="6899300" y="3231448"/>
            <a:ext cx="284650" cy="106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35"/>
              </a:lnSpc>
            </a:pPr>
            <a:r>
              <a:rPr dirty="0" sz="800" spc="-170">
                <a:latin typeface="Arial"/>
                <a:cs typeface="Arial"/>
              </a:rPr>
              <a:t>Shop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3120" y="3256655"/>
            <a:ext cx="2165778" cy="89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38963" y="3077577"/>
            <a:ext cx="22288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25">
                <a:latin typeface="Arial"/>
                <a:cs typeface="Arial"/>
              </a:rPr>
              <a:t>D</a:t>
            </a:r>
            <a:r>
              <a:rPr dirty="0" sz="700" spc="-100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a</a:t>
            </a:r>
            <a:r>
              <a:rPr dirty="0" sz="700" spc="-120">
                <a:latin typeface="Arial"/>
                <a:cs typeface="Arial"/>
              </a:rPr>
              <a:t> </a:t>
            </a:r>
            <a:r>
              <a:rPr dirty="0" sz="700" spc="15">
                <a:latin typeface="Arial"/>
                <a:cs typeface="Arial"/>
              </a:rPr>
              <a:t>y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6755245" y="3654388"/>
            <a:ext cx="156845" cy="27495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00" spc="-210">
                <a:latin typeface="Arial"/>
                <a:cs typeface="Arial"/>
              </a:rPr>
              <a:t>A</a:t>
            </a:r>
            <a:r>
              <a:rPr dirty="0" sz="900" spc="-195">
                <a:latin typeface="Arial"/>
                <a:cs typeface="Arial"/>
              </a:rPr>
              <a:t> </a:t>
            </a:r>
            <a:r>
              <a:rPr dirty="0" sz="900" spc="-75">
                <a:latin typeface="Arial"/>
                <a:cs typeface="Arial"/>
              </a:rPr>
              <a:t>rticle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301" y="3969100"/>
            <a:ext cx="1027430" cy="160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 spc="15" b="1">
                <a:latin typeface="Arial"/>
                <a:cs typeface="Arial"/>
              </a:rPr>
              <a:t>S</a:t>
            </a:r>
            <a:r>
              <a:rPr dirty="0" sz="850" spc="-100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a</a:t>
            </a:r>
            <a:r>
              <a:rPr dirty="0" sz="850" spc="-120" b="1">
                <a:latin typeface="Arial"/>
                <a:cs typeface="Arial"/>
              </a:rPr>
              <a:t> </a:t>
            </a:r>
            <a:r>
              <a:rPr dirty="0" sz="850" spc="40" b="1">
                <a:latin typeface="Arial"/>
                <a:cs typeface="Arial"/>
              </a:rPr>
              <a:t>le</a:t>
            </a:r>
            <a:r>
              <a:rPr dirty="0" sz="850" spc="-120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s</a:t>
            </a:r>
            <a:r>
              <a:rPr dirty="0" sz="850" spc="17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T</a:t>
            </a:r>
            <a:r>
              <a:rPr dirty="0" sz="850" spc="-10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u</a:t>
            </a:r>
            <a:r>
              <a:rPr dirty="0" sz="850" spc="-105" b="1">
                <a:latin typeface="Arial"/>
                <a:cs typeface="Arial"/>
              </a:rPr>
              <a:t> </a:t>
            </a:r>
            <a:r>
              <a:rPr dirty="0" sz="850" spc="55" b="1">
                <a:latin typeface="Arial"/>
                <a:cs typeface="Arial"/>
              </a:rPr>
              <a:t>rn</a:t>
            </a:r>
            <a:r>
              <a:rPr dirty="0" sz="850" spc="-10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o</a:t>
            </a:r>
            <a:r>
              <a:rPr dirty="0" sz="850" spc="-10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v</a:t>
            </a:r>
            <a:r>
              <a:rPr dirty="0" sz="850" spc="-120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e</a:t>
            </a:r>
            <a:r>
              <a:rPr dirty="0" sz="850" spc="-1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r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91846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95" b="1">
                <a:solidFill>
                  <a:srgbClr val="9C0E2D"/>
                </a:solidFill>
                <a:latin typeface="Arial"/>
                <a:cs typeface="Arial"/>
              </a:rPr>
              <a:t>Multi-dimensional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3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Dimensions, Measures, Facts,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Cubes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lr>
                <a:srgbClr val="003867"/>
              </a:buClr>
              <a:buFont typeface="Arial"/>
              <a:buChar char="–"/>
              <a:tabLst>
                <a:tab pos="567055" algn="l"/>
                <a:tab pos="567690" algn="l"/>
              </a:tabLst>
            </a:pPr>
            <a:r>
              <a:rPr dirty="0" sz="1800" spc="-65" b="1">
                <a:solidFill>
                  <a:srgbClr val="9C0E2D"/>
                </a:solidFill>
                <a:latin typeface="Arial"/>
                <a:cs typeface="Arial"/>
              </a:rPr>
              <a:t>Operators</a:t>
            </a:r>
            <a:endParaRPr sz="18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 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704723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 Slice and</a:t>
            </a:r>
            <a:r>
              <a:rPr dirty="0" spc="-90"/>
              <a:t> </a:t>
            </a:r>
            <a:r>
              <a:rPr dirty="0"/>
              <a:t>Dice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2015164"/>
            <a:ext cx="3844290" cy="119570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Cuts 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cube</a:t>
            </a:r>
            <a:endParaRPr sz="22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Specification of a hierarchy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node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 sales in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Germany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375" y="3164260"/>
            <a:ext cx="3602990" cy="190881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Selection of a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sub-cube</a:t>
            </a:r>
            <a:endParaRPr sz="2200">
              <a:latin typeface="Arial"/>
              <a:cs typeface="Arial"/>
            </a:endParaRPr>
          </a:p>
          <a:p>
            <a:pPr lvl="1" marL="516890" marR="219710" indent="-245745">
              <a:lnSpc>
                <a:spcPct val="130000"/>
              </a:lnSpc>
              <a:spcBef>
                <a:spcPts val="7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Specification of nodes in the  dimension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1800">
              <a:latin typeface="Arial"/>
              <a:cs typeface="Arial"/>
            </a:endParaRPr>
          </a:p>
          <a:p>
            <a:pPr lvl="1" marL="516890" marR="5080" indent="-245745">
              <a:lnSpc>
                <a:spcPct val="130000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Sales for Consumer Electric in  Germany in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1997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182" y="3915216"/>
            <a:ext cx="627639" cy="1317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6559" y="2645493"/>
            <a:ext cx="2970601" cy="271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51423" y="2380926"/>
            <a:ext cx="3575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100" spc="1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100" spc="8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10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8" name="object 8"/>
          <p:cNvSpPr txBox="1"/>
          <p:nvPr/>
        </p:nvSpPr>
        <p:spPr>
          <a:xfrm rot="19380000">
            <a:off x="6413777" y="2626319"/>
            <a:ext cx="585403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150" spc="-110">
                <a:solidFill>
                  <a:srgbClr val="FF0000"/>
                </a:solidFill>
                <a:latin typeface="Arial"/>
                <a:cs typeface="Arial"/>
              </a:rPr>
              <a:t>Loca</a:t>
            </a:r>
            <a:r>
              <a:rPr dirty="0" baseline="2415" sz="1725" spc="-165">
                <a:solidFill>
                  <a:srgbClr val="FF0000"/>
                </a:solidFill>
                <a:latin typeface="Arial"/>
                <a:cs typeface="Arial"/>
              </a:rPr>
              <a:t>tion</a:t>
            </a:r>
            <a:endParaRPr baseline="2415" sz="172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2221" y="2988109"/>
            <a:ext cx="195580" cy="5067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spc="-55">
                <a:solidFill>
                  <a:srgbClr val="FF0000"/>
                </a:solidFill>
                <a:latin typeface="Arial"/>
                <a:cs typeface="Arial"/>
              </a:rPr>
              <a:t>Product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5890" y="3478006"/>
            <a:ext cx="303530" cy="166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50">
                <a:latin typeface="Arial"/>
                <a:cs typeface="Arial"/>
              </a:rPr>
              <a:t>199</a:t>
            </a:r>
            <a:r>
              <a:rPr dirty="0" sz="900" spc="1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0101" y="4019662"/>
            <a:ext cx="167640" cy="74422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0">
                <a:latin typeface="Arial"/>
                <a:cs typeface="Arial"/>
              </a:rPr>
              <a:t>Cons.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Electric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380000">
            <a:off x="6606671" y="3605957"/>
            <a:ext cx="527984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55"/>
              </a:lnSpc>
            </a:pPr>
            <a:r>
              <a:rPr dirty="0" sz="950" spc="-80">
                <a:latin typeface="Arial"/>
                <a:cs typeface="Arial"/>
              </a:rPr>
              <a:t>Germ</a:t>
            </a:r>
            <a:r>
              <a:rPr dirty="0" baseline="2923" sz="1425" spc="-120">
                <a:latin typeface="Arial"/>
                <a:cs typeface="Arial"/>
              </a:rPr>
              <a:t>any</a:t>
            </a:r>
            <a:endParaRPr baseline="2923" sz="142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4500" y="4884415"/>
            <a:ext cx="508634" cy="33401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dirty="0" sz="1000" spc="-55">
                <a:latin typeface="Arial"/>
                <a:cs typeface="Arial"/>
              </a:rPr>
              <a:t>group</a:t>
            </a:r>
            <a:endParaRPr sz="1000">
              <a:latin typeface="Arial"/>
              <a:cs typeface="Arial"/>
            </a:endParaRPr>
          </a:p>
          <a:p>
            <a:pPr marL="12700" marR="5080" indent="3810">
              <a:lnSpc>
                <a:spcPts val="1350"/>
              </a:lnSpc>
              <a:spcBef>
                <a:spcPts val="55"/>
              </a:spcBef>
            </a:pPr>
            <a:r>
              <a:rPr dirty="0" sz="1000" spc="15">
                <a:latin typeface="Arial"/>
                <a:cs typeface="Arial"/>
              </a:rPr>
              <a:t>f</a:t>
            </a:r>
            <a:r>
              <a:rPr dirty="0" sz="1000" spc="4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il</a:t>
            </a:r>
            <a:r>
              <a:rPr dirty="0" sz="1000">
                <a:latin typeface="Arial"/>
                <a:cs typeface="Arial"/>
              </a:rPr>
              <a:t>y  </a:t>
            </a:r>
            <a:r>
              <a:rPr dirty="0" sz="1000" spc="40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r</a:t>
            </a:r>
            <a:r>
              <a:rPr dirty="0" sz="1000" spc="15">
                <a:latin typeface="Arial"/>
                <a:cs typeface="Arial"/>
              </a:rPr>
              <a:t>t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35">
                <a:latin typeface="Arial"/>
                <a:cs typeface="Arial"/>
              </a:rPr>
              <a:t>c</a:t>
            </a:r>
            <a:r>
              <a:rPr dirty="0" sz="1000" spc="1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0541" y="4832491"/>
            <a:ext cx="372745" cy="4622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 indent="73660">
              <a:lnSpc>
                <a:spcPct val="107800"/>
              </a:lnSpc>
              <a:spcBef>
                <a:spcPts val="40"/>
              </a:spcBef>
            </a:pPr>
            <a:r>
              <a:rPr dirty="0" sz="900" spc="35">
                <a:latin typeface="Arial"/>
                <a:cs typeface="Arial"/>
              </a:rPr>
              <a:t>day  </a:t>
            </a:r>
            <a:r>
              <a:rPr dirty="0" sz="900" spc="75">
                <a:latin typeface="Arial"/>
                <a:cs typeface="Arial"/>
              </a:rPr>
              <a:t>m</a:t>
            </a:r>
            <a:r>
              <a:rPr dirty="0" sz="900" spc="50">
                <a:latin typeface="Arial"/>
                <a:cs typeface="Arial"/>
              </a:rPr>
              <a:t>on</a:t>
            </a:r>
            <a:r>
              <a:rPr dirty="0" sz="900" spc="20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h  </a:t>
            </a:r>
            <a:r>
              <a:rPr dirty="0" sz="900" spc="35">
                <a:latin typeface="Arial"/>
                <a:cs typeface="Arial"/>
              </a:rPr>
              <a:t>year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9080000">
            <a:off x="8981035" y="4302764"/>
            <a:ext cx="298713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85">
                <a:latin typeface="Arial"/>
                <a:cs typeface="Arial"/>
              </a:rPr>
              <a:t>shop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9080000">
            <a:off x="9074442" y="4421186"/>
            <a:ext cx="368331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90">
                <a:latin typeface="Arial"/>
                <a:cs typeface="Arial"/>
              </a:rPr>
              <a:t>region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9080000">
            <a:off x="9173159" y="4538958"/>
            <a:ext cx="426909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90">
                <a:latin typeface="Arial"/>
                <a:cs typeface="Arial"/>
              </a:rPr>
              <a:t>coun</a:t>
            </a:r>
            <a:r>
              <a:rPr dirty="0" baseline="2923" sz="1425" spc="-135">
                <a:latin typeface="Arial"/>
                <a:cs typeface="Arial"/>
              </a:rPr>
              <a:t>try</a:t>
            </a:r>
            <a:endParaRPr baseline="2923" sz="142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47954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</a:t>
            </a:r>
            <a:r>
              <a:rPr dirty="0" spc="-130"/>
              <a:t> </a:t>
            </a:r>
            <a:r>
              <a:rPr dirty="0"/>
              <a:t>Navigation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04149"/>
            <a:ext cx="7536180" cy="190881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Drill-Down</a:t>
            </a:r>
            <a:endParaRPr sz="22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Start at coarser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granularity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Navigate to a representation with finer granularity (i.e., more</a:t>
            </a:r>
            <a:r>
              <a:rPr dirty="0" sz="1800" spc="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detailed)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Sums will be broken up in partial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sums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 Sales [Year, Kanton] -&gt; Sales [Quarter,</a:t>
            </a:r>
            <a:r>
              <a:rPr dirty="0" sz="18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Kanton]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25851" y="4326635"/>
            <a:ext cx="1767839" cy="1632585"/>
            <a:chOff x="2625851" y="4326635"/>
            <a:chExt cx="1767839" cy="1632585"/>
          </a:xfrm>
        </p:grpSpPr>
        <p:sp>
          <p:nvSpPr>
            <p:cNvPr id="5" name="object 5"/>
            <p:cNvSpPr/>
            <p:nvPr/>
          </p:nvSpPr>
          <p:spPr>
            <a:xfrm>
              <a:off x="2625839" y="4600955"/>
              <a:ext cx="1351915" cy="1358265"/>
            </a:xfrm>
            <a:custGeom>
              <a:avLst/>
              <a:gdLst/>
              <a:ahLst/>
              <a:cxnLst/>
              <a:rect l="l" t="t" r="r" b="b"/>
              <a:pathLst>
                <a:path w="1351914" h="1358264">
                  <a:moveTo>
                    <a:pt x="1306068" y="0"/>
                  </a:moveTo>
                  <a:lnTo>
                    <a:pt x="1303020" y="0"/>
                  </a:lnTo>
                  <a:lnTo>
                    <a:pt x="1303020" y="16764"/>
                  </a:lnTo>
                  <a:lnTo>
                    <a:pt x="1306068" y="16764"/>
                  </a:lnTo>
                  <a:lnTo>
                    <a:pt x="1306068" y="0"/>
                  </a:lnTo>
                  <a:close/>
                </a:path>
                <a:path w="1351914" h="1358264">
                  <a:moveTo>
                    <a:pt x="1351788" y="256032"/>
                  </a:moveTo>
                  <a:lnTo>
                    <a:pt x="1347216" y="256032"/>
                  </a:lnTo>
                  <a:lnTo>
                    <a:pt x="1347216" y="124968"/>
                  </a:lnTo>
                  <a:lnTo>
                    <a:pt x="1347216" y="118872"/>
                  </a:lnTo>
                  <a:lnTo>
                    <a:pt x="1347216" y="112776"/>
                  </a:lnTo>
                  <a:lnTo>
                    <a:pt x="1333500" y="112776"/>
                  </a:lnTo>
                  <a:lnTo>
                    <a:pt x="1333500" y="124968"/>
                  </a:lnTo>
                  <a:lnTo>
                    <a:pt x="1333500" y="422148"/>
                  </a:lnTo>
                  <a:lnTo>
                    <a:pt x="1333500" y="1344168"/>
                  </a:lnTo>
                  <a:lnTo>
                    <a:pt x="1013447" y="1344168"/>
                  </a:lnTo>
                  <a:lnTo>
                    <a:pt x="1013079" y="1049680"/>
                  </a:lnTo>
                  <a:lnTo>
                    <a:pt x="1333500" y="1050036"/>
                  </a:lnTo>
                  <a:lnTo>
                    <a:pt x="1333500" y="1036320"/>
                  </a:lnTo>
                  <a:lnTo>
                    <a:pt x="1013066" y="1035964"/>
                  </a:lnTo>
                  <a:lnTo>
                    <a:pt x="1012698" y="741832"/>
                  </a:lnTo>
                  <a:lnTo>
                    <a:pt x="1333500" y="742188"/>
                  </a:lnTo>
                  <a:lnTo>
                    <a:pt x="1333500" y="728472"/>
                  </a:lnTo>
                  <a:lnTo>
                    <a:pt x="1012685" y="728116"/>
                  </a:lnTo>
                  <a:lnTo>
                    <a:pt x="1012317" y="433984"/>
                  </a:lnTo>
                  <a:lnTo>
                    <a:pt x="1333500" y="434340"/>
                  </a:lnTo>
                  <a:lnTo>
                    <a:pt x="1333500" y="422148"/>
                  </a:lnTo>
                  <a:lnTo>
                    <a:pt x="1012304" y="421792"/>
                  </a:lnTo>
                  <a:lnTo>
                    <a:pt x="1011936" y="124968"/>
                  </a:lnTo>
                  <a:lnTo>
                    <a:pt x="1333500" y="124968"/>
                  </a:lnTo>
                  <a:lnTo>
                    <a:pt x="1333500" y="112776"/>
                  </a:lnTo>
                  <a:lnTo>
                    <a:pt x="1001255" y="112776"/>
                  </a:lnTo>
                  <a:lnTo>
                    <a:pt x="1001255" y="1344168"/>
                  </a:lnTo>
                  <a:lnTo>
                    <a:pt x="679691" y="1344168"/>
                  </a:lnTo>
                  <a:lnTo>
                    <a:pt x="679323" y="1049299"/>
                  </a:lnTo>
                  <a:lnTo>
                    <a:pt x="1000887" y="1049667"/>
                  </a:lnTo>
                  <a:lnTo>
                    <a:pt x="1001255" y="1344168"/>
                  </a:lnTo>
                  <a:lnTo>
                    <a:pt x="1001255" y="112776"/>
                  </a:lnTo>
                  <a:lnTo>
                    <a:pt x="1000874" y="112776"/>
                  </a:lnTo>
                  <a:lnTo>
                    <a:pt x="1000874" y="1035951"/>
                  </a:lnTo>
                  <a:lnTo>
                    <a:pt x="679310" y="1035583"/>
                  </a:lnTo>
                  <a:lnTo>
                    <a:pt x="678942" y="741451"/>
                  </a:lnTo>
                  <a:lnTo>
                    <a:pt x="1000506" y="741819"/>
                  </a:lnTo>
                  <a:lnTo>
                    <a:pt x="1000874" y="1035951"/>
                  </a:lnTo>
                  <a:lnTo>
                    <a:pt x="1000874" y="112776"/>
                  </a:lnTo>
                  <a:lnTo>
                    <a:pt x="1000493" y="112776"/>
                  </a:lnTo>
                  <a:lnTo>
                    <a:pt x="1000493" y="728103"/>
                  </a:lnTo>
                  <a:lnTo>
                    <a:pt x="678929" y="727735"/>
                  </a:lnTo>
                  <a:lnTo>
                    <a:pt x="678561" y="433603"/>
                  </a:lnTo>
                  <a:lnTo>
                    <a:pt x="1000125" y="433959"/>
                  </a:lnTo>
                  <a:lnTo>
                    <a:pt x="1000493" y="728103"/>
                  </a:lnTo>
                  <a:lnTo>
                    <a:pt x="1000493" y="112776"/>
                  </a:lnTo>
                  <a:lnTo>
                    <a:pt x="1000112" y="112776"/>
                  </a:lnTo>
                  <a:lnTo>
                    <a:pt x="1000112" y="421767"/>
                  </a:lnTo>
                  <a:lnTo>
                    <a:pt x="678548" y="421411"/>
                  </a:lnTo>
                  <a:lnTo>
                    <a:pt x="678180" y="124968"/>
                  </a:lnTo>
                  <a:lnTo>
                    <a:pt x="999744" y="124968"/>
                  </a:lnTo>
                  <a:lnTo>
                    <a:pt x="1000112" y="421767"/>
                  </a:lnTo>
                  <a:lnTo>
                    <a:pt x="1000112" y="112776"/>
                  </a:lnTo>
                  <a:lnTo>
                    <a:pt x="667499" y="112776"/>
                  </a:lnTo>
                  <a:lnTo>
                    <a:pt x="667499" y="1344168"/>
                  </a:lnTo>
                  <a:lnTo>
                    <a:pt x="347459" y="1344168"/>
                  </a:lnTo>
                  <a:lnTo>
                    <a:pt x="347091" y="1048918"/>
                  </a:lnTo>
                  <a:lnTo>
                    <a:pt x="667131" y="1049286"/>
                  </a:lnTo>
                  <a:lnTo>
                    <a:pt x="667499" y="1344168"/>
                  </a:lnTo>
                  <a:lnTo>
                    <a:pt x="667499" y="112776"/>
                  </a:lnTo>
                  <a:lnTo>
                    <a:pt x="667118" y="112776"/>
                  </a:lnTo>
                  <a:lnTo>
                    <a:pt x="667118" y="1035570"/>
                  </a:lnTo>
                  <a:lnTo>
                    <a:pt x="347078" y="1035202"/>
                  </a:lnTo>
                  <a:lnTo>
                    <a:pt x="346710" y="741070"/>
                  </a:lnTo>
                  <a:lnTo>
                    <a:pt x="666750" y="741438"/>
                  </a:lnTo>
                  <a:lnTo>
                    <a:pt x="667118" y="1035570"/>
                  </a:lnTo>
                  <a:lnTo>
                    <a:pt x="667118" y="112776"/>
                  </a:lnTo>
                  <a:lnTo>
                    <a:pt x="666737" y="112776"/>
                  </a:lnTo>
                  <a:lnTo>
                    <a:pt x="666737" y="727722"/>
                  </a:lnTo>
                  <a:lnTo>
                    <a:pt x="346697" y="727354"/>
                  </a:lnTo>
                  <a:lnTo>
                    <a:pt x="346329" y="433222"/>
                  </a:lnTo>
                  <a:lnTo>
                    <a:pt x="666369" y="433590"/>
                  </a:lnTo>
                  <a:lnTo>
                    <a:pt x="666737" y="727722"/>
                  </a:lnTo>
                  <a:lnTo>
                    <a:pt x="666737" y="112776"/>
                  </a:lnTo>
                  <a:lnTo>
                    <a:pt x="666356" y="112776"/>
                  </a:lnTo>
                  <a:lnTo>
                    <a:pt x="666356" y="421398"/>
                  </a:lnTo>
                  <a:lnTo>
                    <a:pt x="346316" y="421030"/>
                  </a:lnTo>
                  <a:lnTo>
                    <a:pt x="345948" y="124968"/>
                  </a:lnTo>
                  <a:lnTo>
                    <a:pt x="665988" y="124968"/>
                  </a:lnTo>
                  <a:lnTo>
                    <a:pt x="666356" y="421398"/>
                  </a:lnTo>
                  <a:lnTo>
                    <a:pt x="666356" y="112776"/>
                  </a:lnTo>
                  <a:lnTo>
                    <a:pt x="333743" y="112776"/>
                  </a:lnTo>
                  <a:lnTo>
                    <a:pt x="333743" y="1344168"/>
                  </a:lnTo>
                  <a:lnTo>
                    <a:pt x="12192" y="1344168"/>
                  </a:lnTo>
                  <a:lnTo>
                    <a:pt x="12192" y="1048524"/>
                  </a:lnTo>
                  <a:lnTo>
                    <a:pt x="333375" y="1048905"/>
                  </a:lnTo>
                  <a:lnTo>
                    <a:pt x="333743" y="1344168"/>
                  </a:lnTo>
                  <a:lnTo>
                    <a:pt x="333743" y="112776"/>
                  </a:lnTo>
                  <a:lnTo>
                    <a:pt x="333362" y="112776"/>
                  </a:lnTo>
                  <a:lnTo>
                    <a:pt x="333362" y="1035189"/>
                  </a:lnTo>
                  <a:lnTo>
                    <a:pt x="12192" y="1034808"/>
                  </a:lnTo>
                  <a:lnTo>
                    <a:pt x="12192" y="740676"/>
                  </a:lnTo>
                  <a:lnTo>
                    <a:pt x="332994" y="741057"/>
                  </a:lnTo>
                  <a:lnTo>
                    <a:pt x="333362" y="1035189"/>
                  </a:lnTo>
                  <a:lnTo>
                    <a:pt x="333362" y="112776"/>
                  </a:lnTo>
                  <a:lnTo>
                    <a:pt x="332981" y="112776"/>
                  </a:lnTo>
                  <a:lnTo>
                    <a:pt x="332981" y="727341"/>
                  </a:lnTo>
                  <a:lnTo>
                    <a:pt x="12192" y="726960"/>
                  </a:lnTo>
                  <a:lnTo>
                    <a:pt x="12192" y="432828"/>
                  </a:lnTo>
                  <a:lnTo>
                    <a:pt x="332613" y="433197"/>
                  </a:lnTo>
                  <a:lnTo>
                    <a:pt x="332981" y="727341"/>
                  </a:lnTo>
                  <a:lnTo>
                    <a:pt x="332981" y="112776"/>
                  </a:lnTo>
                  <a:lnTo>
                    <a:pt x="332600" y="112776"/>
                  </a:lnTo>
                  <a:lnTo>
                    <a:pt x="332600" y="421005"/>
                  </a:lnTo>
                  <a:lnTo>
                    <a:pt x="12192" y="420636"/>
                  </a:lnTo>
                  <a:lnTo>
                    <a:pt x="12192" y="124968"/>
                  </a:lnTo>
                  <a:lnTo>
                    <a:pt x="332232" y="124968"/>
                  </a:lnTo>
                  <a:lnTo>
                    <a:pt x="332600" y="421005"/>
                  </a:lnTo>
                  <a:lnTo>
                    <a:pt x="332600" y="112776"/>
                  </a:lnTo>
                  <a:lnTo>
                    <a:pt x="0" y="112776"/>
                  </a:lnTo>
                  <a:lnTo>
                    <a:pt x="0" y="1357884"/>
                  </a:lnTo>
                  <a:lnTo>
                    <a:pt x="1347216" y="1357884"/>
                  </a:lnTo>
                  <a:lnTo>
                    <a:pt x="1347216" y="1350264"/>
                  </a:lnTo>
                  <a:lnTo>
                    <a:pt x="1347216" y="1344168"/>
                  </a:lnTo>
                  <a:lnTo>
                    <a:pt x="1347216" y="259080"/>
                  </a:lnTo>
                  <a:lnTo>
                    <a:pt x="1351788" y="259080"/>
                  </a:lnTo>
                  <a:lnTo>
                    <a:pt x="1351788" y="256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62399" y="4326635"/>
              <a:ext cx="431800" cy="1621790"/>
            </a:xfrm>
            <a:custGeom>
              <a:avLst/>
              <a:gdLst/>
              <a:ahLst/>
              <a:cxnLst/>
              <a:rect l="l" t="t" r="r" b="b"/>
              <a:pathLst>
                <a:path w="431800" h="1621789">
                  <a:moveTo>
                    <a:pt x="417567" y="1237186"/>
                  </a:moveTo>
                  <a:lnTo>
                    <a:pt x="0" y="1612391"/>
                  </a:lnTo>
                  <a:lnTo>
                    <a:pt x="7619" y="1621535"/>
                  </a:lnTo>
                  <a:lnTo>
                    <a:pt x="428243" y="1245107"/>
                  </a:lnTo>
                  <a:lnTo>
                    <a:pt x="431291" y="1242059"/>
                  </a:lnTo>
                  <a:lnTo>
                    <a:pt x="431291" y="1240535"/>
                  </a:lnTo>
                  <a:lnTo>
                    <a:pt x="417575" y="1240535"/>
                  </a:lnTo>
                  <a:lnTo>
                    <a:pt x="417567" y="1237186"/>
                  </a:lnTo>
                  <a:close/>
                </a:path>
                <a:path w="431800" h="1621789">
                  <a:moveTo>
                    <a:pt x="420623" y="1234439"/>
                  </a:moveTo>
                  <a:lnTo>
                    <a:pt x="417567" y="1237186"/>
                  </a:lnTo>
                  <a:lnTo>
                    <a:pt x="417575" y="1240535"/>
                  </a:lnTo>
                  <a:lnTo>
                    <a:pt x="420623" y="1234439"/>
                  </a:lnTo>
                  <a:close/>
                </a:path>
                <a:path w="431800" h="1621789">
                  <a:moveTo>
                    <a:pt x="431276" y="1234439"/>
                  </a:moveTo>
                  <a:lnTo>
                    <a:pt x="420623" y="1234439"/>
                  </a:lnTo>
                  <a:lnTo>
                    <a:pt x="417575" y="1240535"/>
                  </a:lnTo>
                  <a:lnTo>
                    <a:pt x="431291" y="1240535"/>
                  </a:lnTo>
                  <a:lnTo>
                    <a:pt x="431276" y="1234439"/>
                  </a:lnTo>
                  <a:close/>
                </a:path>
                <a:path w="431800" h="1621789">
                  <a:moveTo>
                    <a:pt x="428251" y="7619"/>
                  </a:moveTo>
                  <a:lnTo>
                    <a:pt x="414527" y="7619"/>
                  </a:lnTo>
                  <a:lnTo>
                    <a:pt x="425195" y="12191"/>
                  </a:lnTo>
                  <a:lnTo>
                    <a:pt x="414563" y="22009"/>
                  </a:lnTo>
                  <a:lnTo>
                    <a:pt x="417567" y="1237186"/>
                  </a:lnTo>
                  <a:lnTo>
                    <a:pt x="420623" y="1234439"/>
                  </a:lnTo>
                  <a:lnTo>
                    <a:pt x="431276" y="1234439"/>
                  </a:lnTo>
                  <a:lnTo>
                    <a:pt x="428251" y="7619"/>
                  </a:lnTo>
                  <a:close/>
                </a:path>
                <a:path w="431800" h="1621789">
                  <a:moveTo>
                    <a:pt x="422147" y="0"/>
                  </a:moveTo>
                  <a:lnTo>
                    <a:pt x="419099" y="1523"/>
                  </a:lnTo>
                  <a:lnTo>
                    <a:pt x="417575" y="3047"/>
                  </a:lnTo>
                  <a:lnTo>
                    <a:pt x="0" y="388619"/>
                  </a:lnTo>
                  <a:lnTo>
                    <a:pt x="7619" y="397763"/>
                  </a:lnTo>
                  <a:lnTo>
                    <a:pt x="414563" y="22009"/>
                  </a:lnTo>
                  <a:lnTo>
                    <a:pt x="414527" y="7619"/>
                  </a:lnTo>
                  <a:lnTo>
                    <a:pt x="428251" y="7619"/>
                  </a:lnTo>
                  <a:lnTo>
                    <a:pt x="428243" y="4571"/>
                  </a:lnTo>
                  <a:lnTo>
                    <a:pt x="426719" y="3047"/>
                  </a:lnTo>
                  <a:lnTo>
                    <a:pt x="423671" y="1523"/>
                  </a:lnTo>
                  <a:lnTo>
                    <a:pt x="422147" y="0"/>
                  </a:lnTo>
                  <a:close/>
                </a:path>
                <a:path w="431800" h="1621789">
                  <a:moveTo>
                    <a:pt x="414527" y="7619"/>
                  </a:moveTo>
                  <a:lnTo>
                    <a:pt x="414563" y="22009"/>
                  </a:lnTo>
                  <a:lnTo>
                    <a:pt x="425195" y="12191"/>
                  </a:lnTo>
                  <a:lnTo>
                    <a:pt x="414527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27363" y="4328159"/>
              <a:ext cx="1763395" cy="1419225"/>
            </a:xfrm>
            <a:custGeom>
              <a:avLst/>
              <a:gdLst/>
              <a:ahLst/>
              <a:cxnLst/>
              <a:rect l="l" t="t" r="r" b="b"/>
              <a:pathLst>
                <a:path w="1763395" h="1419225">
                  <a:moveTo>
                    <a:pt x="338328" y="318516"/>
                  </a:moveTo>
                  <a:lnTo>
                    <a:pt x="335280" y="318516"/>
                  </a:lnTo>
                  <a:lnTo>
                    <a:pt x="335280" y="333756"/>
                  </a:lnTo>
                  <a:lnTo>
                    <a:pt x="338328" y="333756"/>
                  </a:lnTo>
                  <a:lnTo>
                    <a:pt x="338328" y="318516"/>
                  </a:lnTo>
                  <a:close/>
                </a:path>
                <a:path w="1763395" h="1419225">
                  <a:moveTo>
                    <a:pt x="632460" y="272796"/>
                  </a:moveTo>
                  <a:lnTo>
                    <a:pt x="629412" y="272796"/>
                  </a:lnTo>
                  <a:lnTo>
                    <a:pt x="629412" y="289560"/>
                  </a:lnTo>
                  <a:lnTo>
                    <a:pt x="632460" y="289560"/>
                  </a:lnTo>
                  <a:lnTo>
                    <a:pt x="632460" y="272796"/>
                  </a:lnTo>
                  <a:close/>
                </a:path>
                <a:path w="1763395" h="1419225">
                  <a:moveTo>
                    <a:pt x="1757172" y="0"/>
                  </a:moveTo>
                  <a:lnTo>
                    <a:pt x="1428826" y="393"/>
                  </a:lnTo>
                  <a:lnTo>
                    <a:pt x="1428826" y="12598"/>
                  </a:lnTo>
                  <a:lnTo>
                    <a:pt x="1248130" y="170307"/>
                  </a:lnTo>
                  <a:lnTo>
                    <a:pt x="940816" y="169951"/>
                  </a:lnTo>
                  <a:lnTo>
                    <a:pt x="1117092" y="19812"/>
                  </a:lnTo>
                  <a:lnTo>
                    <a:pt x="1111377" y="12966"/>
                  </a:lnTo>
                  <a:lnTo>
                    <a:pt x="1428826" y="12598"/>
                  </a:lnTo>
                  <a:lnTo>
                    <a:pt x="1428826" y="393"/>
                  </a:lnTo>
                  <a:lnTo>
                    <a:pt x="1106754" y="774"/>
                  </a:lnTo>
                  <a:lnTo>
                    <a:pt x="1106754" y="12979"/>
                  </a:lnTo>
                  <a:lnTo>
                    <a:pt x="921842" y="169938"/>
                  </a:lnTo>
                  <a:lnTo>
                    <a:pt x="615759" y="169570"/>
                  </a:lnTo>
                  <a:lnTo>
                    <a:pt x="797052" y="19812"/>
                  </a:lnTo>
                  <a:lnTo>
                    <a:pt x="792416" y="13347"/>
                  </a:lnTo>
                  <a:lnTo>
                    <a:pt x="1106754" y="12979"/>
                  </a:lnTo>
                  <a:lnTo>
                    <a:pt x="1106754" y="774"/>
                  </a:lnTo>
                  <a:lnTo>
                    <a:pt x="784352" y="1155"/>
                  </a:lnTo>
                  <a:lnTo>
                    <a:pt x="784352" y="13360"/>
                  </a:lnTo>
                  <a:lnTo>
                    <a:pt x="596036" y="169557"/>
                  </a:lnTo>
                  <a:lnTo>
                    <a:pt x="284924" y="169189"/>
                  </a:lnTo>
                  <a:lnTo>
                    <a:pt x="474802" y="13716"/>
                  </a:lnTo>
                  <a:lnTo>
                    <a:pt x="784352" y="13360"/>
                  </a:lnTo>
                  <a:lnTo>
                    <a:pt x="784352" y="1155"/>
                  </a:lnTo>
                  <a:lnTo>
                    <a:pt x="473964" y="1524"/>
                  </a:lnTo>
                  <a:lnTo>
                    <a:pt x="473964" y="6096"/>
                  </a:lnTo>
                  <a:lnTo>
                    <a:pt x="469392" y="1524"/>
                  </a:lnTo>
                  <a:lnTo>
                    <a:pt x="0" y="387096"/>
                  </a:lnTo>
                  <a:lnTo>
                    <a:pt x="7620" y="396240"/>
                  </a:lnTo>
                  <a:lnTo>
                    <a:pt x="268185" y="182892"/>
                  </a:lnTo>
                  <a:lnTo>
                    <a:pt x="579526" y="183248"/>
                  </a:lnTo>
                  <a:lnTo>
                    <a:pt x="333756" y="387096"/>
                  </a:lnTo>
                  <a:lnTo>
                    <a:pt x="341376" y="396240"/>
                  </a:lnTo>
                  <a:lnTo>
                    <a:pt x="599173" y="183273"/>
                  </a:lnTo>
                  <a:lnTo>
                    <a:pt x="905700" y="183629"/>
                  </a:lnTo>
                  <a:lnTo>
                    <a:pt x="746760" y="318541"/>
                  </a:lnTo>
                  <a:lnTo>
                    <a:pt x="743712" y="318516"/>
                  </a:lnTo>
                  <a:lnTo>
                    <a:pt x="743712" y="321132"/>
                  </a:lnTo>
                  <a:lnTo>
                    <a:pt x="665988" y="387096"/>
                  </a:lnTo>
                  <a:lnTo>
                    <a:pt x="675132" y="396240"/>
                  </a:lnTo>
                  <a:lnTo>
                    <a:pt x="924725" y="183654"/>
                  </a:lnTo>
                  <a:lnTo>
                    <a:pt x="1232433" y="184010"/>
                  </a:lnTo>
                  <a:lnTo>
                    <a:pt x="999744" y="387096"/>
                  </a:lnTo>
                  <a:lnTo>
                    <a:pt x="1008888" y="396240"/>
                  </a:lnTo>
                  <a:lnTo>
                    <a:pt x="1252029" y="184035"/>
                  </a:lnTo>
                  <a:lnTo>
                    <a:pt x="1568196" y="184404"/>
                  </a:lnTo>
                  <a:lnTo>
                    <a:pt x="1575816" y="184404"/>
                  </a:lnTo>
                  <a:lnTo>
                    <a:pt x="1575816" y="170688"/>
                  </a:lnTo>
                  <a:lnTo>
                    <a:pt x="1267714" y="170332"/>
                  </a:lnTo>
                  <a:lnTo>
                    <a:pt x="1440180" y="19812"/>
                  </a:lnTo>
                  <a:lnTo>
                    <a:pt x="1432941" y="12585"/>
                  </a:lnTo>
                  <a:lnTo>
                    <a:pt x="1757172" y="12192"/>
                  </a:lnTo>
                  <a:lnTo>
                    <a:pt x="1757172" y="0"/>
                  </a:lnTo>
                  <a:close/>
                </a:path>
                <a:path w="1763395" h="1419225">
                  <a:moveTo>
                    <a:pt x="1763268" y="932688"/>
                  </a:moveTo>
                  <a:lnTo>
                    <a:pt x="1755648" y="923544"/>
                  </a:lnTo>
                  <a:lnTo>
                    <a:pt x="1569313" y="1095032"/>
                  </a:lnTo>
                  <a:lnTo>
                    <a:pt x="1568958" y="802906"/>
                  </a:lnTo>
                  <a:lnTo>
                    <a:pt x="1761744" y="624840"/>
                  </a:lnTo>
                  <a:lnTo>
                    <a:pt x="1754124" y="615696"/>
                  </a:lnTo>
                  <a:lnTo>
                    <a:pt x="1568932" y="786739"/>
                  </a:lnTo>
                  <a:lnTo>
                    <a:pt x="1568577" y="494652"/>
                  </a:lnTo>
                  <a:lnTo>
                    <a:pt x="1760220" y="316992"/>
                  </a:lnTo>
                  <a:lnTo>
                    <a:pt x="1752600" y="307848"/>
                  </a:lnTo>
                  <a:lnTo>
                    <a:pt x="1568551" y="478459"/>
                  </a:lnTo>
                  <a:lnTo>
                    <a:pt x="1568196" y="184404"/>
                  </a:lnTo>
                  <a:lnTo>
                    <a:pt x="1554480" y="184404"/>
                  </a:lnTo>
                  <a:lnTo>
                    <a:pt x="1554848" y="491159"/>
                  </a:lnTo>
                  <a:lnTo>
                    <a:pt x="1335024" y="694944"/>
                  </a:lnTo>
                  <a:lnTo>
                    <a:pt x="1342644" y="704088"/>
                  </a:lnTo>
                  <a:lnTo>
                    <a:pt x="1554873" y="507352"/>
                  </a:lnTo>
                  <a:lnTo>
                    <a:pt x="1555229" y="799401"/>
                  </a:lnTo>
                  <a:lnTo>
                    <a:pt x="1335024" y="1002792"/>
                  </a:lnTo>
                  <a:lnTo>
                    <a:pt x="1342644" y="1011936"/>
                  </a:lnTo>
                  <a:lnTo>
                    <a:pt x="1555254" y="815568"/>
                  </a:lnTo>
                  <a:lnTo>
                    <a:pt x="1555610" y="1107630"/>
                  </a:lnTo>
                  <a:lnTo>
                    <a:pt x="1335024" y="1310640"/>
                  </a:lnTo>
                  <a:lnTo>
                    <a:pt x="1342644" y="1319784"/>
                  </a:lnTo>
                  <a:lnTo>
                    <a:pt x="1555635" y="1123772"/>
                  </a:lnTo>
                  <a:lnTo>
                    <a:pt x="1556004" y="1418844"/>
                  </a:lnTo>
                  <a:lnTo>
                    <a:pt x="1569720" y="1418844"/>
                  </a:lnTo>
                  <a:lnTo>
                    <a:pt x="1569339" y="1111161"/>
                  </a:lnTo>
                  <a:lnTo>
                    <a:pt x="1763268" y="932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295644" y="4326635"/>
            <a:ext cx="1767839" cy="1632585"/>
            <a:chOff x="6295644" y="4326635"/>
            <a:chExt cx="1767839" cy="1632585"/>
          </a:xfrm>
        </p:grpSpPr>
        <p:sp>
          <p:nvSpPr>
            <p:cNvPr id="9" name="object 9"/>
            <p:cNvSpPr/>
            <p:nvPr/>
          </p:nvSpPr>
          <p:spPr>
            <a:xfrm>
              <a:off x="6295631" y="4713731"/>
              <a:ext cx="1347470" cy="1245235"/>
            </a:xfrm>
            <a:custGeom>
              <a:avLst/>
              <a:gdLst/>
              <a:ahLst/>
              <a:cxnLst/>
              <a:rect l="l" t="t" r="r" b="b"/>
              <a:pathLst>
                <a:path w="1347470" h="1245235">
                  <a:moveTo>
                    <a:pt x="1347216" y="0"/>
                  </a:moveTo>
                  <a:lnTo>
                    <a:pt x="1335024" y="0"/>
                  </a:lnTo>
                  <a:lnTo>
                    <a:pt x="1335024" y="12192"/>
                  </a:lnTo>
                  <a:lnTo>
                    <a:pt x="1335024" y="153924"/>
                  </a:lnTo>
                  <a:lnTo>
                    <a:pt x="1335024" y="1231392"/>
                  </a:lnTo>
                  <a:lnTo>
                    <a:pt x="1182611" y="1231392"/>
                  </a:lnTo>
                  <a:lnTo>
                    <a:pt x="1182433" y="1092542"/>
                  </a:lnTo>
                  <a:lnTo>
                    <a:pt x="1335024" y="1092708"/>
                  </a:lnTo>
                  <a:lnTo>
                    <a:pt x="1335024" y="1078992"/>
                  </a:lnTo>
                  <a:lnTo>
                    <a:pt x="1182420" y="1078826"/>
                  </a:lnTo>
                  <a:lnTo>
                    <a:pt x="1182243" y="937094"/>
                  </a:lnTo>
                  <a:lnTo>
                    <a:pt x="1335024" y="937260"/>
                  </a:lnTo>
                  <a:lnTo>
                    <a:pt x="1335024" y="923544"/>
                  </a:lnTo>
                  <a:lnTo>
                    <a:pt x="1182230" y="923378"/>
                  </a:lnTo>
                  <a:lnTo>
                    <a:pt x="1182052" y="784694"/>
                  </a:lnTo>
                  <a:lnTo>
                    <a:pt x="1335024" y="784860"/>
                  </a:lnTo>
                  <a:lnTo>
                    <a:pt x="1335024" y="771144"/>
                  </a:lnTo>
                  <a:lnTo>
                    <a:pt x="1182039" y="770978"/>
                  </a:lnTo>
                  <a:lnTo>
                    <a:pt x="1181862" y="629246"/>
                  </a:lnTo>
                  <a:lnTo>
                    <a:pt x="1335024" y="629412"/>
                  </a:lnTo>
                  <a:lnTo>
                    <a:pt x="1335024" y="615696"/>
                  </a:lnTo>
                  <a:lnTo>
                    <a:pt x="1181849" y="615530"/>
                  </a:lnTo>
                  <a:lnTo>
                    <a:pt x="1181671" y="475322"/>
                  </a:lnTo>
                  <a:lnTo>
                    <a:pt x="1335024" y="475488"/>
                  </a:lnTo>
                  <a:lnTo>
                    <a:pt x="1335024" y="461772"/>
                  </a:lnTo>
                  <a:lnTo>
                    <a:pt x="1181658" y="461772"/>
                  </a:lnTo>
                  <a:lnTo>
                    <a:pt x="1181481" y="321398"/>
                  </a:lnTo>
                  <a:lnTo>
                    <a:pt x="1335024" y="321564"/>
                  </a:lnTo>
                  <a:lnTo>
                    <a:pt x="1335024" y="309372"/>
                  </a:lnTo>
                  <a:lnTo>
                    <a:pt x="1181468" y="309206"/>
                  </a:lnTo>
                  <a:lnTo>
                    <a:pt x="1181290" y="165950"/>
                  </a:lnTo>
                  <a:lnTo>
                    <a:pt x="1335024" y="166116"/>
                  </a:lnTo>
                  <a:lnTo>
                    <a:pt x="1335024" y="153924"/>
                  </a:lnTo>
                  <a:lnTo>
                    <a:pt x="1181277" y="153758"/>
                  </a:lnTo>
                  <a:lnTo>
                    <a:pt x="1181100" y="12192"/>
                  </a:lnTo>
                  <a:lnTo>
                    <a:pt x="1335024" y="12192"/>
                  </a:lnTo>
                  <a:lnTo>
                    <a:pt x="1335024" y="0"/>
                  </a:lnTo>
                  <a:lnTo>
                    <a:pt x="1170419" y="0"/>
                  </a:lnTo>
                  <a:lnTo>
                    <a:pt x="1170419" y="1231392"/>
                  </a:lnTo>
                  <a:lnTo>
                    <a:pt x="1016495" y="1231392"/>
                  </a:lnTo>
                  <a:lnTo>
                    <a:pt x="1016317" y="1092352"/>
                  </a:lnTo>
                  <a:lnTo>
                    <a:pt x="1170241" y="1092530"/>
                  </a:lnTo>
                  <a:lnTo>
                    <a:pt x="1170419" y="1231392"/>
                  </a:lnTo>
                  <a:lnTo>
                    <a:pt x="1170419" y="0"/>
                  </a:lnTo>
                  <a:lnTo>
                    <a:pt x="1170228" y="0"/>
                  </a:lnTo>
                  <a:lnTo>
                    <a:pt x="1170228" y="1078814"/>
                  </a:lnTo>
                  <a:lnTo>
                    <a:pt x="1016304" y="1078636"/>
                  </a:lnTo>
                  <a:lnTo>
                    <a:pt x="1016127" y="936904"/>
                  </a:lnTo>
                  <a:lnTo>
                    <a:pt x="1170051" y="937082"/>
                  </a:lnTo>
                  <a:lnTo>
                    <a:pt x="1170228" y="1078814"/>
                  </a:lnTo>
                  <a:lnTo>
                    <a:pt x="1170228" y="0"/>
                  </a:lnTo>
                  <a:lnTo>
                    <a:pt x="1170038" y="0"/>
                  </a:lnTo>
                  <a:lnTo>
                    <a:pt x="1170038" y="923366"/>
                  </a:lnTo>
                  <a:lnTo>
                    <a:pt x="1016114" y="923188"/>
                  </a:lnTo>
                  <a:lnTo>
                    <a:pt x="1015936" y="784504"/>
                  </a:lnTo>
                  <a:lnTo>
                    <a:pt x="1169860" y="784682"/>
                  </a:lnTo>
                  <a:lnTo>
                    <a:pt x="1170038" y="923366"/>
                  </a:lnTo>
                  <a:lnTo>
                    <a:pt x="1170038" y="0"/>
                  </a:lnTo>
                  <a:lnTo>
                    <a:pt x="1169847" y="0"/>
                  </a:lnTo>
                  <a:lnTo>
                    <a:pt x="1169847" y="770966"/>
                  </a:lnTo>
                  <a:lnTo>
                    <a:pt x="1015923" y="770788"/>
                  </a:lnTo>
                  <a:lnTo>
                    <a:pt x="1015746" y="629056"/>
                  </a:lnTo>
                  <a:lnTo>
                    <a:pt x="1169670" y="629234"/>
                  </a:lnTo>
                  <a:lnTo>
                    <a:pt x="1169847" y="770966"/>
                  </a:lnTo>
                  <a:lnTo>
                    <a:pt x="1169847" y="0"/>
                  </a:lnTo>
                  <a:lnTo>
                    <a:pt x="1169657" y="0"/>
                  </a:lnTo>
                  <a:lnTo>
                    <a:pt x="1169657" y="615518"/>
                  </a:lnTo>
                  <a:lnTo>
                    <a:pt x="1015733" y="615340"/>
                  </a:lnTo>
                  <a:lnTo>
                    <a:pt x="1015555" y="475132"/>
                  </a:lnTo>
                  <a:lnTo>
                    <a:pt x="1169479" y="475310"/>
                  </a:lnTo>
                  <a:lnTo>
                    <a:pt x="1169657" y="615518"/>
                  </a:lnTo>
                  <a:lnTo>
                    <a:pt x="1169657" y="0"/>
                  </a:lnTo>
                  <a:lnTo>
                    <a:pt x="1169466" y="0"/>
                  </a:lnTo>
                  <a:lnTo>
                    <a:pt x="1169466" y="461772"/>
                  </a:lnTo>
                  <a:lnTo>
                    <a:pt x="1015542" y="461772"/>
                  </a:lnTo>
                  <a:lnTo>
                    <a:pt x="1015365" y="321208"/>
                  </a:lnTo>
                  <a:lnTo>
                    <a:pt x="1169289" y="321386"/>
                  </a:lnTo>
                  <a:lnTo>
                    <a:pt x="1169466" y="461772"/>
                  </a:lnTo>
                  <a:lnTo>
                    <a:pt x="1169466" y="0"/>
                  </a:lnTo>
                  <a:lnTo>
                    <a:pt x="1169276" y="0"/>
                  </a:lnTo>
                  <a:lnTo>
                    <a:pt x="1169276" y="309194"/>
                  </a:lnTo>
                  <a:lnTo>
                    <a:pt x="1015352" y="309016"/>
                  </a:lnTo>
                  <a:lnTo>
                    <a:pt x="1015174" y="165760"/>
                  </a:lnTo>
                  <a:lnTo>
                    <a:pt x="1169098" y="165938"/>
                  </a:lnTo>
                  <a:lnTo>
                    <a:pt x="1169276" y="309194"/>
                  </a:lnTo>
                  <a:lnTo>
                    <a:pt x="1169276" y="0"/>
                  </a:lnTo>
                  <a:lnTo>
                    <a:pt x="1169085" y="0"/>
                  </a:lnTo>
                  <a:lnTo>
                    <a:pt x="1169085" y="153746"/>
                  </a:lnTo>
                  <a:lnTo>
                    <a:pt x="1015161" y="153568"/>
                  </a:lnTo>
                  <a:lnTo>
                    <a:pt x="1014984" y="12192"/>
                  </a:lnTo>
                  <a:lnTo>
                    <a:pt x="1168908" y="12192"/>
                  </a:lnTo>
                  <a:lnTo>
                    <a:pt x="1169085" y="153746"/>
                  </a:lnTo>
                  <a:lnTo>
                    <a:pt x="1169085" y="0"/>
                  </a:lnTo>
                  <a:lnTo>
                    <a:pt x="1002779" y="0"/>
                  </a:lnTo>
                  <a:lnTo>
                    <a:pt x="1002779" y="1231392"/>
                  </a:lnTo>
                  <a:lnTo>
                    <a:pt x="848855" y="1231392"/>
                  </a:lnTo>
                  <a:lnTo>
                    <a:pt x="848677" y="1092174"/>
                  </a:lnTo>
                  <a:lnTo>
                    <a:pt x="1002601" y="1092339"/>
                  </a:lnTo>
                  <a:lnTo>
                    <a:pt x="1002779" y="1231392"/>
                  </a:lnTo>
                  <a:lnTo>
                    <a:pt x="1002779" y="0"/>
                  </a:lnTo>
                  <a:lnTo>
                    <a:pt x="1002588" y="0"/>
                  </a:lnTo>
                  <a:lnTo>
                    <a:pt x="1002588" y="1078623"/>
                  </a:lnTo>
                  <a:lnTo>
                    <a:pt x="848664" y="1078458"/>
                  </a:lnTo>
                  <a:lnTo>
                    <a:pt x="848487" y="936726"/>
                  </a:lnTo>
                  <a:lnTo>
                    <a:pt x="1002411" y="936891"/>
                  </a:lnTo>
                  <a:lnTo>
                    <a:pt x="1002588" y="1078623"/>
                  </a:lnTo>
                  <a:lnTo>
                    <a:pt x="1002588" y="0"/>
                  </a:lnTo>
                  <a:lnTo>
                    <a:pt x="1002398" y="0"/>
                  </a:lnTo>
                  <a:lnTo>
                    <a:pt x="1002398" y="923175"/>
                  </a:lnTo>
                  <a:lnTo>
                    <a:pt x="848474" y="923010"/>
                  </a:lnTo>
                  <a:lnTo>
                    <a:pt x="848296" y="784326"/>
                  </a:lnTo>
                  <a:lnTo>
                    <a:pt x="1002220" y="784491"/>
                  </a:lnTo>
                  <a:lnTo>
                    <a:pt x="1002398" y="923175"/>
                  </a:lnTo>
                  <a:lnTo>
                    <a:pt x="1002398" y="0"/>
                  </a:lnTo>
                  <a:lnTo>
                    <a:pt x="1002207" y="0"/>
                  </a:lnTo>
                  <a:lnTo>
                    <a:pt x="1002207" y="770775"/>
                  </a:lnTo>
                  <a:lnTo>
                    <a:pt x="848283" y="770610"/>
                  </a:lnTo>
                  <a:lnTo>
                    <a:pt x="848106" y="628878"/>
                  </a:lnTo>
                  <a:lnTo>
                    <a:pt x="1002030" y="629043"/>
                  </a:lnTo>
                  <a:lnTo>
                    <a:pt x="1002207" y="770775"/>
                  </a:lnTo>
                  <a:lnTo>
                    <a:pt x="1002207" y="0"/>
                  </a:lnTo>
                  <a:lnTo>
                    <a:pt x="1002017" y="0"/>
                  </a:lnTo>
                  <a:lnTo>
                    <a:pt x="1002017" y="615327"/>
                  </a:lnTo>
                  <a:lnTo>
                    <a:pt x="848093" y="615162"/>
                  </a:lnTo>
                  <a:lnTo>
                    <a:pt x="847915" y="474954"/>
                  </a:lnTo>
                  <a:lnTo>
                    <a:pt x="1001839" y="475119"/>
                  </a:lnTo>
                  <a:lnTo>
                    <a:pt x="1002017" y="615327"/>
                  </a:lnTo>
                  <a:lnTo>
                    <a:pt x="1002017" y="0"/>
                  </a:lnTo>
                  <a:lnTo>
                    <a:pt x="1001826" y="0"/>
                  </a:lnTo>
                  <a:lnTo>
                    <a:pt x="1001826" y="461772"/>
                  </a:lnTo>
                  <a:lnTo>
                    <a:pt x="847902" y="461772"/>
                  </a:lnTo>
                  <a:lnTo>
                    <a:pt x="847725" y="321017"/>
                  </a:lnTo>
                  <a:lnTo>
                    <a:pt x="1001649" y="321183"/>
                  </a:lnTo>
                  <a:lnTo>
                    <a:pt x="1001826" y="461772"/>
                  </a:lnTo>
                  <a:lnTo>
                    <a:pt x="1001826" y="0"/>
                  </a:lnTo>
                  <a:lnTo>
                    <a:pt x="1001636" y="0"/>
                  </a:lnTo>
                  <a:lnTo>
                    <a:pt x="1001636" y="308991"/>
                  </a:lnTo>
                  <a:lnTo>
                    <a:pt x="847712" y="308825"/>
                  </a:lnTo>
                  <a:lnTo>
                    <a:pt x="847534" y="165569"/>
                  </a:lnTo>
                  <a:lnTo>
                    <a:pt x="1001458" y="165735"/>
                  </a:lnTo>
                  <a:lnTo>
                    <a:pt x="1001636" y="308991"/>
                  </a:lnTo>
                  <a:lnTo>
                    <a:pt x="1001636" y="0"/>
                  </a:lnTo>
                  <a:lnTo>
                    <a:pt x="1001445" y="0"/>
                  </a:lnTo>
                  <a:lnTo>
                    <a:pt x="1001445" y="153543"/>
                  </a:lnTo>
                  <a:lnTo>
                    <a:pt x="847521" y="153377"/>
                  </a:lnTo>
                  <a:lnTo>
                    <a:pt x="847344" y="12192"/>
                  </a:lnTo>
                  <a:lnTo>
                    <a:pt x="1001268" y="12192"/>
                  </a:lnTo>
                  <a:lnTo>
                    <a:pt x="1001445" y="153543"/>
                  </a:lnTo>
                  <a:lnTo>
                    <a:pt x="1001445" y="0"/>
                  </a:lnTo>
                  <a:lnTo>
                    <a:pt x="836663" y="0"/>
                  </a:lnTo>
                  <a:lnTo>
                    <a:pt x="836663" y="1231392"/>
                  </a:lnTo>
                  <a:lnTo>
                    <a:pt x="681215" y="1231392"/>
                  </a:lnTo>
                  <a:lnTo>
                    <a:pt x="681037" y="1091996"/>
                  </a:lnTo>
                  <a:lnTo>
                    <a:pt x="836485" y="1092161"/>
                  </a:lnTo>
                  <a:lnTo>
                    <a:pt x="836663" y="1231392"/>
                  </a:lnTo>
                  <a:lnTo>
                    <a:pt x="836663" y="0"/>
                  </a:lnTo>
                  <a:lnTo>
                    <a:pt x="836472" y="0"/>
                  </a:lnTo>
                  <a:lnTo>
                    <a:pt x="836472" y="1078445"/>
                  </a:lnTo>
                  <a:lnTo>
                    <a:pt x="681024" y="1078280"/>
                  </a:lnTo>
                  <a:lnTo>
                    <a:pt x="680847" y="936548"/>
                  </a:lnTo>
                  <a:lnTo>
                    <a:pt x="836295" y="936713"/>
                  </a:lnTo>
                  <a:lnTo>
                    <a:pt x="836472" y="1078445"/>
                  </a:lnTo>
                  <a:lnTo>
                    <a:pt x="836472" y="0"/>
                  </a:lnTo>
                  <a:lnTo>
                    <a:pt x="836282" y="0"/>
                  </a:lnTo>
                  <a:lnTo>
                    <a:pt x="836282" y="922997"/>
                  </a:lnTo>
                  <a:lnTo>
                    <a:pt x="680834" y="922832"/>
                  </a:lnTo>
                  <a:lnTo>
                    <a:pt x="680656" y="784148"/>
                  </a:lnTo>
                  <a:lnTo>
                    <a:pt x="836104" y="784313"/>
                  </a:lnTo>
                  <a:lnTo>
                    <a:pt x="836282" y="922997"/>
                  </a:lnTo>
                  <a:lnTo>
                    <a:pt x="836282" y="0"/>
                  </a:lnTo>
                  <a:lnTo>
                    <a:pt x="836091" y="0"/>
                  </a:lnTo>
                  <a:lnTo>
                    <a:pt x="836091" y="770597"/>
                  </a:lnTo>
                  <a:lnTo>
                    <a:pt x="680643" y="770432"/>
                  </a:lnTo>
                  <a:lnTo>
                    <a:pt x="680466" y="628700"/>
                  </a:lnTo>
                  <a:lnTo>
                    <a:pt x="835914" y="628865"/>
                  </a:lnTo>
                  <a:lnTo>
                    <a:pt x="836091" y="770597"/>
                  </a:lnTo>
                  <a:lnTo>
                    <a:pt x="836091" y="0"/>
                  </a:lnTo>
                  <a:lnTo>
                    <a:pt x="835901" y="0"/>
                  </a:lnTo>
                  <a:lnTo>
                    <a:pt x="835901" y="615149"/>
                  </a:lnTo>
                  <a:lnTo>
                    <a:pt x="680453" y="614984"/>
                  </a:lnTo>
                  <a:lnTo>
                    <a:pt x="680275" y="474776"/>
                  </a:lnTo>
                  <a:lnTo>
                    <a:pt x="835723" y="474941"/>
                  </a:lnTo>
                  <a:lnTo>
                    <a:pt x="835901" y="615149"/>
                  </a:lnTo>
                  <a:lnTo>
                    <a:pt x="835901" y="0"/>
                  </a:lnTo>
                  <a:lnTo>
                    <a:pt x="835710" y="0"/>
                  </a:lnTo>
                  <a:lnTo>
                    <a:pt x="835710" y="461772"/>
                  </a:lnTo>
                  <a:lnTo>
                    <a:pt x="680262" y="461772"/>
                  </a:lnTo>
                  <a:lnTo>
                    <a:pt x="680085" y="320840"/>
                  </a:lnTo>
                  <a:lnTo>
                    <a:pt x="835533" y="321005"/>
                  </a:lnTo>
                  <a:lnTo>
                    <a:pt x="835710" y="461772"/>
                  </a:lnTo>
                  <a:lnTo>
                    <a:pt x="835710" y="0"/>
                  </a:lnTo>
                  <a:lnTo>
                    <a:pt x="835520" y="0"/>
                  </a:lnTo>
                  <a:lnTo>
                    <a:pt x="835520" y="308813"/>
                  </a:lnTo>
                  <a:lnTo>
                    <a:pt x="680072" y="308648"/>
                  </a:lnTo>
                  <a:lnTo>
                    <a:pt x="679894" y="165392"/>
                  </a:lnTo>
                  <a:lnTo>
                    <a:pt x="835342" y="165557"/>
                  </a:lnTo>
                  <a:lnTo>
                    <a:pt x="835520" y="308813"/>
                  </a:lnTo>
                  <a:lnTo>
                    <a:pt x="835520" y="0"/>
                  </a:lnTo>
                  <a:lnTo>
                    <a:pt x="835329" y="0"/>
                  </a:lnTo>
                  <a:lnTo>
                    <a:pt x="835329" y="153365"/>
                  </a:lnTo>
                  <a:lnTo>
                    <a:pt x="679881" y="153200"/>
                  </a:lnTo>
                  <a:lnTo>
                    <a:pt x="679704" y="12192"/>
                  </a:lnTo>
                  <a:lnTo>
                    <a:pt x="835152" y="12192"/>
                  </a:lnTo>
                  <a:lnTo>
                    <a:pt x="835329" y="153365"/>
                  </a:lnTo>
                  <a:lnTo>
                    <a:pt x="835329" y="0"/>
                  </a:lnTo>
                  <a:lnTo>
                    <a:pt x="669023" y="0"/>
                  </a:lnTo>
                  <a:lnTo>
                    <a:pt x="669023" y="1231392"/>
                  </a:lnTo>
                  <a:lnTo>
                    <a:pt x="516623" y="1231392"/>
                  </a:lnTo>
                  <a:lnTo>
                    <a:pt x="516445" y="1091806"/>
                  </a:lnTo>
                  <a:lnTo>
                    <a:pt x="668845" y="1091984"/>
                  </a:lnTo>
                  <a:lnTo>
                    <a:pt x="669023" y="1231392"/>
                  </a:lnTo>
                  <a:lnTo>
                    <a:pt x="669023" y="0"/>
                  </a:lnTo>
                  <a:lnTo>
                    <a:pt x="668832" y="0"/>
                  </a:lnTo>
                  <a:lnTo>
                    <a:pt x="668832" y="1078268"/>
                  </a:lnTo>
                  <a:lnTo>
                    <a:pt x="516432" y="1078090"/>
                  </a:lnTo>
                  <a:lnTo>
                    <a:pt x="516255" y="936358"/>
                  </a:lnTo>
                  <a:lnTo>
                    <a:pt x="668655" y="936536"/>
                  </a:lnTo>
                  <a:lnTo>
                    <a:pt x="668832" y="1078268"/>
                  </a:lnTo>
                  <a:lnTo>
                    <a:pt x="668832" y="0"/>
                  </a:lnTo>
                  <a:lnTo>
                    <a:pt x="668642" y="0"/>
                  </a:lnTo>
                  <a:lnTo>
                    <a:pt x="668642" y="922820"/>
                  </a:lnTo>
                  <a:lnTo>
                    <a:pt x="516242" y="922642"/>
                  </a:lnTo>
                  <a:lnTo>
                    <a:pt x="516064" y="783958"/>
                  </a:lnTo>
                  <a:lnTo>
                    <a:pt x="668464" y="784136"/>
                  </a:lnTo>
                  <a:lnTo>
                    <a:pt x="668642" y="922820"/>
                  </a:lnTo>
                  <a:lnTo>
                    <a:pt x="668642" y="0"/>
                  </a:lnTo>
                  <a:lnTo>
                    <a:pt x="668451" y="0"/>
                  </a:lnTo>
                  <a:lnTo>
                    <a:pt x="668451" y="770420"/>
                  </a:lnTo>
                  <a:lnTo>
                    <a:pt x="516051" y="770242"/>
                  </a:lnTo>
                  <a:lnTo>
                    <a:pt x="515874" y="628510"/>
                  </a:lnTo>
                  <a:lnTo>
                    <a:pt x="668274" y="628688"/>
                  </a:lnTo>
                  <a:lnTo>
                    <a:pt x="668451" y="770420"/>
                  </a:lnTo>
                  <a:lnTo>
                    <a:pt x="668451" y="0"/>
                  </a:lnTo>
                  <a:lnTo>
                    <a:pt x="668261" y="0"/>
                  </a:lnTo>
                  <a:lnTo>
                    <a:pt x="668261" y="614972"/>
                  </a:lnTo>
                  <a:lnTo>
                    <a:pt x="515861" y="614794"/>
                  </a:lnTo>
                  <a:lnTo>
                    <a:pt x="515683" y="474586"/>
                  </a:lnTo>
                  <a:lnTo>
                    <a:pt x="668083" y="474764"/>
                  </a:lnTo>
                  <a:lnTo>
                    <a:pt x="668261" y="614972"/>
                  </a:lnTo>
                  <a:lnTo>
                    <a:pt x="668261" y="0"/>
                  </a:lnTo>
                  <a:lnTo>
                    <a:pt x="668070" y="0"/>
                  </a:lnTo>
                  <a:lnTo>
                    <a:pt x="668070" y="461772"/>
                  </a:lnTo>
                  <a:lnTo>
                    <a:pt x="515670" y="461772"/>
                  </a:lnTo>
                  <a:lnTo>
                    <a:pt x="515493" y="320649"/>
                  </a:lnTo>
                  <a:lnTo>
                    <a:pt x="667893" y="320827"/>
                  </a:lnTo>
                  <a:lnTo>
                    <a:pt x="668070" y="461772"/>
                  </a:lnTo>
                  <a:lnTo>
                    <a:pt x="668070" y="0"/>
                  </a:lnTo>
                  <a:lnTo>
                    <a:pt x="667880" y="0"/>
                  </a:lnTo>
                  <a:lnTo>
                    <a:pt x="667880" y="308635"/>
                  </a:lnTo>
                  <a:lnTo>
                    <a:pt x="515480" y="308457"/>
                  </a:lnTo>
                  <a:lnTo>
                    <a:pt x="515302" y="165201"/>
                  </a:lnTo>
                  <a:lnTo>
                    <a:pt x="667702" y="165379"/>
                  </a:lnTo>
                  <a:lnTo>
                    <a:pt x="667880" y="308635"/>
                  </a:lnTo>
                  <a:lnTo>
                    <a:pt x="667880" y="0"/>
                  </a:lnTo>
                  <a:lnTo>
                    <a:pt x="667689" y="0"/>
                  </a:lnTo>
                  <a:lnTo>
                    <a:pt x="667689" y="153187"/>
                  </a:lnTo>
                  <a:lnTo>
                    <a:pt x="515289" y="153009"/>
                  </a:lnTo>
                  <a:lnTo>
                    <a:pt x="515112" y="12192"/>
                  </a:lnTo>
                  <a:lnTo>
                    <a:pt x="667512" y="12192"/>
                  </a:lnTo>
                  <a:lnTo>
                    <a:pt x="667689" y="153187"/>
                  </a:lnTo>
                  <a:lnTo>
                    <a:pt x="667689" y="0"/>
                  </a:lnTo>
                  <a:lnTo>
                    <a:pt x="502907" y="0"/>
                  </a:lnTo>
                  <a:lnTo>
                    <a:pt x="502907" y="1231392"/>
                  </a:lnTo>
                  <a:lnTo>
                    <a:pt x="347459" y="1231392"/>
                  </a:lnTo>
                  <a:lnTo>
                    <a:pt x="347281" y="1091603"/>
                  </a:lnTo>
                  <a:lnTo>
                    <a:pt x="502729" y="1091780"/>
                  </a:lnTo>
                  <a:lnTo>
                    <a:pt x="502907" y="1231392"/>
                  </a:lnTo>
                  <a:lnTo>
                    <a:pt x="502907" y="0"/>
                  </a:lnTo>
                  <a:lnTo>
                    <a:pt x="502716" y="0"/>
                  </a:lnTo>
                  <a:lnTo>
                    <a:pt x="502716" y="1078064"/>
                  </a:lnTo>
                  <a:lnTo>
                    <a:pt x="347268" y="1077887"/>
                  </a:lnTo>
                  <a:lnTo>
                    <a:pt x="347091" y="936155"/>
                  </a:lnTo>
                  <a:lnTo>
                    <a:pt x="502539" y="936332"/>
                  </a:lnTo>
                  <a:lnTo>
                    <a:pt x="502716" y="1078064"/>
                  </a:lnTo>
                  <a:lnTo>
                    <a:pt x="502716" y="0"/>
                  </a:lnTo>
                  <a:lnTo>
                    <a:pt x="502526" y="0"/>
                  </a:lnTo>
                  <a:lnTo>
                    <a:pt x="502526" y="922616"/>
                  </a:lnTo>
                  <a:lnTo>
                    <a:pt x="347078" y="922439"/>
                  </a:lnTo>
                  <a:lnTo>
                    <a:pt x="346900" y="783755"/>
                  </a:lnTo>
                  <a:lnTo>
                    <a:pt x="502348" y="783932"/>
                  </a:lnTo>
                  <a:lnTo>
                    <a:pt x="502526" y="922616"/>
                  </a:lnTo>
                  <a:lnTo>
                    <a:pt x="502526" y="0"/>
                  </a:lnTo>
                  <a:lnTo>
                    <a:pt x="502335" y="0"/>
                  </a:lnTo>
                  <a:lnTo>
                    <a:pt x="502335" y="770216"/>
                  </a:lnTo>
                  <a:lnTo>
                    <a:pt x="346887" y="770039"/>
                  </a:lnTo>
                  <a:lnTo>
                    <a:pt x="346710" y="628307"/>
                  </a:lnTo>
                  <a:lnTo>
                    <a:pt x="502158" y="628484"/>
                  </a:lnTo>
                  <a:lnTo>
                    <a:pt x="502335" y="770216"/>
                  </a:lnTo>
                  <a:lnTo>
                    <a:pt x="502335" y="0"/>
                  </a:lnTo>
                  <a:lnTo>
                    <a:pt x="502145" y="0"/>
                  </a:lnTo>
                  <a:lnTo>
                    <a:pt x="502145" y="614768"/>
                  </a:lnTo>
                  <a:lnTo>
                    <a:pt x="346697" y="614591"/>
                  </a:lnTo>
                  <a:lnTo>
                    <a:pt x="346519" y="474383"/>
                  </a:lnTo>
                  <a:lnTo>
                    <a:pt x="501967" y="474560"/>
                  </a:lnTo>
                  <a:lnTo>
                    <a:pt x="502145" y="614768"/>
                  </a:lnTo>
                  <a:lnTo>
                    <a:pt x="502145" y="0"/>
                  </a:lnTo>
                  <a:lnTo>
                    <a:pt x="501954" y="0"/>
                  </a:lnTo>
                  <a:lnTo>
                    <a:pt x="501954" y="461772"/>
                  </a:lnTo>
                  <a:lnTo>
                    <a:pt x="346506" y="461772"/>
                  </a:lnTo>
                  <a:lnTo>
                    <a:pt x="346329" y="320446"/>
                  </a:lnTo>
                  <a:lnTo>
                    <a:pt x="501777" y="320624"/>
                  </a:lnTo>
                  <a:lnTo>
                    <a:pt x="501954" y="461772"/>
                  </a:lnTo>
                  <a:lnTo>
                    <a:pt x="501954" y="0"/>
                  </a:lnTo>
                  <a:lnTo>
                    <a:pt x="501764" y="0"/>
                  </a:lnTo>
                  <a:lnTo>
                    <a:pt x="501764" y="308432"/>
                  </a:lnTo>
                  <a:lnTo>
                    <a:pt x="346316" y="308254"/>
                  </a:lnTo>
                  <a:lnTo>
                    <a:pt x="346138" y="164998"/>
                  </a:lnTo>
                  <a:lnTo>
                    <a:pt x="501586" y="165176"/>
                  </a:lnTo>
                  <a:lnTo>
                    <a:pt x="501764" y="308432"/>
                  </a:lnTo>
                  <a:lnTo>
                    <a:pt x="501764" y="0"/>
                  </a:lnTo>
                  <a:lnTo>
                    <a:pt x="501573" y="0"/>
                  </a:lnTo>
                  <a:lnTo>
                    <a:pt x="501573" y="152984"/>
                  </a:lnTo>
                  <a:lnTo>
                    <a:pt x="346125" y="152806"/>
                  </a:lnTo>
                  <a:lnTo>
                    <a:pt x="345948" y="12192"/>
                  </a:lnTo>
                  <a:lnTo>
                    <a:pt x="501396" y="12192"/>
                  </a:lnTo>
                  <a:lnTo>
                    <a:pt x="501573" y="152984"/>
                  </a:lnTo>
                  <a:lnTo>
                    <a:pt x="501573" y="0"/>
                  </a:lnTo>
                  <a:lnTo>
                    <a:pt x="335267" y="0"/>
                  </a:lnTo>
                  <a:lnTo>
                    <a:pt x="335267" y="1231392"/>
                  </a:lnTo>
                  <a:lnTo>
                    <a:pt x="181343" y="1231392"/>
                  </a:lnTo>
                  <a:lnTo>
                    <a:pt x="181165" y="1091399"/>
                  </a:lnTo>
                  <a:lnTo>
                    <a:pt x="335089" y="1091590"/>
                  </a:lnTo>
                  <a:lnTo>
                    <a:pt x="335267" y="1231392"/>
                  </a:lnTo>
                  <a:lnTo>
                    <a:pt x="335267" y="0"/>
                  </a:lnTo>
                  <a:lnTo>
                    <a:pt x="335076" y="0"/>
                  </a:lnTo>
                  <a:lnTo>
                    <a:pt x="335076" y="1077874"/>
                  </a:lnTo>
                  <a:lnTo>
                    <a:pt x="181152" y="1077683"/>
                  </a:lnTo>
                  <a:lnTo>
                    <a:pt x="180975" y="935951"/>
                  </a:lnTo>
                  <a:lnTo>
                    <a:pt x="334899" y="936142"/>
                  </a:lnTo>
                  <a:lnTo>
                    <a:pt x="335076" y="1077874"/>
                  </a:lnTo>
                  <a:lnTo>
                    <a:pt x="335076" y="0"/>
                  </a:lnTo>
                  <a:lnTo>
                    <a:pt x="334886" y="0"/>
                  </a:lnTo>
                  <a:lnTo>
                    <a:pt x="334886" y="922426"/>
                  </a:lnTo>
                  <a:lnTo>
                    <a:pt x="180962" y="922235"/>
                  </a:lnTo>
                  <a:lnTo>
                    <a:pt x="180784" y="783551"/>
                  </a:lnTo>
                  <a:lnTo>
                    <a:pt x="334708" y="783742"/>
                  </a:lnTo>
                  <a:lnTo>
                    <a:pt x="334886" y="922426"/>
                  </a:lnTo>
                  <a:lnTo>
                    <a:pt x="334886" y="0"/>
                  </a:lnTo>
                  <a:lnTo>
                    <a:pt x="334695" y="0"/>
                  </a:lnTo>
                  <a:lnTo>
                    <a:pt x="334695" y="770026"/>
                  </a:lnTo>
                  <a:lnTo>
                    <a:pt x="180771" y="769835"/>
                  </a:lnTo>
                  <a:lnTo>
                    <a:pt x="180594" y="628103"/>
                  </a:lnTo>
                  <a:lnTo>
                    <a:pt x="334518" y="628294"/>
                  </a:lnTo>
                  <a:lnTo>
                    <a:pt x="334695" y="770026"/>
                  </a:lnTo>
                  <a:lnTo>
                    <a:pt x="334695" y="0"/>
                  </a:lnTo>
                  <a:lnTo>
                    <a:pt x="334505" y="0"/>
                  </a:lnTo>
                  <a:lnTo>
                    <a:pt x="334505" y="614578"/>
                  </a:lnTo>
                  <a:lnTo>
                    <a:pt x="180581" y="614387"/>
                  </a:lnTo>
                  <a:lnTo>
                    <a:pt x="180403" y="474179"/>
                  </a:lnTo>
                  <a:lnTo>
                    <a:pt x="334327" y="474370"/>
                  </a:lnTo>
                  <a:lnTo>
                    <a:pt x="334505" y="614578"/>
                  </a:lnTo>
                  <a:lnTo>
                    <a:pt x="334505" y="0"/>
                  </a:lnTo>
                  <a:lnTo>
                    <a:pt x="334314" y="0"/>
                  </a:lnTo>
                  <a:lnTo>
                    <a:pt x="334314" y="461772"/>
                  </a:lnTo>
                  <a:lnTo>
                    <a:pt x="180390" y="461772"/>
                  </a:lnTo>
                  <a:lnTo>
                    <a:pt x="180213" y="320243"/>
                  </a:lnTo>
                  <a:lnTo>
                    <a:pt x="334137" y="320433"/>
                  </a:lnTo>
                  <a:lnTo>
                    <a:pt x="334314" y="461772"/>
                  </a:lnTo>
                  <a:lnTo>
                    <a:pt x="334314" y="0"/>
                  </a:lnTo>
                  <a:lnTo>
                    <a:pt x="334124" y="0"/>
                  </a:lnTo>
                  <a:lnTo>
                    <a:pt x="334124" y="308241"/>
                  </a:lnTo>
                  <a:lnTo>
                    <a:pt x="180200" y="308051"/>
                  </a:lnTo>
                  <a:lnTo>
                    <a:pt x="180022" y="164795"/>
                  </a:lnTo>
                  <a:lnTo>
                    <a:pt x="333946" y="164985"/>
                  </a:lnTo>
                  <a:lnTo>
                    <a:pt x="334124" y="308241"/>
                  </a:lnTo>
                  <a:lnTo>
                    <a:pt x="334124" y="0"/>
                  </a:lnTo>
                  <a:lnTo>
                    <a:pt x="333933" y="0"/>
                  </a:lnTo>
                  <a:lnTo>
                    <a:pt x="333933" y="152793"/>
                  </a:lnTo>
                  <a:lnTo>
                    <a:pt x="180009" y="152603"/>
                  </a:lnTo>
                  <a:lnTo>
                    <a:pt x="179832" y="12192"/>
                  </a:lnTo>
                  <a:lnTo>
                    <a:pt x="333756" y="12192"/>
                  </a:lnTo>
                  <a:lnTo>
                    <a:pt x="333933" y="152793"/>
                  </a:lnTo>
                  <a:lnTo>
                    <a:pt x="333933" y="0"/>
                  </a:lnTo>
                  <a:lnTo>
                    <a:pt x="169151" y="0"/>
                  </a:lnTo>
                  <a:lnTo>
                    <a:pt x="169151" y="1231392"/>
                  </a:lnTo>
                  <a:lnTo>
                    <a:pt x="13716" y="1231392"/>
                  </a:lnTo>
                  <a:lnTo>
                    <a:pt x="13716" y="1091196"/>
                  </a:lnTo>
                  <a:lnTo>
                    <a:pt x="168973" y="1091374"/>
                  </a:lnTo>
                  <a:lnTo>
                    <a:pt x="169151" y="1231392"/>
                  </a:lnTo>
                  <a:lnTo>
                    <a:pt x="169151" y="0"/>
                  </a:lnTo>
                  <a:lnTo>
                    <a:pt x="168960" y="0"/>
                  </a:lnTo>
                  <a:lnTo>
                    <a:pt x="168960" y="1077658"/>
                  </a:lnTo>
                  <a:lnTo>
                    <a:pt x="13716" y="1077480"/>
                  </a:lnTo>
                  <a:lnTo>
                    <a:pt x="13716" y="935748"/>
                  </a:lnTo>
                  <a:lnTo>
                    <a:pt x="168783" y="935926"/>
                  </a:lnTo>
                  <a:lnTo>
                    <a:pt x="168960" y="1077658"/>
                  </a:lnTo>
                  <a:lnTo>
                    <a:pt x="168960" y="0"/>
                  </a:lnTo>
                  <a:lnTo>
                    <a:pt x="168770" y="0"/>
                  </a:lnTo>
                  <a:lnTo>
                    <a:pt x="168770" y="922210"/>
                  </a:lnTo>
                  <a:lnTo>
                    <a:pt x="13716" y="922032"/>
                  </a:lnTo>
                  <a:lnTo>
                    <a:pt x="13716" y="783348"/>
                  </a:lnTo>
                  <a:lnTo>
                    <a:pt x="168592" y="783526"/>
                  </a:lnTo>
                  <a:lnTo>
                    <a:pt x="168770" y="922210"/>
                  </a:lnTo>
                  <a:lnTo>
                    <a:pt x="168770" y="0"/>
                  </a:lnTo>
                  <a:lnTo>
                    <a:pt x="168579" y="0"/>
                  </a:lnTo>
                  <a:lnTo>
                    <a:pt x="168579" y="769810"/>
                  </a:lnTo>
                  <a:lnTo>
                    <a:pt x="13716" y="769632"/>
                  </a:lnTo>
                  <a:lnTo>
                    <a:pt x="13716" y="627900"/>
                  </a:lnTo>
                  <a:lnTo>
                    <a:pt x="168402" y="628078"/>
                  </a:lnTo>
                  <a:lnTo>
                    <a:pt x="168579" y="769810"/>
                  </a:lnTo>
                  <a:lnTo>
                    <a:pt x="168579" y="0"/>
                  </a:lnTo>
                  <a:lnTo>
                    <a:pt x="168389" y="0"/>
                  </a:lnTo>
                  <a:lnTo>
                    <a:pt x="168389" y="614362"/>
                  </a:lnTo>
                  <a:lnTo>
                    <a:pt x="13716" y="614184"/>
                  </a:lnTo>
                  <a:lnTo>
                    <a:pt x="13716" y="473976"/>
                  </a:lnTo>
                  <a:lnTo>
                    <a:pt x="168211" y="474154"/>
                  </a:lnTo>
                  <a:lnTo>
                    <a:pt x="168389" y="614362"/>
                  </a:lnTo>
                  <a:lnTo>
                    <a:pt x="168389" y="0"/>
                  </a:lnTo>
                  <a:lnTo>
                    <a:pt x="168198" y="0"/>
                  </a:lnTo>
                  <a:lnTo>
                    <a:pt x="168198" y="461772"/>
                  </a:lnTo>
                  <a:lnTo>
                    <a:pt x="13716" y="461772"/>
                  </a:lnTo>
                  <a:lnTo>
                    <a:pt x="13716" y="320052"/>
                  </a:lnTo>
                  <a:lnTo>
                    <a:pt x="168021" y="320230"/>
                  </a:lnTo>
                  <a:lnTo>
                    <a:pt x="168198" y="461772"/>
                  </a:lnTo>
                  <a:lnTo>
                    <a:pt x="168198" y="0"/>
                  </a:lnTo>
                  <a:lnTo>
                    <a:pt x="168008" y="0"/>
                  </a:lnTo>
                  <a:lnTo>
                    <a:pt x="168008" y="308038"/>
                  </a:lnTo>
                  <a:lnTo>
                    <a:pt x="13716" y="307860"/>
                  </a:lnTo>
                  <a:lnTo>
                    <a:pt x="13716" y="164604"/>
                  </a:lnTo>
                  <a:lnTo>
                    <a:pt x="167830" y="164782"/>
                  </a:lnTo>
                  <a:lnTo>
                    <a:pt x="168008" y="308038"/>
                  </a:lnTo>
                  <a:lnTo>
                    <a:pt x="168008" y="0"/>
                  </a:lnTo>
                  <a:lnTo>
                    <a:pt x="167817" y="0"/>
                  </a:lnTo>
                  <a:lnTo>
                    <a:pt x="167817" y="152590"/>
                  </a:lnTo>
                  <a:lnTo>
                    <a:pt x="13716" y="152412"/>
                  </a:lnTo>
                  <a:lnTo>
                    <a:pt x="13716" y="12192"/>
                  </a:lnTo>
                  <a:lnTo>
                    <a:pt x="167640" y="12192"/>
                  </a:lnTo>
                  <a:lnTo>
                    <a:pt x="167817" y="152590"/>
                  </a:lnTo>
                  <a:lnTo>
                    <a:pt x="167817" y="0"/>
                  </a:lnTo>
                  <a:lnTo>
                    <a:pt x="0" y="0"/>
                  </a:lnTo>
                  <a:lnTo>
                    <a:pt x="0" y="1245108"/>
                  </a:lnTo>
                  <a:lnTo>
                    <a:pt x="1347216" y="1245108"/>
                  </a:lnTo>
                  <a:lnTo>
                    <a:pt x="1347216" y="1237488"/>
                  </a:lnTo>
                  <a:lnTo>
                    <a:pt x="1347216" y="1231392"/>
                  </a:lnTo>
                  <a:lnTo>
                    <a:pt x="1347216" y="12192"/>
                  </a:lnTo>
                  <a:lnTo>
                    <a:pt x="1347216" y="6096"/>
                  </a:lnTo>
                  <a:lnTo>
                    <a:pt x="1347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32191" y="4326635"/>
              <a:ext cx="431800" cy="1621790"/>
            </a:xfrm>
            <a:custGeom>
              <a:avLst/>
              <a:gdLst/>
              <a:ahLst/>
              <a:cxnLst/>
              <a:rect l="l" t="t" r="r" b="b"/>
              <a:pathLst>
                <a:path w="431800" h="1621789">
                  <a:moveTo>
                    <a:pt x="419088" y="1235819"/>
                  </a:moveTo>
                  <a:lnTo>
                    <a:pt x="0" y="1612391"/>
                  </a:lnTo>
                  <a:lnTo>
                    <a:pt x="9144" y="1621535"/>
                  </a:lnTo>
                  <a:lnTo>
                    <a:pt x="429767" y="1245107"/>
                  </a:lnTo>
                  <a:lnTo>
                    <a:pt x="431291" y="1243583"/>
                  </a:lnTo>
                  <a:lnTo>
                    <a:pt x="431291" y="1240535"/>
                  </a:lnTo>
                  <a:lnTo>
                    <a:pt x="419099" y="1240535"/>
                  </a:lnTo>
                  <a:lnTo>
                    <a:pt x="419088" y="1235819"/>
                  </a:lnTo>
                  <a:close/>
                </a:path>
                <a:path w="431800" h="1621789">
                  <a:moveTo>
                    <a:pt x="420623" y="1234439"/>
                  </a:moveTo>
                  <a:lnTo>
                    <a:pt x="419088" y="1235819"/>
                  </a:lnTo>
                  <a:lnTo>
                    <a:pt x="419099" y="1240535"/>
                  </a:lnTo>
                  <a:lnTo>
                    <a:pt x="420623" y="1234439"/>
                  </a:lnTo>
                  <a:close/>
                </a:path>
                <a:path w="431800" h="1621789">
                  <a:moveTo>
                    <a:pt x="431276" y="1234439"/>
                  </a:moveTo>
                  <a:lnTo>
                    <a:pt x="420623" y="1234439"/>
                  </a:lnTo>
                  <a:lnTo>
                    <a:pt x="419099" y="1240535"/>
                  </a:lnTo>
                  <a:lnTo>
                    <a:pt x="431291" y="1240535"/>
                  </a:lnTo>
                  <a:lnTo>
                    <a:pt x="431276" y="1234439"/>
                  </a:lnTo>
                  <a:close/>
                </a:path>
                <a:path w="431800" h="1621789">
                  <a:moveTo>
                    <a:pt x="428251" y="7619"/>
                  </a:moveTo>
                  <a:lnTo>
                    <a:pt x="416051" y="7619"/>
                  </a:lnTo>
                  <a:lnTo>
                    <a:pt x="426719" y="12191"/>
                  </a:lnTo>
                  <a:lnTo>
                    <a:pt x="416087" y="22009"/>
                  </a:lnTo>
                  <a:lnTo>
                    <a:pt x="419088" y="1235819"/>
                  </a:lnTo>
                  <a:lnTo>
                    <a:pt x="420623" y="1234439"/>
                  </a:lnTo>
                  <a:lnTo>
                    <a:pt x="431276" y="1234439"/>
                  </a:lnTo>
                  <a:lnTo>
                    <a:pt x="428251" y="7619"/>
                  </a:lnTo>
                  <a:close/>
                </a:path>
                <a:path w="431800" h="1621789">
                  <a:moveTo>
                    <a:pt x="422147" y="0"/>
                  </a:moveTo>
                  <a:lnTo>
                    <a:pt x="420623" y="1523"/>
                  </a:lnTo>
                  <a:lnTo>
                    <a:pt x="417575" y="3047"/>
                  </a:lnTo>
                  <a:lnTo>
                    <a:pt x="0" y="388619"/>
                  </a:lnTo>
                  <a:lnTo>
                    <a:pt x="9144" y="397763"/>
                  </a:lnTo>
                  <a:lnTo>
                    <a:pt x="416087" y="22009"/>
                  </a:lnTo>
                  <a:lnTo>
                    <a:pt x="416051" y="7619"/>
                  </a:lnTo>
                  <a:lnTo>
                    <a:pt x="428251" y="7619"/>
                  </a:lnTo>
                  <a:lnTo>
                    <a:pt x="428243" y="4571"/>
                  </a:lnTo>
                  <a:lnTo>
                    <a:pt x="425195" y="1523"/>
                  </a:lnTo>
                  <a:lnTo>
                    <a:pt x="422147" y="0"/>
                  </a:lnTo>
                  <a:close/>
                </a:path>
                <a:path w="431800" h="1621789">
                  <a:moveTo>
                    <a:pt x="416051" y="7619"/>
                  </a:moveTo>
                  <a:lnTo>
                    <a:pt x="416087" y="22009"/>
                  </a:lnTo>
                  <a:lnTo>
                    <a:pt x="426719" y="12191"/>
                  </a:lnTo>
                  <a:lnTo>
                    <a:pt x="416051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98679" y="4328159"/>
              <a:ext cx="1763395" cy="1511935"/>
            </a:xfrm>
            <a:custGeom>
              <a:avLst/>
              <a:gdLst/>
              <a:ahLst/>
              <a:cxnLst/>
              <a:rect l="l" t="t" r="r" b="b"/>
              <a:pathLst>
                <a:path w="1763395" h="1511935">
                  <a:moveTo>
                    <a:pt x="1763268" y="932688"/>
                  </a:moveTo>
                  <a:lnTo>
                    <a:pt x="1754124" y="923544"/>
                  </a:lnTo>
                  <a:lnTo>
                    <a:pt x="1660753" y="1009472"/>
                  </a:lnTo>
                  <a:lnTo>
                    <a:pt x="1660575" y="872578"/>
                  </a:lnTo>
                  <a:lnTo>
                    <a:pt x="1761744" y="778764"/>
                  </a:lnTo>
                  <a:lnTo>
                    <a:pt x="1752600" y="769620"/>
                  </a:lnTo>
                  <a:lnTo>
                    <a:pt x="1660563" y="854964"/>
                  </a:lnTo>
                  <a:lnTo>
                    <a:pt x="1660385" y="718451"/>
                  </a:lnTo>
                  <a:lnTo>
                    <a:pt x="1761744" y="624840"/>
                  </a:lnTo>
                  <a:lnTo>
                    <a:pt x="1752600" y="615696"/>
                  </a:lnTo>
                  <a:lnTo>
                    <a:pt x="1660372" y="700887"/>
                  </a:lnTo>
                  <a:lnTo>
                    <a:pt x="1660207" y="564705"/>
                  </a:lnTo>
                  <a:lnTo>
                    <a:pt x="1761744" y="470916"/>
                  </a:lnTo>
                  <a:lnTo>
                    <a:pt x="1752600" y="461772"/>
                  </a:lnTo>
                  <a:lnTo>
                    <a:pt x="1660182" y="547128"/>
                  </a:lnTo>
                  <a:lnTo>
                    <a:pt x="1660017" y="410959"/>
                  </a:lnTo>
                  <a:lnTo>
                    <a:pt x="1761744" y="316992"/>
                  </a:lnTo>
                  <a:lnTo>
                    <a:pt x="1752600" y="307848"/>
                  </a:lnTo>
                  <a:lnTo>
                    <a:pt x="1659991" y="393382"/>
                  </a:lnTo>
                  <a:lnTo>
                    <a:pt x="1659813" y="255778"/>
                  </a:lnTo>
                  <a:lnTo>
                    <a:pt x="1760220" y="163068"/>
                  </a:lnTo>
                  <a:lnTo>
                    <a:pt x="1751076" y="153924"/>
                  </a:lnTo>
                  <a:lnTo>
                    <a:pt x="1659801" y="238213"/>
                  </a:lnTo>
                  <a:lnTo>
                    <a:pt x="1659636" y="102108"/>
                  </a:lnTo>
                  <a:lnTo>
                    <a:pt x="1647240" y="102108"/>
                  </a:lnTo>
                  <a:lnTo>
                    <a:pt x="1647240" y="1175829"/>
                  </a:lnTo>
                  <a:lnTo>
                    <a:pt x="1567980" y="1248778"/>
                  </a:lnTo>
                  <a:lnTo>
                    <a:pt x="1567815" y="1112570"/>
                  </a:lnTo>
                  <a:lnTo>
                    <a:pt x="1647075" y="1039622"/>
                  </a:lnTo>
                  <a:lnTo>
                    <a:pt x="1647240" y="1175829"/>
                  </a:lnTo>
                  <a:lnTo>
                    <a:pt x="1647240" y="102108"/>
                  </a:lnTo>
                  <a:lnTo>
                    <a:pt x="1647050" y="102108"/>
                  </a:lnTo>
                  <a:lnTo>
                    <a:pt x="1647050" y="1022083"/>
                  </a:lnTo>
                  <a:lnTo>
                    <a:pt x="1567789" y="1095032"/>
                  </a:lnTo>
                  <a:lnTo>
                    <a:pt x="1567624" y="958773"/>
                  </a:lnTo>
                  <a:lnTo>
                    <a:pt x="1646885" y="885278"/>
                  </a:lnTo>
                  <a:lnTo>
                    <a:pt x="1647050" y="1022083"/>
                  </a:lnTo>
                  <a:lnTo>
                    <a:pt x="1647050" y="102108"/>
                  </a:lnTo>
                  <a:lnTo>
                    <a:pt x="1646859" y="102108"/>
                  </a:lnTo>
                  <a:lnTo>
                    <a:pt x="1646859" y="867664"/>
                  </a:lnTo>
                  <a:lnTo>
                    <a:pt x="1567599" y="941158"/>
                  </a:lnTo>
                  <a:lnTo>
                    <a:pt x="1567434" y="804316"/>
                  </a:lnTo>
                  <a:lnTo>
                    <a:pt x="1646694" y="731113"/>
                  </a:lnTo>
                  <a:lnTo>
                    <a:pt x="1646859" y="867664"/>
                  </a:lnTo>
                  <a:lnTo>
                    <a:pt x="1646859" y="102108"/>
                  </a:lnTo>
                  <a:lnTo>
                    <a:pt x="1646669" y="102108"/>
                  </a:lnTo>
                  <a:lnTo>
                    <a:pt x="1646669" y="713536"/>
                  </a:lnTo>
                  <a:lnTo>
                    <a:pt x="1567408" y="786752"/>
                  </a:lnTo>
                  <a:lnTo>
                    <a:pt x="1567243" y="650570"/>
                  </a:lnTo>
                  <a:lnTo>
                    <a:pt x="1646504" y="577367"/>
                  </a:lnTo>
                  <a:lnTo>
                    <a:pt x="1646669" y="713536"/>
                  </a:lnTo>
                  <a:lnTo>
                    <a:pt x="1646669" y="102108"/>
                  </a:lnTo>
                  <a:lnTo>
                    <a:pt x="1646478" y="102108"/>
                  </a:lnTo>
                  <a:lnTo>
                    <a:pt x="1646478" y="559790"/>
                  </a:lnTo>
                  <a:lnTo>
                    <a:pt x="1567218" y="632993"/>
                  </a:lnTo>
                  <a:lnTo>
                    <a:pt x="1567053" y="496824"/>
                  </a:lnTo>
                  <a:lnTo>
                    <a:pt x="1646313" y="423621"/>
                  </a:lnTo>
                  <a:lnTo>
                    <a:pt x="1646478" y="559790"/>
                  </a:lnTo>
                  <a:lnTo>
                    <a:pt x="1646478" y="102108"/>
                  </a:lnTo>
                  <a:lnTo>
                    <a:pt x="1646288" y="102108"/>
                  </a:lnTo>
                  <a:lnTo>
                    <a:pt x="1646288" y="406044"/>
                  </a:lnTo>
                  <a:lnTo>
                    <a:pt x="1567027" y="479247"/>
                  </a:lnTo>
                  <a:lnTo>
                    <a:pt x="1566862" y="341617"/>
                  </a:lnTo>
                  <a:lnTo>
                    <a:pt x="1646123" y="268427"/>
                  </a:lnTo>
                  <a:lnTo>
                    <a:pt x="1646288" y="406044"/>
                  </a:lnTo>
                  <a:lnTo>
                    <a:pt x="1646288" y="102108"/>
                  </a:lnTo>
                  <a:lnTo>
                    <a:pt x="1645920" y="102108"/>
                  </a:lnTo>
                  <a:lnTo>
                    <a:pt x="1646097" y="250863"/>
                  </a:lnTo>
                  <a:lnTo>
                    <a:pt x="1566837" y="324053"/>
                  </a:lnTo>
                  <a:lnTo>
                    <a:pt x="1566672" y="184404"/>
                  </a:lnTo>
                  <a:lnTo>
                    <a:pt x="1555800" y="184404"/>
                  </a:lnTo>
                  <a:lnTo>
                    <a:pt x="1555800" y="1259979"/>
                  </a:lnTo>
                  <a:lnTo>
                    <a:pt x="1468920" y="1339938"/>
                  </a:lnTo>
                  <a:lnTo>
                    <a:pt x="1468755" y="1203731"/>
                  </a:lnTo>
                  <a:lnTo>
                    <a:pt x="1555635" y="1123772"/>
                  </a:lnTo>
                  <a:lnTo>
                    <a:pt x="1555800" y="1259979"/>
                  </a:lnTo>
                  <a:lnTo>
                    <a:pt x="1555800" y="184404"/>
                  </a:lnTo>
                  <a:lnTo>
                    <a:pt x="1555610" y="184404"/>
                  </a:lnTo>
                  <a:lnTo>
                    <a:pt x="1555610" y="1106233"/>
                  </a:lnTo>
                  <a:lnTo>
                    <a:pt x="1468729" y="1186192"/>
                  </a:lnTo>
                  <a:lnTo>
                    <a:pt x="1468564" y="1050620"/>
                  </a:lnTo>
                  <a:lnTo>
                    <a:pt x="1555445" y="970064"/>
                  </a:lnTo>
                  <a:lnTo>
                    <a:pt x="1555610" y="1106233"/>
                  </a:lnTo>
                  <a:lnTo>
                    <a:pt x="1555610" y="184404"/>
                  </a:lnTo>
                  <a:lnTo>
                    <a:pt x="1555419" y="184404"/>
                  </a:lnTo>
                  <a:lnTo>
                    <a:pt x="1555419" y="952461"/>
                  </a:lnTo>
                  <a:lnTo>
                    <a:pt x="1468539" y="1033018"/>
                  </a:lnTo>
                  <a:lnTo>
                    <a:pt x="1468374" y="895807"/>
                  </a:lnTo>
                  <a:lnTo>
                    <a:pt x="1555254" y="815568"/>
                  </a:lnTo>
                  <a:lnTo>
                    <a:pt x="1555419" y="952461"/>
                  </a:lnTo>
                  <a:lnTo>
                    <a:pt x="1555419" y="184404"/>
                  </a:lnTo>
                  <a:lnTo>
                    <a:pt x="1555229" y="184404"/>
                  </a:lnTo>
                  <a:lnTo>
                    <a:pt x="1555229" y="797991"/>
                  </a:lnTo>
                  <a:lnTo>
                    <a:pt x="1468348" y="878243"/>
                  </a:lnTo>
                  <a:lnTo>
                    <a:pt x="1468183" y="742061"/>
                  </a:lnTo>
                  <a:lnTo>
                    <a:pt x="1555064" y="661809"/>
                  </a:lnTo>
                  <a:lnTo>
                    <a:pt x="1555229" y="797991"/>
                  </a:lnTo>
                  <a:lnTo>
                    <a:pt x="1555229" y="184404"/>
                  </a:lnTo>
                  <a:lnTo>
                    <a:pt x="1555038" y="184404"/>
                  </a:lnTo>
                  <a:lnTo>
                    <a:pt x="1555038" y="644245"/>
                  </a:lnTo>
                  <a:lnTo>
                    <a:pt x="1468158" y="724496"/>
                  </a:lnTo>
                  <a:lnTo>
                    <a:pt x="1467993" y="588314"/>
                  </a:lnTo>
                  <a:lnTo>
                    <a:pt x="1554873" y="508063"/>
                  </a:lnTo>
                  <a:lnTo>
                    <a:pt x="1555038" y="644245"/>
                  </a:lnTo>
                  <a:lnTo>
                    <a:pt x="1555038" y="184404"/>
                  </a:lnTo>
                  <a:lnTo>
                    <a:pt x="1554848" y="184404"/>
                  </a:lnTo>
                  <a:lnTo>
                    <a:pt x="1554848" y="490499"/>
                  </a:lnTo>
                  <a:lnTo>
                    <a:pt x="1467967" y="570750"/>
                  </a:lnTo>
                  <a:lnTo>
                    <a:pt x="1467802" y="433082"/>
                  </a:lnTo>
                  <a:lnTo>
                    <a:pt x="1554683" y="352856"/>
                  </a:lnTo>
                  <a:lnTo>
                    <a:pt x="1554848" y="490499"/>
                  </a:lnTo>
                  <a:lnTo>
                    <a:pt x="1554848" y="184404"/>
                  </a:lnTo>
                  <a:lnTo>
                    <a:pt x="1554480" y="184404"/>
                  </a:lnTo>
                  <a:lnTo>
                    <a:pt x="1554657" y="335292"/>
                  </a:lnTo>
                  <a:lnTo>
                    <a:pt x="1467777" y="415518"/>
                  </a:lnTo>
                  <a:lnTo>
                    <a:pt x="1467612" y="278892"/>
                  </a:lnTo>
                  <a:lnTo>
                    <a:pt x="1466088" y="278892"/>
                  </a:lnTo>
                  <a:lnTo>
                    <a:pt x="1466088" y="271272"/>
                  </a:lnTo>
                  <a:lnTo>
                    <a:pt x="1317371" y="271106"/>
                  </a:lnTo>
                  <a:lnTo>
                    <a:pt x="1415161" y="184226"/>
                  </a:lnTo>
                  <a:lnTo>
                    <a:pt x="1566672" y="184404"/>
                  </a:lnTo>
                  <a:lnTo>
                    <a:pt x="1575816" y="184404"/>
                  </a:lnTo>
                  <a:lnTo>
                    <a:pt x="1577340" y="170688"/>
                  </a:lnTo>
                  <a:lnTo>
                    <a:pt x="1430578" y="170522"/>
                  </a:lnTo>
                  <a:lnTo>
                    <a:pt x="1507769" y="101930"/>
                  </a:lnTo>
                  <a:lnTo>
                    <a:pt x="1659636" y="102108"/>
                  </a:lnTo>
                  <a:lnTo>
                    <a:pt x="1661160" y="102108"/>
                  </a:lnTo>
                  <a:lnTo>
                    <a:pt x="1661160" y="88392"/>
                  </a:lnTo>
                  <a:lnTo>
                    <a:pt x="1523187" y="88239"/>
                  </a:lnTo>
                  <a:lnTo>
                    <a:pt x="1600200" y="19812"/>
                  </a:lnTo>
                  <a:lnTo>
                    <a:pt x="1592770" y="12395"/>
                  </a:lnTo>
                  <a:lnTo>
                    <a:pt x="1755648" y="12192"/>
                  </a:lnTo>
                  <a:lnTo>
                    <a:pt x="1755648" y="0"/>
                  </a:lnTo>
                  <a:lnTo>
                    <a:pt x="1589100" y="203"/>
                  </a:lnTo>
                  <a:lnTo>
                    <a:pt x="1589100" y="12395"/>
                  </a:lnTo>
                  <a:lnTo>
                    <a:pt x="1503768" y="88214"/>
                  </a:lnTo>
                  <a:lnTo>
                    <a:pt x="1488351" y="88201"/>
                  </a:lnTo>
                  <a:lnTo>
                    <a:pt x="1488351" y="101904"/>
                  </a:lnTo>
                  <a:lnTo>
                    <a:pt x="1411160" y="170497"/>
                  </a:lnTo>
                  <a:lnTo>
                    <a:pt x="1395742" y="170484"/>
                  </a:lnTo>
                  <a:lnTo>
                    <a:pt x="1395742" y="184200"/>
                  </a:lnTo>
                  <a:lnTo>
                    <a:pt x="1297952" y="271081"/>
                  </a:lnTo>
                  <a:lnTo>
                    <a:pt x="1152474" y="270916"/>
                  </a:lnTo>
                  <a:lnTo>
                    <a:pt x="1252016" y="184035"/>
                  </a:lnTo>
                  <a:lnTo>
                    <a:pt x="1395742" y="184200"/>
                  </a:lnTo>
                  <a:lnTo>
                    <a:pt x="1395742" y="170484"/>
                  </a:lnTo>
                  <a:lnTo>
                    <a:pt x="1267714" y="170332"/>
                  </a:lnTo>
                  <a:lnTo>
                    <a:pt x="1346301" y="101739"/>
                  </a:lnTo>
                  <a:lnTo>
                    <a:pt x="1488351" y="101904"/>
                  </a:lnTo>
                  <a:lnTo>
                    <a:pt x="1488351" y="88201"/>
                  </a:lnTo>
                  <a:lnTo>
                    <a:pt x="1361998" y="88049"/>
                  </a:lnTo>
                  <a:lnTo>
                    <a:pt x="1440180" y="19812"/>
                  </a:lnTo>
                  <a:lnTo>
                    <a:pt x="1432941" y="12585"/>
                  </a:lnTo>
                  <a:lnTo>
                    <a:pt x="1589100" y="12395"/>
                  </a:lnTo>
                  <a:lnTo>
                    <a:pt x="1589100" y="203"/>
                  </a:lnTo>
                  <a:lnTo>
                    <a:pt x="1428838" y="393"/>
                  </a:lnTo>
                  <a:lnTo>
                    <a:pt x="1428838" y="12598"/>
                  </a:lnTo>
                  <a:lnTo>
                    <a:pt x="1342720" y="88023"/>
                  </a:lnTo>
                  <a:lnTo>
                    <a:pt x="1327073" y="88011"/>
                  </a:lnTo>
                  <a:lnTo>
                    <a:pt x="1327073" y="101714"/>
                  </a:lnTo>
                  <a:lnTo>
                    <a:pt x="1248765" y="170307"/>
                  </a:lnTo>
                  <a:lnTo>
                    <a:pt x="1233131" y="170294"/>
                  </a:lnTo>
                  <a:lnTo>
                    <a:pt x="1233131" y="184010"/>
                  </a:lnTo>
                  <a:lnTo>
                    <a:pt x="1133932" y="270891"/>
                  </a:lnTo>
                  <a:lnTo>
                    <a:pt x="988098" y="270725"/>
                  </a:lnTo>
                  <a:lnTo>
                    <a:pt x="1088707" y="183845"/>
                  </a:lnTo>
                  <a:lnTo>
                    <a:pt x="1233131" y="184010"/>
                  </a:lnTo>
                  <a:lnTo>
                    <a:pt x="1233131" y="170294"/>
                  </a:lnTo>
                  <a:lnTo>
                    <a:pt x="1104569" y="170141"/>
                  </a:lnTo>
                  <a:lnTo>
                    <a:pt x="1183995" y="101549"/>
                  </a:lnTo>
                  <a:lnTo>
                    <a:pt x="1327073" y="101714"/>
                  </a:lnTo>
                  <a:lnTo>
                    <a:pt x="1327073" y="88011"/>
                  </a:lnTo>
                  <a:lnTo>
                    <a:pt x="1199857" y="87858"/>
                  </a:lnTo>
                  <a:lnTo>
                    <a:pt x="1278636" y="19812"/>
                  </a:lnTo>
                  <a:lnTo>
                    <a:pt x="1272768" y="12776"/>
                  </a:lnTo>
                  <a:lnTo>
                    <a:pt x="1428838" y="12598"/>
                  </a:lnTo>
                  <a:lnTo>
                    <a:pt x="1428838" y="393"/>
                  </a:lnTo>
                  <a:lnTo>
                    <a:pt x="1268552" y="584"/>
                  </a:lnTo>
                  <a:lnTo>
                    <a:pt x="1268552" y="12788"/>
                  </a:lnTo>
                  <a:lnTo>
                    <a:pt x="1181354" y="87833"/>
                  </a:lnTo>
                  <a:lnTo>
                    <a:pt x="1165440" y="87820"/>
                  </a:lnTo>
                  <a:lnTo>
                    <a:pt x="1165440" y="101523"/>
                  </a:lnTo>
                  <a:lnTo>
                    <a:pt x="1085735" y="170116"/>
                  </a:lnTo>
                  <a:lnTo>
                    <a:pt x="1069822" y="170103"/>
                  </a:lnTo>
                  <a:lnTo>
                    <a:pt x="1069822" y="183819"/>
                  </a:lnTo>
                  <a:lnTo>
                    <a:pt x="968870" y="270700"/>
                  </a:lnTo>
                  <a:lnTo>
                    <a:pt x="822718" y="270535"/>
                  </a:lnTo>
                  <a:lnTo>
                    <a:pt x="925779" y="183654"/>
                  </a:lnTo>
                  <a:lnTo>
                    <a:pt x="1069822" y="183819"/>
                  </a:lnTo>
                  <a:lnTo>
                    <a:pt x="1069822" y="170103"/>
                  </a:lnTo>
                  <a:lnTo>
                    <a:pt x="942035" y="169951"/>
                  </a:lnTo>
                  <a:lnTo>
                    <a:pt x="1023404" y="101358"/>
                  </a:lnTo>
                  <a:lnTo>
                    <a:pt x="1165440" y="101523"/>
                  </a:lnTo>
                  <a:lnTo>
                    <a:pt x="1165440" y="87820"/>
                  </a:lnTo>
                  <a:lnTo>
                    <a:pt x="1039647" y="87668"/>
                  </a:lnTo>
                  <a:lnTo>
                    <a:pt x="1120140" y="19812"/>
                  </a:lnTo>
                  <a:lnTo>
                    <a:pt x="1114425" y="12966"/>
                  </a:lnTo>
                  <a:lnTo>
                    <a:pt x="1268552" y="12788"/>
                  </a:lnTo>
                  <a:lnTo>
                    <a:pt x="1268552" y="584"/>
                  </a:lnTo>
                  <a:lnTo>
                    <a:pt x="1109789" y="774"/>
                  </a:lnTo>
                  <a:lnTo>
                    <a:pt x="1109789" y="12979"/>
                  </a:lnTo>
                  <a:lnTo>
                    <a:pt x="1021232" y="87642"/>
                  </a:lnTo>
                  <a:lnTo>
                    <a:pt x="1004976" y="87630"/>
                  </a:lnTo>
                  <a:lnTo>
                    <a:pt x="1004976" y="101333"/>
                  </a:lnTo>
                  <a:lnTo>
                    <a:pt x="923607" y="169938"/>
                  </a:lnTo>
                  <a:lnTo>
                    <a:pt x="907351" y="169926"/>
                  </a:lnTo>
                  <a:lnTo>
                    <a:pt x="907351" y="183629"/>
                  </a:lnTo>
                  <a:lnTo>
                    <a:pt x="804291" y="270510"/>
                  </a:lnTo>
                  <a:lnTo>
                    <a:pt x="659371" y="270344"/>
                  </a:lnTo>
                  <a:lnTo>
                    <a:pt x="763143" y="183464"/>
                  </a:lnTo>
                  <a:lnTo>
                    <a:pt x="907351" y="183629"/>
                  </a:lnTo>
                  <a:lnTo>
                    <a:pt x="907351" y="169926"/>
                  </a:lnTo>
                  <a:lnTo>
                    <a:pt x="779500" y="169760"/>
                  </a:lnTo>
                  <a:lnTo>
                    <a:pt x="861428" y="101168"/>
                  </a:lnTo>
                  <a:lnTo>
                    <a:pt x="1004976" y="101333"/>
                  </a:lnTo>
                  <a:lnTo>
                    <a:pt x="1004976" y="87630"/>
                  </a:lnTo>
                  <a:lnTo>
                    <a:pt x="877785" y="87477"/>
                  </a:lnTo>
                  <a:lnTo>
                    <a:pt x="958596" y="19812"/>
                  </a:lnTo>
                  <a:lnTo>
                    <a:pt x="953046" y="13157"/>
                  </a:lnTo>
                  <a:lnTo>
                    <a:pt x="1109789" y="12979"/>
                  </a:lnTo>
                  <a:lnTo>
                    <a:pt x="1109789" y="774"/>
                  </a:lnTo>
                  <a:lnTo>
                    <a:pt x="947991" y="965"/>
                  </a:lnTo>
                  <a:lnTo>
                    <a:pt x="947991" y="13169"/>
                  </a:lnTo>
                  <a:lnTo>
                    <a:pt x="859269" y="87452"/>
                  </a:lnTo>
                  <a:lnTo>
                    <a:pt x="842911" y="87439"/>
                  </a:lnTo>
                  <a:lnTo>
                    <a:pt x="842911" y="101142"/>
                  </a:lnTo>
                  <a:lnTo>
                    <a:pt x="760984" y="169748"/>
                  </a:lnTo>
                  <a:lnTo>
                    <a:pt x="744626" y="169735"/>
                  </a:lnTo>
                  <a:lnTo>
                    <a:pt x="744626" y="183438"/>
                  </a:lnTo>
                  <a:lnTo>
                    <a:pt x="640854" y="270332"/>
                  </a:lnTo>
                  <a:lnTo>
                    <a:pt x="495020" y="270154"/>
                  </a:lnTo>
                  <a:lnTo>
                    <a:pt x="600900" y="183273"/>
                  </a:lnTo>
                  <a:lnTo>
                    <a:pt x="744626" y="183438"/>
                  </a:lnTo>
                  <a:lnTo>
                    <a:pt x="744626" y="169735"/>
                  </a:lnTo>
                  <a:lnTo>
                    <a:pt x="617588" y="169583"/>
                  </a:lnTo>
                  <a:lnTo>
                    <a:pt x="701192" y="100977"/>
                  </a:lnTo>
                  <a:lnTo>
                    <a:pt x="842911" y="101142"/>
                  </a:lnTo>
                  <a:lnTo>
                    <a:pt x="842911" y="87439"/>
                  </a:lnTo>
                  <a:lnTo>
                    <a:pt x="717880" y="87287"/>
                  </a:lnTo>
                  <a:lnTo>
                    <a:pt x="800100" y="19812"/>
                  </a:lnTo>
                  <a:lnTo>
                    <a:pt x="794550" y="13347"/>
                  </a:lnTo>
                  <a:lnTo>
                    <a:pt x="947991" y="13169"/>
                  </a:lnTo>
                  <a:lnTo>
                    <a:pt x="947991" y="965"/>
                  </a:lnTo>
                  <a:lnTo>
                    <a:pt x="785837" y="1155"/>
                  </a:lnTo>
                  <a:lnTo>
                    <a:pt x="785837" y="13360"/>
                  </a:lnTo>
                  <a:lnTo>
                    <a:pt x="696150" y="87261"/>
                  </a:lnTo>
                  <a:lnTo>
                    <a:pt x="679526" y="87249"/>
                  </a:lnTo>
                  <a:lnTo>
                    <a:pt x="679526" y="100952"/>
                  </a:lnTo>
                  <a:lnTo>
                    <a:pt x="596265" y="169557"/>
                  </a:lnTo>
                  <a:lnTo>
                    <a:pt x="579640" y="169545"/>
                  </a:lnTo>
                  <a:lnTo>
                    <a:pt x="579640" y="183248"/>
                  </a:lnTo>
                  <a:lnTo>
                    <a:pt x="474192" y="270129"/>
                  </a:lnTo>
                  <a:lnTo>
                    <a:pt x="329145" y="269963"/>
                  </a:lnTo>
                  <a:lnTo>
                    <a:pt x="436079" y="183083"/>
                  </a:lnTo>
                  <a:lnTo>
                    <a:pt x="579640" y="183248"/>
                  </a:lnTo>
                  <a:lnTo>
                    <a:pt x="579640" y="169545"/>
                  </a:lnTo>
                  <a:lnTo>
                    <a:pt x="452932" y="169392"/>
                  </a:lnTo>
                  <a:lnTo>
                    <a:pt x="537375" y="100787"/>
                  </a:lnTo>
                  <a:lnTo>
                    <a:pt x="679526" y="100952"/>
                  </a:lnTo>
                  <a:lnTo>
                    <a:pt x="679526" y="87249"/>
                  </a:lnTo>
                  <a:lnTo>
                    <a:pt x="554228" y="87096"/>
                  </a:lnTo>
                  <a:lnTo>
                    <a:pt x="637032" y="19812"/>
                  </a:lnTo>
                  <a:lnTo>
                    <a:pt x="632536" y="13538"/>
                  </a:lnTo>
                  <a:lnTo>
                    <a:pt x="785837" y="13360"/>
                  </a:lnTo>
                  <a:lnTo>
                    <a:pt x="785837" y="1155"/>
                  </a:lnTo>
                  <a:lnTo>
                    <a:pt x="624014" y="1358"/>
                  </a:lnTo>
                  <a:lnTo>
                    <a:pt x="624014" y="13550"/>
                  </a:lnTo>
                  <a:lnTo>
                    <a:pt x="533895" y="87071"/>
                  </a:lnTo>
                  <a:lnTo>
                    <a:pt x="517118" y="87058"/>
                  </a:lnTo>
                  <a:lnTo>
                    <a:pt x="517118" y="100761"/>
                  </a:lnTo>
                  <a:lnTo>
                    <a:pt x="433019" y="169367"/>
                  </a:lnTo>
                  <a:lnTo>
                    <a:pt x="416229" y="169354"/>
                  </a:lnTo>
                  <a:lnTo>
                    <a:pt x="416229" y="183057"/>
                  </a:lnTo>
                  <a:lnTo>
                    <a:pt x="309727" y="269938"/>
                  </a:lnTo>
                  <a:lnTo>
                    <a:pt x="162077" y="269773"/>
                  </a:lnTo>
                  <a:lnTo>
                    <a:pt x="268198" y="182892"/>
                  </a:lnTo>
                  <a:lnTo>
                    <a:pt x="416229" y="183057"/>
                  </a:lnTo>
                  <a:lnTo>
                    <a:pt x="416229" y="169354"/>
                  </a:lnTo>
                  <a:lnTo>
                    <a:pt x="284924" y="169189"/>
                  </a:lnTo>
                  <a:lnTo>
                    <a:pt x="370332" y="99275"/>
                  </a:lnTo>
                  <a:lnTo>
                    <a:pt x="370332" y="100584"/>
                  </a:lnTo>
                  <a:lnTo>
                    <a:pt x="517118" y="100761"/>
                  </a:lnTo>
                  <a:lnTo>
                    <a:pt x="517118" y="87058"/>
                  </a:lnTo>
                  <a:lnTo>
                    <a:pt x="385445" y="86893"/>
                  </a:lnTo>
                  <a:lnTo>
                    <a:pt x="475488" y="13169"/>
                  </a:lnTo>
                  <a:lnTo>
                    <a:pt x="475488" y="13716"/>
                  </a:lnTo>
                  <a:lnTo>
                    <a:pt x="624014" y="13550"/>
                  </a:lnTo>
                  <a:lnTo>
                    <a:pt x="624014" y="1358"/>
                  </a:lnTo>
                  <a:lnTo>
                    <a:pt x="475488" y="1524"/>
                  </a:lnTo>
                  <a:lnTo>
                    <a:pt x="475488" y="7010"/>
                  </a:lnTo>
                  <a:lnTo>
                    <a:pt x="470916" y="1524"/>
                  </a:lnTo>
                  <a:lnTo>
                    <a:pt x="0" y="387096"/>
                  </a:lnTo>
                  <a:lnTo>
                    <a:pt x="7620" y="396240"/>
                  </a:lnTo>
                  <a:lnTo>
                    <a:pt x="147218" y="281952"/>
                  </a:lnTo>
                  <a:lnTo>
                    <a:pt x="294805" y="282117"/>
                  </a:lnTo>
                  <a:lnTo>
                    <a:pt x="166116" y="387096"/>
                  </a:lnTo>
                  <a:lnTo>
                    <a:pt x="173736" y="396240"/>
                  </a:lnTo>
                  <a:lnTo>
                    <a:pt x="314159" y="282143"/>
                  </a:lnTo>
                  <a:lnTo>
                    <a:pt x="459409" y="282308"/>
                  </a:lnTo>
                  <a:lnTo>
                    <a:pt x="332232" y="387096"/>
                  </a:lnTo>
                  <a:lnTo>
                    <a:pt x="341376" y="396240"/>
                  </a:lnTo>
                  <a:lnTo>
                    <a:pt x="480187" y="282333"/>
                  </a:lnTo>
                  <a:lnTo>
                    <a:pt x="626313" y="282498"/>
                  </a:lnTo>
                  <a:lnTo>
                    <a:pt x="501396" y="387096"/>
                  </a:lnTo>
                  <a:lnTo>
                    <a:pt x="509016" y="396240"/>
                  </a:lnTo>
                  <a:lnTo>
                    <a:pt x="644829" y="282524"/>
                  </a:lnTo>
                  <a:lnTo>
                    <a:pt x="789838" y="282689"/>
                  </a:lnTo>
                  <a:lnTo>
                    <a:pt x="665988" y="387096"/>
                  </a:lnTo>
                  <a:lnTo>
                    <a:pt x="673608" y="396240"/>
                  </a:lnTo>
                  <a:lnTo>
                    <a:pt x="808278" y="282714"/>
                  </a:lnTo>
                  <a:lnTo>
                    <a:pt x="954722" y="282879"/>
                  </a:lnTo>
                  <a:lnTo>
                    <a:pt x="833628" y="387096"/>
                  </a:lnTo>
                  <a:lnTo>
                    <a:pt x="842772" y="396240"/>
                  </a:lnTo>
                  <a:lnTo>
                    <a:pt x="974001" y="282905"/>
                  </a:lnTo>
                  <a:lnTo>
                    <a:pt x="1120038" y="283070"/>
                  </a:lnTo>
                  <a:lnTo>
                    <a:pt x="1001268" y="387096"/>
                  </a:lnTo>
                  <a:lnTo>
                    <a:pt x="1008888" y="396240"/>
                  </a:lnTo>
                  <a:lnTo>
                    <a:pt x="1138529" y="283095"/>
                  </a:lnTo>
                  <a:lnTo>
                    <a:pt x="1284249" y="283260"/>
                  </a:lnTo>
                  <a:lnTo>
                    <a:pt x="1167384" y="387096"/>
                  </a:lnTo>
                  <a:lnTo>
                    <a:pt x="1176528" y="396240"/>
                  </a:lnTo>
                  <a:lnTo>
                    <a:pt x="1303667" y="283286"/>
                  </a:lnTo>
                  <a:lnTo>
                    <a:pt x="1453896" y="283451"/>
                  </a:lnTo>
                  <a:lnTo>
                    <a:pt x="1454073" y="428167"/>
                  </a:lnTo>
                  <a:lnTo>
                    <a:pt x="1333500" y="539496"/>
                  </a:lnTo>
                  <a:lnTo>
                    <a:pt x="1342644" y="548640"/>
                  </a:lnTo>
                  <a:lnTo>
                    <a:pt x="1454099" y="445731"/>
                  </a:lnTo>
                  <a:lnTo>
                    <a:pt x="1454264" y="583399"/>
                  </a:lnTo>
                  <a:lnTo>
                    <a:pt x="1333500" y="694944"/>
                  </a:lnTo>
                  <a:lnTo>
                    <a:pt x="1342644" y="704088"/>
                  </a:lnTo>
                  <a:lnTo>
                    <a:pt x="1454289" y="600964"/>
                  </a:lnTo>
                  <a:lnTo>
                    <a:pt x="1454454" y="737146"/>
                  </a:lnTo>
                  <a:lnTo>
                    <a:pt x="1333500" y="848868"/>
                  </a:lnTo>
                  <a:lnTo>
                    <a:pt x="1342644" y="858012"/>
                  </a:lnTo>
                  <a:lnTo>
                    <a:pt x="1454480" y="754722"/>
                  </a:lnTo>
                  <a:lnTo>
                    <a:pt x="1454645" y="890892"/>
                  </a:lnTo>
                  <a:lnTo>
                    <a:pt x="1333500" y="1002792"/>
                  </a:lnTo>
                  <a:lnTo>
                    <a:pt x="1342644" y="1011936"/>
                  </a:lnTo>
                  <a:lnTo>
                    <a:pt x="1454670" y="908469"/>
                  </a:lnTo>
                  <a:lnTo>
                    <a:pt x="1454835" y="1045730"/>
                  </a:lnTo>
                  <a:lnTo>
                    <a:pt x="1333500" y="1158240"/>
                  </a:lnTo>
                  <a:lnTo>
                    <a:pt x="1342644" y="1167384"/>
                  </a:lnTo>
                  <a:lnTo>
                    <a:pt x="1454861" y="1063332"/>
                  </a:lnTo>
                  <a:lnTo>
                    <a:pt x="1455026" y="1198803"/>
                  </a:lnTo>
                  <a:lnTo>
                    <a:pt x="1333500" y="1310640"/>
                  </a:lnTo>
                  <a:lnTo>
                    <a:pt x="1342644" y="1319784"/>
                  </a:lnTo>
                  <a:lnTo>
                    <a:pt x="1455051" y="1216342"/>
                  </a:lnTo>
                  <a:lnTo>
                    <a:pt x="1455216" y="1352550"/>
                  </a:lnTo>
                  <a:lnTo>
                    <a:pt x="1333500" y="1464564"/>
                  </a:lnTo>
                  <a:lnTo>
                    <a:pt x="1342644" y="1475232"/>
                  </a:lnTo>
                  <a:lnTo>
                    <a:pt x="1455242" y="1371206"/>
                  </a:lnTo>
                  <a:lnTo>
                    <a:pt x="1455420" y="1511808"/>
                  </a:lnTo>
                  <a:lnTo>
                    <a:pt x="1469136" y="1511808"/>
                  </a:lnTo>
                  <a:lnTo>
                    <a:pt x="1468945" y="1358544"/>
                  </a:lnTo>
                  <a:lnTo>
                    <a:pt x="1555826" y="1278280"/>
                  </a:lnTo>
                  <a:lnTo>
                    <a:pt x="1556004" y="1418844"/>
                  </a:lnTo>
                  <a:lnTo>
                    <a:pt x="1568196" y="1418844"/>
                  </a:lnTo>
                  <a:lnTo>
                    <a:pt x="1568005" y="1267028"/>
                  </a:lnTo>
                  <a:lnTo>
                    <a:pt x="1647266" y="1193800"/>
                  </a:lnTo>
                  <a:lnTo>
                    <a:pt x="1647444" y="1335024"/>
                  </a:lnTo>
                  <a:lnTo>
                    <a:pt x="1661160" y="1335024"/>
                  </a:lnTo>
                  <a:lnTo>
                    <a:pt x="1660969" y="1181138"/>
                  </a:lnTo>
                  <a:lnTo>
                    <a:pt x="1763268" y="1086612"/>
                  </a:lnTo>
                  <a:lnTo>
                    <a:pt x="1754124" y="1077468"/>
                  </a:lnTo>
                  <a:lnTo>
                    <a:pt x="1660944" y="1163231"/>
                  </a:lnTo>
                  <a:lnTo>
                    <a:pt x="1660779" y="1027023"/>
                  </a:lnTo>
                  <a:lnTo>
                    <a:pt x="1763268" y="932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4634483" y="4792979"/>
            <a:ext cx="1341120" cy="622300"/>
          </a:xfrm>
          <a:custGeom>
            <a:avLst/>
            <a:gdLst/>
            <a:ahLst/>
            <a:cxnLst/>
            <a:rect l="l" t="t" r="r" b="b"/>
            <a:pathLst>
              <a:path w="1341120" h="622300">
                <a:moveTo>
                  <a:pt x="1002791" y="617219"/>
                </a:moveTo>
                <a:lnTo>
                  <a:pt x="1002791" y="621791"/>
                </a:lnTo>
                <a:lnTo>
                  <a:pt x="1005839" y="621791"/>
                </a:lnTo>
                <a:lnTo>
                  <a:pt x="1007492" y="620267"/>
                </a:lnTo>
                <a:lnTo>
                  <a:pt x="1007363" y="620267"/>
                </a:lnTo>
                <a:lnTo>
                  <a:pt x="1002791" y="617219"/>
                </a:lnTo>
                <a:close/>
              </a:path>
              <a:path w="1341120" h="622300">
                <a:moveTo>
                  <a:pt x="1007363" y="613023"/>
                </a:moveTo>
                <a:lnTo>
                  <a:pt x="1002791" y="617219"/>
                </a:lnTo>
                <a:lnTo>
                  <a:pt x="1007363" y="620267"/>
                </a:lnTo>
                <a:lnTo>
                  <a:pt x="1007363" y="613023"/>
                </a:lnTo>
                <a:close/>
              </a:path>
              <a:path w="1341120" h="622300">
                <a:moveTo>
                  <a:pt x="1334895" y="312412"/>
                </a:moveTo>
                <a:lnTo>
                  <a:pt x="1007363" y="613023"/>
                </a:lnTo>
                <a:lnTo>
                  <a:pt x="1007363" y="620267"/>
                </a:lnTo>
                <a:lnTo>
                  <a:pt x="1007492" y="620267"/>
                </a:lnTo>
                <a:lnTo>
                  <a:pt x="1339595" y="313943"/>
                </a:lnTo>
                <a:lnTo>
                  <a:pt x="1336547" y="313943"/>
                </a:lnTo>
                <a:lnTo>
                  <a:pt x="1334895" y="312412"/>
                </a:lnTo>
                <a:close/>
              </a:path>
              <a:path w="1341120" h="622300">
                <a:moveTo>
                  <a:pt x="1002791" y="416051"/>
                </a:moveTo>
                <a:lnTo>
                  <a:pt x="1002791" y="617219"/>
                </a:lnTo>
                <a:lnTo>
                  <a:pt x="1007363" y="613023"/>
                </a:lnTo>
                <a:lnTo>
                  <a:pt x="1007363" y="419099"/>
                </a:lnTo>
                <a:lnTo>
                  <a:pt x="1004315" y="419099"/>
                </a:lnTo>
                <a:lnTo>
                  <a:pt x="1002791" y="416051"/>
                </a:lnTo>
                <a:close/>
              </a:path>
              <a:path w="1341120" h="622300">
                <a:moveTo>
                  <a:pt x="1002791" y="204215"/>
                </a:moveTo>
                <a:lnTo>
                  <a:pt x="1524" y="204215"/>
                </a:lnTo>
                <a:lnTo>
                  <a:pt x="0" y="205739"/>
                </a:lnTo>
                <a:lnTo>
                  <a:pt x="0" y="417575"/>
                </a:lnTo>
                <a:lnTo>
                  <a:pt x="1524" y="419099"/>
                </a:lnTo>
                <a:lnTo>
                  <a:pt x="1002791" y="419099"/>
                </a:lnTo>
                <a:lnTo>
                  <a:pt x="1002791" y="416051"/>
                </a:lnTo>
                <a:lnTo>
                  <a:pt x="6096" y="416051"/>
                </a:lnTo>
                <a:lnTo>
                  <a:pt x="3048" y="413003"/>
                </a:lnTo>
                <a:lnTo>
                  <a:pt x="6096" y="413003"/>
                </a:lnTo>
                <a:lnTo>
                  <a:pt x="6096" y="208787"/>
                </a:lnTo>
                <a:lnTo>
                  <a:pt x="3048" y="208787"/>
                </a:lnTo>
                <a:lnTo>
                  <a:pt x="6096" y="205739"/>
                </a:lnTo>
                <a:lnTo>
                  <a:pt x="1002791" y="205739"/>
                </a:lnTo>
                <a:lnTo>
                  <a:pt x="1002791" y="204215"/>
                </a:lnTo>
                <a:close/>
              </a:path>
              <a:path w="1341120" h="622300">
                <a:moveTo>
                  <a:pt x="1005839" y="413003"/>
                </a:moveTo>
                <a:lnTo>
                  <a:pt x="6096" y="413003"/>
                </a:lnTo>
                <a:lnTo>
                  <a:pt x="6096" y="416051"/>
                </a:lnTo>
                <a:lnTo>
                  <a:pt x="1002791" y="416051"/>
                </a:lnTo>
                <a:lnTo>
                  <a:pt x="1004315" y="419099"/>
                </a:lnTo>
                <a:lnTo>
                  <a:pt x="1007363" y="419099"/>
                </a:lnTo>
                <a:lnTo>
                  <a:pt x="1007363" y="414527"/>
                </a:lnTo>
                <a:lnTo>
                  <a:pt x="1005839" y="413003"/>
                </a:lnTo>
                <a:close/>
              </a:path>
              <a:path w="1341120" h="622300">
                <a:moveTo>
                  <a:pt x="6096" y="413003"/>
                </a:moveTo>
                <a:lnTo>
                  <a:pt x="3048" y="413003"/>
                </a:lnTo>
                <a:lnTo>
                  <a:pt x="6096" y="416051"/>
                </a:lnTo>
                <a:lnTo>
                  <a:pt x="6096" y="413003"/>
                </a:lnTo>
                <a:close/>
              </a:path>
              <a:path w="1341120" h="622300">
                <a:moveTo>
                  <a:pt x="1336547" y="310895"/>
                </a:moveTo>
                <a:lnTo>
                  <a:pt x="1334895" y="312412"/>
                </a:lnTo>
                <a:lnTo>
                  <a:pt x="1336547" y="313943"/>
                </a:lnTo>
                <a:lnTo>
                  <a:pt x="1336547" y="310895"/>
                </a:lnTo>
                <a:close/>
              </a:path>
              <a:path w="1341120" h="622300">
                <a:moveTo>
                  <a:pt x="1341119" y="310895"/>
                </a:moveTo>
                <a:lnTo>
                  <a:pt x="1336547" y="310895"/>
                </a:lnTo>
                <a:lnTo>
                  <a:pt x="1336547" y="313943"/>
                </a:lnTo>
                <a:lnTo>
                  <a:pt x="1339595" y="313943"/>
                </a:lnTo>
                <a:lnTo>
                  <a:pt x="1341119" y="312419"/>
                </a:lnTo>
                <a:lnTo>
                  <a:pt x="1341119" y="310895"/>
                </a:lnTo>
                <a:close/>
              </a:path>
              <a:path w="1341120" h="622300">
                <a:moveTo>
                  <a:pt x="1007484" y="3048"/>
                </a:moveTo>
                <a:lnTo>
                  <a:pt x="1007363" y="8809"/>
                </a:lnTo>
                <a:lnTo>
                  <a:pt x="1334895" y="312412"/>
                </a:lnTo>
                <a:lnTo>
                  <a:pt x="1336547" y="310895"/>
                </a:lnTo>
                <a:lnTo>
                  <a:pt x="1339595" y="310895"/>
                </a:lnTo>
                <a:lnTo>
                  <a:pt x="1007484" y="3048"/>
                </a:lnTo>
                <a:close/>
              </a:path>
              <a:path w="1341120" h="622300">
                <a:moveTo>
                  <a:pt x="6096" y="205739"/>
                </a:moveTo>
                <a:lnTo>
                  <a:pt x="3048" y="208787"/>
                </a:lnTo>
                <a:lnTo>
                  <a:pt x="6096" y="208787"/>
                </a:lnTo>
                <a:lnTo>
                  <a:pt x="6096" y="205739"/>
                </a:lnTo>
                <a:close/>
              </a:path>
              <a:path w="1341120" h="622300">
                <a:moveTo>
                  <a:pt x="1007363" y="204215"/>
                </a:moveTo>
                <a:lnTo>
                  <a:pt x="1004315" y="204215"/>
                </a:lnTo>
                <a:lnTo>
                  <a:pt x="1002791" y="205739"/>
                </a:lnTo>
                <a:lnTo>
                  <a:pt x="6096" y="205739"/>
                </a:lnTo>
                <a:lnTo>
                  <a:pt x="6096" y="208787"/>
                </a:lnTo>
                <a:lnTo>
                  <a:pt x="1005839" y="208787"/>
                </a:lnTo>
                <a:lnTo>
                  <a:pt x="1007363" y="207263"/>
                </a:lnTo>
                <a:lnTo>
                  <a:pt x="1007363" y="204215"/>
                </a:lnTo>
                <a:close/>
              </a:path>
              <a:path w="1341120" h="622300">
                <a:moveTo>
                  <a:pt x="1002791" y="4571"/>
                </a:moveTo>
                <a:lnTo>
                  <a:pt x="1002791" y="205739"/>
                </a:lnTo>
                <a:lnTo>
                  <a:pt x="1004315" y="204215"/>
                </a:lnTo>
                <a:lnTo>
                  <a:pt x="1007363" y="204215"/>
                </a:lnTo>
                <a:lnTo>
                  <a:pt x="1007363" y="8809"/>
                </a:lnTo>
                <a:lnTo>
                  <a:pt x="1002791" y="4571"/>
                </a:lnTo>
                <a:close/>
              </a:path>
              <a:path w="1341120" h="622300">
                <a:moveTo>
                  <a:pt x="1007363" y="3048"/>
                </a:moveTo>
                <a:lnTo>
                  <a:pt x="1002791" y="4571"/>
                </a:lnTo>
                <a:lnTo>
                  <a:pt x="1007363" y="8809"/>
                </a:lnTo>
                <a:lnTo>
                  <a:pt x="1007363" y="3048"/>
                </a:lnTo>
                <a:close/>
              </a:path>
              <a:path w="1341120" h="622300">
                <a:moveTo>
                  <a:pt x="1005839" y="0"/>
                </a:moveTo>
                <a:lnTo>
                  <a:pt x="1004315" y="0"/>
                </a:lnTo>
                <a:lnTo>
                  <a:pt x="1002791" y="1524"/>
                </a:lnTo>
                <a:lnTo>
                  <a:pt x="1002791" y="4571"/>
                </a:lnTo>
                <a:lnTo>
                  <a:pt x="1007363" y="3048"/>
                </a:lnTo>
                <a:lnTo>
                  <a:pt x="1005839" y="1524"/>
                </a:lnTo>
                <a:lnTo>
                  <a:pt x="1005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69098" y="4471024"/>
            <a:ext cx="1022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Drill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down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9913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 Navigation</a:t>
            </a:r>
            <a:r>
              <a:rPr dirty="0" spc="-140"/>
              <a:t> </a:t>
            </a:r>
            <a:r>
              <a:rPr dirty="0"/>
              <a:t>(2)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68567" y="4186428"/>
            <a:ext cx="1844039" cy="1702435"/>
            <a:chOff x="6068567" y="4186428"/>
            <a:chExt cx="1844039" cy="1702435"/>
          </a:xfrm>
        </p:grpSpPr>
        <p:sp>
          <p:nvSpPr>
            <p:cNvPr id="4" name="object 4"/>
            <p:cNvSpPr/>
            <p:nvPr/>
          </p:nvSpPr>
          <p:spPr>
            <a:xfrm>
              <a:off x="6068555" y="4587240"/>
              <a:ext cx="1403985" cy="1301750"/>
            </a:xfrm>
            <a:custGeom>
              <a:avLst/>
              <a:gdLst/>
              <a:ahLst/>
              <a:cxnLst/>
              <a:rect l="l" t="t" r="r" b="b"/>
              <a:pathLst>
                <a:path w="1403984" h="1301750">
                  <a:moveTo>
                    <a:pt x="1403604" y="0"/>
                  </a:moveTo>
                  <a:lnTo>
                    <a:pt x="1389888" y="0"/>
                  </a:lnTo>
                  <a:lnTo>
                    <a:pt x="1389888" y="15240"/>
                  </a:lnTo>
                  <a:lnTo>
                    <a:pt x="1389888" y="323088"/>
                  </a:lnTo>
                  <a:lnTo>
                    <a:pt x="1389888" y="1287780"/>
                  </a:lnTo>
                  <a:lnTo>
                    <a:pt x="1059167" y="1287780"/>
                  </a:lnTo>
                  <a:lnTo>
                    <a:pt x="1058799" y="979576"/>
                  </a:lnTo>
                  <a:lnTo>
                    <a:pt x="1389888" y="979932"/>
                  </a:lnTo>
                  <a:lnTo>
                    <a:pt x="1389888" y="966216"/>
                  </a:lnTo>
                  <a:lnTo>
                    <a:pt x="1058786" y="965860"/>
                  </a:lnTo>
                  <a:lnTo>
                    <a:pt x="1058418" y="658012"/>
                  </a:lnTo>
                  <a:lnTo>
                    <a:pt x="1389888" y="658368"/>
                  </a:lnTo>
                  <a:lnTo>
                    <a:pt x="1389888" y="644652"/>
                  </a:lnTo>
                  <a:lnTo>
                    <a:pt x="1058405" y="644296"/>
                  </a:lnTo>
                  <a:lnTo>
                    <a:pt x="1058037" y="336448"/>
                  </a:lnTo>
                  <a:lnTo>
                    <a:pt x="1389888" y="336804"/>
                  </a:lnTo>
                  <a:lnTo>
                    <a:pt x="1389888" y="323088"/>
                  </a:lnTo>
                  <a:lnTo>
                    <a:pt x="1058024" y="322732"/>
                  </a:lnTo>
                  <a:lnTo>
                    <a:pt x="1057656" y="15240"/>
                  </a:lnTo>
                  <a:lnTo>
                    <a:pt x="1389888" y="15240"/>
                  </a:lnTo>
                  <a:lnTo>
                    <a:pt x="1389888" y="0"/>
                  </a:lnTo>
                  <a:lnTo>
                    <a:pt x="1045451" y="0"/>
                  </a:lnTo>
                  <a:lnTo>
                    <a:pt x="1045451" y="1287780"/>
                  </a:lnTo>
                  <a:lnTo>
                    <a:pt x="710171" y="1287780"/>
                  </a:lnTo>
                  <a:lnTo>
                    <a:pt x="709803" y="979208"/>
                  </a:lnTo>
                  <a:lnTo>
                    <a:pt x="1045083" y="979563"/>
                  </a:lnTo>
                  <a:lnTo>
                    <a:pt x="1045451" y="1287780"/>
                  </a:lnTo>
                  <a:lnTo>
                    <a:pt x="1045451" y="0"/>
                  </a:lnTo>
                  <a:lnTo>
                    <a:pt x="1045070" y="0"/>
                  </a:lnTo>
                  <a:lnTo>
                    <a:pt x="1045070" y="965847"/>
                  </a:lnTo>
                  <a:lnTo>
                    <a:pt x="709790" y="965492"/>
                  </a:lnTo>
                  <a:lnTo>
                    <a:pt x="709422" y="657644"/>
                  </a:lnTo>
                  <a:lnTo>
                    <a:pt x="1044702" y="657999"/>
                  </a:lnTo>
                  <a:lnTo>
                    <a:pt x="1045070" y="965847"/>
                  </a:lnTo>
                  <a:lnTo>
                    <a:pt x="1045070" y="0"/>
                  </a:lnTo>
                  <a:lnTo>
                    <a:pt x="1044689" y="0"/>
                  </a:lnTo>
                  <a:lnTo>
                    <a:pt x="1044689" y="644283"/>
                  </a:lnTo>
                  <a:lnTo>
                    <a:pt x="709409" y="643928"/>
                  </a:lnTo>
                  <a:lnTo>
                    <a:pt x="709041" y="336080"/>
                  </a:lnTo>
                  <a:lnTo>
                    <a:pt x="1044321" y="336435"/>
                  </a:lnTo>
                  <a:lnTo>
                    <a:pt x="1044689" y="644283"/>
                  </a:lnTo>
                  <a:lnTo>
                    <a:pt x="1044689" y="0"/>
                  </a:lnTo>
                  <a:lnTo>
                    <a:pt x="1044308" y="0"/>
                  </a:lnTo>
                  <a:lnTo>
                    <a:pt x="1044308" y="322719"/>
                  </a:lnTo>
                  <a:lnTo>
                    <a:pt x="709028" y="322364"/>
                  </a:lnTo>
                  <a:lnTo>
                    <a:pt x="708660" y="15240"/>
                  </a:lnTo>
                  <a:lnTo>
                    <a:pt x="1043940" y="15240"/>
                  </a:lnTo>
                  <a:lnTo>
                    <a:pt x="1044308" y="322719"/>
                  </a:lnTo>
                  <a:lnTo>
                    <a:pt x="1044308" y="0"/>
                  </a:lnTo>
                  <a:lnTo>
                    <a:pt x="696455" y="0"/>
                  </a:lnTo>
                  <a:lnTo>
                    <a:pt x="696455" y="1287780"/>
                  </a:lnTo>
                  <a:lnTo>
                    <a:pt x="362699" y="1287780"/>
                  </a:lnTo>
                  <a:lnTo>
                    <a:pt x="362331" y="978814"/>
                  </a:lnTo>
                  <a:lnTo>
                    <a:pt x="696087" y="979182"/>
                  </a:lnTo>
                  <a:lnTo>
                    <a:pt x="696455" y="1287780"/>
                  </a:lnTo>
                  <a:lnTo>
                    <a:pt x="696455" y="0"/>
                  </a:lnTo>
                  <a:lnTo>
                    <a:pt x="696074" y="0"/>
                  </a:lnTo>
                  <a:lnTo>
                    <a:pt x="696074" y="965466"/>
                  </a:lnTo>
                  <a:lnTo>
                    <a:pt x="362318" y="965098"/>
                  </a:lnTo>
                  <a:lnTo>
                    <a:pt x="361950" y="657250"/>
                  </a:lnTo>
                  <a:lnTo>
                    <a:pt x="695706" y="657618"/>
                  </a:lnTo>
                  <a:lnTo>
                    <a:pt x="696074" y="965466"/>
                  </a:lnTo>
                  <a:lnTo>
                    <a:pt x="696074" y="0"/>
                  </a:lnTo>
                  <a:lnTo>
                    <a:pt x="695693" y="0"/>
                  </a:lnTo>
                  <a:lnTo>
                    <a:pt x="695693" y="643902"/>
                  </a:lnTo>
                  <a:lnTo>
                    <a:pt x="361937" y="643534"/>
                  </a:lnTo>
                  <a:lnTo>
                    <a:pt x="361569" y="335686"/>
                  </a:lnTo>
                  <a:lnTo>
                    <a:pt x="695325" y="336054"/>
                  </a:lnTo>
                  <a:lnTo>
                    <a:pt x="695693" y="643902"/>
                  </a:lnTo>
                  <a:lnTo>
                    <a:pt x="695693" y="0"/>
                  </a:lnTo>
                  <a:lnTo>
                    <a:pt x="695312" y="0"/>
                  </a:lnTo>
                  <a:lnTo>
                    <a:pt x="695312" y="322338"/>
                  </a:lnTo>
                  <a:lnTo>
                    <a:pt x="361556" y="321970"/>
                  </a:lnTo>
                  <a:lnTo>
                    <a:pt x="361188" y="15240"/>
                  </a:lnTo>
                  <a:lnTo>
                    <a:pt x="694944" y="15240"/>
                  </a:lnTo>
                  <a:lnTo>
                    <a:pt x="695312" y="322338"/>
                  </a:lnTo>
                  <a:lnTo>
                    <a:pt x="695312" y="0"/>
                  </a:lnTo>
                  <a:lnTo>
                    <a:pt x="348983" y="0"/>
                  </a:lnTo>
                  <a:lnTo>
                    <a:pt x="348983" y="1287780"/>
                  </a:lnTo>
                  <a:lnTo>
                    <a:pt x="13716" y="1287780"/>
                  </a:lnTo>
                  <a:lnTo>
                    <a:pt x="13716" y="978420"/>
                  </a:lnTo>
                  <a:lnTo>
                    <a:pt x="348615" y="978801"/>
                  </a:lnTo>
                  <a:lnTo>
                    <a:pt x="348983" y="1287780"/>
                  </a:lnTo>
                  <a:lnTo>
                    <a:pt x="348983" y="0"/>
                  </a:lnTo>
                  <a:lnTo>
                    <a:pt x="348602" y="0"/>
                  </a:lnTo>
                  <a:lnTo>
                    <a:pt x="348602" y="965085"/>
                  </a:lnTo>
                  <a:lnTo>
                    <a:pt x="13716" y="964704"/>
                  </a:lnTo>
                  <a:lnTo>
                    <a:pt x="13716" y="656856"/>
                  </a:lnTo>
                  <a:lnTo>
                    <a:pt x="348234" y="657237"/>
                  </a:lnTo>
                  <a:lnTo>
                    <a:pt x="348602" y="965085"/>
                  </a:lnTo>
                  <a:lnTo>
                    <a:pt x="348602" y="0"/>
                  </a:lnTo>
                  <a:lnTo>
                    <a:pt x="348221" y="0"/>
                  </a:lnTo>
                  <a:lnTo>
                    <a:pt x="348221" y="643521"/>
                  </a:lnTo>
                  <a:lnTo>
                    <a:pt x="13716" y="643140"/>
                  </a:lnTo>
                  <a:lnTo>
                    <a:pt x="13716" y="335292"/>
                  </a:lnTo>
                  <a:lnTo>
                    <a:pt x="347853" y="335673"/>
                  </a:lnTo>
                  <a:lnTo>
                    <a:pt x="348221" y="643521"/>
                  </a:lnTo>
                  <a:lnTo>
                    <a:pt x="348221" y="0"/>
                  </a:lnTo>
                  <a:lnTo>
                    <a:pt x="347840" y="0"/>
                  </a:lnTo>
                  <a:lnTo>
                    <a:pt x="347840" y="321957"/>
                  </a:lnTo>
                  <a:lnTo>
                    <a:pt x="13716" y="321576"/>
                  </a:lnTo>
                  <a:lnTo>
                    <a:pt x="13716" y="15240"/>
                  </a:lnTo>
                  <a:lnTo>
                    <a:pt x="347472" y="15240"/>
                  </a:lnTo>
                  <a:lnTo>
                    <a:pt x="347840" y="321957"/>
                  </a:lnTo>
                  <a:lnTo>
                    <a:pt x="347840" y="0"/>
                  </a:lnTo>
                  <a:lnTo>
                    <a:pt x="0" y="0"/>
                  </a:lnTo>
                  <a:lnTo>
                    <a:pt x="0" y="1301496"/>
                  </a:lnTo>
                  <a:lnTo>
                    <a:pt x="1403604" y="1301496"/>
                  </a:lnTo>
                  <a:lnTo>
                    <a:pt x="1403604" y="1293876"/>
                  </a:lnTo>
                  <a:lnTo>
                    <a:pt x="1403604" y="1287780"/>
                  </a:lnTo>
                  <a:lnTo>
                    <a:pt x="1403604" y="15240"/>
                  </a:lnTo>
                  <a:lnTo>
                    <a:pt x="1403604" y="7620"/>
                  </a:lnTo>
                  <a:lnTo>
                    <a:pt x="1403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61503" y="4186428"/>
              <a:ext cx="451484" cy="1690370"/>
            </a:xfrm>
            <a:custGeom>
              <a:avLst/>
              <a:gdLst/>
              <a:ahLst/>
              <a:cxnLst/>
              <a:rect l="l" t="t" r="r" b="b"/>
              <a:pathLst>
                <a:path w="451484" h="1690370">
                  <a:moveTo>
                    <a:pt x="437365" y="1289159"/>
                  </a:moveTo>
                  <a:lnTo>
                    <a:pt x="0" y="1679447"/>
                  </a:lnTo>
                  <a:lnTo>
                    <a:pt x="9144" y="1690115"/>
                  </a:lnTo>
                  <a:lnTo>
                    <a:pt x="448055" y="1298447"/>
                  </a:lnTo>
                  <a:lnTo>
                    <a:pt x="451103" y="1295399"/>
                  </a:lnTo>
                  <a:lnTo>
                    <a:pt x="451103" y="1293875"/>
                  </a:lnTo>
                  <a:lnTo>
                    <a:pt x="437387" y="1293875"/>
                  </a:lnTo>
                  <a:lnTo>
                    <a:pt x="437365" y="1289159"/>
                  </a:lnTo>
                  <a:close/>
                </a:path>
                <a:path w="451484" h="1690370">
                  <a:moveTo>
                    <a:pt x="438911" y="1287779"/>
                  </a:moveTo>
                  <a:lnTo>
                    <a:pt x="437365" y="1289159"/>
                  </a:lnTo>
                  <a:lnTo>
                    <a:pt x="437387" y="1293875"/>
                  </a:lnTo>
                  <a:lnTo>
                    <a:pt x="438911" y="1287779"/>
                  </a:lnTo>
                  <a:close/>
                </a:path>
                <a:path w="451484" h="1690370">
                  <a:moveTo>
                    <a:pt x="451082" y="1287779"/>
                  </a:moveTo>
                  <a:lnTo>
                    <a:pt x="438911" y="1287779"/>
                  </a:lnTo>
                  <a:lnTo>
                    <a:pt x="437387" y="1293875"/>
                  </a:lnTo>
                  <a:lnTo>
                    <a:pt x="451103" y="1293875"/>
                  </a:lnTo>
                  <a:lnTo>
                    <a:pt x="451082" y="1287779"/>
                  </a:lnTo>
                  <a:close/>
                </a:path>
                <a:path w="451484" h="1690370">
                  <a:moveTo>
                    <a:pt x="446542" y="7619"/>
                  </a:moveTo>
                  <a:lnTo>
                    <a:pt x="431291" y="7619"/>
                  </a:lnTo>
                  <a:lnTo>
                    <a:pt x="443483" y="12191"/>
                  </a:lnTo>
                  <a:lnTo>
                    <a:pt x="431366" y="23416"/>
                  </a:lnTo>
                  <a:lnTo>
                    <a:pt x="437365" y="1289159"/>
                  </a:lnTo>
                  <a:lnTo>
                    <a:pt x="438911" y="1287779"/>
                  </a:lnTo>
                  <a:lnTo>
                    <a:pt x="451082" y="1287779"/>
                  </a:lnTo>
                  <a:lnTo>
                    <a:pt x="446542" y="7619"/>
                  </a:lnTo>
                  <a:close/>
                </a:path>
                <a:path w="451484" h="1690370">
                  <a:moveTo>
                    <a:pt x="441959" y="0"/>
                  </a:moveTo>
                  <a:lnTo>
                    <a:pt x="435863" y="0"/>
                  </a:lnTo>
                  <a:lnTo>
                    <a:pt x="434339" y="1524"/>
                  </a:lnTo>
                  <a:lnTo>
                    <a:pt x="0" y="403859"/>
                  </a:lnTo>
                  <a:lnTo>
                    <a:pt x="9144" y="414527"/>
                  </a:lnTo>
                  <a:lnTo>
                    <a:pt x="431366" y="23416"/>
                  </a:lnTo>
                  <a:lnTo>
                    <a:pt x="431291" y="7619"/>
                  </a:lnTo>
                  <a:lnTo>
                    <a:pt x="446542" y="7619"/>
                  </a:lnTo>
                  <a:lnTo>
                    <a:pt x="446531" y="4572"/>
                  </a:lnTo>
                  <a:lnTo>
                    <a:pt x="445007" y="1524"/>
                  </a:lnTo>
                  <a:lnTo>
                    <a:pt x="441959" y="0"/>
                  </a:lnTo>
                  <a:close/>
                </a:path>
                <a:path w="451484" h="1690370">
                  <a:moveTo>
                    <a:pt x="431291" y="7619"/>
                  </a:moveTo>
                  <a:lnTo>
                    <a:pt x="431366" y="23416"/>
                  </a:lnTo>
                  <a:lnTo>
                    <a:pt x="443483" y="12191"/>
                  </a:lnTo>
                  <a:lnTo>
                    <a:pt x="431291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70079" y="4186428"/>
              <a:ext cx="1839595" cy="1480185"/>
            </a:xfrm>
            <a:custGeom>
              <a:avLst/>
              <a:gdLst/>
              <a:ahLst/>
              <a:cxnLst/>
              <a:rect l="l" t="t" r="r" b="b"/>
              <a:pathLst>
                <a:path w="1839595" h="1480185">
                  <a:moveTo>
                    <a:pt x="1830324" y="0"/>
                  </a:moveTo>
                  <a:lnTo>
                    <a:pt x="1489798" y="393"/>
                  </a:lnTo>
                  <a:lnTo>
                    <a:pt x="1489798" y="14122"/>
                  </a:lnTo>
                  <a:lnTo>
                    <a:pt x="1303032" y="177939"/>
                  </a:lnTo>
                  <a:lnTo>
                    <a:pt x="985888" y="177584"/>
                  </a:lnTo>
                  <a:lnTo>
                    <a:pt x="1168908" y="22860"/>
                  </a:lnTo>
                  <a:lnTo>
                    <a:pt x="1161719" y="14490"/>
                  </a:lnTo>
                  <a:lnTo>
                    <a:pt x="1489798" y="14122"/>
                  </a:lnTo>
                  <a:lnTo>
                    <a:pt x="1489798" y="393"/>
                  </a:lnTo>
                  <a:lnTo>
                    <a:pt x="1157033" y="774"/>
                  </a:lnTo>
                  <a:lnTo>
                    <a:pt x="1157033" y="14503"/>
                  </a:lnTo>
                  <a:lnTo>
                    <a:pt x="964158" y="177558"/>
                  </a:lnTo>
                  <a:lnTo>
                    <a:pt x="646582" y="177203"/>
                  </a:lnTo>
                  <a:lnTo>
                    <a:pt x="835152" y="22860"/>
                  </a:lnTo>
                  <a:lnTo>
                    <a:pt x="828294" y="14871"/>
                  </a:lnTo>
                  <a:lnTo>
                    <a:pt x="1157033" y="14503"/>
                  </a:lnTo>
                  <a:lnTo>
                    <a:pt x="1157033" y="774"/>
                  </a:lnTo>
                  <a:lnTo>
                    <a:pt x="822718" y="1155"/>
                  </a:lnTo>
                  <a:lnTo>
                    <a:pt x="822718" y="14871"/>
                  </a:lnTo>
                  <a:lnTo>
                    <a:pt x="623646" y="177177"/>
                  </a:lnTo>
                  <a:lnTo>
                    <a:pt x="299085" y="176809"/>
                  </a:lnTo>
                  <a:lnTo>
                    <a:pt x="496150" y="15240"/>
                  </a:lnTo>
                  <a:lnTo>
                    <a:pt x="822718" y="14871"/>
                  </a:lnTo>
                  <a:lnTo>
                    <a:pt x="822718" y="1155"/>
                  </a:lnTo>
                  <a:lnTo>
                    <a:pt x="495300" y="1524"/>
                  </a:lnTo>
                  <a:lnTo>
                    <a:pt x="495300" y="6858"/>
                  </a:lnTo>
                  <a:lnTo>
                    <a:pt x="490728" y="1524"/>
                  </a:lnTo>
                  <a:lnTo>
                    <a:pt x="0" y="402336"/>
                  </a:lnTo>
                  <a:lnTo>
                    <a:pt x="9144" y="414528"/>
                  </a:lnTo>
                  <a:lnTo>
                    <a:pt x="280517" y="192036"/>
                  </a:lnTo>
                  <a:lnTo>
                    <a:pt x="604977" y="192392"/>
                  </a:lnTo>
                  <a:lnTo>
                    <a:pt x="347472" y="402336"/>
                  </a:lnTo>
                  <a:lnTo>
                    <a:pt x="356616" y="414528"/>
                  </a:lnTo>
                  <a:lnTo>
                    <a:pt x="627989" y="192417"/>
                  </a:lnTo>
                  <a:lnTo>
                    <a:pt x="946162" y="192773"/>
                  </a:lnTo>
                  <a:lnTo>
                    <a:pt x="696468" y="403860"/>
                  </a:lnTo>
                  <a:lnTo>
                    <a:pt x="705612" y="414528"/>
                  </a:lnTo>
                  <a:lnTo>
                    <a:pt x="967892" y="192798"/>
                  </a:lnTo>
                  <a:lnTo>
                    <a:pt x="1285684" y="193154"/>
                  </a:lnTo>
                  <a:lnTo>
                    <a:pt x="1045464" y="403860"/>
                  </a:lnTo>
                  <a:lnTo>
                    <a:pt x="1054608" y="414528"/>
                  </a:lnTo>
                  <a:lnTo>
                    <a:pt x="1307820" y="193179"/>
                  </a:lnTo>
                  <a:lnTo>
                    <a:pt x="1642872" y="193548"/>
                  </a:lnTo>
                  <a:lnTo>
                    <a:pt x="1642872" y="178308"/>
                  </a:lnTo>
                  <a:lnTo>
                    <a:pt x="1325232" y="177965"/>
                  </a:lnTo>
                  <a:lnTo>
                    <a:pt x="1502664" y="22860"/>
                  </a:lnTo>
                  <a:lnTo>
                    <a:pt x="1493901" y="14109"/>
                  </a:lnTo>
                  <a:lnTo>
                    <a:pt x="1830324" y="13716"/>
                  </a:lnTo>
                  <a:lnTo>
                    <a:pt x="1830324" y="0"/>
                  </a:lnTo>
                  <a:close/>
                </a:path>
                <a:path w="1839595" h="1480185">
                  <a:moveTo>
                    <a:pt x="1839468" y="973836"/>
                  </a:moveTo>
                  <a:lnTo>
                    <a:pt x="1830324" y="963168"/>
                  </a:lnTo>
                  <a:lnTo>
                    <a:pt x="1636369" y="1141628"/>
                  </a:lnTo>
                  <a:lnTo>
                    <a:pt x="1636014" y="838733"/>
                  </a:lnTo>
                  <a:lnTo>
                    <a:pt x="1837944" y="652272"/>
                  </a:lnTo>
                  <a:lnTo>
                    <a:pt x="1828800" y="641604"/>
                  </a:lnTo>
                  <a:lnTo>
                    <a:pt x="1635988" y="819632"/>
                  </a:lnTo>
                  <a:lnTo>
                    <a:pt x="1635633" y="516813"/>
                  </a:lnTo>
                  <a:lnTo>
                    <a:pt x="1834896" y="332232"/>
                  </a:lnTo>
                  <a:lnTo>
                    <a:pt x="1825752" y="321564"/>
                  </a:lnTo>
                  <a:lnTo>
                    <a:pt x="1635607" y="497700"/>
                  </a:lnTo>
                  <a:lnTo>
                    <a:pt x="1635252" y="195072"/>
                  </a:lnTo>
                  <a:lnTo>
                    <a:pt x="1620012" y="195072"/>
                  </a:lnTo>
                  <a:lnTo>
                    <a:pt x="1620380" y="511797"/>
                  </a:lnTo>
                  <a:lnTo>
                    <a:pt x="1391412" y="723900"/>
                  </a:lnTo>
                  <a:lnTo>
                    <a:pt x="1400556" y="734568"/>
                  </a:lnTo>
                  <a:lnTo>
                    <a:pt x="1620405" y="530923"/>
                  </a:lnTo>
                  <a:lnTo>
                    <a:pt x="1620761" y="833691"/>
                  </a:lnTo>
                  <a:lnTo>
                    <a:pt x="1391412" y="1045464"/>
                  </a:lnTo>
                  <a:lnTo>
                    <a:pt x="1400556" y="1056132"/>
                  </a:lnTo>
                  <a:lnTo>
                    <a:pt x="1620786" y="852779"/>
                  </a:lnTo>
                  <a:lnTo>
                    <a:pt x="1621142" y="1155636"/>
                  </a:lnTo>
                  <a:lnTo>
                    <a:pt x="1391412" y="1367028"/>
                  </a:lnTo>
                  <a:lnTo>
                    <a:pt x="1400556" y="1377696"/>
                  </a:lnTo>
                  <a:lnTo>
                    <a:pt x="1621167" y="1174699"/>
                  </a:lnTo>
                  <a:lnTo>
                    <a:pt x="1621536" y="1479804"/>
                  </a:lnTo>
                  <a:lnTo>
                    <a:pt x="1636776" y="1479804"/>
                  </a:lnTo>
                  <a:lnTo>
                    <a:pt x="1636395" y="1160691"/>
                  </a:lnTo>
                  <a:lnTo>
                    <a:pt x="1839468" y="973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548127" y="4186428"/>
            <a:ext cx="1844039" cy="1702435"/>
            <a:chOff x="2548127" y="4186428"/>
            <a:chExt cx="1844039" cy="1702435"/>
          </a:xfrm>
        </p:grpSpPr>
        <p:sp>
          <p:nvSpPr>
            <p:cNvPr id="8" name="object 8"/>
            <p:cNvSpPr/>
            <p:nvPr/>
          </p:nvSpPr>
          <p:spPr>
            <a:xfrm>
              <a:off x="2548115" y="4587240"/>
              <a:ext cx="1407160" cy="1301750"/>
            </a:xfrm>
            <a:custGeom>
              <a:avLst/>
              <a:gdLst/>
              <a:ahLst/>
              <a:cxnLst/>
              <a:rect l="l" t="t" r="r" b="b"/>
              <a:pathLst>
                <a:path w="1407160" h="1301750">
                  <a:moveTo>
                    <a:pt x="1406652" y="0"/>
                  </a:moveTo>
                  <a:lnTo>
                    <a:pt x="1391412" y="0"/>
                  </a:lnTo>
                  <a:lnTo>
                    <a:pt x="1391412" y="15240"/>
                  </a:lnTo>
                  <a:lnTo>
                    <a:pt x="1391412" y="161544"/>
                  </a:lnTo>
                  <a:lnTo>
                    <a:pt x="1391412" y="1287780"/>
                  </a:lnTo>
                  <a:lnTo>
                    <a:pt x="1232903" y="1287780"/>
                  </a:lnTo>
                  <a:lnTo>
                    <a:pt x="1232725" y="1141310"/>
                  </a:lnTo>
                  <a:lnTo>
                    <a:pt x="1391412" y="1141476"/>
                  </a:lnTo>
                  <a:lnTo>
                    <a:pt x="1391412" y="1127760"/>
                  </a:lnTo>
                  <a:lnTo>
                    <a:pt x="1232712" y="1127594"/>
                  </a:lnTo>
                  <a:lnTo>
                    <a:pt x="1232535" y="979766"/>
                  </a:lnTo>
                  <a:lnTo>
                    <a:pt x="1391412" y="979932"/>
                  </a:lnTo>
                  <a:lnTo>
                    <a:pt x="1391412" y="966216"/>
                  </a:lnTo>
                  <a:lnTo>
                    <a:pt x="1232522" y="966050"/>
                  </a:lnTo>
                  <a:lnTo>
                    <a:pt x="1232344" y="821270"/>
                  </a:lnTo>
                  <a:lnTo>
                    <a:pt x="1391412" y="821436"/>
                  </a:lnTo>
                  <a:lnTo>
                    <a:pt x="1391412" y="806196"/>
                  </a:lnTo>
                  <a:lnTo>
                    <a:pt x="1232331" y="806030"/>
                  </a:lnTo>
                  <a:lnTo>
                    <a:pt x="1232154" y="658202"/>
                  </a:lnTo>
                  <a:lnTo>
                    <a:pt x="1391412" y="658368"/>
                  </a:lnTo>
                  <a:lnTo>
                    <a:pt x="1391412" y="644652"/>
                  </a:lnTo>
                  <a:lnTo>
                    <a:pt x="1232141" y="644486"/>
                  </a:lnTo>
                  <a:lnTo>
                    <a:pt x="1231963" y="496658"/>
                  </a:lnTo>
                  <a:lnTo>
                    <a:pt x="1391412" y="496824"/>
                  </a:lnTo>
                  <a:lnTo>
                    <a:pt x="1391412" y="483108"/>
                  </a:lnTo>
                  <a:lnTo>
                    <a:pt x="1231950" y="482942"/>
                  </a:lnTo>
                  <a:lnTo>
                    <a:pt x="1231773" y="336638"/>
                  </a:lnTo>
                  <a:lnTo>
                    <a:pt x="1391412" y="336804"/>
                  </a:lnTo>
                  <a:lnTo>
                    <a:pt x="1391412" y="323088"/>
                  </a:lnTo>
                  <a:lnTo>
                    <a:pt x="1231760" y="322922"/>
                  </a:lnTo>
                  <a:lnTo>
                    <a:pt x="1231582" y="176618"/>
                  </a:lnTo>
                  <a:lnTo>
                    <a:pt x="1391412" y="176784"/>
                  </a:lnTo>
                  <a:lnTo>
                    <a:pt x="1391412" y="161544"/>
                  </a:lnTo>
                  <a:lnTo>
                    <a:pt x="1231569" y="161378"/>
                  </a:lnTo>
                  <a:lnTo>
                    <a:pt x="1231392" y="15240"/>
                  </a:lnTo>
                  <a:lnTo>
                    <a:pt x="1391412" y="15240"/>
                  </a:lnTo>
                  <a:lnTo>
                    <a:pt x="1391412" y="0"/>
                  </a:lnTo>
                  <a:lnTo>
                    <a:pt x="1219187" y="0"/>
                  </a:lnTo>
                  <a:lnTo>
                    <a:pt x="1219187" y="1287780"/>
                  </a:lnTo>
                  <a:lnTo>
                    <a:pt x="1059167" y="1287780"/>
                  </a:lnTo>
                  <a:lnTo>
                    <a:pt x="1058989" y="1141120"/>
                  </a:lnTo>
                  <a:lnTo>
                    <a:pt x="1219009" y="1141298"/>
                  </a:lnTo>
                  <a:lnTo>
                    <a:pt x="1219187" y="1287780"/>
                  </a:lnTo>
                  <a:lnTo>
                    <a:pt x="1219187" y="0"/>
                  </a:lnTo>
                  <a:lnTo>
                    <a:pt x="1218996" y="0"/>
                  </a:lnTo>
                  <a:lnTo>
                    <a:pt x="1218996" y="1127582"/>
                  </a:lnTo>
                  <a:lnTo>
                    <a:pt x="1058976" y="1127404"/>
                  </a:lnTo>
                  <a:lnTo>
                    <a:pt x="1058799" y="979576"/>
                  </a:lnTo>
                  <a:lnTo>
                    <a:pt x="1218819" y="979754"/>
                  </a:lnTo>
                  <a:lnTo>
                    <a:pt x="1218996" y="1127582"/>
                  </a:lnTo>
                  <a:lnTo>
                    <a:pt x="1218996" y="0"/>
                  </a:lnTo>
                  <a:lnTo>
                    <a:pt x="1218806" y="0"/>
                  </a:lnTo>
                  <a:lnTo>
                    <a:pt x="1218806" y="966038"/>
                  </a:lnTo>
                  <a:lnTo>
                    <a:pt x="1058786" y="965860"/>
                  </a:lnTo>
                  <a:lnTo>
                    <a:pt x="1058608" y="821080"/>
                  </a:lnTo>
                  <a:lnTo>
                    <a:pt x="1218628" y="821258"/>
                  </a:lnTo>
                  <a:lnTo>
                    <a:pt x="1218806" y="966038"/>
                  </a:lnTo>
                  <a:lnTo>
                    <a:pt x="1218806" y="0"/>
                  </a:lnTo>
                  <a:lnTo>
                    <a:pt x="1218615" y="0"/>
                  </a:lnTo>
                  <a:lnTo>
                    <a:pt x="1218615" y="806018"/>
                  </a:lnTo>
                  <a:lnTo>
                    <a:pt x="1058595" y="805840"/>
                  </a:lnTo>
                  <a:lnTo>
                    <a:pt x="1058418" y="658012"/>
                  </a:lnTo>
                  <a:lnTo>
                    <a:pt x="1218438" y="658190"/>
                  </a:lnTo>
                  <a:lnTo>
                    <a:pt x="1218615" y="806018"/>
                  </a:lnTo>
                  <a:lnTo>
                    <a:pt x="1218615" y="0"/>
                  </a:lnTo>
                  <a:lnTo>
                    <a:pt x="1218425" y="0"/>
                  </a:lnTo>
                  <a:lnTo>
                    <a:pt x="1218425" y="644474"/>
                  </a:lnTo>
                  <a:lnTo>
                    <a:pt x="1058405" y="644296"/>
                  </a:lnTo>
                  <a:lnTo>
                    <a:pt x="1058227" y="496468"/>
                  </a:lnTo>
                  <a:lnTo>
                    <a:pt x="1218247" y="496646"/>
                  </a:lnTo>
                  <a:lnTo>
                    <a:pt x="1218425" y="644474"/>
                  </a:lnTo>
                  <a:lnTo>
                    <a:pt x="1218425" y="0"/>
                  </a:lnTo>
                  <a:lnTo>
                    <a:pt x="1218234" y="0"/>
                  </a:lnTo>
                  <a:lnTo>
                    <a:pt x="1218234" y="482930"/>
                  </a:lnTo>
                  <a:lnTo>
                    <a:pt x="1058214" y="482752"/>
                  </a:lnTo>
                  <a:lnTo>
                    <a:pt x="1058037" y="336448"/>
                  </a:lnTo>
                  <a:lnTo>
                    <a:pt x="1218057" y="336626"/>
                  </a:lnTo>
                  <a:lnTo>
                    <a:pt x="1218234" y="482930"/>
                  </a:lnTo>
                  <a:lnTo>
                    <a:pt x="1218234" y="0"/>
                  </a:lnTo>
                  <a:lnTo>
                    <a:pt x="1218044" y="0"/>
                  </a:lnTo>
                  <a:lnTo>
                    <a:pt x="1218044" y="322910"/>
                  </a:lnTo>
                  <a:lnTo>
                    <a:pt x="1058024" y="322732"/>
                  </a:lnTo>
                  <a:lnTo>
                    <a:pt x="1057846" y="176428"/>
                  </a:lnTo>
                  <a:lnTo>
                    <a:pt x="1217866" y="176606"/>
                  </a:lnTo>
                  <a:lnTo>
                    <a:pt x="1218044" y="322910"/>
                  </a:lnTo>
                  <a:lnTo>
                    <a:pt x="1218044" y="0"/>
                  </a:lnTo>
                  <a:lnTo>
                    <a:pt x="1217853" y="0"/>
                  </a:lnTo>
                  <a:lnTo>
                    <a:pt x="1217853" y="161366"/>
                  </a:lnTo>
                  <a:lnTo>
                    <a:pt x="1057833" y="161188"/>
                  </a:lnTo>
                  <a:lnTo>
                    <a:pt x="1057656" y="15240"/>
                  </a:lnTo>
                  <a:lnTo>
                    <a:pt x="1217676" y="15240"/>
                  </a:lnTo>
                  <a:lnTo>
                    <a:pt x="1217853" y="161366"/>
                  </a:lnTo>
                  <a:lnTo>
                    <a:pt x="1217853" y="0"/>
                  </a:lnTo>
                  <a:lnTo>
                    <a:pt x="1043927" y="0"/>
                  </a:lnTo>
                  <a:lnTo>
                    <a:pt x="1043927" y="1287780"/>
                  </a:lnTo>
                  <a:lnTo>
                    <a:pt x="885431" y="1287780"/>
                  </a:lnTo>
                  <a:lnTo>
                    <a:pt x="885253" y="1140942"/>
                  </a:lnTo>
                  <a:lnTo>
                    <a:pt x="1043749" y="1141107"/>
                  </a:lnTo>
                  <a:lnTo>
                    <a:pt x="1043927" y="1287780"/>
                  </a:lnTo>
                  <a:lnTo>
                    <a:pt x="1043927" y="0"/>
                  </a:lnTo>
                  <a:lnTo>
                    <a:pt x="1043736" y="0"/>
                  </a:lnTo>
                  <a:lnTo>
                    <a:pt x="1043736" y="1127391"/>
                  </a:lnTo>
                  <a:lnTo>
                    <a:pt x="885240" y="1127226"/>
                  </a:lnTo>
                  <a:lnTo>
                    <a:pt x="885063" y="979398"/>
                  </a:lnTo>
                  <a:lnTo>
                    <a:pt x="1043559" y="979563"/>
                  </a:lnTo>
                  <a:lnTo>
                    <a:pt x="1043736" y="1127391"/>
                  </a:lnTo>
                  <a:lnTo>
                    <a:pt x="1043736" y="0"/>
                  </a:lnTo>
                  <a:lnTo>
                    <a:pt x="1043546" y="0"/>
                  </a:lnTo>
                  <a:lnTo>
                    <a:pt x="1043546" y="965847"/>
                  </a:lnTo>
                  <a:lnTo>
                    <a:pt x="885050" y="965682"/>
                  </a:lnTo>
                  <a:lnTo>
                    <a:pt x="884872" y="820902"/>
                  </a:lnTo>
                  <a:lnTo>
                    <a:pt x="1043368" y="821067"/>
                  </a:lnTo>
                  <a:lnTo>
                    <a:pt x="1043546" y="965847"/>
                  </a:lnTo>
                  <a:lnTo>
                    <a:pt x="1043546" y="0"/>
                  </a:lnTo>
                  <a:lnTo>
                    <a:pt x="1043355" y="0"/>
                  </a:lnTo>
                  <a:lnTo>
                    <a:pt x="1043355" y="805827"/>
                  </a:lnTo>
                  <a:lnTo>
                    <a:pt x="884859" y="805662"/>
                  </a:lnTo>
                  <a:lnTo>
                    <a:pt x="884682" y="657834"/>
                  </a:lnTo>
                  <a:lnTo>
                    <a:pt x="1043178" y="657999"/>
                  </a:lnTo>
                  <a:lnTo>
                    <a:pt x="1043355" y="805827"/>
                  </a:lnTo>
                  <a:lnTo>
                    <a:pt x="1043355" y="0"/>
                  </a:lnTo>
                  <a:lnTo>
                    <a:pt x="1043165" y="0"/>
                  </a:lnTo>
                  <a:lnTo>
                    <a:pt x="1043165" y="644283"/>
                  </a:lnTo>
                  <a:lnTo>
                    <a:pt x="884669" y="644118"/>
                  </a:lnTo>
                  <a:lnTo>
                    <a:pt x="884491" y="496290"/>
                  </a:lnTo>
                  <a:lnTo>
                    <a:pt x="1042987" y="496455"/>
                  </a:lnTo>
                  <a:lnTo>
                    <a:pt x="1043165" y="644283"/>
                  </a:lnTo>
                  <a:lnTo>
                    <a:pt x="1043165" y="0"/>
                  </a:lnTo>
                  <a:lnTo>
                    <a:pt x="1042974" y="0"/>
                  </a:lnTo>
                  <a:lnTo>
                    <a:pt x="1042974" y="482739"/>
                  </a:lnTo>
                  <a:lnTo>
                    <a:pt x="884478" y="482574"/>
                  </a:lnTo>
                  <a:lnTo>
                    <a:pt x="884301" y="336270"/>
                  </a:lnTo>
                  <a:lnTo>
                    <a:pt x="1042797" y="336435"/>
                  </a:lnTo>
                  <a:lnTo>
                    <a:pt x="1042974" y="482739"/>
                  </a:lnTo>
                  <a:lnTo>
                    <a:pt x="1042974" y="0"/>
                  </a:lnTo>
                  <a:lnTo>
                    <a:pt x="1042784" y="0"/>
                  </a:lnTo>
                  <a:lnTo>
                    <a:pt x="1042784" y="322719"/>
                  </a:lnTo>
                  <a:lnTo>
                    <a:pt x="884288" y="322554"/>
                  </a:lnTo>
                  <a:lnTo>
                    <a:pt x="884110" y="176250"/>
                  </a:lnTo>
                  <a:lnTo>
                    <a:pt x="1042606" y="176415"/>
                  </a:lnTo>
                  <a:lnTo>
                    <a:pt x="1042784" y="322719"/>
                  </a:lnTo>
                  <a:lnTo>
                    <a:pt x="1042784" y="0"/>
                  </a:lnTo>
                  <a:lnTo>
                    <a:pt x="1042593" y="0"/>
                  </a:lnTo>
                  <a:lnTo>
                    <a:pt x="1042593" y="161175"/>
                  </a:lnTo>
                  <a:lnTo>
                    <a:pt x="884097" y="161010"/>
                  </a:lnTo>
                  <a:lnTo>
                    <a:pt x="883920" y="15240"/>
                  </a:lnTo>
                  <a:lnTo>
                    <a:pt x="1042416" y="15240"/>
                  </a:lnTo>
                  <a:lnTo>
                    <a:pt x="1042593" y="161175"/>
                  </a:lnTo>
                  <a:lnTo>
                    <a:pt x="1042593" y="0"/>
                  </a:lnTo>
                  <a:lnTo>
                    <a:pt x="871715" y="0"/>
                  </a:lnTo>
                  <a:lnTo>
                    <a:pt x="871715" y="1287780"/>
                  </a:lnTo>
                  <a:lnTo>
                    <a:pt x="711695" y="1287780"/>
                  </a:lnTo>
                  <a:lnTo>
                    <a:pt x="711517" y="1140764"/>
                  </a:lnTo>
                  <a:lnTo>
                    <a:pt x="871537" y="1140929"/>
                  </a:lnTo>
                  <a:lnTo>
                    <a:pt x="871715" y="1287780"/>
                  </a:lnTo>
                  <a:lnTo>
                    <a:pt x="871715" y="0"/>
                  </a:lnTo>
                  <a:lnTo>
                    <a:pt x="871524" y="0"/>
                  </a:lnTo>
                  <a:lnTo>
                    <a:pt x="871524" y="1127213"/>
                  </a:lnTo>
                  <a:lnTo>
                    <a:pt x="711504" y="1127048"/>
                  </a:lnTo>
                  <a:lnTo>
                    <a:pt x="711327" y="979220"/>
                  </a:lnTo>
                  <a:lnTo>
                    <a:pt x="871347" y="979385"/>
                  </a:lnTo>
                  <a:lnTo>
                    <a:pt x="871524" y="1127213"/>
                  </a:lnTo>
                  <a:lnTo>
                    <a:pt x="871524" y="0"/>
                  </a:lnTo>
                  <a:lnTo>
                    <a:pt x="871334" y="0"/>
                  </a:lnTo>
                  <a:lnTo>
                    <a:pt x="871334" y="965669"/>
                  </a:lnTo>
                  <a:lnTo>
                    <a:pt x="711314" y="965504"/>
                  </a:lnTo>
                  <a:lnTo>
                    <a:pt x="711136" y="820724"/>
                  </a:lnTo>
                  <a:lnTo>
                    <a:pt x="871156" y="820889"/>
                  </a:lnTo>
                  <a:lnTo>
                    <a:pt x="871334" y="965669"/>
                  </a:lnTo>
                  <a:lnTo>
                    <a:pt x="871334" y="0"/>
                  </a:lnTo>
                  <a:lnTo>
                    <a:pt x="871143" y="0"/>
                  </a:lnTo>
                  <a:lnTo>
                    <a:pt x="871143" y="805649"/>
                  </a:lnTo>
                  <a:lnTo>
                    <a:pt x="711123" y="805484"/>
                  </a:lnTo>
                  <a:lnTo>
                    <a:pt x="710946" y="657656"/>
                  </a:lnTo>
                  <a:lnTo>
                    <a:pt x="870966" y="657821"/>
                  </a:lnTo>
                  <a:lnTo>
                    <a:pt x="871143" y="805649"/>
                  </a:lnTo>
                  <a:lnTo>
                    <a:pt x="871143" y="0"/>
                  </a:lnTo>
                  <a:lnTo>
                    <a:pt x="870953" y="0"/>
                  </a:lnTo>
                  <a:lnTo>
                    <a:pt x="870953" y="644105"/>
                  </a:lnTo>
                  <a:lnTo>
                    <a:pt x="710933" y="643940"/>
                  </a:lnTo>
                  <a:lnTo>
                    <a:pt x="710755" y="496112"/>
                  </a:lnTo>
                  <a:lnTo>
                    <a:pt x="870775" y="496277"/>
                  </a:lnTo>
                  <a:lnTo>
                    <a:pt x="870953" y="644105"/>
                  </a:lnTo>
                  <a:lnTo>
                    <a:pt x="870953" y="0"/>
                  </a:lnTo>
                  <a:lnTo>
                    <a:pt x="870762" y="0"/>
                  </a:lnTo>
                  <a:lnTo>
                    <a:pt x="870762" y="482561"/>
                  </a:lnTo>
                  <a:lnTo>
                    <a:pt x="710742" y="482396"/>
                  </a:lnTo>
                  <a:lnTo>
                    <a:pt x="710565" y="336092"/>
                  </a:lnTo>
                  <a:lnTo>
                    <a:pt x="870585" y="336257"/>
                  </a:lnTo>
                  <a:lnTo>
                    <a:pt x="870762" y="482561"/>
                  </a:lnTo>
                  <a:lnTo>
                    <a:pt x="870762" y="0"/>
                  </a:lnTo>
                  <a:lnTo>
                    <a:pt x="870572" y="0"/>
                  </a:lnTo>
                  <a:lnTo>
                    <a:pt x="870572" y="322541"/>
                  </a:lnTo>
                  <a:lnTo>
                    <a:pt x="710552" y="322376"/>
                  </a:lnTo>
                  <a:lnTo>
                    <a:pt x="710374" y="176072"/>
                  </a:lnTo>
                  <a:lnTo>
                    <a:pt x="870394" y="176237"/>
                  </a:lnTo>
                  <a:lnTo>
                    <a:pt x="870572" y="322541"/>
                  </a:lnTo>
                  <a:lnTo>
                    <a:pt x="870572" y="0"/>
                  </a:lnTo>
                  <a:lnTo>
                    <a:pt x="870381" y="0"/>
                  </a:lnTo>
                  <a:lnTo>
                    <a:pt x="870381" y="160997"/>
                  </a:lnTo>
                  <a:lnTo>
                    <a:pt x="710361" y="160832"/>
                  </a:lnTo>
                  <a:lnTo>
                    <a:pt x="710184" y="15240"/>
                  </a:lnTo>
                  <a:lnTo>
                    <a:pt x="870204" y="15240"/>
                  </a:lnTo>
                  <a:lnTo>
                    <a:pt x="870381" y="160997"/>
                  </a:lnTo>
                  <a:lnTo>
                    <a:pt x="870381" y="0"/>
                  </a:lnTo>
                  <a:lnTo>
                    <a:pt x="696455" y="0"/>
                  </a:lnTo>
                  <a:lnTo>
                    <a:pt x="696455" y="1287780"/>
                  </a:lnTo>
                  <a:lnTo>
                    <a:pt x="537959" y="1287780"/>
                  </a:lnTo>
                  <a:lnTo>
                    <a:pt x="537781" y="1140574"/>
                  </a:lnTo>
                  <a:lnTo>
                    <a:pt x="696277" y="1140752"/>
                  </a:lnTo>
                  <a:lnTo>
                    <a:pt x="696455" y="1287780"/>
                  </a:lnTo>
                  <a:lnTo>
                    <a:pt x="696455" y="0"/>
                  </a:lnTo>
                  <a:lnTo>
                    <a:pt x="696264" y="0"/>
                  </a:lnTo>
                  <a:lnTo>
                    <a:pt x="696264" y="1127036"/>
                  </a:lnTo>
                  <a:lnTo>
                    <a:pt x="537768" y="1126858"/>
                  </a:lnTo>
                  <a:lnTo>
                    <a:pt x="537591" y="979030"/>
                  </a:lnTo>
                  <a:lnTo>
                    <a:pt x="696087" y="979208"/>
                  </a:lnTo>
                  <a:lnTo>
                    <a:pt x="696264" y="1127036"/>
                  </a:lnTo>
                  <a:lnTo>
                    <a:pt x="696264" y="0"/>
                  </a:lnTo>
                  <a:lnTo>
                    <a:pt x="696074" y="0"/>
                  </a:lnTo>
                  <a:lnTo>
                    <a:pt x="696074" y="965492"/>
                  </a:lnTo>
                  <a:lnTo>
                    <a:pt x="537578" y="965314"/>
                  </a:lnTo>
                  <a:lnTo>
                    <a:pt x="537400" y="820534"/>
                  </a:lnTo>
                  <a:lnTo>
                    <a:pt x="695896" y="820712"/>
                  </a:lnTo>
                  <a:lnTo>
                    <a:pt x="696074" y="965492"/>
                  </a:lnTo>
                  <a:lnTo>
                    <a:pt x="696074" y="0"/>
                  </a:lnTo>
                  <a:lnTo>
                    <a:pt x="695883" y="0"/>
                  </a:lnTo>
                  <a:lnTo>
                    <a:pt x="695883" y="805472"/>
                  </a:lnTo>
                  <a:lnTo>
                    <a:pt x="537387" y="805294"/>
                  </a:lnTo>
                  <a:lnTo>
                    <a:pt x="537210" y="657466"/>
                  </a:lnTo>
                  <a:lnTo>
                    <a:pt x="695706" y="657644"/>
                  </a:lnTo>
                  <a:lnTo>
                    <a:pt x="695883" y="805472"/>
                  </a:lnTo>
                  <a:lnTo>
                    <a:pt x="695883" y="0"/>
                  </a:lnTo>
                  <a:lnTo>
                    <a:pt x="695693" y="0"/>
                  </a:lnTo>
                  <a:lnTo>
                    <a:pt x="695693" y="643928"/>
                  </a:lnTo>
                  <a:lnTo>
                    <a:pt x="537197" y="643750"/>
                  </a:lnTo>
                  <a:lnTo>
                    <a:pt x="537019" y="495922"/>
                  </a:lnTo>
                  <a:lnTo>
                    <a:pt x="695515" y="496100"/>
                  </a:lnTo>
                  <a:lnTo>
                    <a:pt x="695693" y="643928"/>
                  </a:lnTo>
                  <a:lnTo>
                    <a:pt x="695693" y="0"/>
                  </a:lnTo>
                  <a:lnTo>
                    <a:pt x="695502" y="0"/>
                  </a:lnTo>
                  <a:lnTo>
                    <a:pt x="695502" y="482384"/>
                  </a:lnTo>
                  <a:lnTo>
                    <a:pt x="537006" y="482206"/>
                  </a:lnTo>
                  <a:lnTo>
                    <a:pt x="536829" y="335902"/>
                  </a:lnTo>
                  <a:lnTo>
                    <a:pt x="695325" y="336080"/>
                  </a:lnTo>
                  <a:lnTo>
                    <a:pt x="695502" y="482384"/>
                  </a:lnTo>
                  <a:lnTo>
                    <a:pt x="695502" y="0"/>
                  </a:lnTo>
                  <a:lnTo>
                    <a:pt x="695312" y="0"/>
                  </a:lnTo>
                  <a:lnTo>
                    <a:pt x="695312" y="322364"/>
                  </a:lnTo>
                  <a:lnTo>
                    <a:pt x="536816" y="322186"/>
                  </a:lnTo>
                  <a:lnTo>
                    <a:pt x="536638" y="175882"/>
                  </a:lnTo>
                  <a:lnTo>
                    <a:pt x="695134" y="176060"/>
                  </a:lnTo>
                  <a:lnTo>
                    <a:pt x="695312" y="322364"/>
                  </a:lnTo>
                  <a:lnTo>
                    <a:pt x="695312" y="0"/>
                  </a:lnTo>
                  <a:lnTo>
                    <a:pt x="695121" y="0"/>
                  </a:lnTo>
                  <a:lnTo>
                    <a:pt x="695121" y="160820"/>
                  </a:lnTo>
                  <a:lnTo>
                    <a:pt x="536625" y="160642"/>
                  </a:lnTo>
                  <a:lnTo>
                    <a:pt x="536448" y="15240"/>
                  </a:lnTo>
                  <a:lnTo>
                    <a:pt x="694944" y="15240"/>
                  </a:lnTo>
                  <a:lnTo>
                    <a:pt x="695121" y="160820"/>
                  </a:lnTo>
                  <a:lnTo>
                    <a:pt x="695121" y="0"/>
                  </a:lnTo>
                  <a:lnTo>
                    <a:pt x="524243" y="0"/>
                  </a:lnTo>
                  <a:lnTo>
                    <a:pt x="524243" y="1287780"/>
                  </a:lnTo>
                  <a:lnTo>
                    <a:pt x="364210" y="1287780"/>
                  </a:lnTo>
                  <a:lnTo>
                    <a:pt x="363867" y="1140371"/>
                  </a:lnTo>
                  <a:lnTo>
                    <a:pt x="524065" y="1140548"/>
                  </a:lnTo>
                  <a:lnTo>
                    <a:pt x="524243" y="1287780"/>
                  </a:lnTo>
                  <a:lnTo>
                    <a:pt x="524243" y="0"/>
                  </a:lnTo>
                  <a:lnTo>
                    <a:pt x="524052" y="0"/>
                  </a:lnTo>
                  <a:lnTo>
                    <a:pt x="524052" y="1126832"/>
                  </a:lnTo>
                  <a:lnTo>
                    <a:pt x="363829" y="1126655"/>
                  </a:lnTo>
                  <a:lnTo>
                    <a:pt x="363486" y="978827"/>
                  </a:lnTo>
                  <a:lnTo>
                    <a:pt x="523875" y="979004"/>
                  </a:lnTo>
                  <a:lnTo>
                    <a:pt x="524052" y="1126832"/>
                  </a:lnTo>
                  <a:lnTo>
                    <a:pt x="524052" y="0"/>
                  </a:lnTo>
                  <a:lnTo>
                    <a:pt x="523862" y="0"/>
                  </a:lnTo>
                  <a:lnTo>
                    <a:pt x="523862" y="965288"/>
                  </a:lnTo>
                  <a:lnTo>
                    <a:pt x="363448" y="965111"/>
                  </a:lnTo>
                  <a:lnTo>
                    <a:pt x="363105" y="820331"/>
                  </a:lnTo>
                  <a:lnTo>
                    <a:pt x="523684" y="820508"/>
                  </a:lnTo>
                  <a:lnTo>
                    <a:pt x="523862" y="965288"/>
                  </a:lnTo>
                  <a:lnTo>
                    <a:pt x="523862" y="0"/>
                  </a:lnTo>
                  <a:lnTo>
                    <a:pt x="523671" y="0"/>
                  </a:lnTo>
                  <a:lnTo>
                    <a:pt x="523671" y="805268"/>
                  </a:lnTo>
                  <a:lnTo>
                    <a:pt x="363067" y="805091"/>
                  </a:lnTo>
                  <a:lnTo>
                    <a:pt x="362724" y="657263"/>
                  </a:lnTo>
                  <a:lnTo>
                    <a:pt x="523494" y="657440"/>
                  </a:lnTo>
                  <a:lnTo>
                    <a:pt x="523671" y="805268"/>
                  </a:lnTo>
                  <a:lnTo>
                    <a:pt x="523671" y="0"/>
                  </a:lnTo>
                  <a:lnTo>
                    <a:pt x="523481" y="0"/>
                  </a:lnTo>
                  <a:lnTo>
                    <a:pt x="523481" y="643724"/>
                  </a:lnTo>
                  <a:lnTo>
                    <a:pt x="362686" y="643547"/>
                  </a:lnTo>
                  <a:lnTo>
                    <a:pt x="362343" y="495719"/>
                  </a:lnTo>
                  <a:lnTo>
                    <a:pt x="523303" y="495896"/>
                  </a:lnTo>
                  <a:lnTo>
                    <a:pt x="523481" y="643724"/>
                  </a:lnTo>
                  <a:lnTo>
                    <a:pt x="523481" y="0"/>
                  </a:lnTo>
                  <a:lnTo>
                    <a:pt x="523290" y="0"/>
                  </a:lnTo>
                  <a:lnTo>
                    <a:pt x="523290" y="482180"/>
                  </a:lnTo>
                  <a:lnTo>
                    <a:pt x="362305" y="482003"/>
                  </a:lnTo>
                  <a:lnTo>
                    <a:pt x="361962" y="335699"/>
                  </a:lnTo>
                  <a:lnTo>
                    <a:pt x="523113" y="335876"/>
                  </a:lnTo>
                  <a:lnTo>
                    <a:pt x="523290" y="482180"/>
                  </a:lnTo>
                  <a:lnTo>
                    <a:pt x="523290" y="0"/>
                  </a:lnTo>
                  <a:lnTo>
                    <a:pt x="523100" y="0"/>
                  </a:lnTo>
                  <a:lnTo>
                    <a:pt x="523100" y="322160"/>
                  </a:lnTo>
                  <a:lnTo>
                    <a:pt x="361924" y="321983"/>
                  </a:lnTo>
                  <a:lnTo>
                    <a:pt x="361581" y="175679"/>
                  </a:lnTo>
                  <a:lnTo>
                    <a:pt x="522922" y="175856"/>
                  </a:lnTo>
                  <a:lnTo>
                    <a:pt x="523100" y="322160"/>
                  </a:lnTo>
                  <a:lnTo>
                    <a:pt x="523100" y="0"/>
                  </a:lnTo>
                  <a:lnTo>
                    <a:pt x="522909" y="0"/>
                  </a:lnTo>
                  <a:lnTo>
                    <a:pt x="522909" y="160616"/>
                  </a:lnTo>
                  <a:lnTo>
                    <a:pt x="361543" y="160439"/>
                  </a:lnTo>
                  <a:lnTo>
                    <a:pt x="361200" y="15240"/>
                  </a:lnTo>
                  <a:lnTo>
                    <a:pt x="522732" y="15240"/>
                  </a:lnTo>
                  <a:lnTo>
                    <a:pt x="522909" y="160616"/>
                  </a:lnTo>
                  <a:lnTo>
                    <a:pt x="522909" y="0"/>
                  </a:lnTo>
                  <a:lnTo>
                    <a:pt x="348983" y="0"/>
                  </a:lnTo>
                  <a:lnTo>
                    <a:pt x="348983" y="1287780"/>
                  </a:lnTo>
                  <a:lnTo>
                    <a:pt x="188963" y="1287780"/>
                  </a:lnTo>
                  <a:lnTo>
                    <a:pt x="188785" y="1140167"/>
                  </a:lnTo>
                  <a:lnTo>
                    <a:pt x="348805" y="1140358"/>
                  </a:lnTo>
                  <a:lnTo>
                    <a:pt x="348983" y="1287780"/>
                  </a:lnTo>
                  <a:lnTo>
                    <a:pt x="348983" y="0"/>
                  </a:lnTo>
                  <a:lnTo>
                    <a:pt x="348792" y="0"/>
                  </a:lnTo>
                  <a:lnTo>
                    <a:pt x="348792" y="1126642"/>
                  </a:lnTo>
                  <a:lnTo>
                    <a:pt x="188772" y="1126451"/>
                  </a:lnTo>
                  <a:lnTo>
                    <a:pt x="188595" y="978623"/>
                  </a:lnTo>
                  <a:lnTo>
                    <a:pt x="348615" y="978814"/>
                  </a:lnTo>
                  <a:lnTo>
                    <a:pt x="348792" y="1126642"/>
                  </a:lnTo>
                  <a:lnTo>
                    <a:pt x="348792" y="0"/>
                  </a:lnTo>
                  <a:lnTo>
                    <a:pt x="348602" y="0"/>
                  </a:lnTo>
                  <a:lnTo>
                    <a:pt x="348602" y="965098"/>
                  </a:lnTo>
                  <a:lnTo>
                    <a:pt x="188582" y="964907"/>
                  </a:lnTo>
                  <a:lnTo>
                    <a:pt x="188404" y="820127"/>
                  </a:lnTo>
                  <a:lnTo>
                    <a:pt x="348424" y="820318"/>
                  </a:lnTo>
                  <a:lnTo>
                    <a:pt x="348602" y="965098"/>
                  </a:lnTo>
                  <a:lnTo>
                    <a:pt x="348602" y="0"/>
                  </a:lnTo>
                  <a:lnTo>
                    <a:pt x="348411" y="0"/>
                  </a:lnTo>
                  <a:lnTo>
                    <a:pt x="348411" y="805078"/>
                  </a:lnTo>
                  <a:lnTo>
                    <a:pt x="188391" y="804887"/>
                  </a:lnTo>
                  <a:lnTo>
                    <a:pt x="188214" y="657059"/>
                  </a:lnTo>
                  <a:lnTo>
                    <a:pt x="348234" y="657250"/>
                  </a:lnTo>
                  <a:lnTo>
                    <a:pt x="348411" y="805078"/>
                  </a:lnTo>
                  <a:lnTo>
                    <a:pt x="348411" y="0"/>
                  </a:lnTo>
                  <a:lnTo>
                    <a:pt x="348221" y="0"/>
                  </a:lnTo>
                  <a:lnTo>
                    <a:pt x="348221" y="643534"/>
                  </a:lnTo>
                  <a:lnTo>
                    <a:pt x="188201" y="643343"/>
                  </a:lnTo>
                  <a:lnTo>
                    <a:pt x="188023" y="495515"/>
                  </a:lnTo>
                  <a:lnTo>
                    <a:pt x="348043" y="495706"/>
                  </a:lnTo>
                  <a:lnTo>
                    <a:pt x="348221" y="643534"/>
                  </a:lnTo>
                  <a:lnTo>
                    <a:pt x="348221" y="0"/>
                  </a:lnTo>
                  <a:lnTo>
                    <a:pt x="348030" y="0"/>
                  </a:lnTo>
                  <a:lnTo>
                    <a:pt x="348030" y="481990"/>
                  </a:lnTo>
                  <a:lnTo>
                    <a:pt x="188010" y="481799"/>
                  </a:lnTo>
                  <a:lnTo>
                    <a:pt x="187833" y="335495"/>
                  </a:lnTo>
                  <a:lnTo>
                    <a:pt x="347853" y="335686"/>
                  </a:lnTo>
                  <a:lnTo>
                    <a:pt x="348030" y="481990"/>
                  </a:lnTo>
                  <a:lnTo>
                    <a:pt x="348030" y="0"/>
                  </a:lnTo>
                  <a:lnTo>
                    <a:pt x="347840" y="0"/>
                  </a:lnTo>
                  <a:lnTo>
                    <a:pt x="347840" y="321970"/>
                  </a:lnTo>
                  <a:lnTo>
                    <a:pt x="187820" y="321779"/>
                  </a:lnTo>
                  <a:lnTo>
                    <a:pt x="187642" y="175475"/>
                  </a:lnTo>
                  <a:lnTo>
                    <a:pt x="347662" y="175666"/>
                  </a:lnTo>
                  <a:lnTo>
                    <a:pt x="347840" y="321970"/>
                  </a:lnTo>
                  <a:lnTo>
                    <a:pt x="347840" y="0"/>
                  </a:lnTo>
                  <a:lnTo>
                    <a:pt x="347649" y="0"/>
                  </a:lnTo>
                  <a:lnTo>
                    <a:pt x="347649" y="160426"/>
                  </a:lnTo>
                  <a:lnTo>
                    <a:pt x="187629" y="160235"/>
                  </a:lnTo>
                  <a:lnTo>
                    <a:pt x="187452" y="15240"/>
                  </a:lnTo>
                  <a:lnTo>
                    <a:pt x="347472" y="15240"/>
                  </a:lnTo>
                  <a:lnTo>
                    <a:pt x="347649" y="160426"/>
                  </a:lnTo>
                  <a:lnTo>
                    <a:pt x="347649" y="0"/>
                  </a:lnTo>
                  <a:lnTo>
                    <a:pt x="175247" y="0"/>
                  </a:lnTo>
                  <a:lnTo>
                    <a:pt x="175247" y="1287780"/>
                  </a:lnTo>
                  <a:lnTo>
                    <a:pt x="13716" y="1287780"/>
                  </a:lnTo>
                  <a:lnTo>
                    <a:pt x="13716" y="1139964"/>
                  </a:lnTo>
                  <a:lnTo>
                    <a:pt x="175069" y="1140142"/>
                  </a:lnTo>
                  <a:lnTo>
                    <a:pt x="175247" y="1287780"/>
                  </a:lnTo>
                  <a:lnTo>
                    <a:pt x="175247" y="0"/>
                  </a:lnTo>
                  <a:lnTo>
                    <a:pt x="175056" y="0"/>
                  </a:lnTo>
                  <a:lnTo>
                    <a:pt x="175056" y="1126426"/>
                  </a:lnTo>
                  <a:lnTo>
                    <a:pt x="13716" y="1126248"/>
                  </a:lnTo>
                  <a:lnTo>
                    <a:pt x="13716" y="978420"/>
                  </a:lnTo>
                  <a:lnTo>
                    <a:pt x="174879" y="978598"/>
                  </a:lnTo>
                  <a:lnTo>
                    <a:pt x="175056" y="1126426"/>
                  </a:lnTo>
                  <a:lnTo>
                    <a:pt x="175056" y="0"/>
                  </a:lnTo>
                  <a:lnTo>
                    <a:pt x="174866" y="0"/>
                  </a:lnTo>
                  <a:lnTo>
                    <a:pt x="174866" y="964882"/>
                  </a:lnTo>
                  <a:lnTo>
                    <a:pt x="13716" y="964704"/>
                  </a:lnTo>
                  <a:lnTo>
                    <a:pt x="13716" y="819924"/>
                  </a:lnTo>
                  <a:lnTo>
                    <a:pt x="174688" y="820102"/>
                  </a:lnTo>
                  <a:lnTo>
                    <a:pt x="174866" y="964882"/>
                  </a:lnTo>
                  <a:lnTo>
                    <a:pt x="174866" y="0"/>
                  </a:lnTo>
                  <a:lnTo>
                    <a:pt x="174675" y="0"/>
                  </a:lnTo>
                  <a:lnTo>
                    <a:pt x="174675" y="804862"/>
                  </a:lnTo>
                  <a:lnTo>
                    <a:pt x="13716" y="804684"/>
                  </a:lnTo>
                  <a:lnTo>
                    <a:pt x="13716" y="656856"/>
                  </a:lnTo>
                  <a:lnTo>
                    <a:pt x="174498" y="657034"/>
                  </a:lnTo>
                  <a:lnTo>
                    <a:pt x="174675" y="804862"/>
                  </a:lnTo>
                  <a:lnTo>
                    <a:pt x="174675" y="0"/>
                  </a:lnTo>
                  <a:lnTo>
                    <a:pt x="174485" y="0"/>
                  </a:lnTo>
                  <a:lnTo>
                    <a:pt x="174485" y="643318"/>
                  </a:lnTo>
                  <a:lnTo>
                    <a:pt x="13716" y="643140"/>
                  </a:lnTo>
                  <a:lnTo>
                    <a:pt x="13716" y="495312"/>
                  </a:lnTo>
                  <a:lnTo>
                    <a:pt x="174307" y="495490"/>
                  </a:lnTo>
                  <a:lnTo>
                    <a:pt x="174485" y="643318"/>
                  </a:lnTo>
                  <a:lnTo>
                    <a:pt x="174485" y="0"/>
                  </a:lnTo>
                  <a:lnTo>
                    <a:pt x="174294" y="0"/>
                  </a:lnTo>
                  <a:lnTo>
                    <a:pt x="174294" y="481774"/>
                  </a:lnTo>
                  <a:lnTo>
                    <a:pt x="13716" y="481596"/>
                  </a:lnTo>
                  <a:lnTo>
                    <a:pt x="13716" y="335292"/>
                  </a:lnTo>
                  <a:lnTo>
                    <a:pt x="174117" y="335470"/>
                  </a:lnTo>
                  <a:lnTo>
                    <a:pt x="174294" y="481774"/>
                  </a:lnTo>
                  <a:lnTo>
                    <a:pt x="174294" y="0"/>
                  </a:lnTo>
                  <a:lnTo>
                    <a:pt x="174104" y="0"/>
                  </a:lnTo>
                  <a:lnTo>
                    <a:pt x="174104" y="321754"/>
                  </a:lnTo>
                  <a:lnTo>
                    <a:pt x="13716" y="321576"/>
                  </a:lnTo>
                  <a:lnTo>
                    <a:pt x="13716" y="175272"/>
                  </a:lnTo>
                  <a:lnTo>
                    <a:pt x="173926" y="175450"/>
                  </a:lnTo>
                  <a:lnTo>
                    <a:pt x="174104" y="321754"/>
                  </a:lnTo>
                  <a:lnTo>
                    <a:pt x="174104" y="0"/>
                  </a:lnTo>
                  <a:lnTo>
                    <a:pt x="173913" y="0"/>
                  </a:lnTo>
                  <a:lnTo>
                    <a:pt x="173913" y="160210"/>
                  </a:lnTo>
                  <a:lnTo>
                    <a:pt x="13716" y="160032"/>
                  </a:lnTo>
                  <a:lnTo>
                    <a:pt x="13716" y="15240"/>
                  </a:lnTo>
                  <a:lnTo>
                    <a:pt x="173736" y="15240"/>
                  </a:lnTo>
                  <a:lnTo>
                    <a:pt x="173913" y="160210"/>
                  </a:lnTo>
                  <a:lnTo>
                    <a:pt x="173913" y="0"/>
                  </a:lnTo>
                  <a:lnTo>
                    <a:pt x="0" y="0"/>
                  </a:lnTo>
                  <a:lnTo>
                    <a:pt x="0" y="1301496"/>
                  </a:lnTo>
                  <a:lnTo>
                    <a:pt x="1406652" y="1301496"/>
                  </a:lnTo>
                  <a:lnTo>
                    <a:pt x="1406652" y="1293876"/>
                  </a:lnTo>
                  <a:lnTo>
                    <a:pt x="1406652" y="1287780"/>
                  </a:lnTo>
                  <a:lnTo>
                    <a:pt x="1406652" y="15240"/>
                  </a:lnTo>
                  <a:lnTo>
                    <a:pt x="1406652" y="7620"/>
                  </a:lnTo>
                  <a:lnTo>
                    <a:pt x="140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42587" y="4186428"/>
              <a:ext cx="449580" cy="1690370"/>
            </a:xfrm>
            <a:custGeom>
              <a:avLst/>
              <a:gdLst/>
              <a:ahLst/>
              <a:cxnLst/>
              <a:rect l="l" t="t" r="r" b="b"/>
              <a:pathLst>
                <a:path w="449579" h="1690370">
                  <a:moveTo>
                    <a:pt x="435856" y="1290507"/>
                  </a:moveTo>
                  <a:lnTo>
                    <a:pt x="0" y="1679447"/>
                  </a:lnTo>
                  <a:lnTo>
                    <a:pt x="9143" y="1690115"/>
                  </a:lnTo>
                  <a:lnTo>
                    <a:pt x="448055" y="1298447"/>
                  </a:lnTo>
                  <a:lnTo>
                    <a:pt x="449579" y="1296923"/>
                  </a:lnTo>
                  <a:lnTo>
                    <a:pt x="449579" y="1293875"/>
                  </a:lnTo>
                  <a:lnTo>
                    <a:pt x="435863" y="1293875"/>
                  </a:lnTo>
                  <a:lnTo>
                    <a:pt x="435856" y="1290507"/>
                  </a:lnTo>
                  <a:close/>
                </a:path>
                <a:path w="449579" h="1690370">
                  <a:moveTo>
                    <a:pt x="438911" y="1287779"/>
                  </a:moveTo>
                  <a:lnTo>
                    <a:pt x="435856" y="1290507"/>
                  </a:lnTo>
                  <a:lnTo>
                    <a:pt x="435863" y="1293875"/>
                  </a:lnTo>
                  <a:lnTo>
                    <a:pt x="438911" y="1287779"/>
                  </a:lnTo>
                  <a:close/>
                </a:path>
                <a:path w="449579" h="1690370">
                  <a:moveTo>
                    <a:pt x="449565" y="1287779"/>
                  </a:moveTo>
                  <a:lnTo>
                    <a:pt x="438911" y="1287779"/>
                  </a:lnTo>
                  <a:lnTo>
                    <a:pt x="435863" y="1293875"/>
                  </a:lnTo>
                  <a:lnTo>
                    <a:pt x="449579" y="1293875"/>
                  </a:lnTo>
                  <a:lnTo>
                    <a:pt x="449565" y="1287779"/>
                  </a:lnTo>
                  <a:close/>
                </a:path>
                <a:path w="449579" h="1690370">
                  <a:moveTo>
                    <a:pt x="446539" y="7619"/>
                  </a:moveTo>
                  <a:lnTo>
                    <a:pt x="432815" y="7619"/>
                  </a:lnTo>
                  <a:lnTo>
                    <a:pt x="445007" y="12191"/>
                  </a:lnTo>
                  <a:lnTo>
                    <a:pt x="432853" y="23411"/>
                  </a:lnTo>
                  <a:lnTo>
                    <a:pt x="435856" y="1290507"/>
                  </a:lnTo>
                  <a:lnTo>
                    <a:pt x="438911" y="1287779"/>
                  </a:lnTo>
                  <a:lnTo>
                    <a:pt x="449565" y="1287779"/>
                  </a:lnTo>
                  <a:lnTo>
                    <a:pt x="446539" y="7619"/>
                  </a:lnTo>
                  <a:close/>
                </a:path>
                <a:path w="449579" h="1690370">
                  <a:moveTo>
                    <a:pt x="441959" y="0"/>
                  </a:moveTo>
                  <a:lnTo>
                    <a:pt x="437387" y="0"/>
                  </a:lnTo>
                  <a:lnTo>
                    <a:pt x="434339" y="1524"/>
                  </a:lnTo>
                  <a:lnTo>
                    <a:pt x="0" y="403859"/>
                  </a:lnTo>
                  <a:lnTo>
                    <a:pt x="9143" y="414527"/>
                  </a:lnTo>
                  <a:lnTo>
                    <a:pt x="432853" y="23411"/>
                  </a:lnTo>
                  <a:lnTo>
                    <a:pt x="432815" y="7619"/>
                  </a:lnTo>
                  <a:lnTo>
                    <a:pt x="446539" y="7619"/>
                  </a:lnTo>
                  <a:lnTo>
                    <a:pt x="446531" y="4572"/>
                  </a:lnTo>
                  <a:lnTo>
                    <a:pt x="445007" y="1524"/>
                  </a:lnTo>
                  <a:lnTo>
                    <a:pt x="441959" y="0"/>
                  </a:lnTo>
                  <a:close/>
                </a:path>
                <a:path w="449579" h="1690370">
                  <a:moveTo>
                    <a:pt x="432815" y="7619"/>
                  </a:moveTo>
                  <a:lnTo>
                    <a:pt x="432853" y="23411"/>
                  </a:lnTo>
                  <a:lnTo>
                    <a:pt x="445007" y="12191"/>
                  </a:lnTo>
                  <a:lnTo>
                    <a:pt x="432815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51163" y="4186428"/>
              <a:ext cx="1839595" cy="1577340"/>
            </a:xfrm>
            <a:custGeom>
              <a:avLst/>
              <a:gdLst/>
              <a:ahLst/>
              <a:cxnLst/>
              <a:rect l="l" t="t" r="r" b="b"/>
              <a:pathLst>
                <a:path w="1839595" h="1577339">
                  <a:moveTo>
                    <a:pt x="1839468" y="973836"/>
                  </a:moveTo>
                  <a:lnTo>
                    <a:pt x="1828800" y="963168"/>
                  </a:lnTo>
                  <a:lnTo>
                    <a:pt x="1730857" y="1053604"/>
                  </a:lnTo>
                  <a:lnTo>
                    <a:pt x="1730692" y="911707"/>
                  </a:lnTo>
                  <a:lnTo>
                    <a:pt x="1837944" y="812292"/>
                  </a:lnTo>
                  <a:lnTo>
                    <a:pt x="1827276" y="801624"/>
                  </a:lnTo>
                  <a:lnTo>
                    <a:pt x="1730667" y="891819"/>
                  </a:lnTo>
                  <a:lnTo>
                    <a:pt x="1730502" y="751484"/>
                  </a:lnTo>
                  <a:lnTo>
                    <a:pt x="1837944" y="652272"/>
                  </a:lnTo>
                  <a:lnTo>
                    <a:pt x="1827276" y="641604"/>
                  </a:lnTo>
                  <a:lnTo>
                    <a:pt x="1730476" y="731304"/>
                  </a:lnTo>
                  <a:lnTo>
                    <a:pt x="1730311" y="591261"/>
                  </a:lnTo>
                  <a:lnTo>
                    <a:pt x="1837944" y="492252"/>
                  </a:lnTo>
                  <a:lnTo>
                    <a:pt x="1827276" y="483108"/>
                  </a:lnTo>
                  <a:lnTo>
                    <a:pt x="1730286" y="572300"/>
                  </a:lnTo>
                  <a:lnTo>
                    <a:pt x="1730121" y="430364"/>
                  </a:lnTo>
                  <a:lnTo>
                    <a:pt x="1836420" y="332232"/>
                  </a:lnTo>
                  <a:lnTo>
                    <a:pt x="1825752" y="321564"/>
                  </a:lnTo>
                  <a:lnTo>
                    <a:pt x="1730095" y="410171"/>
                  </a:lnTo>
                  <a:lnTo>
                    <a:pt x="1729930" y="270141"/>
                  </a:lnTo>
                  <a:lnTo>
                    <a:pt x="1836420" y="172212"/>
                  </a:lnTo>
                  <a:lnTo>
                    <a:pt x="1825752" y="161544"/>
                  </a:lnTo>
                  <a:lnTo>
                    <a:pt x="1729905" y="249999"/>
                  </a:lnTo>
                  <a:lnTo>
                    <a:pt x="1729740" y="108204"/>
                  </a:lnTo>
                  <a:lnTo>
                    <a:pt x="1729740" y="106680"/>
                  </a:lnTo>
                  <a:lnTo>
                    <a:pt x="1729740" y="92964"/>
                  </a:lnTo>
                  <a:lnTo>
                    <a:pt x="1717344" y="92964"/>
                  </a:lnTo>
                  <a:lnTo>
                    <a:pt x="1717344" y="1226489"/>
                  </a:lnTo>
                  <a:lnTo>
                    <a:pt x="1636560" y="1301369"/>
                  </a:lnTo>
                  <a:lnTo>
                    <a:pt x="1636395" y="1160691"/>
                  </a:lnTo>
                  <a:lnTo>
                    <a:pt x="1717179" y="1086358"/>
                  </a:lnTo>
                  <a:lnTo>
                    <a:pt x="1717344" y="1226489"/>
                  </a:lnTo>
                  <a:lnTo>
                    <a:pt x="1717344" y="92964"/>
                  </a:lnTo>
                  <a:lnTo>
                    <a:pt x="1717154" y="92964"/>
                  </a:lnTo>
                  <a:lnTo>
                    <a:pt x="1717154" y="1066253"/>
                  </a:lnTo>
                  <a:lnTo>
                    <a:pt x="1636369" y="1140853"/>
                  </a:lnTo>
                  <a:lnTo>
                    <a:pt x="1636204" y="999274"/>
                  </a:lnTo>
                  <a:lnTo>
                    <a:pt x="1716989" y="924407"/>
                  </a:lnTo>
                  <a:lnTo>
                    <a:pt x="1717154" y="1066253"/>
                  </a:lnTo>
                  <a:lnTo>
                    <a:pt x="1717154" y="92964"/>
                  </a:lnTo>
                  <a:lnTo>
                    <a:pt x="1716963" y="92964"/>
                  </a:lnTo>
                  <a:lnTo>
                    <a:pt x="1716963" y="904608"/>
                  </a:lnTo>
                  <a:lnTo>
                    <a:pt x="1636179" y="980020"/>
                  </a:lnTo>
                  <a:lnTo>
                    <a:pt x="1636014" y="838733"/>
                  </a:lnTo>
                  <a:lnTo>
                    <a:pt x="1716798" y="764133"/>
                  </a:lnTo>
                  <a:lnTo>
                    <a:pt x="1716963" y="904608"/>
                  </a:lnTo>
                  <a:lnTo>
                    <a:pt x="1716963" y="92964"/>
                  </a:lnTo>
                  <a:lnTo>
                    <a:pt x="1716773" y="92964"/>
                  </a:lnTo>
                  <a:lnTo>
                    <a:pt x="1716773" y="743991"/>
                  </a:lnTo>
                  <a:lnTo>
                    <a:pt x="1635988" y="818845"/>
                  </a:lnTo>
                  <a:lnTo>
                    <a:pt x="1635823" y="678180"/>
                  </a:lnTo>
                  <a:lnTo>
                    <a:pt x="1716608" y="603872"/>
                  </a:lnTo>
                  <a:lnTo>
                    <a:pt x="1716773" y="743991"/>
                  </a:lnTo>
                  <a:lnTo>
                    <a:pt x="1716773" y="92964"/>
                  </a:lnTo>
                  <a:lnTo>
                    <a:pt x="1716582" y="92964"/>
                  </a:lnTo>
                  <a:lnTo>
                    <a:pt x="1716582" y="584898"/>
                  </a:lnTo>
                  <a:lnTo>
                    <a:pt x="1635798" y="659193"/>
                  </a:lnTo>
                  <a:lnTo>
                    <a:pt x="1635633" y="517575"/>
                  </a:lnTo>
                  <a:lnTo>
                    <a:pt x="1716417" y="443001"/>
                  </a:lnTo>
                  <a:lnTo>
                    <a:pt x="1716582" y="584898"/>
                  </a:lnTo>
                  <a:lnTo>
                    <a:pt x="1716582" y="92964"/>
                  </a:lnTo>
                  <a:lnTo>
                    <a:pt x="1716392" y="92964"/>
                  </a:lnTo>
                  <a:lnTo>
                    <a:pt x="1716392" y="422871"/>
                  </a:lnTo>
                  <a:lnTo>
                    <a:pt x="1635607" y="497700"/>
                  </a:lnTo>
                  <a:lnTo>
                    <a:pt x="1635442" y="357035"/>
                  </a:lnTo>
                  <a:lnTo>
                    <a:pt x="1716227" y="282740"/>
                  </a:lnTo>
                  <a:lnTo>
                    <a:pt x="1716392" y="422871"/>
                  </a:lnTo>
                  <a:lnTo>
                    <a:pt x="1716392" y="92964"/>
                  </a:lnTo>
                  <a:lnTo>
                    <a:pt x="1716201" y="92964"/>
                  </a:lnTo>
                  <a:lnTo>
                    <a:pt x="1716201" y="262636"/>
                  </a:lnTo>
                  <a:lnTo>
                    <a:pt x="1635417" y="337185"/>
                  </a:lnTo>
                  <a:lnTo>
                    <a:pt x="1635252" y="195072"/>
                  </a:lnTo>
                  <a:lnTo>
                    <a:pt x="1622856" y="195072"/>
                  </a:lnTo>
                  <a:lnTo>
                    <a:pt x="1622856" y="1314069"/>
                  </a:lnTo>
                  <a:lnTo>
                    <a:pt x="1531404" y="1398828"/>
                  </a:lnTo>
                  <a:lnTo>
                    <a:pt x="1531239" y="1257452"/>
                  </a:lnTo>
                  <a:lnTo>
                    <a:pt x="1622691" y="1173302"/>
                  </a:lnTo>
                  <a:lnTo>
                    <a:pt x="1622856" y="1314069"/>
                  </a:lnTo>
                  <a:lnTo>
                    <a:pt x="1622856" y="195072"/>
                  </a:lnTo>
                  <a:lnTo>
                    <a:pt x="1622666" y="195072"/>
                  </a:lnTo>
                  <a:lnTo>
                    <a:pt x="1622666" y="1153502"/>
                  </a:lnTo>
                  <a:lnTo>
                    <a:pt x="1531213" y="1237945"/>
                  </a:lnTo>
                  <a:lnTo>
                    <a:pt x="1531048" y="1096733"/>
                  </a:lnTo>
                  <a:lnTo>
                    <a:pt x="1622501" y="1011974"/>
                  </a:lnTo>
                  <a:lnTo>
                    <a:pt x="1622666" y="1153502"/>
                  </a:lnTo>
                  <a:lnTo>
                    <a:pt x="1622666" y="195072"/>
                  </a:lnTo>
                  <a:lnTo>
                    <a:pt x="1622475" y="195072"/>
                  </a:lnTo>
                  <a:lnTo>
                    <a:pt x="1622475" y="992822"/>
                  </a:lnTo>
                  <a:lnTo>
                    <a:pt x="1531023" y="1078191"/>
                  </a:lnTo>
                  <a:lnTo>
                    <a:pt x="1530858" y="935824"/>
                  </a:lnTo>
                  <a:lnTo>
                    <a:pt x="1622310" y="851382"/>
                  </a:lnTo>
                  <a:lnTo>
                    <a:pt x="1622475" y="992822"/>
                  </a:lnTo>
                  <a:lnTo>
                    <a:pt x="1622475" y="195072"/>
                  </a:lnTo>
                  <a:lnTo>
                    <a:pt x="1622285" y="195072"/>
                  </a:lnTo>
                  <a:lnTo>
                    <a:pt x="1622285" y="831545"/>
                  </a:lnTo>
                  <a:lnTo>
                    <a:pt x="1530832" y="916279"/>
                  </a:lnTo>
                  <a:lnTo>
                    <a:pt x="1530667" y="774903"/>
                  </a:lnTo>
                  <a:lnTo>
                    <a:pt x="1622120" y="690778"/>
                  </a:lnTo>
                  <a:lnTo>
                    <a:pt x="1622285" y="831545"/>
                  </a:lnTo>
                  <a:lnTo>
                    <a:pt x="1622285" y="195072"/>
                  </a:lnTo>
                  <a:lnTo>
                    <a:pt x="1622094" y="195072"/>
                  </a:lnTo>
                  <a:lnTo>
                    <a:pt x="1622094" y="671791"/>
                  </a:lnTo>
                  <a:lnTo>
                    <a:pt x="1530642" y="755891"/>
                  </a:lnTo>
                  <a:lnTo>
                    <a:pt x="1530477" y="614641"/>
                  </a:lnTo>
                  <a:lnTo>
                    <a:pt x="1621929" y="530225"/>
                  </a:lnTo>
                  <a:lnTo>
                    <a:pt x="1622094" y="671791"/>
                  </a:lnTo>
                  <a:lnTo>
                    <a:pt x="1622094" y="195072"/>
                  </a:lnTo>
                  <a:lnTo>
                    <a:pt x="1621904" y="195072"/>
                  </a:lnTo>
                  <a:lnTo>
                    <a:pt x="1621904" y="510400"/>
                  </a:lnTo>
                  <a:lnTo>
                    <a:pt x="1530451" y="595109"/>
                  </a:lnTo>
                  <a:lnTo>
                    <a:pt x="1530286" y="453732"/>
                  </a:lnTo>
                  <a:lnTo>
                    <a:pt x="1621739" y="369633"/>
                  </a:lnTo>
                  <a:lnTo>
                    <a:pt x="1621904" y="510400"/>
                  </a:lnTo>
                  <a:lnTo>
                    <a:pt x="1621904" y="195072"/>
                  </a:lnTo>
                  <a:lnTo>
                    <a:pt x="1621536" y="195072"/>
                  </a:lnTo>
                  <a:lnTo>
                    <a:pt x="1621713" y="349834"/>
                  </a:lnTo>
                  <a:lnTo>
                    <a:pt x="1530261" y="434225"/>
                  </a:lnTo>
                  <a:lnTo>
                    <a:pt x="1530096" y="292608"/>
                  </a:lnTo>
                  <a:lnTo>
                    <a:pt x="1528572" y="292608"/>
                  </a:lnTo>
                  <a:lnTo>
                    <a:pt x="1528572" y="283464"/>
                  </a:lnTo>
                  <a:lnTo>
                    <a:pt x="1374394" y="283298"/>
                  </a:lnTo>
                  <a:lnTo>
                    <a:pt x="1475524" y="193370"/>
                  </a:lnTo>
                  <a:lnTo>
                    <a:pt x="1642872" y="193548"/>
                  </a:lnTo>
                  <a:lnTo>
                    <a:pt x="1642872" y="178308"/>
                  </a:lnTo>
                  <a:lnTo>
                    <a:pt x="1492643" y="178142"/>
                  </a:lnTo>
                  <a:lnTo>
                    <a:pt x="1571485" y="108026"/>
                  </a:lnTo>
                  <a:lnTo>
                    <a:pt x="1716024" y="108191"/>
                  </a:lnTo>
                  <a:lnTo>
                    <a:pt x="1716201" y="262636"/>
                  </a:lnTo>
                  <a:lnTo>
                    <a:pt x="1716201" y="92964"/>
                  </a:lnTo>
                  <a:lnTo>
                    <a:pt x="1588414" y="92964"/>
                  </a:lnTo>
                  <a:lnTo>
                    <a:pt x="1667256" y="22860"/>
                  </a:lnTo>
                  <a:lnTo>
                    <a:pt x="1659585" y="13931"/>
                  </a:lnTo>
                  <a:lnTo>
                    <a:pt x="1831848" y="13716"/>
                  </a:lnTo>
                  <a:lnTo>
                    <a:pt x="1831848" y="0"/>
                  </a:lnTo>
                  <a:lnTo>
                    <a:pt x="1656143" y="203"/>
                  </a:lnTo>
                  <a:lnTo>
                    <a:pt x="1656143" y="13931"/>
                  </a:lnTo>
                  <a:lnTo>
                    <a:pt x="1566951" y="92964"/>
                  </a:lnTo>
                  <a:lnTo>
                    <a:pt x="1549984" y="92964"/>
                  </a:lnTo>
                  <a:lnTo>
                    <a:pt x="1549984" y="108000"/>
                  </a:lnTo>
                  <a:lnTo>
                    <a:pt x="1470875" y="178117"/>
                  </a:lnTo>
                  <a:lnTo>
                    <a:pt x="1453692" y="178104"/>
                  </a:lnTo>
                  <a:lnTo>
                    <a:pt x="1453692" y="193344"/>
                  </a:lnTo>
                  <a:lnTo>
                    <a:pt x="1352219" y="283273"/>
                  </a:lnTo>
                  <a:lnTo>
                    <a:pt x="1202918" y="283108"/>
                  </a:lnTo>
                  <a:lnTo>
                    <a:pt x="1306499" y="193179"/>
                  </a:lnTo>
                  <a:lnTo>
                    <a:pt x="1453692" y="193344"/>
                  </a:lnTo>
                  <a:lnTo>
                    <a:pt x="1453692" y="178104"/>
                  </a:lnTo>
                  <a:lnTo>
                    <a:pt x="1324025" y="177952"/>
                  </a:lnTo>
                  <a:lnTo>
                    <a:pt x="1404785" y="107835"/>
                  </a:lnTo>
                  <a:lnTo>
                    <a:pt x="1549984" y="108000"/>
                  </a:lnTo>
                  <a:lnTo>
                    <a:pt x="1549984" y="92964"/>
                  </a:lnTo>
                  <a:lnTo>
                    <a:pt x="1421904" y="92964"/>
                  </a:lnTo>
                  <a:lnTo>
                    <a:pt x="1502664" y="22860"/>
                  </a:lnTo>
                  <a:lnTo>
                    <a:pt x="1495158" y="14122"/>
                  </a:lnTo>
                  <a:lnTo>
                    <a:pt x="1656143" y="13931"/>
                  </a:lnTo>
                  <a:lnTo>
                    <a:pt x="1656143" y="203"/>
                  </a:lnTo>
                  <a:lnTo>
                    <a:pt x="1491297" y="393"/>
                  </a:lnTo>
                  <a:lnTo>
                    <a:pt x="1491297" y="14122"/>
                  </a:lnTo>
                  <a:lnTo>
                    <a:pt x="1400492" y="92964"/>
                  </a:lnTo>
                  <a:lnTo>
                    <a:pt x="1383385" y="92964"/>
                  </a:lnTo>
                  <a:lnTo>
                    <a:pt x="1383385" y="107823"/>
                  </a:lnTo>
                  <a:lnTo>
                    <a:pt x="1302626" y="177939"/>
                  </a:lnTo>
                  <a:lnTo>
                    <a:pt x="1285100" y="177927"/>
                  </a:lnTo>
                  <a:lnTo>
                    <a:pt x="1285100" y="193154"/>
                  </a:lnTo>
                  <a:lnTo>
                    <a:pt x="1181519" y="283083"/>
                  </a:lnTo>
                  <a:lnTo>
                    <a:pt x="1031951" y="282917"/>
                  </a:lnTo>
                  <a:lnTo>
                    <a:pt x="1136230" y="192989"/>
                  </a:lnTo>
                  <a:lnTo>
                    <a:pt x="1285100" y="193154"/>
                  </a:lnTo>
                  <a:lnTo>
                    <a:pt x="1285100" y="177927"/>
                  </a:lnTo>
                  <a:lnTo>
                    <a:pt x="1153883" y="177761"/>
                  </a:lnTo>
                  <a:lnTo>
                    <a:pt x="1235189" y="107645"/>
                  </a:lnTo>
                  <a:lnTo>
                    <a:pt x="1383385" y="107823"/>
                  </a:lnTo>
                  <a:lnTo>
                    <a:pt x="1383385" y="92964"/>
                  </a:lnTo>
                  <a:lnTo>
                    <a:pt x="1252207" y="92964"/>
                  </a:lnTo>
                  <a:lnTo>
                    <a:pt x="1333500" y="22860"/>
                  </a:lnTo>
                  <a:lnTo>
                    <a:pt x="1326159" y="14312"/>
                  </a:lnTo>
                  <a:lnTo>
                    <a:pt x="1491297" y="14122"/>
                  </a:lnTo>
                  <a:lnTo>
                    <a:pt x="1491297" y="393"/>
                  </a:lnTo>
                  <a:lnTo>
                    <a:pt x="1321879" y="584"/>
                  </a:lnTo>
                  <a:lnTo>
                    <a:pt x="1321879" y="14312"/>
                  </a:lnTo>
                  <a:lnTo>
                    <a:pt x="1230376" y="92964"/>
                  </a:lnTo>
                  <a:lnTo>
                    <a:pt x="1213332" y="92964"/>
                  </a:lnTo>
                  <a:lnTo>
                    <a:pt x="1213332" y="107619"/>
                  </a:lnTo>
                  <a:lnTo>
                    <a:pt x="1131747" y="177749"/>
                  </a:lnTo>
                  <a:lnTo>
                    <a:pt x="1114031" y="177736"/>
                  </a:lnTo>
                  <a:lnTo>
                    <a:pt x="1114031" y="192963"/>
                  </a:lnTo>
                  <a:lnTo>
                    <a:pt x="1009408" y="282892"/>
                  </a:lnTo>
                  <a:lnTo>
                    <a:pt x="859472" y="282727"/>
                  </a:lnTo>
                  <a:lnTo>
                    <a:pt x="965504" y="192798"/>
                  </a:lnTo>
                  <a:lnTo>
                    <a:pt x="1114031" y="192963"/>
                  </a:lnTo>
                  <a:lnTo>
                    <a:pt x="1114031" y="177736"/>
                  </a:lnTo>
                  <a:lnTo>
                    <a:pt x="983449" y="177571"/>
                  </a:lnTo>
                  <a:lnTo>
                    <a:pt x="1066114" y="107454"/>
                  </a:lnTo>
                  <a:lnTo>
                    <a:pt x="1213332" y="107619"/>
                  </a:lnTo>
                  <a:lnTo>
                    <a:pt x="1213332" y="92964"/>
                  </a:lnTo>
                  <a:lnTo>
                    <a:pt x="1083195" y="92964"/>
                  </a:lnTo>
                  <a:lnTo>
                    <a:pt x="1165860" y="22860"/>
                  </a:lnTo>
                  <a:lnTo>
                    <a:pt x="1158684" y="14503"/>
                  </a:lnTo>
                  <a:lnTo>
                    <a:pt x="1321879" y="14312"/>
                  </a:lnTo>
                  <a:lnTo>
                    <a:pt x="1321879" y="584"/>
                  </a:lnTo>
                  <a:lnTo>
                    <a:pt x="1153998" y="774"/>
                  </a:lnTo>
                  <a:lnTo>
                    <a:pt x="1153998" y="14503"/>
                  </a:lnTo>
                  <a:lnTo>
                    <a:pt x="1061491" y="92964"/>
                  </a:lnTo>
                  <a:lnTo>
                    <a:pt x="1044435" y="92964"/>
                  </a:lnTo>
                  <a:lnTo>
                    <a:pt x="1044435" y="107429"/>
                  </a:lnTo>
                  <a:lnTo>
                    <a:pt x="961758" y="177558"/>
                  </a:lnTo>
                  <a:lnTo>
                    <a:pt x="943813" y="177546"/>
                  </a:lnTo>
                  <a:lnTo>
                    <a:pt x="943813" y="192773"/>
                  </a:lnTo>
                  <a:lnTo>
                    <a:pt x="837780" y="282702"/>
                  </a:lnTo>
                  <a:lnTo>
                    <a:pt x="689051" y="282536"/>
                  </a:lnTo>
                  <a:lnTo>
                    <a:pt x="797179" y="192608"/>
                  </a:lnTo>
                  <a:lnTo>
                    <a:pt x="943813" y="192773"/>
                  </a:lnTo>
                  <a:lnTo>
                    <a:pt x="943813" y="177546"/>
                  </a:lnTo>
                  <a:lnTo>
                    <a:pt x="815479" y="177393"/>
                  </a:lnTo>
                  <a:lnTo>
                    <a:pt x="899795" y="107264"/>
                  </a:lnTo>
                  <a:lnTo>
                    <a:pt x="1044435" y="107429"/>
                  </a:lnTo>
                  <a:lnTo>
                    <a:pt x="1044435" y="92964"/>
                  </a:lnTo>
                  <a:lnTo>
                    <a:pt x="916978" y="92964"/>
                  </a:lnTo>
                  <a:lnTo>
                    <a:pt x="1001268" y="22860"/>
                  </a:lnTo>
                  <a:lnTo>
                    <a:pt x="994244" y="14681"/>
                  </a:lnTo>
                  <a:lnTo>
                    <a:pt x="1153998" y="14503"/>
                  </a:lnTo>
                  <a:lnTo>
                    <a:pt x="1153998" y="774"/>
                  </a:lnTo>
                  <a:lnTo>
                    <a:pt x="989114" y="965"/>
                  </a:lnTo>
                  <a:lnTo>
                    <a:pt x="989114" y="14693"/>
                  </a:lnTo>
                  <a:lnTo>
                    <a:pt x="894638" y="92964"/>
                  </a:lnTo>
                  <a:lnTo>
                    <a:pt x="877404" y="92964"/>
                  </a:lnTo>
                  <a:lnTo>
                    <a:pt x="877404" y="107238"/>
                  </a:lnTo>
                  <a:lnTo>
                    <a:pt x="792759" y="177368"/>
                  </a:lnTo>
                  <a:lnTo>
                    <a:pt x="774382" y="177355"/>
                  </a:lnTo>
                  <a:lnTo>
                    <a:pt x="774382" y="192582"/>
                  </a:lnTo>
                  <a:lnTo>
                    <a:pt x="665835" y="282511"/>
                  </a:lnTo>
                  <a:lnTo>
                    <a:pt x="517080" y="282346"/>
                  </a:lnTo>
                  <a:lnTo>
                    <a:pt x="626262" y="192417"/>
                  </a:lnTo>
                  <a:lnTo>
                    <a:pt x="774382" y="192582"/>
                  </a:lnTo>
                  <a:lnTo>
                    <a:pt x="774382" y="177355"/>
                  </a:lnTo>
                  <a:lnTo>
                    <a:pt x="644728" y="177203"/>
                  </a:lnTo>
                  <a:lnTo>
                    <a:pt x="729869" y="107073"/>
                  </a:lnTo>
                  <a:lnTo>
                    <a:pt x="877404" y="107238"/>
                  </a:lnTo>
                  <a:lnTo>
                    <a:pt x="877404" y="92964"/>
                  </a:lnTo>
                  <a:lnTo>
                    <a:pt x="746988" y="92964"/>
                  </a:lnTo>
                  <a:lnTo>
                    <a:pt x="832104" y="22860"/>
                  </a:lnTo>
                  <a:lnTo>
                    <a:pt x="825246" y="14871"/>
                  </a:lnTo>
                  <a:lnTo>
                    <a:pt x="989114" y="14693"/>
                  </a:lnTo>
                  <a:lnTo>
                    <a:pt x="989114" y="965"/>
                  </a:lnTo>
                  <a:lnTo>
                    <a:pt x="819683" y="1155"/>
                  </a:lnTo>
                  <a:lnTo>
                    <a:pt x="819683" y="14884"/>
                  </a:lnTo>
                  <a:lnTo>
                    <a:pt x="724522" y="92964"/>
                  </a:lnTo>
                  <a:lnTo>
                    <a:pt x="707364" y="92964"/>
                  </a:lnTo>
                  <a:lnTo>
                    <a:pt x="707364" y="107048"/>
                  </a:lnTo>
                  <a:lnTo>
                    <a:pt x="621893" y="177177"/>
                  </a:lnTo>
                  <a:lnTo>
                    <a:pt x="603338" y="177165"/>
                  </a:lnTo>
                  <a:lnTo>
                    <a:pt x="603338" y="192392"/>
                  </a:lnTo>
                  <a:lnTo>
                    <a:pt x="493737" y="282321"/>
                  </a:lnTo>
                  <a:lnTo>
                    <a:pt x="345147" y="282155"/>
                  </a:lnTo>
                  <a:lnTo>
                    <a:pt x="456425" y="192227"/>
                  </a:lnTo>
                  <a:lnTo>
                    <a:pt x="603338" y="192392"/>
                  </a:lnTo>
                  <a:lnTo>
                    <a:pt x="603338" y="177165"/>
                  </a:lnTo>
                  <a:lnTo>
                    <a:pt x="475246" y="177012"/>
                  </a:lnTo>
                  <a:lnTo>
                    <a:pt x="562025" y="106883"/>
                  </a:lnTo>
                  <a:lnTo>
                    <a:pt x="707364" y="107048"/>
                  </a:lnTo>
                  <a:lnTo>
                    <a:pt x="707364" y="92964"/>
                  </a:lnTo>
                  <a:lnTo>
                    <a:pt x="579234" y="92964"/>
                  </a:lnTo>
                  <a:lnTo>
                    <a:pt x="665988" y="22860"/>
                  </a:lnTo>
                  <a:lnTo>
                    <a:pt x="659295" y="15062"/>
                  </a:lnTo>
                  <a:lnTo>
                    <a:pt x="819683" y="14884"/>
                  </a:lnTo>
                  <a:lnTo>
                    <a:pt x="819683" y="1155"/>
                  </a:lnTo>
                  <a:lnTo>
                    <a:pt x="653275" y="1346"/>
                  </a:lnTo>
                  <a:lnTo>
                    <a:pt x="653275" y="15062"/>
                  </a:lnTo>
                  <a:lnTo>
                    <a:pt x="556501" y="92964"/>
                  </a:lnTo>
                  <a:lnTo>
                    <a:pt x="539254" y="92964"/>
                  </a:lnTo>
                  <a:lnTo>
                    <a:pt x="539254" y="106857"/>
                  </a:lnTo>
                  <a:lnTo>
                    <a:pt x="452145" y="176987"/>
                  </a:lnTo>
                  <a:lnTo>
                    <a:pt x="433235" y="176974"/>
                  </a:lnTo>
                  <a:lnTo>
                    <a:pt x="433235" y="192201"/>
                  </a:lnTo>
                  <a:lnTo>
                    <a:pt x="321525" y="282130"/>
                  </a:lnTo>
                  <a:lnTo>
                    <a:pt x="170827" y="281965"/>
                  </a:lnTo>
                  <a:lnTo>
                    <a:pt x="280517" y="192036"/>
                  </a:lnTo>
                  <a:lnTo>
                    <a:pt x="433235" y="192201"/>
                  </a:lnTo>
                  <a:lnTo>
                    <a:pt x="433235" y="176974"/>
                  </a:lnTo>
                  <a:lnTo>
                    <a:pt x="299085" y="176809"/>
                  </a:lnTo>
                  <a:lnTo>
                    <a:pt x="387096" y="104660"/>
                  </a:lnTo>
                  <a:lnTo>
                    <a:pt x="387096" y="106680"/>
                  </a:lnTo>
                  <a:lnTo>
                    <a:pt x="539254" y="106857"/>
                  </a:lnTo>
                  <a:lnTo>
                    <a:pt x="539254" y="92964"/>
                  </a:lnTo>
                  <a:lnTo>
                    <a:pt x="401345" y="92964"/>
                  </a:lnTo>
                  <a:lnTo>
                    <a:pt x="496150" y="15240"/>
                  </a:lnTo>
                  <a:lnTo>
                    <a:pt x="653275" y="15062"/>
                  </a:lnTo>
                  <a:lnTo>
                    <a:pt x="653275" y="1346"/>
                  </a:lnTo>
                  <a:lnTo>
                    <a:pt x="495300" y="1524"/>
                  </a:lnTo>
                  <a:lnTo>
                    <a:pt x="495300" y="6858"/>
                  </a:lnTo>
                  <a:lnTo>
                    <a:pt x="490728" y="1524"/>
                  </a:lnTo>
                  <a:lnTo>
                    <a:pt x="0" y="402336"/>
                  </a:lnTo>
                  <a:lnTo>
                    <a:pt x="9144" y="414528"/>
                  </a:lnTo>
                  <a:lnTo>
                    <a:pt x="154114" y="295668"/>
                  </a:lnTo>
                  <a:lnTo>
                    <a:pt x="304507" y="295833"/>
                  </a:lnTo>
                  <a:lnTo>
                    <a:pt x="172212" y="402336"/>
                  </a:lnTo>
                  <a:lnTo>
                    <a:pt x="181356" y="414528"/>
                  </a:lnTo>
                  <a:lnTo>
                    <a:pt x="328193" y="295859"/>
                  </a:lnTo>
                  <a:lnTo>
                    <a:pt x="477037" y="296024"/>
                  </a:lnTo>
                  <a:lnTo>
                    <a:pt x="347472" y="402336"/>
                  </a:lnTo>
                  <a:lnTo>
                    <a:pt x="356616" y="414528"/>
                  </a:lnTo>
                  <a:lnTo>
                    <a:pt x="500456" y="296049"/>
                  </a:lnTo>
                  <a:lnTo>
                    <a:pt x="649300" y="296214"/>
                  </a:lnTo>
                  <a:lnTo>
                    <a:pt x="521208" y="402336"/>
                  </a:lnTo>
                  <a:lnTo>
                    <a:pt x="530352" y="414528"/>
                  </a:lnTo>
                  <a:lnTo>
                    <a:pt x="672579" y="296240"/>
                  </a:lnTo>
                  <a:lnTo>
                    <a:pt x="821639" y="296405"/>
                  </a:lnTo>
                  <a:lnTo>
                    <a:pt x="694944" y="403860"/>
                  </a:lnTo>
                  <a:lnTo>
                    <a:pt x="704088" y="414528"/>
                  </a:lnTo>
                  <a:lnTo>
                    <a:pt x="843330" y="296430"/>
                  </a:lnTo>
                  <a:lnTo>
                    <a:pt x="993470" y="296595"/>
                  </a:lnTo>
                  <a:lnTo>
                    <a:pt x="868680" y="403860"/>
                  </a:lnTo>
                  <a:lnTo>
                    <a:pt x="879348" y="414528"/>
                  </a:lnTo>
                  <a:lnTo>
                    <a:pt x="1016063" y="296621"/>
                  </a:lnTo>
                  <a:lnTo>
                    <a:pt x="1165745" y="296786"/>
                  </a:lnTo>
                  <a:lnTo>
                    <a:pt x="1042416" y="403860"/>
                  </a:lnTo>
                  <a:lnTo>
                    <a:pt x="1051560" y="414528"/>
                  </a:lnTo>
                  <a:lnTo>
                    <a:pt x="1187145" y="296811"/>
                  </a:lnTo>
                  <a:lnTo>
                    <a:pt x="1336763" y="296976"/>
                  </a:lnTo>
                  <a:lnTo>
                    <a:pt x="1216152" y="403860"/>
                  </a:lnTo>
                  <a:lnTo>
                    <a:pt x="1226820" y="414528"/>
                  </a:lnTo>
                  <a:lnTo>
                    <a:pt x="1358988" y="297002"/>
                  </a:lnTo>
                  <a:lnTo>
                    <a:pt x="1516380" y="297167"/>
                  </a:lnTo>
                  <a:lnTo>
                    <a:pt x="1516557" y="446874"/>
                  </a:lnTo>
                  <a:lnTo>
                    <a:pt x="1391412" y="562356"/>
                  </a:lnTo>
                  <a:lnTo>
                    <a:pt x="1400556" y="573024"/>
                  </a:lnTo>
                  <a:lnTo>
                    <a:pt x="1516583" y="466331"/>
                  </a:lnTo>
                  <a:lnTo>
                    <a:pt x="1516748" y="607796"/>
                  </a:lnTo>
                  <a:lnTo>
                    <a:pt x="1391412" y="723900"/>
                  </a:lnTo>
                  <a:lnTo>
                    <a:pt x="1400556" y="734568"/>
                  </a:lnTo>
                  <a:lnTo>
                    <a:pt x="1516773" y="627291"/>
                  </a:lnTo>
                  <a:lnTo>
                    <a:pt x="1516938" y="768489"/>
                  </a:lnTo>
                  <a:lnTo>
                    <a:pt x="1391412" y="883920"/>
                  </a:lnTo>
                  <a:lnTo>
                    <a:pt x="1400556" y="894588"/>
                  </a:lnTo>
                  <a:lnTo>
                    <a:pt x="1516964" y="787514"/>
                  </a:lnTo>
                  <a:lnTo>
                    <a:pt x="1517129" y="928979"/>
                  </a:lnTo>
                  <a:lnTo>
                    <a:pt x="1391412" y="1045464"/>
                  </a:lnTo>
                  <a:lnTo>
                    <a:pt x="1400556" y="1056132"/>
                  </a:lnTo>
                  <a:lnTo>
                    <a:pt x="1517154" y="948474"/>
                  </a:lnTo>
                  <a:lnTo>
                    <a:pt x="1517319" y="1090993"/>
                  </a:lnTo>
                  <a:lnTo>
                    <a:pt x="1391412" y="1208532"/>
                  </a:lnTo>
                  <a:lnTo>
                    <a:pt x="1400556" y="1217676"/>
                  </a:lnTo>
                  <a:lnTo>
                    <a:pt x="1517345" y="1109433"/>
                  </a:lnTo>
                  <a:lnTo>
                    <a:pt x="1517510" y="1250594"/>
                  </a:lnTo>
                  <a:lnTo>
                    <a:pt x="1391412" y="1367028"/>
                  </a:lnTo>
                  <a:lnTo>
                    <a:pt x="1400556" y="1377696"/>
                  </a:lnTo>
                  <a:lnTo>
                    <a:pt x="1517535" y="1270063"/>
                  </a:lnTo>
                  <a:lnTo>
                    <a:pt x="1517700" y="1411528"/>
                  </a:lnTo>
                  <a:lnTo>
                    <a:pt x="1391412" y="1528572"/>
                  </a:lnTo>
                  <a:lnTo>
                    <a:pt x="1400556" y="1539240"/>
                  </a:lnTo>
                  <a:lnTo>
                    <a:pt x="1517726" y="1431023"/>
                  </a:lnTo>
                  <a:lnTo>
                    <a:pt x="1517904" y="1577340"/>
                  </a:lnTo>
                  <a:lnTo>
                    <a:pt x="1531620" y="1577340"/>
                  </a:lnTo>
                  <a:lnTo>
                    <a:pt x="1531429" y="1418374"/>
                  </a:lnTo>
                  <a:lnTo>
                    <a:pt x="1622882" y="1333906"/>
                  </a:lnTo>
                  <a:lnTo>
                    <a:pt x="1623060" y="1479804"/>
                  </a:lnTo>
                  <a:lnTo>
                    <a:pt x="1636776" y="1479804"/>
                  </a:lnTo>
                  <a:lnTo>
                    <a:pt x="1636585" y="1321257"/>
                  </a:lnTo>
                  <a:lnTo>
                    <a:pt x="1717370" y="1246644"/>
                  </a:lnTo>
                  <a:lnTo>
                    <a:pt x="1717548" y="1392936"/>
                  </a:lnTo>
                  <a:lnTo>
                    <a:pt x="1731264" y="1392936"/>
                  </a:lnTo>
                  <a:lnTo>
                    <a:pt x="1731073" y="1233982"/>
                  </a:lnTo>
                  <a:lnTo>
                    <a:pt x="1839468" y="1133856"/>
                  </a:lnTo>
                  <a:lnTo>
                    <a:pt x="1828800" y="1123188"/>
                  </a:lnTo>
                  <a:lnTo>
                    <a:pt x="1731048" y="1213789"/>
                  </a:lnTo>
                  <a:lnTo>
                    <a:pt x="1730883" y="1073746"/>
                  </a:lnTo>
                  <a:lnTo>
                    <a:pt x="1839468" y="9738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208375" y="1804149"/>
            <a:ext cx="7739380" cy="283527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Roll-up</a:t>
            </a:r>
            <a:endParaRPr sz="22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Start at finer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granularity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Navigate to a representation with coarser granularity (i.e., less</a:t>
            </a:r>
            <a:r>
              <a:rPr dirty="0" sz="1800" spc="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detailed)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Possibly first expansion of the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Example: Sales per year and state (2005,</a:t>
            </a:r>
            <a:r>
              <a:rPr dirty="0" sz="18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CA)</a:t>
            </a:r>
            <a:endParaRPr sz="1800">
              <a:latin typeface="Arial"/>
              <a:cs typeface="Arial"/>
            </a:endParaRPr>
          </a:p>
          <a:p>
            <a:pPr marL="751840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18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Sales per year and country (2005,</a:t>
            </a:r>
            <a:r>
              <a:rPr dirty="0" sz="1800" spc="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USA)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"/>
              <a:cs typeface="Arial"/>
            </a:endParaRPr>
          </a:p>
          <a:p>
            <a:pPr algn="ctr" marL="30353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Roll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53711" y="4672584"/>
            <a:ext cx="1396365" cy="649605"/>
          </a:xfrm>
          <a:custGeom>
            <a:avLst/>
            <a:gdLst/>
            <a:ahLst/>
            <a:cxnLst/>
            <a:rect l="l" t="t" r="r" b="b"/>
            <a:pathLst>
              <a:path w="1396364" h="649604">
                <a:moveTo>
                  <a:pt x="1043939" y="644651"/>
                </a:moveTo>
                <a:lnTo>
                  <a:pt x="1043939" y="647699"/>
                </a:lnTo>
                <a:lnTo>
                  <a:pt x="1045463" y="649223"/>
                </a:lnTo>
                <a:lnTo>
                  <a:pt x="1046987" y="649223"/>
                </a:lnTo>
                <a:lnTo>
                  <a:pt x="1048511" y="647699"/>
                </a:lnTo>
                <a:lnTo>
                  <a:pt x="1050158" y="646175"/>
                </a:lnTo>
                <a:lnTo>
                  <a:pt x="1048511" y="646175"/>
                </a:lnTo>
                <a:lnTo>
                  <a:pt x="1043939" y="644651"/>
                </a:lnTo>
                <a:close/>
              </a:path>
              <a:path w="1396364" h="649604">
                <a:moveTo>
                  <a:pt x="1048511" y="640419"/>
                </a:moveTo>
                <a:lnTo>
                  <a:pt x="1043939" y="644651"/>
                </a:lnTo>
                <a:lnTo>
                  <a:pt x="1048511" y="646175"/>
                </a:lnTo>
                <a:lnTo>
                  <a:pt x="1048511" y="640419"/>
                </a:lnTo>
                <a:close/>
              </a:path>
              <a:path w="1396364" h="649604">
                <a:moveTo>
                  <a:pt x="1390460" y="323855"/>
                </a:moveTo>
                <a:lnTo>
                  <a:pt x="1048511" y="640419"/>
                </a:lnTo>
                <a:lnTo>
                  <a:pt x="1048511" y="646175"/>
                </a:lnTo>
                <a:lnTo>
                  <a:pt x="1050158" y="646175"/>
                </a:lnTo>
                <a:lnTo>
                  <a:pt x="1395983" y="326135"/>
                </a:lnTo>
                <a:lnTo>
                  <a:pt x="1392935" y="326135"/>
                </a:lnTo>
                <a:lnTo>
                  <a:pt x="1390460" y="323855"/>
                </a:lnTo>
                <a:close/>
              </a:path>
              <a:path w="1396364" h="649604">
                <a:moveTo>
                  <a:pt x="1043939" y="434339"/>
                </a:moveTo>
                <a:lnTo>
                  <a:pt x="1043939" y="644651"/>
                </a:lnTo>
                <a:lnTo>
                  <a:pt x="1048511" y="640419"/>
                </a:lnTo>
                <a:lnTo>
                  <a:pt x="1048511" y="435863"/>
                </a:lnTo>
                <a:lnTo>
                  <a:pt x="1046987" y="435863"/>
                </a:lnTo>
                <a:lnTo>
                  <a:pt x="1043939" y="434339"/>
                </a:lnTo>
                <a:close/>
              </a:path>
              <a:path w="1396364" h="649604">
                <a:moveTo>
                  <a:pt x="1043939" y="213359"/>
                </a:moveTo>
                <a:lnTo>
                  <a:pt x="0" y="213359"/>
                </a:lnTo>
                <a:lnTo>
                  <a:pt x="0" y="435863"/>
                </a:lnTo>
                <a:lnTo>
                  <a:pt x="1043939" y="435863"/>
                </a:lnTo>
                <a:lnTo>
                  <a:pt x="1043939" y="434339"/>
                </a:lnTo>
                <a:lnTo>
                  <a:pt x="4571" y="434339"/>
                </a:lnTo>
                <a:lnTo>
                  <a:pt x="1524" y="431291"/>
                </a:lnTo>
                <a:lnTo>
                  <a:pt x="4571" y="431291"/>
                </a:lnTo>
                <a:lnTo>
                  <a:pt x="4571" y="217931"/>
                </a:lnTo>
                <a:lnTo>
                  <a:pt x="1524" y="217931"/>
                </a:lnTo>
                <a:lnTo>
                  <a:pt x="4571" y="214883"/>
                </a:lnTo>
                <a:lnTo>
                  <a:pt x="1043939" y="214883"/>
                </a:lnTo>
                <a:lnTo>
                  <a:pt x="1043939" y="213359"/>
                </a:lnTo>
                <a:close/>
              </a:path>
              <a:path w="1396364" h="649604">
                <a:moveTo>
                  <a:pt x="1046987" y="431291"/>
                </a:moveTo>
                <a:lnTo>
                  <a:pt x="4571" y="431291"/>
                </a:lnTo>
                <a:lnTo>
                  <a:pt x="4571" y="434339"/>
                </a:lnTo>
                <a:lnTo>
                  <a:pt x="1043939" y="434339"/>
                </a:lnTo>
                <a:lnTo>
                  <a:pt x="1046987" y="435863"/>
                </a:lnTo>
                <a:lnTo>
                  <a:pt x="1048511" y="435863"/>
                </a:lnTo>
                <a:lnTo>
                  <a:pt x="1048511" y="432815"/>
                </a:lnTo>
                <a:lnTo>
                  <a:pt x="1046987" y="431291"/>
                </a:lnTo>
                <a:close/>
              </a:path>
              <a:path w="1396364" h="649604">
                <a:moveTo>
                  <a:pt x="4571" y="431291"/>
                </a:moveTo>
                <a:lnTo>
                  <a:pt x="1524" y="431291"/>
                </a:lnTo>
                <a:lnTo>
                  <a:pt x="4571" y="434339"/>
                </a:lnTo>
                <a:lnTo>
                  <a:pt x="4571" y="431291"/>
                </a:lnTo>
                <a:close/>
              </a:path>
              <a:path w="1396364" h="649604">
                <a:moveTo>
                  <a:pt x="1392935" y="321563"/>
                </a:moveTo>
                <a:lnTo>
                  <a:pt x="1390460" y="323855"/>
                </a:lnTo>
                <a:lnTo>
                  <a:pt x="1392935" y="326135"/>
                </a:lnTo>
                <a:lnTo>
                  <a:pt x="1392935" y="321563"/>
                </a:lnTo>
                <a:close/>
              </a:path>
              <a:path w="1396364" h="649604">
                <a:moveTo>
                  <a:pt x="1395983" y="321563"/>
                </a:moveTo>
                <a:lnTo>
                  <a:pt x="1392935" y="321563"/>
                </a:lnTo>
                <a:lnTo>
                  <a:pt x="1392935" y="326135"/>
                </a:lnTo>
                <a:lnTo>
                  <a:pt x="1395983" y="326135"/>
                </a:lnTo>
                <a:lnTo>
                  <a:pt x="1395983" y="321563"/>
                </a:lnTo>
                <a:close/>
              </a:path>
              <a:path w="1396364" h="649604">
                <a:moveTo>
                  <a:pt x="1050166" y="3048"/>
                </a:moveTo>
                <a:lnTo>
                  <a:pt x="1048511" y="3048"/>
                </a:lnTo>
                <a:lnTo>
                  <a:pt x="1048511" y="8784"/>
                </a:lnTo>
                <a:lnTo>
                  <a:pt x="1390460" y="323855"/>
                </a:lnTo>
                <a:lnTo>
                  <a:pt x="1392935" y="321563"/>
                </a:lnTo>
                <a:lnTo>
                  <a:pt x="1395983" y="321563"/>
                </a:lnTo>
                <a:lnTo>
                  <a:pt x="1050166" y="3048"/>
                </a:lnTo>
                <a:close/>
              </a:path>
              <a:path w="1396364" h="649604">
                <a:moveTo>
                  <a:pt x="4571" y="214883"/>
                </a:moveTo>
                <a:lnTo>
                  <a:pt x="1524" y="217931"/>
                </a:lnTo>
                <a:lnTo>
                  <a:pt x="4571" y="217931"/>
                </a:lnTo>
                <a:lnTo>
                  <a:pt x="4571" y="214883"/>
                </a:lnTo>
                <a:close/>
              </a:path>
              <a:path w="1396364" h="649604">
                <a:moveTo>
                  <a:pt x="1048511" y="213359"/>
                </a:moveTo>
                <a:lnTo>
                  <a:pt x="1046987" y="213359"/>
                </a:lnTo>
                <a:lnTo>
                  <a:pt x="1043939" y="214883"/>
                </a:lnTo>
                <a:lnTo>
                  <a:pt x="4571" y="214883"/>
                </a:lnTo>
                <a:lnTo>
                  <a:pt x="4571" y="217931"/>
                </a:lnTo>
                <a:lnTo>
                  <a:pt x="1046987" y="217931"/>
                </a:lnTo>
                <a:lnTo>
                  <a:pt x="1048511" y="216407"/>
                </a:lnTo>
                <a:lnTo>
                  <a:pt x="1048511" y="213359"/>
                </a:lnTo>
                <a:close/>
              </a:path>
              <a:path w="1396364" h="649604">
                <a:moveTo>
                  <a:pt x="1043939" y="4572"/>
                </a:moveTo>
                <a:lnTo>
                  <a:pt x="1043939" y="214883"/>
                </a:lnTo>
                <a:lnTo>
                  <a:pt x="1046987" y="213359"/>
                </a:lnTo>
                <a:lnTo>
                  <a:pt x="1048511" y="213359"/>
                </a:lnTo>
                <a:lnTo>
                  <a:pt x="1048511" y="8784"/>
                </a:lnTo>
                <a:lnTo>
                  <a:pt x="1043939" y="4572"/>
                </a:lnTo>
                <a:close/>
              </a:path>
              <a:path w="1396364" h="649604">
                <a:moveTo>
                  <a:pt x="1048511" y="3048"/>
                </a:moveTo>
                <a:lnTo>
                  <a:pt x="1043939" y="4572"/>
                </a:lnTo>
                <a:lnTo>
                  <a:pt x="1048511" y="8784"/>
                </a:lnTo>
                <a:lnTo>
                  <a:pt x="1048511" y="3048"/>
                </a:lnTo>
                <a:close/>
              </a:path>
              <a:path w="1396364" h="649604">
                <a:moveTo>
                  <a:pt x="1046987" y="0"/>
                </a:moveTo>
                <a:lnTo>
                  <a:pt x="1045463" y="0"/>
                </a:lnTo>
                <a:lnTo>
                  <a:pt x="1045463" y="1524"/>
                </a:lnTo>
                <a:lnTo>
                  <a:pt x="1043939" y="1524"/>
                </a:lnTo>
                <a:lnTo>
                  <a:pt x="1043939" y="4572"/>
                </a:lnTo>
                <a:lnTo>
                  <a:pt x="1048511" y="3048"/>
                </a:lnTo>
                <a:lnTo>
                  <a:pt x="1050166" y="3048"/>
                </a:lnTo>
                <a:lnTo>
                  <a:pt x="1048511" y="1524"/>
                </a:lnTo>
                <a:lnTo>
                  <a:pt x="1046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6006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</a:t>
            </a:r>
            <a:r>
              <a:rPr dirty="0" spc="-135"/>
              <a:t> </a:t>
            </a:r>
            <a:r>
              <a:rPr dirty="0"/>
              <a:t>Pivot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8185150" cy="89725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Changes orientation of the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Rather an operation on presentation level, not of the data</a:t>
            </a:r>
            <a:r>
              <a:rPr dirty="0" sz="22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7731" y="4694935"/>
            <a:ext cx="1323340" cy="925830"/>
            <a:chOff x="2427731" y="4694935"/>
            <a:chExt cx="1323340" cy="925830"/>
          </a:xfrm>
        </p:grpSpPr>
        <p:sp>
          <p:nvSpPr>
            <p:cNvPr id="5" name="object 5"/>
            <p:cNvSpPr/>
            <p:nvPr/>
          </p:nvSpPr>
          <p:spPr>
            <a:xfrm>
              <a:off x="2753867" y="5036819"/>
              <a:ext cx="797560" cy="577850"/>
            </a:xfrm>
            <a:custGeom>
              <a:avLst/>
              <a:gdLst/>
              <a:ahLst/>
              <a:cxnLst/>
              <a:rect l="l" t="t" r="r" b="b"/>
              <a:pathLst>
                <a:path w="797560" h="577850">
                  <a:moveTo>
                    <a:pt x="797051" y="0"/>
                  </a:moveTo>
                  <a:lnTo>
                    <a:pt x="0" y="0"/>
                  </a:lnTo>
                  <a:lnTo>
                    <a:pt x="0" y="577595"/>
                  </a:lnTo>
                  <a:lnTo>
                    <a:pt x="797051" y="577595"/>
                  </a:lnTo>
                  <a:lnTo>
                    <a:pt x="797051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52443" y="4843271"/>
              <a:ext cx="192405" cy="772795"/>
            </a:xfrm>
            <a:custGeom>
              <a:avLst/>
              <a:gdLst/>
              <a:ahLst/>
              <a:cxnLst/>
              <a:rect l="l" t="t" r="r" b="b"/>
              <a:pathLst>
                <a:path w="192404" h="772795">
                  <a:moveTo>
                    <a:pt x="192023" y="0"/>
                  </a:moveTo>
                  <a:lnTo>
                    <a:pt x="0" y="193548"/>
                  </a:lnTo>
                  <a:lnTo>
                    <a:pt x="0" y="772667"/>
                  </a:lnTo>
                  <a:lnTo>
                    <a:pt x="192023" y="579119"/>
                  </a:lnTo>
                  <a:lnTo>
                    <a:pt x="192023" y="0"/>
                  </a:lnTo>
                  <a:close/>
                </a:path>
              </a:pathLst>
            </a:custGeom>
            <a:solidFill>
              <a:srgbClr val="1D4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53867" y="4843271"/>
              <a:ext cx="990600" cy="193675"/>
            </a:xfrm>
            <a:custGeom>
              <a:avLst/>
              <a:gdLst/>
              <a:ahLst/>
              <a:cxnLst/>
              <a:rect l="l" t="t" r="r" b="b"/>
              <a:pathLst>
                <a:path w="990600" h="193675">
                  <a:moveTo>
                    <a:pt x="990599" y="0"/>
                  </a:moveTo>
                  <a:lnTo>
                    <a:pt x="193548" y="0"/>
                  </a:lnTo>
                  <a:lnTo>
                    <a:pt x="0" y="193548"/>
                  </a:lnTo>
                  <a:lnTo>
                    <a:pt x="798575" y="193548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4F7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49295" y="4837175"/>
              <a:ext cx="1001394" cy="783590"/>
            </a:xfrm>
            <a:custGeom>
              <a:avLst/>
              <a:gdLst/>
              <a:ahLst/>
              <a:cxnLst/>
              <a:rect l="l" t="t" r="r" b="b"/>
              <a:pathLst>
                <a:path w="1001395" h="783589">
                  <a:moveTo>
                    <a:pt x="1001267" y="0"/>
                  </a:moveTo>
                  <a:lnTo>
                    <a:pt x="196595" y="0"/>
                  </a:lnTo>
                  <a:lnTo>
                    <a:pt x="0" y="196596"/>
                  </a:lnTo>
                  <a:lnTo>
                    <a:pt x="0" y="783335"/>
                  </a:lnTo>
                  <a:lnTo>
                    <a:pt x="804671" y="783335"/>
                  </a:lnTo>
                  <a:lnTo>
                    <a:pt x="809279" y="778763"/>
                  </a:lnTo>
                  <a:lnTo>
                    <a:pt x="10668" y="778763"/>
                  </a:lnTo>
                  <a:lnTo>
                    <a:pt x="4571" y="774191"/>
                  </a:lnTo>
                  <a:lnTo>
                    <a:pt x="10668" y="774191"/>
                  </a:lnTo>
                  <a:lnTo>
                    <a:pt x="10668" y="204216"/>
                  </a:lnTo>
                  <a:lnTo>
                    <a:pt x="4571" y="204216"/>
                  </a:lnTo>
                  <a:lnTo>
                    <a:pt x="4571" y="193548"/>
                  </a:lnTo>
                  <a:lnTo>
                    <a:pt x="18287" y="193548"/>
                  </a:lnTo>
                  <a:lnTo>
                    <a:pt x="201168" y="10668"/>
                  </a:lnTo>
                  <a:lnTo>
                    <a:pt x="198119" y="10668"/>
                  </a:lnTo>
                  <a:lnTo>
                    <a:pt x="202692" y="9144"/>
                  </a:lnTo>
                  <a:lnTo>
                    <a:pt x="984503" y="9144"/>
                  </a:lnTo>
                  <a:lnTo>
                    <a:pt x="992123" y="1524"/>
                  </a:lnTo>
                  <a:lnTo>
                    <a:pt x="1001267" y="1524"/>
                  </a:lnTo>
                  <a:lnTo>
                    <a:pt x="1001267" y="0"/>
                  </a:lnTo>
                  <a:close/>
                </a:path>
                <a:path w="1001395" h="783589">
                  <a:moveTo>
                    <a:pt x="10668" y="774191"/>
                  </a:moveTo>
                  <a:lnTo>
                    <a:pt x="4571" y="774191"/>
                  </a:lnTo>
                  <a:lnTo>
                    <a:pt x="10668" y="778763"/>
                  </a:lnTo>
                  <a:lnTo>
                    <a:pt x="10668" y="774191"/>
                  </a:lnTo>
                  <a:close/>
                </a:path>
                <a:path w="1001395" h="783589">
                  <a:moveTo>
                    <a:pt x="797051" y="774191"/>
                  </a:moveTo>
                  <a:lnTo>
                    <a:pt x="10668" y="774191"/>
                  </a:lnTo>
                  <a:lnTo>
                    <a:pt x="10668" y="778763"/>
                  </a:lnTo>
                  <a:lnTo>
                    <a:pt x="797051" y="778763"/>
                  </a:lnTo>
                  <a:lnTo>
                    <a:pt x="797051" y="774191"/>
                  </a:lnTo>
                  <a:close/>
                </a:path>
                <a:path w="1001395" h="783589">
                  <a:moveTo>
                    <a:pt x="807719" y="199644"/>
                  </a:moveTo>
                  <a:lnTo>
                    <a:pt x="797051" y="199644"/>
                  </a:lnTo>
                  <a:lnTo>
                    <a:pt x="797051" y="778763"/>
                  </a:lnTo>
                  <a:lnTo>
                    <a:pt x="807719" y="778763"/>
                  </a:lnTo>
                  <a:lnTo>
                    <a:pt x="807719" y="775715"/>
                  </a:lnTo>
                  <a:lnTo>
                    <a:pt x="798575" y="775715"/>
                  </a:lnTo>
                  <a:lnTo>
                    <a:pt x="807719" y="766571"/>
                  </a:lnTo>
                  <a:lnTo>
                    <a:pt x="807719" y="204216"/>
                  </a:lnTo>
                  <a:lnTo>
                    <a:pt x="804671" y="204216"/>
                  </a:lnTo>
                  <a:lnTo>
                    <a:pt x="807719" y="201168"/>
                  </a:lnTo>
                  <a:lnTo>
                    <a:pt x="807719" y="199644"/>
                  </a:lnTo>
                  <a:close/>
                </a:path>
                <a:path w="1001395" h="783589">
                  <a:moveTo>
                    <a:pt x="990599" y="583691"/>
                  </a:moveTo>
                  <a:lnTo>
                    <a:pt x="807719" y="766571"/>
                  </a:lnTo>
                  <a:lnTo>
                    <a:pt x="807719" y="778763"/>
                  </a:lnTo>
                  <a:lnTo>
                    <a:pt x="809279" y="778763"/>
                  </a:lnTo>
                  <a:lnTo>
                    <a:pt x="1001267" y="588263"/>
                  </a:lnTo>
                  <a:lnTo>
                    <a:pt x="1001267" y="585215"/>
                  </a:lnTo>
                  <a:lnTo>
                    <a:pt x="990599" y="585215"/>
                  </a:lnTo>
                  <a:lnTo>
                    <a:pt x="990599" y="583691"/>
                  </a:lnTo>
                  <a:close/>
                </a:path>
                <a:path w="1001395" h="783589">
                  <a:moveTo>
                    <a:pt x="807719" y="766571"/>
                  </a:moveTo>
                  <a:lnTo>
                    <a:pt x="798575" y="775715"/>
                  </a:lnTo>
                  <a:lnTo>
                    <a:pt x="803147" y="774191"/>
                  </a:lnTo>
                  <a:lnTo>
                    <a:pt x="807719" y="774191"/>
                  </a:lnTo>
                  <a:lnTo>
                    <a:pt x="807719" y="766571"/>
                  </a:lnTo>
                  <a:close/>
                </a:path>
                <a:path w="1001395" h="783589">
                  <a:moveTo>
                    <a:pt x="807719" y="774191"/>
                  </a:moveTo>
                  <a:lnTo>
                    <a:pt x="803147" y="774191"/>
                  </a:lnTo>
                  <a:lnTo>
                    <a:pt x="798575" y="775715"/>
                  </a:lnTo>
                  <a:lnTo>
                    <a:pt x="807719" y="775715"/>
                  </a:lnTo>
                  <a:lnTo>
                    <a:pt x="807719" y="774191"/>
                  </a:lnTo>
                  <a:close/>
                </a:path>
                <a:path w="1001395" h="783589">
                  <a:moveTo>
                    <a:pt x="992123" y="582167"/>
                  </a:moveTo>
                  <a:lnTo>
                    <a:pt x="990599" y="583691"/>
                  </a:lnTo>
                  <a:lnTo>
                    <a:pt x="990599" y="585215"/>
                  </a:lnTo>
                  <a:lnTo>
                    <a:pt x="992123" y="582167"/>
                  </a:lnTo>
                  <a:close/>
                </a:path>
                <a:path w="1001395" h="783589">
                  <a:moveTo>
                    <a:pt x="1001267" y="582167"/>
                  </a:moveTo>
                  <a:lnTo>
                    <a:pt x="992123" y="582167"/>
                  </a:lnTo>
                  <a:lnTo>
                    <a:pt x="990599" y="585215"/>
                  </a:lnTo>
                  <a:lnTo>
                    <a:pt x="1001267" y="585215"/>
                  </a:lnTo>
                  <a:lnTo>
                    <a:pt x="1001267" y="582167"/>
                  </a:lnTo>
                  <a:close/>
                </a:path>
                <a:path w="1001395" h="783589">
                  <a:moveTo>
                    <a:pt x="1001267" y="1524"/>
                  </a:moveTo>
                  <a:lnTo>
                    <a:pt x="992123" y="1524"/>
                  </a:lnTo>
                  <a:lnTo>
                    <a:pt x="999743" y="9144"/>
                  </a:lnTo>
                  <a:lnTo>
                    <a:pt x="990599" y="18288"/>
                  </a:lnTo>
                  <a:lnTo>
                    <a:pt x="990599" y="583691"/>
                  </a:lnTo>
                  <a:lnTo>
                    <a:pt x="992123" y="582167"/>
                  </a:lnTo>
                  <a:lnTo>
                    <a:pt x="1001267" y="582167"/>
                  </a:lnTo>
                  <a:lnTo>
                    <a:pt x="1001267" y="1524"/>
                  </a:lnTo>
                  <a:close/>
                </a:path>
                <a:path w="1001395" h="783589">
                  <a:moveTo>
                    <a:pt x="18287" y="193548"/>
                  </a:moveTo>
                  <a:lnTo>
                    <a:pt x="4571" y="193548"/>
                  </a:lnTo>
                  <a:lnTo>
                    <a:pt x="4571" y="204216"/>
                  </a:lnTo>
                  <a:lnTo>
                    <a:pt x="10668" y="204216"/>
                  </a:lnTo>
                  <a:lnTo>
                    <a:pt x="10668" y="202692"/>
                  </a:lnTo>
                  <a:lnTo>
                    <a:pt x="9143" y="202692"/>
                  </a:lnTo>
                  <a:lnTo>
                    <a:pt x="10668" y="199644"/>
                  </a:lnTo>
                  <a:lnTo>
                    <a:pt x="12192" y="199644"/>
                  </a:lnTo>
                  <a:lnTo>
                    <a:pt x="18287" y="193548"/>
                  </a:lnTo>
                  <a:close/>
                </a:path>
                <a:path w="1001395" h="783589">
                  <a:moveTo>
                    <a:pt x="800099" y="193548"/>
                  </a:moveTo>
                  <a:lnTo>
                    <a:pt x="18287" y="193548"/>
                  </a:lnTo>
                  <a:lnTo>
                    <a:pt x="10668" y="201167"/>
                  </a:lnTo>
                  <a:lnTo>
                    <a:pt x="10668" y="204216"/>
                  </a:lnTo>
                  <a:lnTo>
                    <a:pt x="797051" y="204216"/>
                  </a:lnTo>
                  <a:lnTo>
                    <a:pt x="797051" y="199644"/>
                  </a:lnTo>
                  <a:lnTo>
                    <a:pt x="809243" y="199644"/>
                  </a:lnTo>
                  <a:lnTo>
                    <a:pt x="813815" y="195072"/>
                  </a:lnTo>
                  <a:lnTo>
                    <a:pt x="798575" y="195072"/>
                  </a:lnTo>
                  <a:lnTo>
                    <a:pt x="800099" y="193548"/>
                  </a:lnTo>
                  <a:close/>
                </a:path>
                <a:path w="1001395" h="783589">
                  <a:moveTo>
                    <a:pt x="807719" y="201167"/>
                  </a:moveTo>
                  <a:lnTo>
                    <a:pt x="804671" y="204216"/>
                  </a:lnTo>
                  <a:lnTo>
                    <a:pt x="807719" y="204216"/>
                  </a:lnTo>
                  <a:lnTo>
                    <a:pt x="807719" y="201167"/>
                  </a:lnTo>
                  <a:close/>
                </a:path>
                <a:path w="1001395" h="783589">
                  <a:moveTo>
                    <a:pt x="10668" y="199644"/>
                  </a:moveTo>
                  <a:lnTo>
                    <a:pt x="9143" y="202692"/>
                  </a:lnTo>
                  <a:lnTo>
                    <a:pt x="10668" y="201168"/>
                  </a:lnTo>
                  <a:lnTo>
                    <a:pt x="10668" y="199644"/>
                  </a:lnTo>
                  <a:close/>
                </a:path>
                <a:path w="1001395" h="783589">
                  <a:moveTo>
                    <a:pt x="10668" y="201168"/>
                  </a:moveTo>
                  <a:lnTo>
                    <a:pt x="9143" y="202692"/>
                  </a:lnTo>
                  <a:lnTo>
                    <a:pt x="10668" y="202692"/>
                  </a:lnTo>
                  <a:lnTo>
                    <a:pt x="10668" y="201168"/>
                  </a:lnTo>
                  <a:close/>
                </a:path>
                <a:path w="1001395" h="783589">
                  <a:moveTo>
                    <a:pt x="12192" y="199644"/>
                  </a:moveTo>
                  <a:lnTo>
                    <a:pt x="10668" y="199644"/>
                  </a:lnTo>
                  <a:lnTo>
                    <a:pt x="10668" y="201168"/>
                  </a:lnTo>
                  <a:lnTo>
                    <a:pt x="12192" y="199644"/>
                  </a:lnTo>
                  <a:close/>
                </a:path>
                <a:path w="1001395" h="783589">
                  <a:moveTo>
                    <a:pt x="809243" y="199644"/>
                  </a:moveTo>
                  <a:lnTo>
                    <a:pt x="807719" y="199644"/>
                  </a:lnTo>
                  <a:lnTo>
                    <a:pt x="807719" y="201167"/>
                  </a:lnTo>
                  <a:lnTo>
                    <a:pt x="809243" y="199644"/>
                  </a:lnTo>
                  <a:close/>
                </a:path>
                <a:path w="1001395" h="783589">
                  <a:moveTo>
                    <a:pt x="992123" y="1524"/>
                  </a:moveTo>
                  <a:lnTo>
                    <a:pt x="798575" y="195072"/>
                  </a:lnTo>
                  <a:lnTo>
                    <a:pt x="803147" y="193548"/>
                  </a:lnTo>
                  <a:lnTo>
                    <a:pt x="815339" y="193548"/>
                  </a:lnTo>
                  <a:lnTo>
                    <a:pt x="990599" y="18288"/>
                  </a:lnTo>
                  <a:lnTo>
                    <a:pt x="990599" y="6096"/>
                  </a:lnTo>
                  <a:lnTo>
                    <a:pt x="996695" y="6096"/>
                  </a:lnTo>
                  <a:lnTo>
                    <a:pt x="992123" y="1524"/>
                  </a:lnTo>
                  <a:close/>
                </a:path>
                <a:path w="1001395" h="783589">
                  <a:moveTo>
                    <a:pt x="815339" y="193548"/>
                  </a:moveTo>
                  <a:lnTo>
                    <a:pt x="803147" y="193548"/>
                  </a:lnTo>
                  <a:lnTo>
                    <a:pt x="798575" y="195072"/>
                  </a:lnTo>
                  <a:lnTo>
                    <a:pt x="813815" y="195072"/>
                  </a:lnTo>
                  <a:lnTo>
                    <a:pt x="815339" y="193548"/>
                  </a:lnTo>
                  <a:close/>
                </a:path>
                <a:path w="1001395" h="783589">
                  <a:moveTo>
                    <a:pt x="990599" y="6096"/>
                  </a:moveTo>
                  <a:lnTo>
                    <a:pt x="990599" y="18288"/>
                  </a:lnTo>
                  <a:lnTo>
                    <a:pt x="998219" y="10668"/>
                  </a:lnTo>
                  <a:lnTo>
                    <a:pt x="995171" y="10668"/>
                  </a:lnTo>
                  <a:lnTo>
                    <a:pt x="990599" y="6096"/>
                  </a:lnTo>
                  <a:close/>
                </a:path>
                <a:path w="1001395" h="783589">
                  <a:moveTo>
                    <a:pt x="202692" y="9144"/>
                  </a:moveTo>
                  <a:lnTo>
                    <a:pt x="198119" y="10668"/>
                  </a:lnTo>
                  <a:lnTo>
                    <a:pt x="201168" y="10668"/>
                  </a:lnTo>
                  <a:lnTo>
                    <a:pt x="202692" y="9144"/>
                  </a:lnTo>
                  <a:close/>
                </a:path>
                <a:path w="1001395" h="783589">
                  <a:moveTo>
                    <a:pt x="984503" y="9144"/>
                  </a:moveTo>
                  <a:lnTo>
                    <a:pt x="202692" y="9144"/>
                  </a:lnTo>
                  <a:lnTo>
                    <a:pt x="201168" y="10668"/>
                  </a:lnTo>
                  <a:lnTo>
                    <a:pt x="982979" y="10668"/>
                  </a:lnTo>
                  <a:lnTo>
                    <a:pt x="984503" y="9144"/>
                  </a:lnTo>
                  <a:close/>
                </a:path>
                <a:path w="1001395" h="783589">
                  <a:moveTo>
                    <a:pt x="996695" y="6096"/>
                  </a:moveTo>
                  <a:lnTo>
                    <a:pt x="990599" y="6096"/>
                  </a:lnTo>
                  <a:lnTo>
                    <a:pt x="995171" y="10668"/>
                  </a:lnTo>
                  <a:lnTo>
                    <a:pt x="998219" y="10668"/>
                  </a:lnTo>
                  <a:lnTo>
                    <a:pt x="999743" y="9144"/>
                  </a:lnTo>
                  <a:lnTo>
                    <a:pt x="996695" y="6096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27731" y="4694935"/>
              <a:ext cx="295655" cy="294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991356" y="4455174"/>
            <a:ext cx="42608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solidFill>
                  <a:srgbClr val="003867"/>
                </a:solidFill>
                <a:latin typeface="Microsoft Uighur"/>
                <a:cs typeface="Microsoft Uighur"/>
              </a:rPr>
              <a:t>L</a:t>
            </a:r>
            <a:r>
              <a:rPr dirty="0" sz="130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cati</a:t>
            </a:r>
            <a:r>
              <a:rPr dirty="0" sz="130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n</a:t>
            </a:r>
            <a:endParaRPr sz="1300">
              <a:latin typeface="Microsoft Uighur"/>
              <a:cs typeface="Microsoft Uighu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0494" y="5221211"/>
            <a:ext cx="246379" cy="267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5"/>
              </a:lnSpc>
            </a:pP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T</a:t>
            </a:r>
            <a:r>
              <a:rPr dirty="0" sz="1300">
                <a:solidFill>
                  <a:srgbClr val="003867"/>
                </a:solidFill>
                <a:latin typeface="Microsoft Uighur"/>
                <a:cs typeface="Microsoft Uighur"/>
              </a:rPr>
              <a:t>ime</a:t>
            </a:r>
            <a:endParaRPr sz="1300">
              <a:latin typeface="Microsoft Uighur"/>
              <a:cs typeface="Microsoft Uighur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99403" y="4656327"/>
            <a:ext cx="1175385" cy="892810"/>
            <a:chOff x="5899403" y="4656327"/>
            <a:chExt cx="1175385" cy="892810"/>
          </a:xfrm>
        </p:grpSpPr>
        <p:sp>
          <p:nvSpPr>
            <p:cNvPr id="13" name="object 13"/>
            <p:cNvSpPr/>
            <p:nvPr/>
          </p:nvSpPr>
          <p:spPr>
            <a:xfrm>
              <a:off x="6079235" y="4963667"/>
              <a:ext cx="795655" cy="579120"/>
            </a:xfrm>
            <a:custGeom>
              <a:avLst/>
              <a:gdLst/>
              <a:ahLst/>
              <a:cxnLst/>
              <a:rect l="l" t="t" r="r" b="b"/>
              <a:pathLst>
                <a:path w="795654" h="579120">
                  <a:moveTo>
                    <a:pt x="795527" y="0"/>
                  </a:moveTo>
                  <a:lnTo>
                    <a:pt x="0" y="0"/>
                  </a:lnTo>
                  <a:lnTo>
                    <a:pt x="0" y="579119"/>
                  </a:lnTo>
                  <a:lnTo>
                    <a:pt x="795527" y="579119"/>
                  </a:lnTo>
                  <a:lnTo>
                    <a:pt x="795527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76287" y="4770119"/>
              <a:ext cx="193675" cy="774700"/>
            </a:xfrm>
            <a:custGeom>
              <a:avLst/>
              <a:gdLst/>
              <a:ahLst/>
              <a:cxnLst/>
              <a:rect l="l" t="t" r="r" b="b"/>
              <a:pathLst>
                <a:path w="193675" h="774700">
                  <a:moveTo>
                    <a:pt x="193548" y="0"/>
                  </a:moveTo>
                  <a:lnTo>
                    <a:pt x="0" y="193547"/>
                  </a:lnTo>
                  <a:lnTo>
                    <a:pt x="0" y="774191"/>
                  </a:lnTo>
                  <a:lnTo>
                    <a:pt x="193548" y="580643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1D4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79235" y="4770119"/>
              <a:ext cx="990600" cy="193675"/>
            </a:xfrm>
            <a:custGeom>
              <a:avLst/>
              <a:gdLst/>
              <a:ahLst/>
              <a:cxnLst/>
              <a:rect l="l" t="t" r="r" b="b"/>
              <a:pathLst>
                <a:path w="990600" h="193675">
                  <a:moveTo>
                    <a:pt x="990599" y="0"/>
                  </a:moveTo>
                  <a:lnTo>
                    <a:pt x="193548" y="0"/>
                  </a:lnTo>
                  <a:lnTo>
                    <a:pt x="0" y="193547"/>
                  </a:lnTo>
                  <a:lnTo>
                    <a:pt x="797051" y="193547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4F7B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74663" y="4765547"/>
              <a:ext cx="1000125" cy="783590"/>
            </a:xfrm>
            <a:custGeom>
              <a:avLst/>
              <a:gdLst/>
              <a:ahLst/>
              <a:cxnLst/>
              <a:rect l="l" t="t" r="r" b="b"/>
              <a:pathLst>
                <a:path w="1000125" h="783589">
                  <a:moveTo>
                    <a:pt x="999743" y="0"/>
                  </a:moveTo>
                  <a:lnTo>
                    <a:pt x="196595" y="0"/>
                  </a:lnTo>
                  <a:lnTo>
                    <a:pt x="0" y="196595"/>
                  </a:lnTo>
                  <a:lnTo>
                    <a:pt x="0" y="783335"/>
                  </a:lnTo>
                  <a:lnTo>
                    <a:pt x="804671" y="783335"/>
                  </a:lnTo>
                  <a:lnTo>
                    <a:pt x="809243" y="778763"/>
                  </a:lnTo>
                  <a:lnTo>
                    <a:pt x="9143" y="778763"/>
                  </a:lnTo>
                  <a:lnTo>
                    <a:pt x="4571" y="774191"/>
                  </a:lnTo>
                  <a:lnTo>
                    <a:pt x="9143" y="774191"/>
                  </a:lnTo>
                  <a:lnTo>
                    <a:pt x="9143" y="204215"/>
                  </a:lnTo>
                  <a:lnTo>
                    <a:pt x="4571" y="204215"/>
                  </a:lnTo>
                  <a:lnTo>
                    <a:pt x="4571" y="193547"/>
                  </a:lnTo>
                  <a:lnTo>
                    <a:pt x="16764" y="193547"/>
                  </a:lnTo>
                  <a:lnTo>
                    <a:pt x="199643" y="10668"/>
                  </a:lnTo>
                  <a:lnTo>
                    <a:pt x="198119" y="10668"/>
                  </a:lnTo>
                  <a:lnTo>
                    <a:pt x="201167" y="9144"/>
                  </a:lnTo>
                  <a:lnTo>
                    <a:pt x="984503" y="9144"/>
                  </a:lnTo>
                  <a:lnTo>
                    <a:pt x="992123" y="1524"/>
                  </a:lnTo>
                  <a:lnTo>
                    <a:pt x="999743" y="1524"/>
                  </a:lnTo>
                  <a:lnTo>
                    <a:pt x="999743" y="0"/>
                  </a:lnTo>
                  <a:close/>
                </a:path>
                <a:path w="1000125" h="783589">
                  <a:moveTo>
                    <a:pt x="9143" y="774191"/>
                  </a:moveTo>
                  <a:lnTo>
                    <a:pt x="4571" y="774191"/>
                  </a:lnTo>
                  <a:lnTo>
                    <a:pt x="9143" y="778763"/>
                  </a:lnTo>
                  <a:lnTo>
                    <a:pt x="9143" y="774191"/>
                  </a:lnTo>
                  <a:close/>
                </a:path>
                <a:path w="1000125" h="783589">
                  <a:moveTo>
                    <a:pt x="797051" y="774191"/>
                  </a:moveTo>
                  <a:lnTo>
                    <a:pt x="9143" y="774191"/>
                  </a:lnTo>
                  <a:lnTo>
                    <a:pt x="9143" y="778763"/>
                  </a:lnTo>
                  <a:lnTo>
                    <a:pt x="797051" y="778763"/>
                  </a:lnTo>
                  <a:lnTo>
                    <a:pt x="797051" y="774191"/>
                  </a:lnTo>
                  <a:close/>
                </a:path>
                <a:path w="1000125" h="783589">
                  <a:moveTo>
                    <a:pt x="806195" y="198119"/>
                  </a:moveTo>
                  <a:lnTo>
                    <a:pt x="797051" y="198119"/>
                  </a:lnTo>
                  <a:lnTo>
                    <a:pt x="797051" y="778763"/>
                  </a:lnTo>
                  <a:lnTo>
                    <a:pt x="806195" y="778763"/>
                  </a:lnTo>
                  <a:lnTo>
                    <a:pt x="806195" y="775715"/>
                  </a:lnTo>
                  <a:lnTo>
                    <a:pt x="798575" y="775715"/>
                  </a:lnTo>
                  <a:lnTo>
                    <a:pt x="806195" y="768095"/>
                  </a:lnTo>
                  <a:lnTo>
                    <a:pt x="806195" y="204215"/>
                  </a:lnTo>
                  <a:lnTo>
                    <a:pt x="804671" y="204215"/>
                  </a:lnTo>
                  <a:lnTo>
                    <a:pt x="806184" y="202691"/>
                  </a:lnTo>
                  <a:lnTo>
                    <a:pt x="806195" y="198119"/>
                  </a:lnTo>
                  <a:close/>
                </a:path>
                <a:path w="1000125" h="783589">
                  <a:moveTo>
                    <a:pt x="990599" y="583691"/>
                  </a:moveTo>
                  <a:lnTo>
                    <a:pt x="806195" y="768095"/>
                  </a:lnTo>
                  <a:lnTo>
                    <a:pt x="806195" y="778763"/>
                  </a:lnTo>
                  <a:lnTo>
                    <a:pt x="809243" y="778763"/>
                  </a:lnTo>
                  <a:lnTo>
                    <a:pt x="999743" y="588263"/>
                  </a:lnTo>
                  <a:lnTo>
                    <a:pt x="999743" y="585215"/>
                  </a:lnTo>
                  <a:lnTo>
                    <a:pt x="990599" y="585215"/>
                  </a:lnTo>
                  <a:lnTo>
                    <a:pt x="990599" y="583691"/>
                  </a:lnTo>
                  <a:close/>
                </a:path>
                <a:path w="1000125" h="783589">
                  <a:moveTo>
                    <a:pt x="806195" y="768095"/>
                  </a:moveTo>
                  <a:lnTo>
                    <a:pt x="798575" y="775715"/>
                  </a:lnTo>
                  <a:lnTo>
                    <a:pt x="801623" y="774191"/>
                  </a:lnTo>
                  <a:lnTo>
                    <a:pt x="806195" y="774191"/>
                  </a:lnTo>
                  <a:lnTo>
                    <a:pt x="806195" y="768095"/>
                  </a:lnTo>
                  <a:close/>
                </a:path>
                <a:path w="1000125" h="783589">
                  <a:moveTo>
                    <a:pt x="806195" y="774191"/>
                  </a:moveTo>
                  <a:lnTo>
                    <a:pt x="801623" y="774191"/>
                  </a:lnTo>
                  <a:lnTo>
                    <a:pt x="798575" y="775715"/>
                  </a:lnTo>
                  <a:lnTo>
                    <a:pt x="806195" y="775715"/>
                  </a:lnTo>
                  <a:lnTo>
                    <a:pt x="806195" y="774191"/>
                  </a:lnTo>
                  <a:close/>
                </a:path>
                <a:path w="1000125" h="783589">
                  <a:moveTo>
                    <a:pt x="992123" y="582167"/>
                  </a:moveTo>
                  <a:lnTo>
                    <a:pt x="990599" y="583691"/>
                  </a:lnTo>
                  <a:lnTo>
                    <a:pt x="990599" y="585215"/>
                  </a:lnTo>
                  <a:lnTo>
                    <a:pt x="992123" y="582167"/>
                  </a:lnTo>
                  <a:close/>
                </a:path>
                <a:path w="1000125" h="783589">
                  <a:moveTo>
                    <a:pt x="999743" y="582167"/>
                  </a:moveTo>
                  <a:lnTo>
                    <a:pt x="992123" y="582167"/>
                  </a:lnTo>
                  <a:lnTo>
                    <a:pt x="990599" y="585215"/>
                  </a:lnTo>
                  <a:lnTo>
                    <a:pt x="999743" y="585215"/>
                  </a:lnTo>
                  <a:lnTo>
                    <a:pt x="999743" y="582167"/>
                  </a:lnTo>
                  <a:close/>
                </a:path>
                <a:path w="1000125" h="783589">
                  <a:moveTo>
                    <a:pt x="999743" y="1524"/>
                  </a:moveTo>
                  <a:lnTo>
                    <a:pt x="992123" y="1524"/>
                  </a:lnTo>
                  <a:lnTo>
                    <a:pt x="998219" y="9144"/>
                  </a:lnTo>
                  <a:lnTo>
                    <a:pt x="990599" y="16823"/>
                  </a:lnTo>
                  <a:lnTo>
                    <a:pt x="990599" y="583691"/>
                  </a:lnTo>
                  <a:lnTo>
                    <a:pt x="992123" y="582167"/>
                  </a:lnTo>
                  <a:lnTo>
                    <a:pt x="999743" y="582167"/>
                  </a:lnTo>
                  <a:lnTo>
                    <a:pt x="999743" y="1524"/>
                  </a:lnTo>
                  <a:close/>
                </a:path>
                <a:path w="1000125" h="783589">
                  <a:moveTo>
                    <a:pt x="16764" y="193547"/>
                  </a:moveTo>
                  <a:lnTo>
                    <a:pt x="4571" y="193547"/>
                  </a:lnTo>
                  <a:lnTo>
                    <a:pt x="4571" y="204215"/>
                  </a:lnTo>
                  <a:lnTo>
                    <a:pt x="9143" y="204215"/>
                  </a:lnTo>
                  <a:lnTo>
                    <a:pt x="9143" y="202691"/>
                  </a:lnTo>
                  <a:lnTo>
                    <a:pt x="7619" y="202691"/>
                  </a:lnTo>
                  <a:lnTo>
                    <a:pt x="9143" y="198119"/>
                  </a:lnTo>
                  <a:lnTo>
                    <a:pt x="12192" y="198119"/>
                  </a:lnTo>
                  <a:lnTo>
                    <a:pt x="16764" y="193547"/>
                  </a:lnTo>
                  <a:close/>
                </a:path>
                <a:path w="1000125" h="783589">
                  <a:moveTo>
                    <a:pt x="800099" y="193547"/>
                  </a:moveTo>
                  <a:lnTo>
                    <a:pt x="16764" y="193547"/>
                  </a:lnTo>
                  <a:lnTo>
                    <a:pt x="9143" y="201167"/>
                  </a:lnTo>
                  <a:lnTo>
                    <a:pt x="9143" y="204215"/>
                  </a:lnTo>
                  <a:lnTo>
                    <a:pt x="797051" y="204215"/>
                  </a:lnTo>
                  <a:lnTo>
                    <a:pt x="797051" y="198119"/>
                  </a:lnTo>
                  <a:lnTo>
                    <a:pt x="810720" y="198119"/>
                  </a:lnTo>
                  <a:lnTo>
                    <a:pt x="813744" y="195071"/>
                  </a:lnTo>
                  <a:lnTo>
                    <a:pt x="798575" y="195071"/>
                  </a:lnTo>
                  <a:lnTo>
                    <a:pt x="800099" y="193547"/>
                  </a:lnTo>
                  <a:close/>
                </a:path>
                <a:path w="1000125" h="783589">
                  <a:moveTo>
                    <a:pt x="806195" y="202679"/>
                  </a:moveTo>
                  <a:lnTo>
                    <a:pt x="804671" y="204215"/>
                  </a:lnTo>
                  <a:lnTo>
                    <a:pt x="806195" y="204215"/>
                  </a:lnTo>
                  <a:lnTo>
                    <a:pt x="806195" y="202679"/>
                  </a:lnTo>
                  <a:close/>
                </a:path>
                <a:path w="1000125" h="783589">
                  <a:moveTo>
                    <a:pt x="9143" y="198119"/>
                  </a:moveTo>
                  <a:lnTo>
                    <a:pt x="7619" y="202691"/>
                  </a:lnTo>
                  <a:lnTo>
                    <a:pt x="9143" y="201167"/>
                  </a:lnTo>
                  <a:lnTo>
                    <a:pt x="9143" y="198119"/>
                  </a:lnTo>
                  <a:close/>
                </a:path>
                <a:path w="1000125" h="783589">
                  <a:moveTo>
                    <a:pt x="9143" y="201167"/>
                  </a:moveTo>
                  <a:lnTo>
                    <a:pt x="7619" y="202691"/>
                  </a:lnTo>
                  <a:lnTo>
                    <a:pt x="9143" y="202691"/>
                  </a:lnTo>
                  <a:lnTo>
                    <a:pt x="9143" y="201167"/>
                  </a:lnTo>
                  <a:close/>
                </a:path>
                <a:path w="1000125" h="783589">
                  <a:moveTo>
                    <a:pt x="810720" y="198119"/>
                  </a:moveTo>
                  <a:lnTo>
                    <a:pt x="806195" y="198119"/>
                  </a:lnTo>
                  <a:lnTo>
                    <a:pt x="806195" y="202679"/>
                  </a:lnTo>
                  <a:lnTo>
                    <a:pt x="810720" y="198119"/>
                  </a:lnTo>
                  <a:close/>
                </a:path>
                <a:path w="1000125" h="783589">
                  <a:moveTo>
                    <a:pt x="12192" y="198119"/>
                  </a:moveTo>
                  <a:lnTo>
                    <a:pt x="9143" y="198119"/>
                  </a:lnTo>
                  <a:lnTo>
                    <a:pt x="9143" y="201167"/>
                  </a:lnTo>
                  <a:lnTo>
                    <a:pt x="12192" y="198119"/>
                  </a:lnTo>
                  <a:close/>
                </a:path>
                <a:path w="1000125" h="783589">
                  <a:moveTo>
                    <a:pt x="992123" y="1524"/>
                  </a:moveTo>
                  <a:lnTo>
                    <a:pt x="798575" y="195071"/>
                  </a:lnTo>
                  <a:lnTo>
                    <a:pt x="801623" y="193547"/>
                  </a:lnTo>
                  <a:lnTo>
                    <a:pt x="815256" y="193547"/>
                  </a:lnTo>
                  <a:lnTo>
                    <a:pt x="990599" y="16823"/>
                  </a:lnTo>
                  <a:lnTo>
                    <a:pt x="990599" y="4572"/>
                  </a:lnTo>
                  <a:lnTo>
                    <a:pt x="994562" y="4572"/>
                  </a:lnTo>
                  <a:lnTo>
                    <a:pt x="992123" y="1524"/>
                  </a:lnTo>
                  <a:close/>
                </a:path>
                <a:path w="1000125" h="783589">
                  <a:moveTo>
                    <a:pt x="815256" y="193547"/>
                  </a:moveTo>
                  <a:lnTo>
                    <a:pt x="801623" y="193547"/>
                  </a:lnTo>
                  <a:lnTo>
                    <a:pt x="798575" y="195071"/>
                  </a:lnTo>
                  <a:lnTo>
                    <a:pt x="813744" y="195071"/>
                  </a:lnTo>
                  <a:lnTo>
                    <a:pt x="815256" y="193547"/>
                  </a:lnTo>
                  <a:close/>
                </a:path>
                <a:path w="1000125" h="783589">
                  <a:moveTo>
                    <a:pt x="990599" y="4572"/>
                  </a:moveTo>
                  <a:lnTo>
                    <a:pt x="990599" y="16823"/>
                  </a:lnTo>
                  <a:lnTo>
                    <a:pt x="996707" y="10668"/>
                  </a:lnTo>
                  <a:lnTo>
                    <a:pt x="995171" y="10668"/>
                  </a:lnTo>
                  <a:lnTo>
                    <a:pt x="990599" y="4572"/>
                  </a:lnTo>
                  <a:close/>
                </a:path>
                <a:path w="1000125" h="783589">
                  <a:moveTo>
                    <a:pt x="201167" y="9144"/>
                  </a:moveTo>
                  <a:lnTo>
                    <a:pt x="198119" y="10668"/>
                  </a:lnTo>
                  <a:lnTo>
                    <a:pt x="199643" y="10668"/>
                  </a:lnTo>
                  <a:lnTo>
                    <a:pt x="201167" y="9144"/>
                  </a:lnTo>
                  <a:close/>
                </a:path>
                <a:path w="1000125" h="783589">
                  <a:moveTo>
                    <a:pt x="984503" y="9144"/>
                  </a:moveTo>
                  <a:lnTo>
                    <a:pt x="201167" y="9144"/>
                  </a:lnTo>
                  <a:lnTo>
                    <a:pt x="199643" y="10668"/>
                  </a:lnTo>
                  <a:lnTo>
                    <a:pt x="982979" y="10668"/>
                  </a:lnTo>
                  <a:lnTo>
                    <a:pt x="984503" y="9144"/>
                  </a:lnTo>
                  <a:close/>
                </a:path>
                <a:path w="1000125" h="783589">
                  <a:moveTo>
                    <a:pt x="994562" y="4572"/>
                  </a:moveTo>
                  <a:lnTo>
                    <a:pt x="990599" y="4572"/>
                  </a:lnTo>
                  <a:lnTo>
                    <a:pt x="995171" y="10668"/>
                  </a:lnTo>
                  <a:lnTo>
                    <a:pt x="996707" y="10668"/>
                  </a:lnTo>
                  <a:lnTo>
                    <a:pt x="998219" y="9144"/>
                  </a:lnTo>
                  <a:lnTo>
                    <a:pt x="994562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99403" y="4656327"/>
              <a:ext cx="211835" cy="185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15933" y="4383371"/>
            <a:ext cx="3892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5">
                <a:solidFill>
                  <a:srgbClr val="003867"/>
                </a:solidFill>
                <a:latin typeface="Microsoft Uighur"/>
                <a:cs typeface="Microsoft Uighur"/>
              </a:rPr>
              <a:t>P</a:t>
            </a: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r</a:t>
            </a:r>
            <a:r>
              <a:rPr dirty="0" sz="1300" spc="-15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duct</a:t>
            </a:r>
            <a:endParaRPr sz="1300">
              <a:latin typeface="Microsoft Uighur"/>
              <a:cs typeface="Microsoft Uighu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4817" y="5092189"/>
            <a:ext cx="246379" cy="4260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5"/>
              </a:lnSpc>
            </a:pPr>
            <a:r>
              <a:rPr dirty="0" sz="1300" spc="-5">
                <a:solidFill>
                  <a:srgbClr val="003867"/>
                </a:solidFill>
                <a:latin typeface="Microsoft Uighur"/>
                <a:cs typeface="Microsoft Uighur"/>
              </a:rPr>
              <a:t>L</a:t>
            </a:r>
            <a:r>
              <a:rPr dirty="0" sz="1300" spc="-10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300">
                <a:solidFill>
                  <a:srgbClr val="003867"/>
                </a:solidFill>
                <a:latin typeface="Microsoft Uighur"/>
                <a:cs typeface="Microsoft Uighur"/>
              </a:rPr>
              <a:t>cati</a:t>
            </a:r>
            <a:r>
              <a:rPr dirty="0" sz="1300" spc="-10">
                <a:solidFill>
                  <a:srgbClr val="003867"/>
                </a:solidFill>
                <a:latin typeface="Microsoft Uighur"/>
                <a:cs typeface="Microsoft Uighur"/>
              </a:rPr>
              <a:t>o</a:t>
            </a:r>
            <a:r>
              <a:rPr dirty="0" sz="1300">
                <a:solidFill>
                  <a:srgbClr val="003867"/>
                </a:solidFill>
                <a:latin typeface="Microsoft Uighur"/>
                <a:cs typeface="Microsoft Uighur"/>
              </a:rPr>
              <a:t>n</a:t>
            </a:r>
            <a:endParaRPr sz="1300">
              <a:latin typeface="Microsoft Uighur"/>
              <a:cs typeface="Microsoft Uighu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82439" y="4963667"/>
            <a:ext cx="923925" cy="414655"/>
          </a:xfrm>
          <a:custGeom>
            <a:avLst/>
            <a:gdLst/>
            <a:ahLst/>
            <a:cxnLst/>
            <a:rect l="l" t="t" r="r" b="b"/>
            <a:pathLst>
              <a:path w="923925" h="414654">
                <a:moveTo>
                  <a:pt x="688847" y="277368"/>
                </a:moveTo>
                <a:lnTo>
                  <a:pt x="688847" y="414527"/>
                </a:lnTo>
                <a:lnTo>
                  <a:pt x="693419" y="414527"/>
                </a:lnTo>
                <a:lnTo>
                  <a:pt x="695113" y="413003"/>
                </a:lnTo>
                <a:lnTo>
                  <a:pt x="693419" y="413003"/>
                </a:lnTo>
                <a:lnTo>
                  <a:pt x="690371" y="409956"/>
                </a:lnTo>
                <a:lnTo>
                  <a:pt x="693419" y="407212"/>
                </a:lnTo>
                <a:lnTo>
                  <a:pt x="693419" y="278892"/>
                </a:lnTo>
                <a:lnTo>
                  <a:pt x="691895" y="278892"/>
                </a:lnTo>
                <a:lnTo>
                  <a:pt x="688847" y="277368"/>
                </a:lnTo>
                <a:close/>
              </a:path>
              <a:path w="923925" h="414654">
                <a:moveTo>
                  <a:pt x="693419" y="407212"/>
                </a:moveTo>
                <a:lnTo>
                  <a:pt x="690371" y="409956"/>
                </a:lnTo>
                <a:lnTo>
                  <a:pt x="693419" y="413003"/>
                </a:lnTo>
                <a:lnTo>
                  <a:pt x="693419" y="407212"/>
                </a:lnTo>
                <a:close/>
              </a:path>
              <a:path w="923925" h="414654">
                <a:moveTo>
                  <a:pt x="916422" y="206510"/>
                </a:moveTo>
                <a:lnTo>
                  <a:pt x="693419" y="407212"/>
                </a:lnTo>
                <a:lnTo>
                  <a:pt x="693419" y="413003"/>
                </a:lnTo>
                <a:lnTo>
                  <a:pt x="695113" y="413003"/>
                </a:lnTo>
                <a:lnTo>
                  <a:pt x="922019" y="208787"/>
                </a:lnTo>
                <a:lnTo>
                  <a:pt x="918971" y="208787"/>
                </a:lnTo>
                <a:lnTo>
                  <a:pt x="916422" y="206510"/>
                </a:lnTo>
                <a:close/>
              </a:path>
              <a:path w="923925" h="414654">
                <a:moveTo>
                  <a:pt x="688847" y="135636"/>
                </a:moveTo>
                <a:lnTo>
                  <a:pt x="0" y="135636"/>
                </a:lnTo>
                <a:lnTo>
                  <a:pt x="0" y="278892"/>
                </a:lnTo>
                <a:lnTo>
                  <a:pt x="688847" y="278892"/>
                </a:lnTo>
                <a:lnTo>
                  <a:pt x="688847" y="277368"/>
                </a:lnTo>
                <a:lnTo>
                  <a:pt x="4572" y="277368"/>
                </a:lnTo>
                <a:lnTo>
                  <a:pt x="1524" y="274319"/>
                </a:lnTo>
                <a:lnTo>
                  <a:pt x="4572" y="274319"/>
                </a:lnTo>
                <a:lnTo>
                  <a:pt x="4572" y="140207"/>
                </a:lnTo>
                <a:lnTo>
                  <a:pt x="1524" y="140207"/>
                </a:lnTo>
                <a:lnTo>
                  <a:pt x="4572" y="137159"/>
                </a:lnTo>
                <a:lnTo>
                  <a:pt x="688847" y="137159"/>
                </a:lnTo>
                <a:lnTo>
                  <a:pt x="688847" y="135636"/>
                </a:lnTo>
                <a:close/>
              </a:path>
              <a:path w="923925" h="414654">
                <a:moveTo>
                  <a:pt x="693419" y="274319"/>
                </a:moveTo>
                <a:lnTo>
                  <a:pt x="4572" y="274319"/>
                </a:lnTo>
                <a:lnTo>
                  <a:pt x="4572" y="277368"/>
                </a:lnTo>
                <a:lnTo>
                  <a:pt x="688847" y="277368"/>
                </a:lnTo>
                <a:lnTo>
                  <a:pt x="691895" y="278892"/>
                </a:lnTo>
                <a:lnTo>
                  <a:pt x="693419" y="278892"/>
                </a:lnTo>
                <a:lnTo>
                  <a:pt x="693419" y="274319"/>
                </a:lnTo>
                <a:close/>
              </a:path>
              <a:path w="923925" h="414654">
                <a:moveTo>
                  <a:pt x="4572" y="274319"/>
                </a:moveTo>
                <a:lnTo>
                  <a:pt x="1524" y="274319"/>
                </a:lnTo>
                <a:lnTo>
                  <a:pt x="4572" y="277368"/>
                </a:lnTo>
                <a:lnTo>
                  <a:pt x="4572" y="274319"/>
                </a:lnTo>
                <a:close/>
              </a:path>
              <a:path w="923925" h="414654">
                <a:moveTo>
                  <a:pt x="918971" y="204215"/>
                </a:moveTo>
                <a:lnTo>
                  <a:pt x="916422" y="206510"/>
                </a:lnTo>
                <a:lnTo>
                  <a:pt x="918971" y="208787"/>
                </a:lnTo>
                <a:lnTo>
                  <a:pt x="918971" y="204215"/>
                </a:lnTo>
                <a:close/>
              </a:path>
              <a:path w="923925" h="414654">
                <a:moveTo>
                  <a:pt x="922019" y="204215"/>
                </a:moveTo>
                <a:lnTo>
                  <a:pt x="918971" y="204215"/>
                </a:lnTo>
                <a:lnTo>
                  <a:pt x="918971" y="208787"/>
                </a:lnTo>
                <a:lnTo>
                  <a:pt x="923543" y="208787"/>
                </a:lnTo>
                <a:lnTo>
                  <a:pt x="923543" y="205739"/>
                </a:lnTo>
                <a:lnTo>
                  <a:pt x="922019" y="204215"/>
                </a:lnTo>
                <a:close/>
              </a:path>
              <a:path w="923925" h="414654">
                <a:moveTo>
                  <a:pt x="695125" y="1524"/>
                </a:moveTo>
                <a:lnTo>
                  <a:pt x="693419" y="1524"/>
                </a:lnTo>
                <a:lnTo>
                  <a:pt x="693419" y="7294"/>
                </a:lnTo>
                <a:lnTo>
                  <a:pt x="916422" y="206510"/>
                </a:lnTo>
                <a:lnTo>
                  <a:pt x="918971" y="204215"/>
                </a:lnTo>
                <a:lnTo>
                  <a:pt x="922019" y="204215"/>
                </a:lnTo>
                <a:lnTo>
                  <a:pt x="695125" y="1524"/>
                </a:lnTo>
                <a:close/>
              </a:path>
              <a:path w="923925" h="414654">
                <a:moveTo>
                  <a:pt x="4572" y="137159"/>
                </a:moveTo>
                <a:lnTo>
                  <a:pt x="1524" y="140207"/>
                </a:lnTo>
                <a:lnTo>
                  <a:pt x="4572" y="140207"/>
                </a:lnTo>
                <a:lnTo>
                  <a:pt x="4572" y="137159"/>
                </a:lnTo>
                <a:close/>
              </a:path>
              <a:path w="923925" h="414654">
                <a:moveTo>
                  <a:pt x="693419" y="135636"/>
                </a:moveTo>
                <a:lnTo>
                  <a:pt x="691895" y="135636"/>
                </a:lnTo>
                <a:lnTo>
                  <a:pt x="688847" y="137159"/>
                </a:lnTo>
                <a:lnTo>
                  <a:pt x="4572" y="137159"/>
                </a:lnTo>
                <a:lnTo>
                  <a:pt x="4572" y="140207"/>
                </a:lnTo>
                <a:lnTo>
                  <a:pt x="693419" y="140207"/>
                </a:lnTo>
                <a:lnTo>
                  <a:pt x="693419" y="135636"/>
                </a:lnTo>
                <a:close/>
              </a:path>
              <a:path w="923925" h="414654">
                <a:moveTo>
                  <a:pt x="693419" y="0"/>
                </a:moveTo>
                <a:lnTo>
                  <a:pt x="688847" y="0"/>
                </a:lnTo>
                <a:lnTo>
                  <a:pt x="688847" y="137159"/>
                </a:lnTo>
                <a:lnTo>
                  <a:pt x="691895" y="135636"/>
                </a:lnTo>
                <a:lnTo>
                  <a:pt x="693419" y="135636"/>
                </a:lnTo>
                <a:lnTo>
                  <a:pt x="693419" y="7294"/>
                </a:lnTo>
                <a:lnTo>
                  <a:pt x="690371" y="4571"/>
                </a:lnTo>
                <a:lnTo>
                  <a:pt x="693419" y="1524"/>
                </a:lnTo>
                <a:lnTo>
                  <a:pt x="695125" y="1524"/>
                </a:lnTo>
                <a:lnTo>
                  <a:pt x="693419" y="0"/>
                </a:lnTo>
                <a:close/>
              </a:path>
              <a:path w="923925" h="414654">
                <a:moveTo>
                  <a:pt x="693419" y="1524"/>
                </a:moveTo>
                <a:lnTo>
                  <a:pt x="690371" y="4571"/>
                </a:lnTo>
                <a:lnTo>
                  <a:pt x="693419" y="7294"/>
                </a:lnTo>
                <a:lnTo>
                  <a:pt x="693419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01685" y="4665922"/>
            <a:ext cx="53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43242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</a:t>
            </a:r>
            <a:r>
              <a:rPr dirty="0" spc="-135"/>
              <a:t> </a:t>
            </a:r>
            <a:r>
              <a:rPr dirty="0"/>
              <a:t>Join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75" y="1916449"/>
            <a:ext cx="6054725" cy="19361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7975" indent="-257810">
              <a:lnSpc>
                <a:spcPct val="100000"/>
              </a:lnSpc>
              <a:spcBef>
                <a:spcPts val="95"/>
              </a:spcBef>
              <a:buFont typeface="Wingdings 3"/>
              <a:buChar char=""/>
              <a:tabLst>
                <a:tab pos="3086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Combines two cubes into a new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one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867"/>
              </a:buClr>
              <a:buFont typeface="Wingdings 3"/>
              <a:buChar char=""/>
            </a:pPr>
            <a:endParaRPr sz="2500">
              <a:latin typeface="Arial"/>
              <a:cs typeface="Arial"/>
            </a:endParaRPr>
          </a:p>
          <a:p>
            <a:pPr marL="307975" indent="-257810">
              <a:lnSpc>
                <a:spcPct val="100000"/>
              </a:lnSpc>
              <a:buFont typeface="Wingdings 3"/>
              <a:buChar char=""/>
              <a:tabLst>
                <a:tab pos="3086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(G, 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baseline="-21072" sz="2175">
                <a:solidFill>
                  <a:srgbClr val="003867"/>
                </a:solidFill>
                <a:latin typeface="Arial"/>
                <a:cs typeface="Arial"/>
              </a:rPr>
              <a:t>1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)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</a:t>
            </a:r>
            <a:r>
              <a:rPr dirty="0" sz="22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(G, 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baseline="-21072" sz="2175">
                <a:solidFill>
                  <a:srgbClr val="003867"/>
                </a:solidFill>
                <a:latin typeface="Arial"/>
                <a:cs typeface="Arial"/>
              </a:rPr>
              <a:t>2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)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= (G,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baseline="-21072" sz="2175" spc="7">
                <a:solidFill>
                  <a:srgbClr val="003867"/>
                </a:solidFill>
                <a:latin typeface="Arial"/>
                <a:cs typeface="Arial"/>
              </a:rPr>
              <a:t>1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</a:t>
            </a:r>
            <a:r>
              <a:rPr dirty="0" sz="2200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baseline="-21072" sz="2175" spc="-7">
                <a:solidFill>
                  <a:srgbClr val="003867"/>
                </a:solidFill>
                <a:latin typeface="Arial"/>
                <a:cs typeface="Arial"/>
              </a:rPr>
              <a:t>2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079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3086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Example: Sales Cube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</a:t>
            </a:r>
            <a:r>
              <a:rPr dirty="0" sz="22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Price</a:t>
            </a:r>
            <a:r>
              <a:rPr dirty="0" sz="2200" spc="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Cube</a:t>
            </a:r>
            <a:endParaRPr sz="2200">
              <a:latin typeface="Arial"/>
              <a:cs typeface="Arial"/>
            </a:endParaRPr>
          </a:p>
          <a:p>
            <a:pPr marL="3079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3086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Possibly granularities need to be adjusted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first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85516" y="4855464"/>
          <a:ext cx="718185" cy="84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/>
                <a:gridCol w="180340"/>
                <a:gridCol w="180340"/>
                <a:gridCol w="177165"/>
              </a:tblGrid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90857E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085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90857E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979419" y="4581144"/>
            <a:ext cx="960119" cy="1132840"/>
            <a:chOff x="2979419" y="4581144"/>
            <a:chExt cx="960119" cy="1132840"/>
          </a:xfrm>
        </p:grpSpPr>
        <p:sp>
          <p:nvSpPr>
            <p:cNvPr id="6" name="object 6"/>
            <p:cNvSpPr/>
            <p:nvPr/>
          </p:nvSpPr>
          <p:spPr>
            <a:xfrm>
              <a:off x="2979419" y="4847843"/>
              <a:ext cx="733425" cy="866140"/>
            </a:xfrm>
            <a:custGeom>
              <a:avLst/>
              <a:gdLst/>
              <a:ahLst/>
              <a:cxnLst/>
              <a:rect l="l" t="t" r="r" b="b"/>
              <a:pathLst>
                <a:path w="733425" h="866139">
                  <a:moveTo>
                    <a:pt x="733043" y="0"/>
                  </a:moveTo>
                  <a:lnTo>
                    <a:pt x="0" y="0"/>
                  </a:lnTo>
                  <a:lnTo>
                    <a:pt x="0" y="865631"/>
                  </a:lnTo>
                  <a:lnTo>
                    <a:pt x="733043" y="865631"/>
                  </a:lnTo>
                  <a:lnTo>
                    <a:pt x="733043" y="858011"/>
                  </a:lnTo>
                  <a:lnTo>
                    <a:pt x="13715" y="858011"/>
                  </a:lnTo>
                  <a:lnTo>
                    <a:pt x="6095" y="850391"/>
                  </a:lnTo>
                  <a:lnTo>
                    <a:pt x="13715" y="850391"/>
                  </a:lnTo>
                  <a:lnTo>
                    <a:pt x="13715" y="13716"/>
                  </a:lnTo>
                  <a:lnTo>
                    <a:pt x="6095" y="13716"/>
                  </a:lnTo>
                  <a:lnTo>
                    <a:pt x="13715" y="7619"/>
                  </a:lnTo>
                  <a:lnTo>
                    <a:pt x="733043" y="7619"/>
                  </a:lnTo>
                  <a:lnTo>
                    <a:pt x="733043" y="0"/>
                  </a:lnTo>
                  <a:close/>
                </a:path>
                <a:path w="733425" h="866139">
                  <a:moveTo>
                    <a:pt x="13715" y="850391"/>
                  </a:moveTo>
                  <a:lnTo>
                    <a:pt x="6095" y="850391"/>
                  </a:lnTo>
                  <a:lnTo>
                    <a:pt x="13715" y="858011"/>
                  </a:lnTo>
                  <a:lnTo>
                    <a:pt x="13715" y="850391"/>
                  </a:lnTo>
                  <a:close/>
                </a:path>
                <a:path w="733425" h="866139">
                  <a:moveTo>
                    <a:pt x="719327" y="850391"/>
                  </a:moveTo>
                  <a:lnTo>
                    <a:pt x="13715" y="850391"/>
                  </a:lnTo>
                  <a:lnTo>
                    <a:pt x="13715" y="858011"/>
                  </a:lnTo>
                  <a:lnTo>
                    <a:pt x="719327" y="858011"/>
                  </a:lnTo>
                  <a:lnTo>
                    <a:pt x="719327" y="850391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719327" y="858011"/>
                  </a:lnTo>
                  <a:lnTo>
                    <a:pt x="725423" y="850391"/>
                  </a:lnTo>
                  <a:lnTo>
                    <a:pt x="733043" y="850391"/>
                  </a:lnTo>
                  <a:lnTo>
                    <a:pt x="733043" y="13716"/>
                  </a:lnTo>
                  <a:lnTo>
                    <a:pt x="725423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850391"/>
                  </a:moveTo>
                  <a:lnTo>
                    <a:pt x="725423" y="850391"/>
                  </a:lnTo>
                  <a:lnTo>
                    <a:pt x="719327" y="858011"/>
                  </a:lnTo>
                  <a:lnTo>
                    <a:pt x="733043" y="858011"/>
                  </a:lnTo>
                  <a:lnTo>
                    <a:pt x="733043" y="850391"/>
                  </a:lnTo>
                  <a:close/>
                </a:path>
                <a:path w="733425" h="866139">
                  <a:moveTo>
                    <a:pt x="13715" y="7619"/>
                  </a:moveTo>
                  <a:lnTo>
                    <a:pt x="6095" y="13716"/>
                  </a:lnTo>
                  <a:lnTo>
                    <a:pt x="13715" y="13716"/>
                  </a:lnTo>
                  <a:lnTo>
                    <a:pt x="13715" y="7619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13715" y="7619"/>
                  </a:lnTo>
                  <a:lnTo>
                    <a:pt x="13715" y="13716"/>
                  </a:lnTo>
                  <a:lnTo>
                    <a:pt x="719327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7619"/>
                  </a:moveTo>
                  <a:lnTo>
                    <a:pt x="719327" y="7619"/>
                  </a:lnTo>
                  <a:lnTo>
                    <a:pt x="725423" y="13716"/>
                  </a:lnTo>
                  <a:lnTo>
                    <a:pt x="733043" y="13716"/>
                  </a:lnTo>
                  <a:lnTo>
                    <a:pt x="733043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04843" y="4588764"/>
              <a:ext cx="228600" cy="1109980"/>
            </a:xfrm>
            <a:custGeom>
              <a:avLst/>
              <a:gdLst/>
              <a:ahLst/>
              <a:cxnLst/>
              <a:rect l="l" t="t" r="r" b="b"/>
              <a:pathLst>
                <a:path w="228600" h="1109979">
                  <a:moveTo>
                    <a:pt x="225551" y="0"/>
                  </a:moveTo>
                  <a:lnTo>
                    <a:pt x="0" y="266699"/>
                  </a:lnTo>
                  <a:lnTo>
                    <a:pt x="0" y="1109471"/>
                  </a:lnTo>
                  <a:lnTo>
                    <a:pt x="228600" y="85191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908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00271" y="4581144"/>
              <a:ext cx="239395" cy="1123315"/>
            </a:xfrm>
            <a:custGeom>
              <a:avLst/>
              <a:gdLst/>
              <a:ahLst/>
              <a:cxnLst/>
              <a:rect l="l" t="t" r="r" b="b"/>
              <a:pathLst>
                <a:path w="239395" h="1123314">
                  <a:moveTo>
                    <a:pt x="225541" y="856704"/>
                  </a:moveTo>
                  <a:lnTo>
                    <a:pt x="0" y="1112519"/>
                  </a:lnTo>
                  <a:lnTo>
                    <a:pt x="10668" y="1123187"/>
                  </a:lnTo>
                  <a:lnTo>
                    <a:pt x="237744" y="864107"/>
                  </a:lnTo>
                  <a:lnTo>
                    <a:pt x="239268" y="862583"/>
                  </a:lnTo>
                  <a:lnTo>
                    <a:pt x="239268" y="859535"/>
                  </a:lnTo>
                  <a:lnTo>
                    <a:pt x="225552" y="859535"/>
                  </a:lnTo>
                  <a:lnTo>
                    <a:pt x="225541" y="856704"/>
                  </a:lnTo>
                  <a:close/>
                </a:path>
                <a:path w="239395" h="1123314">
                  <a:moveTo>
                    <a:pt x="227076" y="854963"/>
                  </a:moveTo>
                  <a:lnTo>
                    <a:pt x="225541" y="856704"/>
                  </a:lnTo>
                  <a:lnTo>
                    <a:pt x="225552" y="859535"/>
                  </a:lnTo>
                  <a:lnTo>
                    <a:pt x="227076" y="854963"/>
                  </a:lnTo>
                  <a:close/>
                </a:path>
                <a:path w="239395" h="1123314">
                  <a:moveTo>
                    <a:pt x="239259" y="854963"/>
                  </a:moveTo>
                  <a:lnTo>
                    <a:pt x="227076" y="854963"/>
                  </a:lnTo>
                  <a:lnTo>
                    <a:pt x="225552" y="859535"/>
                  </a:lnTo>
                  <a:lnTo>
                    <a:pt x="239268" y="859535"/>
                  </a:lnTo>
                  <a:lnTo>
                    <a:pt x="239259" y="854963"/>
                  </a:lnTo>
                  <a:close/>
                </a:path>
                <a:path w="239395" h="1123314">
                  <a:moveTo>
                    <a:pt x="237749" y="7619"/>
                  </a:moveTo>
                  <a:lnTo>
                    <a:pt x="222504" y="7619"/>
                  </a:lnTo>
                  <a:lnTo>
                    <a:pt x="236220" y="12192"/>
                  </a:lnTo>
                  <a:lnTo>
                    <a:pt x="222578" y="28322"/>
                  </a:lnTo>
                  <a:lnTo>
                    <a:pt x="225541" y="856704"/>
                  </a:lnTo>
                  <a:lnTo>
                    <a:pt x="227076" y="854963"/>
                  </a:lnTo>
                  <a:lnTo>
                    <a:pt x="239259" y="854963"/>
                  </a:lnTo>
                  <a:lnTo>
                    <a:pt x="237749" y="7619"/>
                  </a:lnTo>
                  <a:close/>
                </a:path>
                <a:path w="239395" h="1123314">
                  <a:moveTo>
                    <a:pt x="230124" y="0"/>
                  </a:moveTo>
                  <a:lnTo>
                    <a:pt x="224028" y="3048"/>
                  </a:lnTo>
                  <a:lnTo>
                    <a:pt x="0" y="268223"/>
                  </a:lnTo>
                  <a:lnTo>
                    <a:pt x="10668" y="278891"/>
                  </a:lnTo>
                  <a:lnTo>
                    <a:pt x="222578" y="28322"/>
                  </a:lnTo>
                  <a:lnTo>
                    <a:pt x="222504" y="7619"/>
                  </a:lnTo>
                  <a:lnTo>
                    <a:pt x="237749" y="7619"/>
                  </a:lnTo>
                  <a:lnTo>
                    <a:pt x="237744" y="4572"/>
                  </a:lnTo>
                  <a:lnTo>
                    <a:pt x="234696" y="3048"/>
                  </a:lnTo>
                  <a:lnTo>
                    <a:pt x="233172" y="1524"/>
                  </a:lnTo>
                  <a:lnTo>
                    <a:pt x="230124" y="0"/>
                  </a:lnTo>
                  <a:close/>
                </a:path>
                <a:path w="239395" h="1123314">
                  <a:moveTo>
                    <a:pt x="222504" y="7619"/>
                  </a:moveTo>
                  <a:lnTo>
                    <a:pt x="222578" y="28322"/>
                  </a:lnTo>
                  <a:lnTo>
                    <a:pt x="236220" y="12192"/>
                  </a:lnTo>
                  <a:lnTo>
                    <a:pt x="222504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80931" y="4582667"/>
              <a:ext cx="957580" cy="980440"/>
            </a:xfrm>
            <a:custGeom>
              <a:avLst/>
              <a:gdLst/>
              <a:ahLst/>
              <a:cxnLst/>
              <a:rect l="l" t="t" r="r" b="b"/>
              <a:pathLst>
                <a:path w="957579" h="980439">
                  <a:moveTo>
                    <a:pt x="957072" y="434340"/>
                  </a:moveTo>
                  <a:lnTo>
                    <a:pt x="944880" y="425196"/>
                  </a:lnTo>
                  <a:lnTo>
                    <a:pt x="851916" y="535127"/>
                  </a:lnTo>
                  <a:lnTo>
                    <a:pt x="851916" y="345046"/>
                  </a:lnTo>
                  <a:lnTo>
                    <a:pt x="955548" y="222504"/>
                  </a:lnTo>
                  <a:lnTo>
                    <a:pt x="943356" y="213360"/>
                  </a:lnTo>
                  <a:lnTo>
                    <a:pt x="851916" y="322224"/>
                  </a:lnTo>
                  <a:lnTo>
                    <a:pt x="851916" y="132588"/>
                  </a:lnTo>
                  <a:lnTo>
                    <a:pt x="851916" y="131064"/>
                  </a:lnTo>
                  <a:lnTo>
                    <a:pt x="851916" y="117348"/>
                  </a:lnTo>
                  <a:lnTo>
                    <a:pt x="693229" y="117348"/>
                  </a:lnTo>
                  <a:lnTo>
                    <a:pt x="781812" y="18288"/>
                  </a:lnTo>
                  <a:lnTo>
                    <a:pt x="776922" y="14109"/>
                  </a:lnTo>
                  <a:lnTo>
                    <a:pt x="949452" y="13716"/>
                  </a:lnTo>
                  <a:lnTo>
                    <a:pt x="949452" y="0"/>
                  </a:lnTo>
                  <a:lnTo>
                    <a:pt x="766660" y="0"/>
                  </a:lnTo>
                  <a:lnTo>
                    <a:pt x="766660" y="14135"/>
                  </a:lnTo>
                  <a:lnTo>
                    <a:pt x="673823" y="117348"/>
                  </a:lnTo>
                  <a:lnTo>
                    <a:pt x="518109" y="117348"/>
                  </a:lnTo>
                  <a:lnTo>
                    <a:pt x="609600" y="18288"/>
                  </a:lnTo>
                  <a:lnTo>
                    <a:pt x="605155" y="14490"/>
                  </a:lnTo>
                  <a:lnTo>
                    <a:pt x="766660" y="14135"/>
                  </a:lnTo>
                  <a:lnTo>
                    <a:pt x="766660" y="0"/>
                  </a:lnTo>
                  <a:lnTo>
                    <a:pt x="593940" y="0"/>
                  </a:lnTo>
                  <a:lnTo>
                    <a:pt x="593940" y="14516"/>
                  </a:lnTo>
                  <a:lnTo>
                    <a:pt x="498398" y="117348"/>
                  </a:lnTo>
                  <a:lnTo>
                    <a:pt x="342988" y="117348"/>
                  </a:lnTo>
                  <a:lnTo>
                    <a:pt x="437388" y="18288"/>
                  </a:lnTo>
                  <a:lnTo>
                    <a:pt x="433946" y="14859"/>
                  </a:lnTo>
                  <a:lnTo>
                    <a:pt x="593940" y="14516"/>
                  </a:lnTo>
                  <a:lnTo>
                    <a:pt x="593940" y="0"/>
                  </a:lnTo>
                  <a:lnTo>
                    <a:pt x="419785" y="0"/>
                  </a:lnTo>
                  <a:lnTo>
                    <a:pt x="419785" y="14897"/>
                  </a:lnTo>
                  <a:lnTo>
                    <a:pt x="322148" y="117348"/>
                  </a:lnTo>
                  <a:lnTo>
                    <a:pt x="162445" y="117348"/>
                  </a:lnTo>
                  <a:lnTo>
                    <a:pt x="259308" y="15240"/>
                  </a:lnTo>
                  <a:lnTo>
                    <a:pt x="419785" y="14897"/>
                  </a:lnTo>
                  <a:lnTo>
                    <a:pt x="419785" y="0"/>
                  </a:lnTo>
                  <a:lnTo>
                    <a:pt x="259080" y="0"/>
                  </a:lnTo>
                  <a:lnTo>
                    <a:pt x="259080" y="6756"/>
                  </a:lnTo>
                  <a:lnTo>
                    <a:pt x="252984" y="1524"/>
                  </a:lnTo>
                  <a:lnTo>
                    <a:pt x="0" y="266700"/>
                  </a:lnTo>
                  <a:lnTo>
                    <a:pt x="10668" y="277368"/>
                  </a:lnTo>
                  <a:lnTo>
                    <a:pt x="149428" y="131076"/>
                  </a:lnTo>
                  <a:lnTo>
                    <a:pt x="308749" y="131419"/>
                  </a:lnTo>
                  <a:lnTo>
                    <a:pt x="179832" y="266700"/>
                  </a:lnTo>
                  <a:lnTo>
                    <a:pt x="190500" y="277368"/>
                  </a:lnTo>
                  <a:lnTo>
                    <a:pt x="329539" y="131470"/>
                  </a:lnTo>
                  <a:lnTo>
                    <a:pt x="484987" y="131800"/>
                  </a:lnTo>
                  <a:lnTo>
                    <a:pt x="359664" y="266700"/>
                  </a:lnTo>
                  <a:lnTo>
                    <a:pt x="370332" y="277368"/>
                  </a:lnTo>
                  <a:lnTo>
                    <a:pt x="504723" y="131838"/>
                  </a:lnTo>
                  <a:lnTo>
                    <a:pt x="660488" y="132181"/>
                  </a:lnTo>
                  <a:lnTo>
                    <a:pt x="539496" y="266700"/>
                  </a:lnTo>
                  <a:lnTo>
                    <a:pt x="550164" y="277368"/>
                  </a:lnTo>
                  <a:lnTo>
                    <a:pt x="679945" y="132219"/>
                  </a:lnTo>
                  <a:lnTo>
                    <a:pt x="836676" y="132562"/>
                  </a:lnTo>
                  <a:lnTo>
                    <a:pt x="837044" y="339915"/>
                  </a:lnTo>
                  <a:lnTo>
                    <a:pt x="719328" y="480060"/>
                  </a:lnTo>
                  <a:lnTo>
                    <a:pt x="729996" y="489204"/>
                  </a:lnTo>
                  <a:lnTo>
                    <a:pt x="837082" y="362572"/>
                  </a:lnTo>
                  <a:lnTo>
                    <a:pt x="837425" y="552246"/>
                  </a:lnTo>
                  <a:lnTo>
                    <a:pt x="719328" y="691896"/>
                  </a:lnTo>
                  <a:lnTo>
                    <a:pt x="729996" y="701040"/>
                  </a:lnTo>
                  <a:lnTo>
                    <a:pt x="837463" y="574814"/>
                  </a:lnTo>
                  <a:lnTo>
                    <a:pt x="837806" y="765302"/>
                  </a:lnTo>
                  <a:lnTo>
                    <a:pt x="719328" y="905256"/>
                  </a:lnTo>
                  <a:lnTo>
                    <a:pt x="729996" y="914400"/>
                  </a:lnTo>
                  <a:lnTo>
                    <a:pt x="837844" y="787730"/>
                  </a:lnTo>
                  <a:lnTo>
                    <a:pt x="838200" y="979932"/>
                  </a:lnTo>
                  <a:lnTo>
                    <a:pt x="851916" y="979932"/>
                  </a:lnTo>
                  <a:lnTo>
                    <a:pt x="851916" y="771207"/>
                  </a:lnTo>
                  <a:lnTo>
                    <a:pt x="957072" y="647700"/>
                  </a:lnTo>
                  <a:lnTo>
                    <a:pt x="946404" y="637032"/>
                  </a:lnTo>
                  <a:lnTo>
                    <a:pt x="851916" y="748652"/>
                  </a:lnTo>
                  <a:lnTo>
                    <a:pt x="851916" y="557847"/>
                  </a:lnTo>
                  <a:lnTo>
                    <a:pt x="957072" y="434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4358639" y="4928615"/>
            <a:ext cx="1396365" cy="647700"/>
          </a:xfrm>
          <a:custGeom>
            <a:avLst/>
            <a:gdLst/>
            <a:ahLst/>
            <a:cxnLst/>
            <a:rect l="l" t="t" r="r" b="b"/>
            <a:pathLst>
              <a:path w="1396364" h="647700">
                <a:moveTo>
                  <a:pt x="1043939" y="432815"/>
                </a:moveTo>
                <a:lnTo>
                  <a:pt x="1043939" y="647699"/>
                </a:lnTo>
                <a:lnTo>
                  <a:pt x="1048511" y="647699"/>
                </a:lnTo>
                <a:lnTo>
                  <a:pt x="1051790" y="644651"/>
                </a:lnTo>
                <a:lnTo>
                  <a:pt x="1048511" y="644651"/>
                </a:lnTo>
                <a:lnTo>
                  <a:pt x="1045463" y="643127"/>
                </a:lnTo>
                <a:lnTo>
                  <a:pt x="1048511" y="640307"/>
                </a:lnTo>
                <a:lnTo>
                  <a:pt x="1048511" y="435863"/>
                </a:lnTo>
                <a:lnTo>
                  <a:pt x="1046987" y="435863"/>
                </a:lnTo>
                <a:lnTo>
                  <a:pt x="1043939" y="432815"/>
                </a:lnTo>
                <a:close/>
              </a:path>
              <a:path w="1396364" h="647700">
                <a:moveTo>
                  <a:pt x="1048511" y="640307"/>
                </a:moveTo>
                <a:lnTo>
                  <a:pt x="1045463" y="643127"/>
                </a:lnTo>
                <a:lnTo>
                  <a:pt x="1048511" y="644651"/>
                </a:lnTo>
                <a:lnTo>
                  <a:pt x="1048511" y="640307"/>
                </a:lnTo>
                <a:close/>
              </a:path>
              <a:path w="1396364" h="647700">
                <a:moveTo>
                  <a:pt x="1391289" y="323087"/>
                </a:moveTo>
                <a:lnTo>
                  <a:pt x="1048511" y="640307"/>
                </a:lnTo>
                <a:lnTo>
                  <a:pt x="1048511" y="644651"/>
                </a:lnTo>
                <a:lnTo>
                  <a:pt x="1051790" y="644651"/>
                </a:lnTo>
                <a:lnTo>
                  <a:pt x="1395983" y="324611"/>
                </a:lnTo>
                <a:lnTo>
                  <a:pt x="1392935" y="324611"/>
                </a:lnTo>
                <a:lnTo>
                  <a:pt x="1391289" y="323087"/>
                </a:lnTo>
                <a:close/>
              </a:path>
              <a:path w="1396364" h="647700">
                <a:moveTo>
                  <a:pt x="1043939" y="211835"/>
                </a:moveTo>
                <a:lnTo>
                  <a:pt x="0" y="211835"/>
                </a:lnTo>
                <a:lnTo>
                  <a:pt x="0" y="435863"/>
                </a:lnTo>
                <a:lnTo>
                  <a:pt x="1043939" y="435863"/>
                </a:lnTo>
                <a:lnTo>
                  <a:pt x="1043939" y="432815"/>
                </a:lnTo>
                <a:lnTo>
                  <a:pt x="4572" y="432815"/>
                </a:lnTo>
                <a:lnTo>
                  <a:pt x="1524" y="429767"/>
                </a:lnTo>
                <a:lnTo>
                  <a:pt x="4572" y="429767"/>
                </a:lnTo>
                <a:lnTo>
                  <a:pt x="4572" y="216407"/>
                </a:lnTo>
                <a:lnTo>
                  <a:pt x="1524" y="216407"/>
                </a:lnTo>
                <a:lnTo>
                  <a:pt x="4572" y="214883"/>
                </a:lnTo>
                <a:lnTo>
                  <a:pt x="1043939" y="214883"/>
                </a:lnTo>
                <a:lnTo>
                  <a:pt x="1043939" y="211835"/>
                </a:lnTo>
                <a:close/>
              </a:path>
              <a:path w="1396364" h="647700">
                <a:moveTo>
                  <a:pt x="1048511" y="429767"/>
                </a:moveTo>
                <a:lnTo>
                  <a:pt x="4572" y="429767"/>
                </a:lnTo>
                <a:lnTo>
                  <a:pt x="4572" y="432815"/>
                </a:lnTo>
                <a:lnTo>
                  <a:pt x="1043939" y="432815"/>
                </a:lnTo>
                <a:lnTo>
                  <a:pt x="1046987" y="435863"/>
                </a:lnTo>
                <a:lnTo>
                  <a:pt x="1048511" y="435863"/>
                </a:lnTo>
                <a:lnTo>
                  <a:pt x="1048511" y="429767"/>
                </a:lnTo>
                <a:close/>
              </a:path>
              <a:path w="1396364" h="647700">
                <a:moveTo>
                  <a:pt x="4572" y="429767"/>
                </a:moveTo>
                <a:lnTo>
                  <a:pt x="1524" y="429767"/>
                </a:lnTo>
                <a:lnTo>
                  <a:pt x="4572" y="432815"/>
                </a:lnTo>
                <a:lnTo>
                  <a:pt x="4572" y="429767"/>
                </a:lnTo>
                <a:close/>
              </a:path>
              <a:path w="1396364" h="647700">
                <a:moveTo>
                  <a:pt x="1392935" y="321563"/>
                </a:moveTo>
                <a:lnTo>
                  <a:pt x="1391289" y="323087"/>
                </a:lnTo>
                <a:lnTo>
                  <a:pt x="1392935" y="324611"/>
                </a:lnTo>
                <a:lnTo>
                  <a:pt x="1392935" y="321563"/>
                </a:lnTo>
                <a:close/>
              </a:path>
              <a:path w="1396364" h="647700">
                <a:moveTo>
                  <a:pt x="1395983" y="321563"/>
                </a:moveTo>
                <a:lnTo>
                  <a:pt x="1392935" y="321563"/>
                </a:lnTo>
                <a:lnTo>
                  <a:pt x="1392935" y="324611"/>
                </a:lnTo>
                <a:lnTo>
                  <a:pt x="1395983" y="324611"/>
                </a:lnTo>
                <a:lnTo>
                  <a:pt x="1395983" y="321563"/>
                </a:lnTo>
                <a:close/>
              </a:path>
              <a:path w="1396364" h="647700">
                <a:moveTo>
                  <a:pt x="1050158" y="1523"/>
                </a:moveTo>
                <a:lnTo>
                  <a:pt x="1048511" y="1523"/>
                </a:lnTo>
                <a:lnTo>
                  <a:pt x="1048511" y="5868"/>
                </a:lnTo>
                <a:lnTo>
                  <a:pt x="1391289" y="323087"/>
                </a:lnTo>
                <a:lnTo>
                  <a:pt x="1392935" y="321563"/>
                </a:lnTo>
                <a:lnTo>
                  <a:pt x="1395983" y="321563"/>
                </a:lnTo>
                <a:lnTo>
                  <a:pt x="1050158" y="1523"/>
                </a:lnTo>
                <a:close/>
              </a:path>
              <a:path w="1396364" h="647700">
                <a:moveTo>
                  <a:pt x="4572" y="214883"/>
                </a:moveTo>
                <a:lnTo>
                  <a:pt x="1524" y="216407"/>
                </a:lnTo>
                <a:lnTo>
                  <a:pt x="4572" y="216407"/>
                </a:lnTo>
                <a:lnTo>
                  <a:pt x="4572" y="214883"/>
                </a:lnTo>
                <a:close/>
              </a:path>
              <a:path w="1396364" h="647700">
                <a:moveTo>
                  <a:pt x="1048511" y="211835"/>
                </a:moveTo>
                <a:lnTo>
                  <a:pt x="1046987" y="211835"/>
                </a:lnTo>
                <a:lnTo>
                  <a:pt x="1043939" y="214883"/>
                </a:lnTo>
                <a:lnTo>
                  <a:pt x="4572" y="214883"/>
                </a:lnTo>
                <a:lnTo>
                  <a:pt x="4572" y="216407"/>
                </a:lnTo>
                <a:lnTo>
                  <a:pt x="1048511" y="216407"/>
                </a:lnTo>
                <a:lnTo>
                  <a:pt x="1048511" y="211835"/>
                </a:lnTo>
                <a:close/>
              </a:path>
              <a:path w="1396364" h="647700">
                <a:moveTo>
                  <a:pt x="1048511" y="0"/>
                </a:moveTo>
                <a:lnTo>
                  <a:pt x="1043939" y="0"/>
                </a:lnTo>
                <a:lnTo>
                  <a:pt x="1043939" y="214883"/>
                </a:lnTo>
                <a:lnTo>
                  <a:pt x="1046987" y="211835"/>
                </a:lnTo>
                <a:lnTo>
                  <a:pt x="1048511" y="211835"/>
                </a:lnTo>
                <a:lnTo>
                  <a:pt x="1048511" y="5868"/>
                </a:lnTo>
                <a:lnTo>
                  <a:pt x="1045463" y="3047"/>
                </a:lnTo>
                <a:lnTo>
                  <a:pt x="1048511" y="1523"/>
                </a:lnTo>
                <a:lnTo>
                  <a:pt x="1050158" y="1523"/>
                </a:lnTo>
                <a:lnTo>
                  <a:pt x="1048511" y="0"/>
                </a:lnTo>
                <a:close/>
              </a:path>
              <a:path w="1396364" h="647700">
                <a:moveTo>
                  <a:pt x="1048511" y="1523"/>
                </a:moveTo>
                <a:lnTo>
                  <a:pt x="1045463" y="3047"/>
                </a:lnTo>
                <a:lnTo>
                  <a:pt x="1048511" y="5868"/>
                </a:lnTo>
                <a:lnTo>
                  <a:pt x="1048511" y="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25608" y="4651268"/>
            <a:ext cx="875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bun</a:t>
            </a:r>
            <a:r>
              <a:rPr dirty="0" sz="1800" spc="-5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610867" y="4855464"/>
          <a:ext cx="718185" cy="84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/>
                <a:gridCol w="180340"/>
                <a:gridCol w="180340"/>
                <a:gridCol w="177165"/>
              </a:tblGrid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45B89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245B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245B89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1604772" y="4581144"/>
            <a:ext cx="960119" cy="1132840"/>
            <a:chOff x="1604772" y="4581144"/>
            <a:chExt cx="960119" cy="1132840"/>
          </a:xfrm>
        </p:grpSpPr>
        <p:sp>
          <p:nvSpPr>
            <p:cNvPr id="14" name="object 14"/>
            <p:cNvSpPr/>
            <p:nvPr/>
          </p:nvSpPr>
          <p:spPr>
            <a:xfrm>
              <a:off x="1604772" y="4847843"/>
              <a:ext cx="733425" cy="866140"/>
            </a:xfrm>
            <a:custGeom>
              <a:avLst/>
              <a:gdLst/>
              <a:ahLst/>
              <a:cxnLst/>
              <a:rect l="l" t="t" r="r" b="b"/>
              <a:pathLst>
                <a:path w="733425" h="866139">
                  <a:moveTo>
                    <a:pt x="733043" y="0"/>
                  </a:moveTo>
                  <a:lnTo>
                    <a:pt x="0" y="0"/>
                  </a:lnTo>
                  <a:lnTo>
                    <a:pt x="0" y="865631"/>
                  </a:lnTo>
                  <a:lnTo>
                    <a:pt x="733043" y="865631"/>
                  </a:lnTo>
                  <a:lnTo>
                    <a:pt x="733043" y="858011"/>
                  </a:lnTo>
                  <a:lnTo>
                    <a:pt x="13715" y="858011"/>
                  </a:lnTo>
                  <a:lnTo>
                    <a:pt x="6095" y="850391"/>
                  </a:lnTo>
                  <a:lnTo>
                    <a:pt x="13715" y="850391"/>
                  </a:lnTo>
                  <a:lnTo>
                    <a:pt x="13715" y="13716"/>
                  </a:lnTo>
                  <a:lnTo>
                    <a:pt x="6095" y="13716"/>
                  </a:lnTo>
                  <a:lnTo>
                    <a:pt x="13715" y="7619"/>
                  </a:lnTo>
                  <a:lnTo>
                    <a:pt x="733043" y="7619"/>
                  </a:lnTo>
                  <a:lnTo>
                    <a:pt x="733043" y="0"/>
                  </a:lnTo>
                  <a:close/>
                </a:path>
                <a:path w="733425" h="866139">
                  <a:moveTo>
                    <a:pt x="13715" y="850391"/>
                  </a:moveTo>
                  <a:lnTo>
                    <a:pt x="6095" y="850391"/>
                  </a:lnTo>
                  <a:lnTo>
                    <a:pt x="13715" y="858011"/>
                  </a:lnTo>
                  <a:lnTo>
                    <a:pt x="13715" y="850391"/>
                  </a:lnTo>
                  <a:close/>
                </a:path>
                <a:path w="733425" h="866139">
                  <a:moveTo>
                    <a:pt x="719327" y="850391"/>
                  </a:moveTo>
                  <a:lnTo>
                    <a:pt x="13715" y="850391"/>
                  </a:lnTo>
                  <a:lnTo>
                    <a:pt x="13715" y="858011"/>
                  </a:lnTo>
                  <a:lnTo>
                    <a:pt x="719327" y="858011"/>
                  </a:lnTo>
                  <a:lnTo>
                    <a:pt x="719327" y="850391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719327" y="858011"/>
                  </a:lnTo>
                  <a:lnTo>
                    <a:pt x="725423" y="850391"/>
                  </a:lnTo>
                  <a:lnTo>
                    <a:pt x="733043" y="850391"/>
                  </a:lnTo>
                  <a:lnTo>
                    <a:pt x="733043" y="13716"/>
                  </a:lnTo>
                  <a:lnTo>
                    <a:pt x="725423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850391"/>
                  </a:moveTo>
                  <a:lnTo>
                    <a:pt x="725423" y="850391"/>
                  </a:lnTo>
                  <a:lnTo>
                    <a:pt x="719327" y="858011"/>
                  </a:lnTo>
                  <a:lnTo>
                    <a:pt x="733043" y="858011"/>
                  </a:lnTo>
                  <a:lnTo>
                    <a:pt x="733043" y="850391"/>
                  </a:lnTo>
                  <a:close/>
                </a:path>
                <a:path w="733425" h="866139">
                  <a:moveTo>
                    <a:pt x="13715" y="7619"/>
                  </a:moveTo>
                  <a:lnTo>
                    <a:pt x="6095" y="13716"/>
                  </a:lnTo>
                  <a:lnTo>
                    <a:pt x="13715" y="13716"/>
                  </a:lnTo>
                  <a:lnTo>
                    <a:pt x="13715" y="7619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13715" y="7619"/>
                  </a:lnTo>
                  <a:lnTo>
                    <a:pt x="13715" y="13716"/>
                  </a:lnTo>
                  <a:lnTo>
                    <a:pt x="719327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7619"/>
                  </a:moveTo>
                  <a:lnTo>
                    <a:pt x="719327" y="7619"/>
                  </a:lnTo>
                  <a:lnTo>
                    <a:pt x="725423" y="13716"/>
                  </a:lnTo>
                  <a:lnTo>
                    <a:pt x="733043" y="13716"/>
                  </a:lnTo>
                  <a:lnTo>
                    <a:pt x="733043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30195" y="4588764"/>
              <a:ext cx="228600" cy="1109980"/>
            </a:xfrm>
            <a:custGeom>
              <a:avLst/>
              <a:gdLst/>
              <a:ahLst/>
              <a:cxnLst/>
              <a:rect l="l" t="t" r="r" b="b"/>
              <a:pathLst>
                <a:path w="228600" h="1109979">
                  <a:moveTo>
                    <a:pt x="225551" y="0"/>
                  </a:moveTo>
                  <a:lnTo>
                    <a:pt x="0" y="266699"/>
                  </a:lnTo>
                  <a:lnTo>
                    <a:pt x="0" y="1109471"/>
                  </a:lnTo>
                  <a:lnTo>
                    <a:pt x="228599" y="85191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25623" y="4581144"/>
              <a:ext cx="239395" cy="1123315"/>
            </a:xfrm>
            <a:custGeom>
              <a:avLst/>
              <a:gdLst/>
              <a:ahLst/>
              <a:cxnLst/>
              <a:rect l="l" t="t" r="r" b="b"/>
              <a:pathLst>
                <a:path w="239394" h="1123314">
                  <a:moveTo>
                    <a:pt x="225541" y="856704"/>
                  </a:moveTo>
                  <a:lnTo>
                    <a:pt x="0" y="1112519"/>
                  </a:lnTo>
                  <a:lnTo>
                    <a:pt x="10668" y="1123187"/>
                  </a:lnTo>
                  <a:lnTo>
                    <a:pt x="237743" y="864107"/>
                  </a:lnTo>
                  <a:lnTo>
                    <a:pt x="239267" y="862583"/>
                  </a:lnTo>
                  <a:lnTo>
                    <a:pt x="239267" y="859535"/>
                  </a:lnTo>
                  <a:lnTo>
                    <a:pt x="225552" y="859535"/>
                  </a:lnTo>
                  <a:lnTo>
                    <a:pt x="225541" y="856704"/>
                  </a:lnTo>
                  <a:close/>
                </a:path>
                <a:path w="239394" h="1123314">
                  <a:moveTo>
                    <a:pt x="227076" y="854963"/>
                  </a:moveTo>
                  <a:lnTo>
                    <a:pt x="225541" y="856704"/>
                  </a:lnTo>
                  <a:lnTo>
                    <a:pt x="225552" y="859535"/>
                  </a:lnTo>
                  <a:lnTo>
                    <a:pt x="227076" y="854963"/>
                  </a:lnTo>
                  <a:close/>
                </a:path>
                <a:path w="239394" h="1123314">
                  <a:moveTo>
                    <a:pt x="239259" y="854963"/>
                  </a:moveTo>
                  <a:lnTo>
                    <a:pt x="227076" y="854963"/>
                  </a:lnTo>
                  <a:lnTo>
                    <a:pt x="225552" y="859535"/>
                  </a:lnTo>
                  <a:lnTo>
                    <a:pt x="239267" y="859535"/>
                  </a:lnTo>
                  <a:lnTo>
                    <a:pt x="239259" y="854963"/>
                  </a:lnTo>
                  <a:close/>
                </a:path>
                <a:path w="239394" h="1123314">
                  <a:moveTo>
                    <a:pt x="237749" y="7619"/>
                  </a:moveTo>
                  <a:lnTo>
                    <a:pt x="222504" y="7619"/>
                  </a:lnTo>
                  <a:lnTo>
                    <a:pt x="236219" y="12192"/>
                  </a:lnTo>
                  <a:lnTo>
                    <a:pt x="222578" y="28322"/>
                  </a:lnTo>
                  <a:lnTo>
                    <a:pt x="225541" y="856704"/>
                  </a:lnTo>
                  <a:lnTo>
                    <a:pt x="227076" y="854963"/>
                  </a:lnTo>
                  <a:lnTo>
                    <a:pt x="239259" y="854963"/>
                  </a:lnTo>
                  <a:lnTo>
                    <a:pt x="237749" y="7619"/>
                  </a:lnTo>
                  <a:close/>
                </a:path>
                <a:path w="239394" h="1123314">
                  <a:moveTo>
                    <a:pt x="230124" y="0"/>
                  </a:moveTo>
                  <a:lnTo>
                    <a:pt x="224028" y="3048"/>
                  </a:lnTo>
                  <a:lnTo>
                    <a:pt x="0" y="268223"/>
                  </a:lnTo>
                  <a:lnTo>
                    <a:pt x="10668" y="278891"/>
                  </a:lnTo>
                  <a:lnTo>
                    <a:pt x="222578" y="28322"/>
                  </a:lnTo>
                  <a:lnTo>
                    <a:pt x="222504" y="7619"/>
                  </a:lnTo>
                  <a:lnTo>
                    <a:pt x="237749" y="7619"/>
                  </a:lnTo>
                  <a:lnTo>
                    <a:pt x="237743" y="4572"/>
                  </a:lnTo>
                  <a:lnTo>
                    <a:pt x="234695" y="3048"/>
                  </a:lnTo>
                  <a:lnTo>
                    <a:pt x="233171" y="1524"/>
                  </a:lnTo>
                  <a:lnTo>
                    <a:pt x="230124" y="0"/>
                  </a:lnTo>
                  <a:close/>
                </a:path>
                <a:path w="239394" h="1123314">
                  <a:moveTo>
                    <a:pt x="222504" y="7619"/>
                  </a:moveTo>
                  <a:lnTo>
                    <a:pt x="222578" y="28322"/>
                  </a:lnTo>
                  <a:lnTo>
                    <a:pt x="236219" y="12192"/>
                  </a:lnTo>
                  <a:lnTo>
                    <a:pt x="222504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606283" y="4582667"/>
              <a:ext cx="957580" cy="980440"/>
            </a:xfrm>
            <a:custGeom>
              <a:avLst/>
              <a:gdLst/>
              <a:ahLst/>
              <a:cxnLst/>
              <a:rect l="l" t="t" r="r" b="b"/>
              <a:pathLst>
                <a:path w="957580" h="980439">
                  <a:moveTo>
                    <a:pt x="957072" y="434340"/>
                  </a:moveTo>
                  <a:lnTo>
                    <a:pt x="946404" y="425196"/>
                  </a:lnTo>
                  <a:lnTo>
                    <a:pt x="851916" y="536181"/>
                  </a:lnTo>
                  <a:lnTo>
                    <a:pt x="851916" y="345046"/>
                  </a:lnTo>
                  <a:lnTo>
                    <a:pt x="955548" y="222504"/>
                  </a:lnTo>
                  <a:lnTo>
                    <a:pt x="943356" y="213360"/>
                  </a:lnTo>
                  <a:lnTo>
                    <a:pt x="851916" y="322224"/>
                  </a:lnTo>
                  <a:lnTo>
                    <a:pt x="851916" y="132588"/>
                  </a:lnTo>
                  <a:lnTo>
                    <a:pt x="851916" y="131064"/>
                  </a:lnTo>
                  <a:lnTo>
                    <a:pt x="851916" y="117348"/>
                  </a:lnTo>
                  <a:lnTo>
                    <a:pt x="693229" y="117348"/>
                  </a:lnTo>
                  <a:lnTo>
                    <a:pt x="781812" y="18288"/>
                  </a:lnTo>
                  <a:lnTo>
                    <a:pt x="776922" y="14109"/>
                  </a:lnTo>
                  <a:lnTo>
                    <a:pt x="949452" y="13716"/>
                  </a:lnTo>
                  <a:lnTo>
                    <a:pt x="949452" y="0"/>
                  </a:lnTo>
                  <a:lnTo>
                    <a:pt x="766660" y="0"/>
                  </a:lnTo>
                  <a:lnTo>
                    <a:pt x="766660" y="14135"/>
                  </a:lnTo>
                  <a:lnTo>
                    <a:pt x="673823" y="117348"/>
                  </a:lnTo>
                  <a:lnTo>
                    <a:pt x="518109" y="117348"/>
                  </a:lnTo>
                  <a:lnTo>
                    <a:pt x="609600" y="18288"/>
                  </a:lnTo>
                  <a:lnTo>
                    <a:pt x="605155" y="14490"/>
                  </a:lnTo>
                  <a:lnTo>
                    <a:pt x="766660" y="14135"/>
                  </a:lnTo>
                  <a:lnTo>
                    <a:pt x="766660" y="0"/>
                  </a:lnTo>
                  <a:lnTo>
                    <a:pt x="593940" y="0"/>
                  </a:lnTo>
                  <a:lnTo>
                    <a:pt x="593940" y="14516"/>
                  </a:lnTo>
                  <a:lnTo>
                    <a:pt x="498398" y="117348"/>
                  </a:lnTo>
                  <a:lnTo>
                    <a:pt x="342988" y="117348"/>
                  </a:lnTo>
                  <a:lnTo>
                    <a:pt x="437388" y="18288"/>
                  </a:lnTo>
                  <a:lnTo>
                    <a:pt x="433946" y="14859"/>
                  </a:lnTo>
                  <a:lnTo>
                    <a:pt x="593940" y="14516"/>
                  </a:lnTo>
                  <a:lnTo>
                    <a:pt x="593940" y="0"/>
                  </a:lnTo>
                  <a:lnTo>
                    <a:pt x="419785" y="0"/>
                  </a:lnTo>
                  <a:lnTo>
                    <a:pt x="419785" y="14897"/>
                  </a:lnTo>
                  <a:lnTo>
                    <a:pt x="322148" y="117348"/>
                  </a:lnTo>
                  <a:lnTo>
                    <a:pt x="162445" y="117348"/>
                  </a:lnTo>
                  <a:lnTo>
                    <a:pt x="259308" y="15240"/>
                  </a:lnTo>
                  <a:lnTo>
                    <a:pt x="419785" y="14897"/>
                  </a:lnTo>
                  <a:lnTo>
                    <a:pt x="419785" y="0"/>
                  </a:lnTo>
                  <a:lnTo>
                    <a:pt x="259080" y="0"/>
                  </a:lnTo>
                  <a:lnTo>
                    <a:pt x="259080" y="6096"/>
                  </a:lnTo>
                  <a:lnTo>
                    <a:pt x="254508" y="1524"/>
                  </a:lnTo>
                  <a:lnTo>
                    <a:pt x="0" y="266700"/>
                  </a:lnTo>
                  <a:lnTo>
                    <a:pt x="10668" y="277368"/>
                  </a:lnTo>
                  <a:lnTo>
                    <a:pt x="149428" y="131076"/>
                  </a:lnTo>
                  <a:lnTo>
                    <a:pt x="308749" y="131419"/>
                  </a:lnTo>
                  <a:lnTo>
                    <a:pt x="179832" y="266700"/>
                  </a:lnTo>
                  <a:lnTo>
                    <a:pt x="190500" y="277368"/>
                  </a:lnTo>
                  <a:lnTo>
                    <a:pt x="329539" y="131470"/>
                  </a:lnTo>
                  <a:lnTo>
                    <a:pt x="484987" y="131800"/>
                  </a:lnTo>
                  <a:lnTo>
                    <a:pt x="359664" y="266700"/>
                  </a:lnTo>
                  <a:lnTo>
                    <a:pt x="370332" y="277368"/>
                  </a:lnTo>
                  <a:lnTo>
                    <a:pt x="504723" y="131838"/>
                  </a:lnTo>
                  <a:lnTo>
                    <a:pt x="660488" y="132181"/>
                  </a:lnTo>
                  <a:lnTo>
                    <a:pt x="539496" y="266700"/>
                  </a:lnTo>
                  <a:lnTo>
                    <a:pt x="550164" y="277368"/>
                  </a:lnTo>
                  <a:lnTo>
                    <a:pt x="679945" y="132219"/>
                  </a:lnTo>
                  <a:lnTo>
                    <a:pt x="836676" y="132562"/>
                  </a:lnTo>
                  <a:lnTo>
                    <a:pt x="837044" y="339915"/>
                  </a:lnTo>
                  <a:lnTo>
                    <a:pt x="719328" y="480060"/>
                  </a:lnTo>
                  <a:lnTo>
                    <a:pt x="729996" y="489204"/>
                  </a:lnTo>
                  <a:lnTo>
                    <a:pt x="837082" y="362572"/>
                  </a:lnTo>
                  <a:lnTo>
                    <a:pt x="837425" y="553186"/>
                  </a:lnTo>
                  <a:lnTo>
                    <a:pt x="719328" y="691896"/>
                  </a:lnTo>
                  <a:lnTo>
                    <a:pt x="729996" y="701040"/>
                  </a:lnTo>
                  <a:lnTo>
                    <a:pt x="837463" y="574814"/>
                  </a:lnTo>
                  <a:lnTo>
                    <a:pt x="837806" y="765302"/>
                  </a:lnTo>
                  <a:lnTo>
                    <a:pt x="719328" y="905256"/>
                  </a:lnTo>
                  <a:lnTo>
                    <a:pt x="729996" y="914400"/>
                  </a:lnTo>
                  <a:lnTo>
                    <a:pt x="837844" y="787730"/>
                  </a:lnTo>
                  <a:lnTo>
                    <a:pt x="838200" y="979932"/>
                  </a:lnTo>
                  <a:lnTo>
                    <a:pt x="851916" y="979932"/>
                  </a:lnTo>
                  <a:lnTo>
                    <a:pt x="851916" y="771207"/>
                  </a:lnTo>
                  <a:lnTo>
                    <a:pt x="957072" y="647700"/>
                  </a:lnTo>
                  <a:lnTo>
                    <a:pt x="946404" y="637032"/>
                  </a:lnTo>
                  <a:lnTo>
                    <a:pt x="851916" y="748652"/>
                  </a:lnTo>
                  <a:lnTo>
                    <a:pt x="851916" y="557847"/>
                  </a:lnTo>
                  <a:lnTo>
                    <a:pt x="957072" y="434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182867" y="4855464"/>
          <a:ext cx="718185" cy="848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"/>
                <a:gridCol w="180340"/>
                <a:gridCol w="180340"/>
                <a:gridCol w="177165"/>
              </a:tblGrid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2DFDB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2D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E2DFDB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6176771" y="4581144"/>
            <a:ext cx="960119" cy="1132840"/>
            <a:chOff x="6176771" y="4581144"/>
            <a:chExt cx="960119" cy="1132840"/>
          </a:xfrm>
        </p:grpSpPr>
        <p:sp>
          <p:nvSpPr>
            <p:cNvPr id="20" name="object 20"/>
            <p:cNvSpPr/>
            <p:nvPr/>
          </p:nvSpPr>
          <p:spPr>
            <a:xfrm>
              <a:off x="6176771" y="4847843"/>
              <a:ext cx="733425" cy="866140"/>
            </a:xfrm>
            <a:custGeom>
              <a:avLst/>
              <a:gdLst/>
              <a:ahLst/>
              <a:cxnLst/>
              <a:rect l="l" t="t" r="r" b="b"/>
              <a:pathLst>
                <a:path w="733425" h="866139">
                  <a:moveTo>
                    <a:pt x="733043" y="0"/>
                  </a:moveTo>
                  <a:lnTo>
                    <a:pt x="0" y="0"/>
                  </a:lnTo>
                  <a:lnTo>
                    <a:pt x="0" y="865631"/>
                  </a:lnTo>
                  <a:lnTo>
                    <a:pt x="733043" y="865631"/>
                  </a:lnTo>
                  <a:lnTo>
                    <a:pt x="733043" y="858011"/>
                  </a:lnTo>
                  <a:lnTo>
                    <a:pt x="13716" y="858011"/>
                  </a:lnTo>
                  <a:lnTo>
                    <a:pt x="6096" y="850391"/>
                  </a:lnTo>
                  <a:lnTo>
                    <a:pt x="13716" y="850391"/>
                  </a:lnTo>
                  <a:lnTo>
                    <a:pt x="13716" y="13716"/>
                  </a:lnTo>
                  <a:lnTo>
                    <a:pt x="6096" y="13716"/>
                  </a:lnTo>
                  <a:lnTo>
                    <a:pt x="13716" y="7619"/>
                  </a:lnTo>
                  <a:lnTo>
                    <a:pt x="733043" y="7619"/>
                  </a:lnTo>
                  <a:lnTo>
                    <a:pt x="733043" y="0"/>
                  </a:lnTo>
                  <a:close/>
                </a:path>
                <a:path w="733425" h="866139">
                  <a:moveTo>
                    <a:pt x="13716" y="850391"/>
                  </a:moveTo>
                  <a:lnTo>
                    <a:pt x="6096" y="850391"/>
                  </a:lnTo>
                  <a:lnTo>
                    <a:pt x="13716" y="858011"/>
                  </a:lnTo>
                  <a:lnTo>
                    <a:pt x="13716" y="850391"/>
                  </a:lnTo>
                  <a:close/>
                </a:path>
                <a:path w="733425" h="866139">
                  <a:moveTo>
                    <a:pt x="719327" y="850391"/>
                  </a:moveTo>
                  <a:lnTo>
                    <a:pt x="13716" y="850391"/>
                  </a:lnTo>
                  <a:lnTo>
                    <a:pt x="13716" y="858011"/>
                  </a:lnTo>
                  <a:lnTo>
                    <a:pt x="719327" y="858011"/>
                  </a:lnTo>
                  <a:lnTo>
                    <a:pt x="719327" y="850391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719327" y="858011"/>
                  </a:lnTo>
                  <a:lnTo>
                    <a:pt x="725423" y="850391"/>
                  </a:lnTo>
                  <a:lnTo>
                    <a:pt x="733043" y="850391"/>
                  </a:lnTo>
                  <a:lnTo>
                    <a:pt x="733043" y="13716"/>
                  </a:lnTo>
                  <a:lnTo>
                    <a:pt x="725423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850391"/>
                  </a:moveTo>
                  <a:lnTo>
                    <a:pt x="725423" y="850391"/>
                  </a:lnTo>
                  <a:lnTo>
                    <a:pt x="719327" y="858011"/>
                  </a:lnTo>
                  <a:lnTo>
                    <a:pt x="733043" y="858011"/>
                  </a:lnTo>
                  <a:lnTo>
                    <a:pt x="733043" y="850391"/>
                  </a:lnTo>
                  <a:close/>
                </a:path>
                <a:path w="733425" h="866139">
                  <a:moveTo>
                    <a:pt x="13716" y="7619"/>
                  </a:moveTo>
                  <a:lnTo>
                    <a:pt x="6096" y="13716"/>
                  </a:lnTo>
                  <a:lnTo>
                    <a:pt x="13716" y="13716"/>
                  </a:lnTo>
                  <a:lnTo>
                    <a:pt x="13716" y="7619"/>
                  </a:lnTo>
                  <a:close/>
                </a:path>
                <a:path w="733425" h="866139">
                  <a:moveTo>
                    <a:pt x="719327" y="7619"/>
                  </a:moveTo>
                  <a:lnTo>
                    <a:pt x="13716" y="7619"/>
                  </a:lnTo>
                  <a:lnTo>
                    <a:pt x="13716" y="13716"/>
                  </a:lnTo>
                  <a:lnTo>
                    <a:pt x="719327" y="13716"/>
                  </a:lnTo>
                  <a:lnTo>
                    <a:pt x="719327" y="7619"/>
                  </a:lnTo>
                  <a:close/>
                </a:path>
                <a:path w="733425" h="866139">
                  <a:moveTo>
                    <a:pt x="733043" y="7619"/>
                  </a:moveTo>
                  <a:lnTo>
                    <a:pt x="719327" y="7619"/>
                  </a:lnTo>
                  <a:lnTo>
                    <a:pt x="725423" y="13716"/>
                  </a:lnTo>
                  <a:lnTo>
                    <a:pt x="733043" y="13716"/>
                  </a:lnTo>
                  <a:lnTo>
                    <a:pt x="733043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02195" y="4588764"/>
              <a:ext cx="228600" cy="1109980"/>
            </a:xfrm>
            <a:custGeom>
              <a:avLst/>
              <a:gdLst/>
              <a:ahLst/>
              <a:cxnLst/>
              <a:rect l="l" t="t" r="r" b="b"/>
              <a:pathLst>
                <a:path w="228600" h="1109979">
                  <a:moveTo>
                    <a:pt x="225551" y="0"/>
                  </a:moveTo>
                  <a:lnTo>
                    <a:pt x="0" y="266699"/>
                  </a:lnTo>
                  <a:lnTo>
                    <a:pt x="0" y="1109471"/>
                  </a:lnTo>
                  <a:lnTo>
                    <a:pt x="228599" y="851915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E2DF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97623" y="4581144"/>
              <a:ext cx="239395" cy="1123315"/>
            </a:xfrm>
            <a:custGeom>
              <a:avLst/>
              <a:gdLst/>
              <a:ahLst/>
              <a:cxnLst/>
              <a:rect l="l" t="t" r="r" b="b"/>
              <a:pathLst>
                <a:path w="239395" h="1123314">
                  <a:moveTo>
                    <a:pt x="225541" y="856704"/>
                  </a:moveTo>
                  <a:lnTo>
                    <a:pt x="0" y="1112519"/>
                  </a:lnTo>
                  <a:lnTo>
                    <a:pt x="10667" y="1123187"/>
                  </a:lnTo>
                  <a:lnTo>
                    <a:pt x="237743" y="864107"/>
                  </a:lnTo>
                  <a:lnTo>
                    <a:pt x="239267" y="862583"/>
                  </a:lnTo>
                  <a:lnTo>
                    <a:pt x="239267" y="859535"/>
                  </a:lnTo>
                  <a:lnTo>
                    <a:pt x="225551" y="859535"/>
                  </a:lnTo>
                  <a:lnTo>
                    <a:pt x="225541" y="856704"/>
                  </a:lnTo>
                  <a:close/>
                </a:path>
                <a:path w="239395" h="1123314">
                  <a:moveTo>
                    <a:pt x="227075" y="854963"/>
                  </a:moveTo>
                  <a:lnTo>
                    <a:pt x="225541" y="856704"/>
                  </a:lnTo>
                  <a:lnTo>
                    <a:pt x="225551" y="859535"/>
                  </a:lnTo>
                  <a:lnTo>
                    <a:pt x="227075" y="854963"/>
                  </a:lnTo>
                  <a:close/>
                </a:path>
                <a:path w="239395" h="1123314">
                  <a:moveTo>
                    <a:pt x="239259" y="854963"/>
                  </a:moveTo>
                  <a:lnTo>
                    <a:pt x="227075" y="854963"/>
                  </a:lnTo>
                  <a:lnTo>
                    <a:pt x="225551" y="859535"/>
                  </a:lnTo>
                  <a:lnTo>
                    <a:pt x="239267" y="859535"/>
                  </a:lnTo>
                  <a:lnTo>
                    <a:pt x="239259" y="854963"/>
                  </a:lnTo>
                  <a:close/>
                </a:path>
                <a:path w="239395" h="1123314">
                  <a:moveTo>
                    <a:pt x="237749" y="7619"/>
                  </a:moveTo>
                  <a:lnTo>
                    <a:pt x="222503" y="7619"/>
                  </a:lnTo>
                  <a:lnTo>
                    <a:pt x="236219" y="12192"/>
                  </a:lnTo>
                  <a:lnTo>
                    <a:pt x="222578" y="28322"/>
                  </a:lnTo>
                  <a:lnTo>
                    <a:pt x="225541" y="856704"/>
                  </a:lnTo>
                  <a:lnTo>
                    <a:pt x="227075" y="854963"/>
                  </a:lnTo>
                  <a:lnTo>
                    <a:pt x="239259" y="854963"/>
                  </a:lnTo>
                  <a:lnTo>
                    <a:pt x="237749" y="7619"/>
                  </a:lnTo>
                  <a:close/>
                </a:path>
                <a:path w="239395" h="1123314">
                  <a:moveTo>
                    <a:pt x="230123" y="0"/>
                  </a:moveTo>
                  <a:lnTo>
                    <a:pt x="224027" y="3048"/>
                  </a:lnTo>
                  <a:lnTo>
                    <a:pt x="0" y="268223"/>
                  </a:lnTo>
                  <a:lnTo>
                    <a:pt x="10667" y="278891"/>
                  </a:lnTo>
                  <a:lnTo>
                    <a:pt x="222578" y="28322"/>
                  </a:lnTo>
                  <a:lnTo>
                    <a:pt x="222503" y="7619"/>
                  </a:lnTo>
                  <a:lnTo>
                    <a:pt x="237749" y="7619"/>
                  </a:lnTo>
                  <a:lnTo>
                    <a:pt x="237743" y="4572"/>
                  </a:lnTo>
                  <a:lnTo>
                    <a:pt x="234695" y="3048"/>
                  </a:lnTo>
                  <a:lnTo>
                    <a:pt x="233171" y="1524"/>
                  </a:lnTo>
                  <a:lnTo>
                    <a:pt x="230123" y="0"/>
                  </a:lnTo>
                  <a:close/>
                </a:path>
                <a:path w="239395" h="1123314">
                  <a:moveTo>
                    <a:pt x="222503" y="7619"/>
                  </a:moveTo>
                  <a:lnTo>
                    <a:pt x="222578" y="28322"/>
                  </a:lnTo>
                  <a:lnTo>
                    <a:pt x="236219" y="12192"/>
                  </a:lnTo>
                  <a:lnTo>
                    <a:pt x="222503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78283" y="4582667"/>
              <a:ext cx="957580" cy="980440"/>
            </a:xfrm>
            <a:custGeom>
              <a:avLst/>
              <a:gdLst/>
              <a:ahLst/>
              <a:cxnLst/>
              <a:rect l="l" t="t" r="r" b="b"/>
              <a:pathLst>
                <a:path w="957579" h="980439">
                  <a:moveTo>
                    <a:pt x="957072" y="434340"/>
                  </a:moveTo>
                  <a:lnTo>
                    <a:pt x="946404" y="425196"/>
                  </a:lnTo>
                  <a:lnTo>
                    <a:pt x="851916" y="536181"/>
                  </a:lnTo>
                  <a:lnTo>
                    <a:pt x="851916" y="345046"/>
                  </a:lnTo>
                  <a:lnTo>
                    <a:pt x="955548" y="222504"/>
                  </a:lnTo>
                  <a:lnTo>
                    <a:pt x="943356" y="213360"/>
                  </a:lnTo>
                  <a:lnTo>
                    <a:pt x="851916" y="322224"/>
                  </a:lnTo>
                  <a:lnTo>
                    <a:pt x="851916" y="132588"/>
                  </a:lnTo>
                  <a:lnTo>
                    <a:pt x="851916" y="131064"/>
                  </a:lnTo>
                  <a:lnTo>
                    <a:pt x="851916" y="117348"/>
                  </a:lnTo>
                  <a:lnTo>
                    <a:pt x="693229" y="117348"/>
                  </a:lnTo>
                  <a:lnTo>
                    <a:pt x="781812" y="18288"/>
                  </a:lnTo>
                  <a:lnTo>
                    <a:pt x="776922" y="14109"/>
                  </a:lnTo>
                  <a:lnTo>
                    <a:pt x="949452" y="13716"/>
                  </a:lnTo>
                  <a:lnTo>
                    <a:pt x="949452" y="0"/>
                  </a:lnTo>
                  <a:lnTo>
                    <a:pt x="766660" y="0"/>
                  </a:lnTo>
                  <a:lnTo>
                    <a:pt x="766660" y="14135"/>
                  </a:lnTo>
                  <a:lnTo>
                    <a:pt x="673823" y="117348"/>
                  </a:lnTo>
                  <a:lnTo>
                    <a:pt x="518109" y="117348"/>
                  </a:lnTo>
                  <a:lnTo>
                    <a:pt x="609600" y="18288"/>
                  </a:lnTo>
                  <a:lnTo>
                    <a:pt x="605155" y="14490"/>
                  </a:lnTo>
                  <a:lnTo>
                    <a:pt x="766660" y="14135"/>
                  </a:lnTo>
                  <a:lnTo>
                    <a:pt x="766660" y="0"/>
                  </a:lnTo>
                  <a:lnTo>
                    <a:pt x="593940" y="0"/>
                  </a:lnTo>
                  <a:lnTo>
                    <a:pt x="593940" y="14516"/>
                  </a:lnTo>
                  <a:lnTo>
                    <a:pt x="498398" y="117348"/>
                  </a:lnTo>
                  <a:lnTo>
                    <a:pt x="342988" y="117348"/>
                  </a:lnTo>
                  <a:lnTo>
                    <a:pt x="437388" y="18288"/>
                  </a:lnTo>
                  <a:lnTo>
                    <a:pt x="433946" y="14859"/>
                  </a:lnTo>
                  <a:lnTo>
                    <a:pt x="593940" y="14516"/>
                  </a:lnTo>
                  <a:lnTo>
                    <a:pt x="593940" y="0"/>
                  </a:lnTo>
                  <a:lnTo>
                    <a:pt x="419785" y="0"/>
                  </a:lnTo>
                  <a:lnTo>
                    <a:pt x="419785" y="14897"/>
                  </a:lnTo>
                  <a:lnTo>
                    <a:pt x="322148" y="117348"/>
                  </a:lnTo>
                  <a:lnTo>
                    <a:pt x="162445" y="117348"/>
                  </a:lnTo>
                  <a:lnTo>
                    <a:pt x="259308" y="15240"/>
                  </a:lnTo>
                  <a:lnTo>
                    <a:pt x="419785" y="14897"/>
                  </a:lnTo>
                  <a:lnTo>
                    <a:pt x="419785" y="0"/>
                  </a:lnTo>
                  <a:lnTo>
                    <a:pt x="259080" y="0"/>
                  </a:lnTo>
                  <a:lnTo>
                    <a:pt x="259080" y="6096"/>
                  </a:lnTo>
                  <a:lnTo>
                    <a:pt x="254508" y="1524"/>
                  </a:lnTo>
                  <a:lnTo>
                    <a:pt x="0" y="266700"/>
                  </a:lnTo>
                  <a:lnTo>
                    <a:pt x="10668" y="277368"/>
                  </a:lnTo>
                  <a:lnTo>
                    <a:pt x="149428" y="131076"/>
                  </a:lnTo>
                  <a:lnTo>
                    <a:pt x="308749" y="131419"/>
                  </a:lnTo>
                  <a:lnTo>
                    <a:pt x="179832" y="266700"/>
                  </a:lnTo>
                  <a:lnTo>
                    <a:pt x="190500" y="277368"/>
                  </a:lnTo>
                  <a:lnTo>
                    <a:pt x="329539" y="131470"/>
                  </a:lnTo>
                  <a:lnTo>
                    <a:pt x="484987" y="131800"/>
                  </a:lnTo>
                  <a:lnTo>
                    <a:pt x="359664" y="266700"/>
                  </a:lnTo>
                  <a:lnTo>
                    <a:pt x="370332" y="277368"/>
                  </a:lnTo>
                  <a:lnTo>
                    <a:pt x="504723" y="131838"/>
                  </a:lnTo>
                  <a:lnTo>
                    <a:pt x="660488" y="132181"/>
                  </a:lnTo>
                  <a:lnTo>
                    <a:pt x="539496" y="266700"/>
                  </a:lnTo>
                  <a:lnTo>
                    <a:pt x="550164" y="277368"/>
                  </a:lnTo>
                  <a:lnTo>
                    <a:pt x="679945" y="132219"/>
                  </a:lnTo>
                  <a:lnTo>
                    <a:pt x="836676" y="132562"/>
                  </a:lnTo>
                  <a:lnTo>
                    <a:pt x="837044" y="339915"/>
                  </a:lnTo>
                  <a:lnTo>
                    <a:pt x="719328" y="480060"/>
                  </a:lnTo>
                  <a:lnTo>
                    <a:pt x="729996" y="489204"/>
                  </a:lnTo>
                  <a:lnTo>
                    <a:pt x="837082" y="362572"/>
                  </a:lnTo>
                  <a:lnTo>
                    <a:pt x="837425" y="553186"/>
                  </a:lnTo>
                  <a:lnTo>
                    <a:pt x="719328" y="691896"/>
                  </a:lnTo>
                  <a:lnTo>
                    <a:pt x="729996" y="701040"/>
                  </a:lnTo>
                  <a:lnTo>
                    <a:pt x="837463" y="574814"/>
                  </a:lnTo>
                  <a:lnTo>
                    <a:pt x="837806" y="765302"/>
                  </a:lnTo>
                  <a:lnTo>
                    <a:pt x="719328" y="905256"/>
                  </a:lnTo>
                  <a:lnTo>
                    <a:pt x="729996" y="914400"/>
                  </a:lnTo>
                  <a:lnTo>
                    <a:pt x="837844" y="787730"/>
                  </a:lnTo>
                  <a:lnTo>
                    <a:pt x="838200" y="979932"/>
                  </a:lnTo>
                  <a:lnTo>
                    <a:pt x="851916" y="979932"/>
                  </a:lnTo>
                  <a:lnTo>
                    <a:pt x="851916" y="771207"/>
                  </a:lnTo>
                  <a:lnTo>
                    <a:pt x="957072" y="647700"/>
                  </a:lnTo>
                  <a:lnTo>
                    <a:pt x="946404" y="637032"/>
                  </a:lnTo>
                  <a:lnTo>
                    <a:pt x="851916" y="748652"/>
                  </a:lnTo>
                  <a:lnTo>
                    <a:pt x="851916" y="557847"/>
                  </a:lnTo>
                  <a:lnTo>
                    <a:pt x="957072" y="434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7564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 Operators:</a:t>
            </a:r>
            <a:r>
              <a:rPr dirty="0" spc="-120"/>
              <a:t> </a:t>
            </a:r>
            <a:r>
              <a:rPr dirty="0"/>
              <a:t>Aggregation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5"/>
            <a:ext cx="8072755" cy="2690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300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Aggregation happens (implicitly) whenever granularity changes  (e.g.,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rollup)</a:t>
            </a:r>
            <a:endParaRPr sz="22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By default, sums are</a:t>
            </a:r>
            <a:r>
              <a:rPr dirty="0" sz="180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computed</a:t>
            </a:r>
            <a:endParaRPr sz="1800">
              <a:latin typeface="Arial"/>
              <a:cs typeface="Arial"/>
            </a:endParaRPr>
          </a:p>
          <a:p>
            <a:pPr lvl="1" marL="516890" marR="653415" indent="-245745">
              <a:lnSpc>
                <a:spcPct val="130000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Other standard aggregation operators are possible as well: average,  minimum, maximum,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count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Further, application-specific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calculations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 multi-dimensional DBS can be used as a calculation</a:t>
            </a:r>
            <a:r>
              <a:rPr dirty="0" sz="1800" spc="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engine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71993" y="4842509"/>
          <a:ext cx="1068070" cy="1176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/>
                <a:gridCol w="525780"/>
              </a:tblGrid>
              <a:tr h="583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2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577328" y="4637532"/>
            <a:ext cx="1224280" cy="1376680"/>
          </a:xfrm>
          <a:custGeom>
            <a:avLst/>
            <a:gdLst/>
            <a:ahLst/>
            <a:cxnLst/>
            <a:rect l="l" t="t" r="r" b="b"/>
            <a:pathLst>
              <a:path w="1224279" h="1376679">
                <a:moveTo>
                  <a:pt x="1051559" y="794003"/>
                </a:moveTo>
                <a:lnTo>
                  <a:pt x="1222247" y="605027"/>
                </a:lnTo>
              </a:path>
              <a:path w="1224279" h="1376679">
                <a:moveTo>
                  <a:pt x="1223771" y="0"/>
                </a:moveTo>
                <a:lnTo>
                  <a:pt x="213359" y="0"/>
                </a:lnTo>
              </a:path>
              <a:path w="1224279" h="1376679">
                <a:moveTo>
                  <a:pt x="0" y="210311"/>
                </a:moveTo>
                <a:lnTo>
                  <a:pt x="213359" y="0"/>
                </a:lnTo>
              </a:path>
              <a:path w="1224279" h="1376679">
                <a:moveTo>
                  <a:pt x="525779" y="210311"/>
                </a:moveTo>
                <a:lnTo>
                  <a:pt x="716279" y="0"/>
                </a:lnTo>
              </a:path>
              <a:path w="1224279" h="1376679">
                <a:moveTo>
                  <a:pt x="1051559" y="1376171"/>
                </a:moveTo>
                <a:lnTo>
                  <a:pt x="1222247" y="1188719"/>
                </a:lnTo>
              </a:path>
              <a:path w="1224279" h="1376679">
                <a:moveTo>
                  <a:pt x="1222247" y="0"/>
                </a:moveTo>
                <a:lnTo>
                  <a:pt x="1222247" y="1194815"/>
                </a:lnTo>
              </a:path>
              <a:path w="1224279" h="1376679">
                <a:moveTo>
                  <a:pt x="1051559" y="210311"/>
                </a:moveTo>
                <a:lnTo>
                  <a:pt x="1222247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21757" y="4842509"/>
          <a:ext cx="1070610" cy="1176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25"/>
                <a:gridCol w="263525"/>
                <a:gridCol w="262255"/>
                <a:gridCol w="265430"/>
              </a:tblGrid>
              <a:tr h="292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927091" y="4637532"/>
            <a:ext cx="1226820" cy="1376680"/>
          </a:xfrm>
          <a:custGeom>
            <a:avLst/>
            <a:gdLst/>
            <a:ahLst/>
            <a:cxnLst/>
            <a:rect l="l" t="t" r="r" b="b"/>
            <a:pathLst>
              <a:path w="1226820" h="1376679">
                <a:moveTo>
                  <a:pt x="1054607" y="502919"/>
                </a:moveTo>
                <a:lnTo>
                  <a:pt x="1223771" y="312419"/>
                </a:lnTo>
              </a:path>
              <a:path w="1226820" h="1376679">
                <a:moveTo>
                  <a:pt x="1054607" y="794003"/>
                </a:moveTo>
                <a:lnTo>
                  <a:pt x="1223771" y="605027"/>
                </a:lnTo>
              </a:path>
              <a:path w="1226820" h="1376679">
                <a:moveTo>
                  <a:pt x="1054607" y="1085087"/>
                </a:moveTo>
                <a:lnTo>
                  <a:pt x="1223771" y="897635"/>
                </a:lnTo>
              </a:path>
              <a:path w="1226820" h="1376679">
                <a:moveTo>
                  <a:pt x="1226819" y="0"/>
                </a:moveTo>
                <a:lnTo>
                  <a:pt x="214884" y="0"/>
                </a:lnTo>
              </a:path>
              <a:path w="1226820" h="1376679">
                <a:moveTo>
                  <a:pt x="0" y="210311"/>
                </a:moveTo>
                <a:lnTo>
                  <a:pt x="214884" y="0"/>
                </a:lnTo>
              </a:path>
              <a:path w="1226820" h="1376679">
                <a:moveTo>
                  <a:pt x="263651" y="210311"/>
                </a:moveTo>
                <a:lnTo>
                  <a:pt x="477011" y="0"/>
                </a:lnTo>
              </a:path>
              <a:path w="1226820" h="1376679">
                <a:moveTo>
                  <a:pt x="527303" y="210311"/>
                </a:moveTo>
                <a:lnTo>
                  <a:pt x="717803" y="0"/>
                </a:lnTo>
              </a:path>
              <a:path w="1226820" h="1376679">
                <a:moveTo>
                  <a:pt x="789431" y="210311"/>
                </a:moveTo>
                <a:lnTo>
                  <a:pt x="979931" y="0"/>
                </a:lnTo>
              </a:path>
              <a:path w="1226820" h="1376679">
                <a:moveTo>
                  <a:pt x="1054607" y="1376171"/>
                </a:moveTo>
                <a:lnTo>
                  <a:pt x="1223771" y="1188719"/>
                </a:lnTo>
              </a:path>
              <a:path w="1226820" h="1376679">
                <a:moveTo>
                  <a:pt x="1223771" y="0"/>
                </a:moveTo>
                <a:lnTo>
                  <a:pt x="1223771" y="1194815"/>
                </a:lnTo>
              </a:path>
              <a:path w="1226820" h="1376679">
                <a:moveTo>
                  <a:pt x="1054607" y="210311"/>
                </a:moveTo>
                <a:lnTo>
                  <a:pt x="122377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17597" y="4918709"/>
          <a:ext cx="1066165" cy="1170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/>
                <a:gridCol w="130810"/>
                <a:gridCol w="130810"/>
                <a:gridCol w="130810"/>
                <a:gridCol w="130809"/>
                <a:gridCol w="130809"/>
                <a:gridCol w="130809"/>
                <a:gridCol w="132080"/>
              </a:tblGrid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122931" y="4561332"/>
            <a:ext cx="1381125" cy="1515110"/>
          </a:xfrm>
          <a:custGeom>
            <a:avLst/>
            <a:gdLst/>
            <a:ahLst/>
            <a:cxnLst/>
            <a:rect l="l" t="t" r="r" b="b"/>
            <a:pathLst>
              <a:path w="1381125" h="1515110">
                <a:moveTo>
                  <a:pt x="1050035" y="362711"/>
                </a:moveTo>
                <a:lnTo>
                  <a:pt x="1377695" y="0"/>
                </a:lnTo>
                <a:lnTo>
                  <a:pt x="1380743" y="1159763"/>
                </a:lnTo>
                <a:lnTo>
                  <a:pt x="1050035" y="1514855"/>
                </a:lnTo>
              </a:path>
              <a:path w="1381125" h="1515110">
                <a:moveTo>
                  <a:pt x="1050035" y="505967"/>
                </a:moveTo>
                <a:lnTo>
                  <a:pt x="1377695" y="143256"/>
                </a:lnTo>
              </a:path>
              <a:path w="1381125" h="1515110">
                <a:moveTo>
                  <a:pt x="1050035" y="652271"/>
                </a:moveTo>
                <a:lnTo>
                  <a:pt x="1377695" y="288035"/>
                </a:lnTo>
              </a:path>
              <a:path w="1381125" h="1515110">
                <a:moveTo>
                  <a:pt x="1050035" y="795527"/>
                </a:moveTo>
                <a:lnTo>
                  <a:pt x="1379219" y="432815"/>
                </a:lnTo>
              </a:path>
              <a:path w="1381125" h="1515110">
                <a:moveTo>
                  <a:pt x="1050035" y="941831"/>
                </a:moveTo>
                <a:lnTo>
                  <a:pt x="1379219" y="577595"/>
                </a:lnTo>
              </a:path>
              <a:path w="1381125" h="1515110">
                <a:moveTo>
                  <a:pt x="1050035" y="1088135"/>
                </a:moveTo>
                <a:lnTo>
                  <a:pt x="1379219" y="722375"/>
                </a:lnTo>
              </a:path>
              <a:path w="1381125" h="1515110">
                <a:moveTo>
                  <a:pt x="1050035" y="1231391"/>
                </a:moveTo>
                <a:lnTo>
                  <a:pt x="1380743" y="867155"/>
                </a:lnTo>
              </a:path>
              <a:path w="1381125" h="1515110">
                <a:moveTo>
                  <a:pt x="1050035" y="1377695"/>
                </a:moveTo>
                <a:lnTo>
                  <a:pt x="1380743" y="1011935"/>
                </a:lnTo>
              </a:path>
              <a:path w="1381125" h="1515110">
                <a:moveTo>
                  <a:pt x="1377695" y="0"/>
                </a:moveTo>
                <a:lnTo>
                  <a:pt x="368807" y="0"/>
                </a:lnTo>
              </a:path>
              <a:path w="1381125" h="1515110">
                <a:moveTo>
                  <a:pt x="0" y="362711"/>
                </a:moveTo>
                <a:lnTo>
                  <a:pt x="368807" y="0"/>
                </a:lnTo>
              </a:path>
              <a:path w="1381125" h="1515110">
                <a:moveTo>
                  <a:pt x="131063" y="362711"/>
                </a:moveTo>
                <a:lnTo>
                  <a:pt x="495299" y="7619"/>
                </a:lnTo>
              </a:path>
              <a:path w="1381125" h="1515110">
                <a:moveTo>
                  <a:pt x="262127" y="362711"/>
                </a:moveTo>
                <a:lnTo>
                  <a:pt x="621791" y="7619"/>
                </a:lnTo>
              </a:path>
              <a:path w="1381125" h="1515110">
                <a:moveTo>
                  <a:pt x="393191" y="362711"/>
                </a:moveTo>
                <a:lnTo>
                  <a:pt x="748283" y="7619"/>
                </a:lnTo>
              </a:path>
              <a:path w="1381125" h="1515110">
                <a:moveTo>
                  <a:pt x="524255" y="362711"/>
                </a:moveTo>
                <a:lnTo>
                  <a:pt x="873251" y="7619"/>
                </a:lnTo>
              </a:path>
              <a:path w="1381125" h="1515110">
                <a:moveTo>
                  <a:pt x="655319" y="362711"/>
                </a:moveTo>
                <a:lnTo>
                  <a:pt x="999743" y="7619"/>
                </a:lnTo>
              </a:path>
              <a:path w="1381125" h="1515110">
                <a:moveTo>
                  <a:pt x="786383" y="362711"/>
                </a:moveTo>
                <a:lnTo>
                  <a:pt x="1126235" y="7619"/>
                </a:lnTo>
              </a:path>
              <a:path w="1381125" h="1515110">
                <a:moveTo>
                  <a:pt x="917447" y="362711"/>
                </a:moveTo>
                <a:lnTo>
                  <a:pt x="1251203" y="7619"/>
                </a:lnTo>
              </a:path>
              <a:path w="1381125" h="1515110">
                <a:moveTo>
                  <a:pt x="1146047" y="256031"/>
                </a:moveTo>
                <a:lnTo>
                  <a:pt x="1146047" y="1417319"/>
                </a:lnTo>
              </a:path>
              <a:path w="1381125" h="1515110">
                <a:moveTo>
                  <a:pt x="1223771" y="167640"/>
                </a:moveTo>
                <a:lnTo>
                  <a:pt x="1223771" y="1328927"/>
                </a:lnTo>
              </a:path>
              <a:path w="1381125" h="1515110">
                <a:moveTo>
                  <a:pt x="1296923" y="89916"/>
                </a:moveTo>
                <a:lnTo>
                  <a:pt x="1296923" y="1249679"/>
                </a:lnTo>
              </a:path>
              <a:path w="1381125" h="1515110">
                <a:moveTo>
                  <a:pt x="109727" y="252984"/>
                </a:moveTo>
                <a:lnTo>
                  <a:pt x="1149095" y="252984"/>
                </a:lnTo>
              </a:path>
              <a:path w="1381125" h="1515110">
                <a:moveTo>
                  <a:pt x="207263" y="160019"/>
                </a:moveTo>
                <a:lnTo>
                  <a:pt x="1235963" y="160019"/>
                </a:lnTo>
              </a:path>
              <a:path w="1381125" h="1515110">
                <a:moveTo>
                  <a:pt x="288036" y="82296"/>
                </a:moveTo>
                <a:lnTo>
                  <a:pt x="1301495" y="82296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1900" y="5132832"/>
            <a:ext cx="774700" cy="373380"/>
          </a:xfrm>
          <a:custGeom>
            <a:avLst/>
            <a:gdLst/>
            <a:ahLst/>
            <a:cxnLst/>
            <a:rect l="l" t="t" r="r" b="b"/>
            <a:pathLst>
              <a:path w="774700" h="373379">
                <a:moveTo>
                  <a:pt x="571499" y="274319"/>
                </a:moveTo>
                <a:lnTo>
                  <a:pt x="571499" y="373379"/>
                </a:lnTo>
                <a:lnTo>
                  <a:pt x="584683" y="361187"/>
                </a:lnTo>
                <a:lnTo>
                  <a:pt x="582167" y="361187"/>
                </a:lnTo>
                <a:lnTo>
                  <a:pt x="574547" y="358139"/>
                </a:lnTo>
                <a:lnTo>
                  <a:pt x="582167" y="351129"/>
                </a:lnTo>
                <a:lnTo>
                  <a:pt x="582167" y="278891"/>
                </a:lnTo>
                <a:lnTo>
                  <a:pt x="577595" y="278891"/>
                </a:lnTo>
                <a:lnTo>
                  <a:pt x="571499" y="274319"/>
                </a:lnTo>
                <a:close/>
              </a:path>
              <a:path w="774700" h="373379">
                <a:moveTo>
                  <a:pt x="582167" y="351129"/>
                </a:moveTo>
                <a:lnTo>
                  <a:pt x="574547" y="358139"/>
                </a:lnTo>
                <a:lnTo>
                  <a:pt x="582167" y="361187"/>
                </a:lnTo>
                <a:lnTo>
                  <a:pt x="582167" y="351129"/>
                </a:lnTo>
                <a:close/>
              </a:path>
              <a:path w="774700" h="373379">
                <a:moveTo>
                  <a:pt x="761734" y="185927"/>
                </a:moveTo>
                <a:lnTo>
                  <a:pt x="582167" y="351129"/>
                </a:lnTo>
                <a:lnTo>
                  <a:pt x="582167" y="361187"/>
                </a:lnTo>
                <a:lnTo>
                  <a:pt x="584683" y="361187"/>
                </a:lnTo>
                <a:lnTo>
                  <a:pt x="770896" y="188975"/>
                </a:lnTo>
                <a:lnTo>
                  <a:pt x="765047" y="188975"/>
                </a:lnTo>
                <a:lnTo>
                  <a:pt x="761734" y="185927"/>
                </a:lnTo>
                <a:close/>
              </a:path>
              <a:path w="774700" h="373379">
                <a:moveTo>
                  <a:pt x="571499" y="92963"/>
                </a:moveTo>
                <a:lnTo>
                  <a:pt x="0" y="92963"/>
                </a:lnTo>
                <a:lnTo>
                  <a:pt x="0" y="278891"/>
                </a:lnTo>
                <a:lnTo>
                  <a:pt x="571499" y="278891"/>
                </a:lnTo>
                <a:lnTo>
                  <a:pt x="571499" y="274319"/>
                </a:lnTo>
                <a:lnTo>
                  <a:pt x="10667" y="274319"/>
                </a:lnTo>
                <a:lnTo>
                  <a:pt x="6095" y="269747"/>
                </a:lnTo>
                <a:lnTo>
                  <a:pt x="10667" y="269747"/>
                </a:lnTo>
                <a:lnTo>
                  <a:pt x="10667" y="103631"/>
                </a:lnTo>
                <a:lnTo>
                  <a:pt x="6095" y="103631"/>
                </a:lnTo>
                <a:lnTo>
                  <a:pt x="10667" y="97536"/>
                </a:lnTo>
                <a:lnTo>
                  <a:pt x="571499" y="97536"/>
                </a:lnTo>
                <a:lnTo>
                  <a:pt x="571499" y="92963"/>
                </a:lnTo>
                <a:close/>
              </a:path>
              <a:path w="774700" h="373379">
                <a:moveTo>
                  <a:pt x="582167" y="269747"/>
                </a:moveTo>
                <a:lnTo>
                  <a:pt x="10667" y="269747"/>
                </a:lnTo>
                <a:lnTo>
                  <a:pt x="10667" y="274319"/>
                </a:lnTo>
                <a:lnTo>
                  <a:pt x="571499" y="274319"/>
                </a:lnTo>
                <a:lnTo>
                  <a:pt x="577595" y="278891"/>
                </a:lnTo>
                <a:lnTo>
                  <a:pt x="582167" y="278891"/>
                </a:lnTo>
                <a:lnTo>
                  <a:pt x="582167" y="269747"/>
                </a:lnTo>
                <a:close/>
              </a:path>
              <a:path w="774700" h="373379">
                <a:moveTo>
                  <a:pt x="10667" y="269747"/>
                </a:moveTo>
                <a:lnTo>
                  <a:pt x="6095" y="269747"/>
                </a:lnTo>
                <a:lnTo>
                  <a:pt x="10667" y="274319"/>
                </a:lnTo>
                <a:lnTo>
                  <a:pt x="10667" y="269747"/>
                </a:lnTo>
                <a:close/>
              </a:path>
              <a:path w="774700" h="373379">
                <a:moveTo>
                  <a:pt x="765047" y="182880"/>
                </a:moveTo>
                <a:lnTo>
                  <a:pt x="761734" y="185927"/>
                </a:lnTo>
                <a:lnTo>
                  <a:pt x="765047" y="188975"/>
                </a:lnTo>
                <a:lnTo>
                  <a:pt x="765047" y="182880"/>
                </a:lnTo>
                <a:close/>
              </a:path>
              <a:path w="774700" h="373379">
                <a:moveTo>
                  <a:pt x="770869" y="182880"/>
                </a:moveTo>
                <a:lnTo>
                  <a:pt x="765047" y="182880"/>
                </a:lnTo>
                <a:lnTo>
                  <a:pt x="765047" y="188975"/>
                </a:lnTo>
                <a:lnTo>
                  <a:pt x="770896" y="188975"/>
                </a:lnTo>
                <a:lnTo>
                  <a:pt x="774191" y="185928"/>
                </a:lnTo>
                <a:lnTo>
                  <a:pt x="770869" y="182880"/>
                </a:lnTo>
                <a:close/>
              </a:path>
              <a:path w="774700" h="373379">
                <a:moveTo>
                  <a:pt x="583129" y="10668"/>
                </a:moveTo>
                <a:lnTo>
                  <a:pt x="582167" y="10668"/>
                </a:lnTo>
                <a:lnTo>
                  <a:pt x="582167" y="20726"/>
                </a:lnTo>
                <a:lnTo>
                  <a:pt x="761734" y="185927"/>
                </a:lnTo>
                <a:lnTo>
                  <a:pt x="765047" y="182880"/>
                </a:lnTo>
                <a:lnTo>
                  <a:pt x="770869" y="182880"/>
                </a:lnTo>
                <a:lnTo>
                  <a:pt x="583129" y="10668"/>
                </a:lnTo>
                <a:close/>
              </a:path>
              <a:path w="774700" h="373379">
                <a:moveTo>
                  <a:pt x="10667" y="97536"/>
                </a:moveTo>
                <a:lnTo>
                  <a:pt x="6095" y="103631"/>
                </a:lnTo>
                <a:lnTo>
                  <a:pt x="10667" y="103631"/>
                </a:lnTo>
                <a:lnTo>
                  <a:pt x="10667" y="97536"/>
                </a:lnTo>
                <a:close/>
              </a:path>
              <a:path w="774700" h="373379">
                <a:moveTo>
                  <a:pt x="582167" y="92963"/>
                </a:moveTo>
                <a:lnTo>
                  <a:pt x="577595" y="92963"/>
                </a:lnTo>
                <a:lnTo>
                  <a:pt x="571499" y="97536"/>
                </a:lnTo>
                <a:lnTo>
                  <a:pt x="10667" y="97536"/>
                </a:lnTo>
                <a:lnTo>
                  <a:pt x="10667" y="103631"/>
                </a:lnTo>
                <a:lnTo>
                  <a:pt x="582167" y="103631"/>
                </a:lnTo>
                <a:lnTo>
                  <a:pt x="582167" y="92963"/>
                </a:lnTo>
                <a:close/>
              </a:path>
              <a:path w="774700" h="373379">
                <a:moveTo>
                  <a:pt x="571499" y="0"/>
                </a:moveTo>
                <a:lnTo>
                  <a:pt x="571499" y="97536"/>
                </a:lnTo>
                <a:lnTo>
                  <a:pt x="577595" y="92963"/>
                </a:lnTo>
                <a:lnTo>
                  <a:pt x="582167" y="92963"/>
                </a:lnTo>
                <a:lnTo>
                  <a:pt x="582167" y="20726"/>
                </a:lnTo>
                <a:lnTo>
                  <a:pt x="574547" y="13716"/>
                </a:lnTo>
                <a:lnTo>
                  <a:pt x="582167" y="10668"/>
                </a:lnTo>
                <a:lnTo>
                  <a:pt x="583129" y="10668"/>
                </a:lnTo>
                <a:lnTo>
                  <a:pt x="571499" y="0"/>
                </a:lnTo>
                <a:close/>
              </a:path>
              <a:path w="774700" h="373379">
                <a:moveTo>
                  <a:pt x="582167" y="10668"/>
                </a:moveTo>
                <a:lnTo>
                  <a:pt x="574547" y="13716"/>
                </a:lnTo>
                <a:lnTo>
                  <a:pt x="582167" y="20726"/>
                </a:lnTo>
                <a:lnTo>
                  <a:pt x="582167" y="1066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15100" y="5132832"/>
            <a:ext cx="774700" cy="373380"/>
          </a:xfrm>
          <a:custGeom>
            <a:avLst/>
            <a:gdLst/>
            <a:ahLst/>
            <a:cxnLst/>
            <a:rect l="l" t="t" r="r" b="b"/>
            <a:pathLst>
              <a:path w="774700" h="373379">
                <a:moveTo>
                  <a:pt x="571499" y="274319"/>
                </a:moveTo>
                <a:lnTo>
                  <a:pt x="571499" y="373379"/>
                </a:lnTo>
                <a:lnTo>
                  <a:pt x="584683" y="361187"/>
                </a:lnTo>
                <a:lnTo>
                  <a:pt x="582167" y="361187"/>
                </a:lnTo>
                <a:lnTo>
                  <a:pt x="574547" y="358139"/>
                </a:lnTo>
                <a:lnTo>
                  <a:pt x="582167" y="351129"/>
                </a:lnTo>
                <a:lnTo>
                  <a:pt x="582167" y="278891"/>
                </a:lnTo>
                <a:lnTo>
                  <a:pt x="577595" y="278891"/>
                </a:lnTo>
                <a:lnTo>
                  <a:pt x="571499" y="274319"/>
                </a:lnTo>
                <a:close/>
              </a:path>
              <a:path w="774700" h="373379">
                <a:moveTo>
                  <a:pt x="582167" y="351129"/>
                </a:moveTo>
                <a:lnTo>
                  <a:pt x="574547" y="358139"/>
                </a:lnTo>
                <a:lnTo>
                  <a:pt x="582167" y="361187"/>
                </a:lnTo>
                <a:lnTo>
                  <a:pt x="582167" y="351129"/>
                </a:lnTo>
                <a:close/>
              </a:path>
              <a:path w="774700" h="373379">
                <a:moveTo>
                  <a:pt x="761734" y="185927"/>
                </a:moveTo>
                <a:lnTo>
                  <a:pt x="582167" y="351129"/>
                </a:lnTo>
                <a:lnTo>
                  <a:pt x="582167" y="361187"/>
                </a:lnTo>
                <a:lnTo>
                  <a:pt x="584683" y="361187"/>
                </a:lnTo>
                <a:lnTo>
                  <a:pt x="770896" y="188975"/>
                </a:lnTo>
                <a:lnTo>
                  <a:pt x="765047" y="188975"/>
                </a:lnTo>
                <a:lnTo>
                  <a:pt x="761734" y="185927"/>
                </a:lnTo>
                <a:close/>
              </a:path>
              <a:path w="774700" h="373379">
                <a:moveTo>
                  <a:pt x="571499" y="92963"/>
                </a:moveTo>
                <a:lnTo>
                  <a:pt x="0" y="92963"/>
                </a:lnTo>
                <a:lnTo>
                  <a:pt x="0" y="278891"/>
                </a:lnTo>
                <a:lnTo>
                  <a:pt x="571499" y="278891"/>
                </a:lnTo>
                <a:lnTo>
                  <a:pt x="571499" y="274319"/>
                </a:lnTo>
                <a:lnTo>
                  <a:pt x="10667" y="274319"/>
                </a:lnTo>
                <a:lnTo>
                  <a:pt x="6096" y="269747"/>
                </a:lnTo>
                <a:lnTo>
                  <a:pt x="10667" y="269747"/>
                </a:lnTo>
                <a:lnTo>
                  <a:pt x="10667" y="103631"/>
                </a:lnTo>
                <a:lnTo>
                  <a:pt x="6096" y="103631"/>
                </a:lnTo>
                <a:lnTo>
                  <a:pt x="10667" y="97536"/>
                </a:lnTo>
                <a:lnTo>
                  <a:pt x="571499" y="97536"/>
                </a:lnTo>
                <a:lnTo>
                  <a:pt x="571499" y="92963"/>
                </a:lnTo>
                <a:close/>
              </a:path>
              <a:path w="774700" h="373379">
                <a:moveTo>
                  <a:pt x="582167" y="269747"/>
                </a:moveTo>
                <a:lnTo>
                  <a:pt x="10667" y="269747"/>
                </a:lnTo>
                <a:lnTo>
                  <a:pt x="10667" y="274319"/>
                </a:lnTo>
                <a:lnTo>
                  <a:pt x="571499" y="274319"/>
                </a:lnTo>
                <a:lnTo>
                  <a:pt x="577595" y="278891"/>
                </a:lnTo>
                <a:lnTo>
                  <a:pt x="582167" y="278891"/>
                </a:lnTo>
                <a:lnTo>
                  <a:pt x="582167" y="269747"/>
                </a:lnTo>
                <a:close/>
              </a:path>
              <a:path w="774700" h="373379">
                <a:moveTo>
                  <a:pt x="10667" y="269747"/>
                </a:moveTo>
                <a:lnTo>
                  <a:pt x="6096" y="269747"/>
                </a:lnTo>
                <a:lnTo>
                  <a:pt x="10667" y="274319"/>
                </a:lnTo>
                <a:lnTo>
                  <a:pt x="10667" y="269747"/>
                </a:lnTo>
                <a:close/>
              </a:path>
              <a:path w="774700" h="373379">
                <a:moveTo>
                  <a:pt x="765047" y="182880"/>
                </a:moveTo>
                <a:lnTo>
                  <a:pt x="761734" y="185927"/>
                </a:lnTo>
                <a:lnTo>
                  <a:pt x="765047" y="188975"/>
                </a:lnTo>
                <a:lnTo>
                  <a:pt x="765047" y="182880"/>
                </a:lnTo>
                <a:close/>
              </a:path>
              <a:path w="774700" h="373379">
                <a:moveTo>
                  <a:pt x="770869" y="182880"/>
                </a:moveTo>
                <a:lnTo>
                  <a:pt x="765047" y="182880"/>
                </a:lnTo>
                <a:lnTo>
                  <a:pt x="765047" y="188975"/>
                </a:lnTo>
                <a:lnTo>
                  <a:pt x="770896" y="188975"/>
                </a:lnTo>
                <a:lnTo>
                  <a:pt x="774191" y="185928"/>
                </a:lnTo>
                <a:lnTo>
                  <a:pt x="770869" y="182880"/>
                </a:lnTo>
                <a:close/>
              </a:path>
              <a:path w="774700" h="373379">
                <a:moveTo>
                  <a:pt x="583129" y="10668"/>
                </a:moveTo>
                <a:lnTo>
                  <a:pt x="582167" y="10668"/>
                </a:lnTo>
                <a:lnTo>
                  <a:pt x="582167" y="20726"/>
                </a:lnTo>
                <a:lnTo>
                  <a:pt x="761734" y="185927"/>
                </a:lnTo>
                <a:lnTo>
                  <a:pt x="765047" y="182880"/>
                </a:lnTo>
                <a:lnTo>
                  <a:pt x="770869" y="182880"/>
                </a:lnTo>
                <a:lnTo>
                  <a:pt x="583129" y="10668"/>
                </a:lnTo>
                <a:close/>
              </a:path>
              <a:path w="774700" h="373379">
                <a:moveTo>
                  <a:pt x="10667" y="97536"/>
                </a:moveTo>
                <a:lnTo>
                  <a:pt x="6096" y="103631"/>
                </a:lnTo>
                <a:lnTo>
                  <a:pt x="10667" y="103631"/>
                </a:lnTo>
                <a:lnTo>
                  <a:pt x="10667" y="97536"/>
                </a:lnTo>
                <a:close/>
              </a:path>
              <a:path w="774700" h="373379">
                <a:moveTo>
                  <a:pt x="582167" y="92963"/>
                </a:moveTo>
                <a:lnTo>
                  <a:pt x="577595" y="92963"/>
                </a:lnTo>
                <a:lnTo>
                  <a:pt x="571499" y="97536"/>
                </a:lnTo>
                <a:lnTo>
                  <a:pt x="10667" y="97536"/>
                </a:lnTo>
                <a:lnTo>
                  <a:pt x="10667" y="103631"/>
                </a:lnTo>
                <a:lnTo>
                  <a:pt x="582167" y="103631"/>
                </a:lnTo>
                <a:lnTo>
                  <a:pt x="582167" y="92963"/>
                </a:lnTo>
                <a:close/>
              </a:path>
              <a:path w="774700" h="373379">
                <a:moveTo>
                  <a:pt x="571499" y="0"/>
                </a:moveTo>
                <a:lnTo>
                  <a:pt x="571499" y="97536"/>
                </a:lnTo>
                <a:lnTo>
                  <a:pt x="577595" y="92963"/>
                </a:lnTo>
                <a:lnTo>
                  <a:pt x="582167" y="92963"/>
                </a:lnTo>
                <a:lnTo>
                  <a:pt x="582167" y="20726"/>
                </a:lnTo>
                <a:lnTo>
                  <a:pt x="574547" y="13716"/>
                </a:lnTo>
                <a:lnTo>
                  <a:pt x="582167" y="10668"/>
                </a:lnTo>
                <a:lnTo>
                  <a:pt x="583129" y="10668"/>
                </a:lnTo>
                <a:lnTo>
                  <a:pt x="571499" y="0"/>
                </a:lnTo>
                <a:close/>
              </a:path>
              <a:path w="774700" h="373379">
                <a:moveTo>
                  <a:pt x="582167" y="10668"/>
                </a:moveTo>
                <a:lnTo>
                  <a:pt x="574547" y="13716"/>
                </a:lnTo>
                <a:lnTo>
                  <a:pt x="582167" y="20726"/>
                </a:lnTo>
                <a:lnTo>
                  <a:pt x="582167" y="1066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8122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Multi-dimensionale Data Models:</a:t>
            </a:r>
            <a:r>
              <a:rPr dirty="0" spc="-140"/>
              <a:t> </a:t>
            </a:r>
            <a:r>
              <a:rPr dirty="0"/>
              <a:t>Summary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035290" cy="3789679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Several multi-dimensional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 &amp; hierarchies, measures, facts,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cubes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Cubes as the basis for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...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Calculations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3867"/>
              </a:buClr>
              <a:buFont typeface="Arial"/>
              <a:buChar char="–"/>
            </a:pP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3867"/>
              </a:buClr>
              <a:buFont typeface="Arial"/>
              <a:buChar char="–"/>
            </a:pPr>
            <a:endParaRPr sz="16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Some (subtle)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restrictions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„Cube" is a concept, there are different instantiations on logical  and physical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41604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Reference Architecture </a:t>
            </a:r>
            <a:r>
              <a:rPr dirty="0" spc="-5"/>
              <a:t>V4</a:t>
            </a:r>
            <a:r>
              <a:rPr dirty="0" spc="-55"/>
              <a:t> </a:t>
            </a:r>
            <a:r>
              <a:rPr dirty="0"/>
              <a:t>Applications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5147" y="2244852"/>
            <a:ext cx="8008620" cy="2796540"/>
            <a:chOff x="1565147" y="2244852"/>
            <a:chExt cx="8008620" cy="2796540"/>
          </a:xfrm>
        </p:grpSpPr>
        <p:sp>
          <p:nvSpPr>
            <p:cNvPr id="4" name="object 4"/>
            <p:cNvSpPr/>
            <p:nvPr/>
          </p:nvSpPr>
          <p:spPr>
            <a:xfrm>
              <a:off x="1565147" y="4674108"/>
              <a:ext cx="7109459" cy="367665"/>
            </a:xfrm>
            <a:custGeom>
              <a:avLst/>
              <a:gdLst/>
              <a:ahLst/>
              <a:cxnLst/>
              <a:rect l="l" t="t" r="r" b="b"/>
              <a:pathLst>
                <a:path w="7109459" h="367664">
                  <a:moveTo>
                    <a:pt x="7109459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7109459" y="367283"/>
                  </a:lnTo>
                  <a:lnTo>
                    <a:pt x="7109459" y="0"/>
                  </a:lnTo>
                  <a:close/>
                </a:path>
              </a:pathLst>
            </a:custGeom>
            <a:solidFill>
              <a:srgbClr val="DFC1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6047" y="2244852"/>
              <a:ext cx="807720" cy="2794000"/>
            </a:xfrm>
            <a:custGeom>
              <a:avLst/>
              <a:gdLst/>
              <a:ahLst/>
              <a:cxnLst/>
              <a:rect l="l" t="t" r="r" b="b"/>
              <a:pathLst>
                <a:path w="807720" h="2794000">
                  <a:moveTo>
                    <a:pt x="807719" y="0"/>
                  </a:moveTo>
                  <a:lnTo>
                    <a:pt x="0" y="0"/>
                  </a:lnTo>
                  <a:lnTo>
                    <a:pt x="0" y="2793491"/>
                  </a:lnTo>
                  <a:lnTo>
                    <a:pt x="807719" y="2793491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C1E9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052261" y="2311059"/>
            <a:ext cx="23495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15" i="1">
                <a:solidFill>
                  <a:srgbClr val="003867"/>
                </a:solidFill>
                <a:latin typeface="Arial"/>
                <a:cs typeface="Arial"/>
              </a:rPr>
              <a:t>G</a:t>
            </a:r>
            <a:r>
              <a:rPr dirty="0" sz="900" spc="15" i="1">
                <a:solidFill>
                  <a:srgbClr val="003867"/>
                </a:solidFill>
                <a:latin typeface="Arial"/>
                <a:cs typeface="Arial"/>
              </a:rPr>
              <a:t>U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3910" y="3472695"/>
            <a:ext cx="14287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20">
                <a:solidFill>
                  <a:srgbClr val="003867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82567" y="2244852"/>
            <a:ext cx="1132840" cy="2391410"/>
          </a:xfrm>
          <a:custGeom>
            <a:avLst/>
            <a:gdLst/>
            <a:ahLst/>
            <a:cxnLst/>
            <a:rect l="l" t="t" r="r" b="b"/>
            <a:pathLst>
              <a:path w="1132839" h="2391410">
                <a:moveTo>
                  <a:pt x="1132331" y="0"/>
                </a:moveTo>
                <a:lnTo>
                  <a:pt x="0" y="0"/>
                </a:lnTo>
                <a:lnTo>
                  <a:pt x="0" y="2391155"/>
                </a:lnTo>
                <a:lnTo>
                  <a:pt x="1132331" y="2391155"/>
                </a:lnTo>
                <a:lnTo>
                  <a:pt x="1132331" y="0"/>
                </a:lnTo>
                <a:close/>
              </a:path>
            </a:pathLst>
          </a:custGeom>
          <a:solidFill>
            <a:srgbClr val="FFD6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15237" y="2312388"/>
            <a:ext cx="1068070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2200"/>
              </a:lnSpc>
              <a:spcBef>
                <a:spcPts val="100"/>
              </a:spcBef>
            </a:pP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Reusable</a:t>
            </a:r>
            <a:r>
              <a:rPr dirty="0" sz="900" spc="-6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Selection, 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Aggregation,  Calculation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76031" y="2240280"/>
            <a:ext cx="807720" cy="2395855"/>
          </a:xfrm>
          <a:custGeom>
            <a:avLst/>
            <a:gdLst/>
            <a:ahLst/>
            <a:cxnLst/>
            <a:rect l="l" t="t" r="r" b="b"/>
            <a:pathLst>
              <a:path w="807720" h="2395854">
                <a:moveTo>
                  <a:pt x="807719" y="0"/>
                </a:moveTo>
                <a:lnTo>
                  <a:pt x="0" y="0"/>
                </a:lnTo>
                <a:lnTo>
                  <a:pt x="0" y="2395727"/>
                </a:lnTo>
                <a:lnTo>
                  <a:pt x="807719" y="2395727"/>
                </a:lnTo>
                <a:lnTo>
                  <a:pt x="807719" y="0"/>
                </a:lnTo>
                <a:close/>
              </a:path>
            </a:pathLst>
          </a:custGeom>
          <a:solidFill>
            <a:srgbClr val="75FF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25331" y="2306324"/>
            <a:ext cx="508000" cy="306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02200"/>
              </a:lnSpc>
              <a:spcBef>
                <a:spcPts val="100"/>
              </a:spcBef>
            </a:pPr>
            <a:r>
              <a:rPr dirty="0" sz="900" spc="20" i="1">
                <a:solidFill>
                  <a:srgbClr val="003867"/>
                </a:solidFill>
                <a:latin typeface="Arial"/>
                <a:cs typeface="Arial"/>
              </a:rPr>
              <a:t>W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eb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/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pp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Servers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65147" y="2244852"/>
            <a:ext cx="2158365" cy="2391410"/>
          </a:xfrm>
          <a:custGeom>
            <a:avLst/>
            <a:gdLst/>
            <a:ahLst/>
            <a:cxnLst/>
            <a:rect l="l" t="t" r="r" b="b"/>
            <a:pathLst>
              <a:path w="2158365" h="2391410">
                <a:moveTo>
                  <a:pt x="2157983" y="0"/>
                </a:moveTo>
                <a:lnTo>
                  <a:pt x="0" y="0"/>
                </a:lnTo>
                <a:lnTo>
                  <a:pt x="0" y="2391155"/>
                </a:lnTo>
                <a:lnTo>
                  <a:pt x="2157983" y="2391155"/>
                </a:lnTo>
                <a:lnTo>
                  <a:pt x="2157983" y="0"/>
                </a:lnTo>
                <a:close/>
              </a:path>
            </a:pathLst>
          </a:custGeom>
          <a:solidFill>
            <a:srgbClr val="FFE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97348" y="2311059"/>
            <a:ext cx="129032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Integration,</a:t>
            </a:r>
            <a:r>
              <a:rPr dirty="0" sz="900" spc="-1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Historization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7540" y="2240280"/>
            <a:ext cx="852169" cy="2377440"/>
          </a:xfrm>
          <a:custGeom>
            <a:avLst/>
            <a:gdLst/>
            <a:ahLst/>
            <a:cxnLst/>
            <a:rect l="l" t="t" r="r" b="b"/>
            <a:pathLst>
              <a:path w="852170" h="2377440">
                <a:moveTo>
                  <a:pt x="851915" y="0"/>
                </a:moveTo>
                <a:lnTo>
                  <a:pt x="0" y="0"/>
                </a:lnTo>
                <a:lnTo>
                  <a:pt x="0" y="2377439"/>
                </a:lnTo>
                <a:lnTo>
                  <a:pt x="851915" y="2377439"/>
                </a:lnTo>
                <a:lnTo>
                  <a:pt x="851915" y="0"/>
                </a:lnTo>
                <a:close/>
              </a:path>
            </a:pathLst>
          </a:custGeom>
          <a:solidFill>
            <a:srgbClr val="A7FF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087621" y="2307653"/>
            <a:ext cx="650240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3340" marR="45085">
              <a:lnSpc>
                <a:spcPct val="102200"/>
              </a:lnSpc>
              <a:spcBef>
                <a:spcPts val="100"/>
              </a:spcBef>
            </a:pP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Repo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,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OLAP,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900" spc="-6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68239" y="2244852"/>
            <a:ext cx="1984375" cy="2391410"/>
          </a:xfrm>
          <a:custGeom>
            <a:avLst/>
            <a:gdLst/>
            <a:ahLst/>
            <a:cxnLst/>
            <a:rect l="l" t="t" r="r" b="b"/>
            <a:pathLst>
              <a:path w="1984375" h="2391410">
                <a:moveTo>
                  <a:pt x="1984247" y="0"/>
                </a:moveTo>
                <a:lnTo>
                  <a:pt x="0" y="0"/>
                </a:lnTo>
                <a:lnTo>
                  <a:pt x="0" y="2391155"/>
                </a:lnTo>
                <a:lnTo>
                  <a:pt x="1984247" y="2391155"/>
                </a:lnTo>
                <a:lnTo>
                  <a:pt x="1984247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614484" y="2312388"/>
            <a:ext cx="691515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2200"/>
              </a:lnSpc>
              <a:spcBef>
                <a:spcPts val="100"/>
              </a:spcBef>
            </a:pP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Selection, 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gg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ega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on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, 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Calculation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3959" y="2695955"/>
            <a:ext cx="7122159" cy="2070100"/>
            <a:chOff x="1203959" y="2695955"/>
            <a:chExt cx="7122159" cy="2070100"/>
          </a:xfrm>
        </p:grpSpPr>
        <p:sp>
          <p:nvSpPr>
            <p:cNvPr id="19" name="object 19"/>
            <p:cNvSpPr/>
            <p:nvPr/>
          </p:nvSpPr>
          <p:spPr>
            <a:xfrm>
              <a:off x="1502651" y="3174491"/>
              <a:ext cx="467995" cy="1165860"/>
            </a:xfrm>
            <a:custGeom>
              <a:avLst/>
              <a:gdLst/>
              <a:ahLst/>
              <a:cxnLst/>
              <a:rect l="l" t="t" r="r" b="b"/>
              <a:pathLst>
                <a:path w="467994" h="1165860">
                  <a:moveTo>
                    <a:pt x="467868" y="330708"/>
                  </a:moveTo>
                  <a:lnTo>
                    <a:pt x="455676" y="324612"/>
                  </a:lnTo>
                  <a:lnTo>
                    <a:pt x="391668" y="292608"/>
                  </a:lnTo>
                  <a:lnTo>
                    <a:pt x="391668" y="324612"/>
                  </a:lnTo>
                  <a:lnTo>
                    <a:pt x="230124" y="324612"/>
                  </a:lnTo>
                  <a:lnTo>
                    <a:pt x="166116" y="292608"/>
                  </a:lnTo>
                  <a:lnTo>
                    <a:pt x="166116" y="324612"/>
                  </a:lnTo>
                  <a:lnTo>
                    <a:pt x="132588" y="324612"/>
                  </a:lnTo>
                  <a:lnTo>
                    <a:pt x="132588" y="12192"/>
                  </a:lnTo>
                  <a:lnTo>
                    <a:pt x="132588" y="6096"/>
                  </a:lnTo>
                  <a:lnTo>
                    <a:pt x="132588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118872" y="12192"/>
                  </a:lnTo>
                  <a:lnTo>
                    <a:pt x="118872" y="336804"/>
                  </a:lnTo>
                  <a:lnTo>
                    <a:pt x="120396" y="336804"/>
                  </a:lnTo>
                  <a:lnTo>
                    <a:pt x="120396" y="758952"/>
                  </a:lnTo>
                  <a:lnTo>
                    <a:pt x="6096" y="758952"/>
                  </a:lnTo>
                  <a:lnTo>
                    <a:pt x="6096" y="772668"/>
                  </a:lnTo>
                  <a:lnTo>
                    <a:pt x="120396" y="772668"/>
                  </a:lnTo>
                  <a:lnTo>
                    <a:pt x="120396" y="1152144"/>
                  </a:lnTo>
                  <a:lnTo>
                    <a:pt x="15240" y="1152144"/>
                  </a:lnTo>
                  <a:lnTo>
                    <a:pt x="15240" y="1165860"/>
                  </a:lnTo>
                  <a:lnTo>
                    <a:pt x="134112" y="1165860"/>
                  </a:lnTo>
                  <a:lnTo>
                    <a:pt x="134112" y="1159764"/>
                  </a:lnTo>
                  <a:lnTo>
                    <a:pt x="134112" y="1152144"/>
                  </a:lnTo>
                  <a:lnTo>
                    <a:pt x="134112" y="772668"/>
                  </a:lnTo>
                  <a:lnTo>
                    <a:pt x="134112" y="766572"/>
                  </a:lnTo>
                  <a:lnTo>
                    <a:pt x="134112" y="758952"/>
                  </a:lnTo>
                  <a:lnTo>
                    <a:pt x="134112" y="336804"/>
                  </a:lnTo>
                  <a:lnTo>
                    <a:pt x="166116" y="336804"/>
                  </a:lnTo>
                  <a:lnTo>
                    <a:pt x="166116" y="368808"/>
                  </a:lnTo>
                  <a:lnTo>
                    <a:pt x="230124" y="336804"/>
                  </a:lnTo>
                  <a:lnTo>
                    <a:pt x="391668" y="336804"/>
                  </a:lnTo>
                  <a:lnTo>
                    <a:pt x="391668" y="368808"/>
                  </a:lnTo>
                  <a:lnTo>
                    <a:pt x="455676" y="336804"/>
                  </a:lnTo>
                  <a:lnTo>
                    <a:pt x="467868" y="330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13931" y="4526279"/>
              <a:ext cx="76200" cy="234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85303" y="4526279"/>
              <a:ext cx="76200" cy="234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44167" y="4245863"/>
              <a:ext cx="172720" cy="173990"/>
            </a:xfrm>
            <a:custGeom>
              <a:avLst/>
              <a:gdLst/>
              <a:ahLst/>
              <a:cxnLst/>
              <a:rect l="l" t="t" r="r" b="b"/>
              <a:pathLst>
                <a:path w="172719" h="173989">
                  <a:moveTo>
                    <a:pt x="172212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72212" y="17373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38071" y="4239767"/>
              <a:ext cx="186055" cy="187960"/>
            </a:xfrm>
            <a:custGeom>
              <a:avLst/>
              <a:gdLst/>
              <a:ahLst/>
              <a:cxnLst/>
              <a:rect l="l" t="t" r="r" b="b"/>
              <a:pathLst>
                <a:path w="186055" h="187960">
                  <a:moveTo>
                    <a:pt x="185927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185927" y="187451"/>
                  </a:lnTo>
                  <a:lnTo>
                    <a:pt x="185927" y="181355"/>
                  </a:lnTo>
                  <a:lnTo>
                    <a:pt x="12191" y="181355"/>
                  </a:lnTo>
                  <a:lnTo>
                    <a:pt x="6095" y="175259"/>
                  </a:lnTo>
                  <a:lnTo>
                    <a:pt x="12191" y="175259"/>
                  </a:lnTo>
                  <a:lnTo>
                    <a:pt x="12191" y="12191"/>
                  </a:lnTo>
                  <a:lnTo>
                    <a:pt x="6095" y="12191"/>
                  </a:lnTo>
                  <a:lnTo>
                    <a:pt x="12191" y="6096"/>
                  </a:lnTo>
                  <a:lnTo>
                    <a:pt x="185927" y="6096"/>
                  </a:lnTo>
                  <a:lnTo>
                    <a:pt x="185927" y="0"/>
                  </a:lnTo>
                  <a:close/>
                </a:path>
                <a:path w="186055" h="187960">
                  <a:moveTo>
                    <a:pt x="12191" y="175259"/>
                  </a:moveTo>
                  <a:lnTo>
                    <a:pt x="6095" y="175259"/>
                  </a:lnTo>
                  <a:lnTo>
                    <a:pt x="12191" y="181355"/>
                  </a:lnTo>
                  <a:lnTo>
                    <a:pt x="12191" y="175259"/>
                  </a:lnTo>
                  <a:close/>
                </a:path>
                <a:path w="186055" h="187960">
                  <a:moveTo>
                    <a:pt x="173735" y="175259"/>
                  </a:moveTo>
                  <a:lnTo>
                    <a:pt x="12191" y="175259"/>
                  </a:lnTo>
                  <a:lnTo>
                    <a:pt x="12191" y="181355"/>
                  </a:lnTo>
                  <a:lnTo>
                    <a:pt x="173735" y="181355"/>
                  </a:lnTo>
                  <a:lnTo>
                    <a:pt x="173735" y="175259"/>
                  </a:lnTo>
                  <a:close/>
                </a:path>
                <a:path w="186055" h="187960">
                  <a:moveTo>
                    <a:pt x="173735" y="6096"/>
                  </a:moveTo>
                  <a:lnTo>
                    <a:pt x="173735" y="181355"/>
                  </a:lnTo>
                  <a:lnTo>
                    <a:pt x="179831" y="175259"/>
                  </a:lnTo>
                  <a:lnTo>
                    <a:pt x="185927" y="175259"/>
                  </a:lnTo>
                  <a:lnTo>
                    <a:pt x="185927" y="12191"/>
                  </a:lnTo>
                  <a:lnTo>
                    <a:pt x="179831" y="12191"/>
                  </a:lnTo>
                  <a:lnTo>
                    <a:pt x="173735" y="6096"/>
                  </a:lnTo>
                  <a:close/>
                </a:path>
                <a:path w="186055" h="187960">
                  <a:moveTo>
                    <a:pt x="185927" y="175259"/>
                  </a:moveTo>
                  <a:lnTo>
                    <a:pt x="179831" y="175259"/>
                  </a:lnTo>
                  <a:lnTo>
                    <a:pt x="173735" y="181355"/>
                  </a:lnTo>
                  <a:lnTo>
                    <a:pt x="185927" y="181355"/>
                  </a:lnTo>
                  <a:lnTo>
                    <a:pt x="185927" y="175259"/>
                  </a:lnTo>
                  <a:close/>
                </a:path>
                <a:path w="186055" h="187960">
                  <a:moveTo>
                    <a:pt x="12191" y="6096"/>
                  </a:moveTo>
                  <a:lnTo>
                    <a:pt x="6095" y="12191"/>
                  </a:lnTo>
                  <a:lnTo>
                    <a:pt x="12191" y="12191"/>
                  </a:lnTo>
                  <a:lnTo>
                    <a:pt x="12191" y="6096"/>
                  </a:lnTo>
                  <a:close/>
                </a:path>
                <a:path w="186055" h="187960">
                  <a:moveTo>
                    <a:pt x="173735" y="6096"/>
                  </a:moveTo>
                  <a:lnTo>
                    <a:pt x="12191" y="6096"/>
                  </a:lnTo>
                  <a:lnTo>
                    <a:pt x="12191" y="12191"/>
                  </a:lnTo>
                  <a:lnTo>
                    <a:pt x="173735" y="12191"/>
                  </a:lnTo>
                  <a:lnTo>
                    <a:pt x="173735" y="6096"/>
                  </a:lnTo>
                  <a:close/>
                </a:path>
                <a:path w="186055" h="187960">
                  <a:moveTo>
                    <a:pt x="185927" y="6096"/>
                  </a:moveTo>
                  <a:lnTo>
                    <a:pt x="173735" y="6096"/>
                  </a:lnTo>
                  <a:lnTo>
                    <a:pt x="179831" y="12191"/>
                  </a:lnTo>
                  <a:lnTo>
                    <a:pt x="185927" y="12191"/>
                  </a:lnTo>
                  <a:lnTo>
                    <a:pt x="185927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36547" y="3852671"/>
              <a:ext cx="170815" cy="173990"/>
            </a:xfrm>
            <a:custGeom>
              <a:avLst/>
              <a:gdLst/>
              <a:ahLst/>
              <a:cxnLst/>
              <a:rect l="l" t="t" r="r" b="b"/>
              <a:pathLst>
                <a:path w="170815" h="173989">
                  <a:moveTo>
                    <a:pt x="17068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70687" y="17373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30451" y="3846575"/>
              <a:ext cx="186055" cy="187960"/>
            </a:xfrm>
            <a:custGeom>
              <a:avLst/>
              <a:gdLst/>
              <a:ahLst/>
              <a:cxnLst/>
              <a:rect l="l" t="t" r="r" b="b"/>
              <a:pathLst>
                <a:path w="186055" h="187960">
                  <a:moveTo>
                    <a:pt x="185927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185927" y="187451"/>
                  </a:lnTo>
                  <a:lnTo>
                    <a:pt x="185927" y="181355"/>
                  </a:lnTo>
                  <a:lnTo>
                    <a:pt x="12192" y="181355"/>
                  </a:lnTo>
                  <a:lnTo>
                    <a:pt x="6096" y="175259"/>
                  </a:lnTo>
                  <a:lnTo>
                    <a:pt x="12192" y="175259"/>
                  </a:lnTo>
                  <a:lnTo>
                    <a:pt x="12192" y="12191"/>
                  </a:lnTo>
                  <a:lnTo>
                    <a:pt x="6096" y="12191"/>
                  </a:lnTo>
                  <a:lnTo>
                    <a:pt x="12192" y="6095"/>
                  </a:lnTo>
                  <a:lnTo>
                    <a:pt x="185927" y="6095"/>
                  </a:lnTo>
                  <a:lnTo>
                    <a:pt x="185927" y="0"/>
                  </a:lnTo>
                  <a:close/>
                </a:path>
                <a:path w="186055" h="187960">
                  <a:moveTo>
                    <a:pt x="12192" y="175259"/>
                  </a:moveTo>
                  <a:lnTo>
                    <a:pt x="6096" y="175259"/>
                  </a:lnTo>
                  <a:lnTo>
                    <a:pt x="12192" y="181355"/>
                  </a:lnTo>
                  <a:lnTo>
                    <a:pt x="12192" y="175259"/>
                  </a:lnTo>
                  <a:close/>
                </a:path>
                <a:path w="186055" h="187960">
                  <a:moveTo>
                    <a:pt x="172211" y="175259"/>
                  </a:moveTo>
                  <a:lnTo>
                    <a:pt x="12192" y="175259"/>
                  </a:lnTo>
                  <a:lnTo>
                    <a:pt x="12192" y="181355"/>
                  </a:lnTo>
                  <a:lnTo>
                    <a:pt x="172211" y="181355"/>
                  </a:lnTo>
                  <a:lnTo>
                    <a:pt x="172211" y="175259"/>
                  </a:lnTo>
                  <a:close/>
                </a:path>
                <a:path w="186055" h="187960">
                  <a:moveTo>
                    <a:pt x="172211" y="6095"/>
                  </a:moveTo>
                  <a:lnTo>
                    <a:pt x="172211" y="181355"/>
                  </a:lnTo>
                  <a:lnTo>
                    <a:pt x="178307" y="175259"/>
                  </a:lnTo>
                  <a:lnTo>
                    <a:pt x="185927" y="175259"/>
                  </a:lnTo>
                  <a:lnTo>
                    <a:pt x="185927" y="12191"/>
                  </a:lnTo>
                  <a:lnTo>
                    <a:pt x="178307" y="12191"/>
                  </a:lnTo>
                  <a:lnTo>
                    <a:pt x="172211" y="6095"/>
                  </a:lnTo>
                  <a:close/>
                </a:path>
                <a:path w="186055" h="187960">
                  <a:moveTo>
                    <a:pt x="185927" y="175259"/>
                  </a:moveTo>
                  <a:lnTo>
                    <a:pt x="178307" y="175259"/>
                  </a:lnTo>
                  <a:lnTo>
                    <a:pt x="172211" y="181355"/>
                  </a:lnTo>
                  <a:lnTo>
                    <a:pt x="185927" y="181355"/>
                  </a:lnTo>
                  <a:lnTo>
                    <a:pt x="185927" y="175259"/>
                  </a:lnTo>
                  <a:close/>
                </a:path>
                <a:path w="186055" h="187960">
                  <a:moveTo>
                    <a:pt x="12192" y="6095"/>
                  </a:moveTo>
                  <a:lnTo>
                    <a:pt x="6096" y="12191"/>
                  </a:lnTo>
                  <a:lnTo>
                    <a:pt x="12192" y="12191"/>
                  </a:lnTo>
                  <a:lnTo>
                    <a:pt x="12192" y="6095"/>
                  </a:lnTo>
                  <a:close/>
                </a:path>
                <a:path w="186055" h="187960">
                  <a:moveTo>
                    <a:pt x="172211" y="6095"/>
                  </a:moveTo>
                  <a:lnTo>
                    <a:pt x="12192" y="6095"/>
                  </a:lnTo>
                  <a:lnTo>
                    <a:pt x="12192" y="12191"/>
                  </a:lnTo>
                  <a:lnTo>
                    <a:pt x="172211" y="12191"/>
                  </a:lnTo>
                  <a:lnTo>
                    <a:pt x="172211" y="6095"/>
                  </a:lnTo>
                  <a:close/>
                </a:path>
                <a:path w="186055" h="187960">
                  <a:moveTo>
                    <a:pt x="185927" y="6095"/>
                  </a:moveTo>
                  <a:lnTo>
                    <a:pt x="172211" y="6095"/>
                  </a:lnTo>
                  <a:lnTo>
                    <a:pt x="178307" y="12191"/>
                  </a:lnTo>
                  <a:lnTo>
                    <a:pt x="185927" y="12191"/>
                  </a:lnTo>
                  <a:lnTo>
                    <a:pt x="185927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30451" y="3093719"/>
              <a:ext cx="170815" cy="173990"/>
            </a:xfrm>
            <a:custGeom>
              <a:avLst/>
              <a:gdLst/>
              <a:ahLst/>
              <a:cxnLst/>
              <a:rect l="l" t="t" r="r" b="b"/>
              <a:pathLst>
                <a:path w="170815" h="173989">
                  <a:moveTo>
                    <a:pt x="17068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70687" y="17373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24355" y="3086099"/>
              <a:ext cx="184785" cy="189230"/>
            </a:xfrm>
            <a:custGeom>
              <a:avLst/>
              <a:gdLst/>
              <a:ahLst/>
              <a:cxnLst/>
              <a:rect l="l" t="t" r="r" b="b"/>
              <a:pathLst>
                <a:path w="184784" h="189229">
                  <a:moveTo>
                    <a:pt x="184403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184403" y="188975"/>
                  </a:lnTo>
                  <a:lnTo>
                    <a:pt x="184403" y="182879"/>
                  </a:lnTo>
                  <a:lnTo>
                    <a:pt x="12191" y="182879"/>
                  </a:lnTo>
                  <a:lnTo>
                    <a:pt x="6095" y="175259"/>
                  </a:lnTo>
                  <a:lnTo>
                    <a:pt x="12191" y="175259"/>
                  </a:lnTo>
                  <a:lnTo>
                    <a:pt x="12191" y="13715"/>
                  </a:lnTo>
                  <a:lnTo>
                    <a:pt x="6095" y="13715"/>
                  </a:lnTo>
                  <a:lnTo>
                    <a:pt x="12191" y="7619"/>
                  </a:lnTo>
                  <a:lnTo>
                    <a:pt x="184403" y="7619"/>
                  </a:lnTo>
                  <a:lnTo>
                    <a:pt x="184403" y="0"/>
                  </a:lnTo>
                  <a:close/>
                </a:path>
                <a:path w="184784" h="189229">
                  <a:moveTo>
                    <a:pt x="12191" y="175259"/>
                  </a:moveTo>
                  <a:lnTo>
                    <a:pt x="6095" y="175259"/>
                  </a:lnTo>
                  <a:lnTo>
                    <a:pt x="12191" y="182879"/>
                  </a:lnTo>
                  <a:lnTo>
                    <a:pt x="12191" y="175259"/>
                  </a:lnTo>
                  <a:close/>
                </a:path>
                <a:path w="184784" h="189229">
                  <a:moveTo>
                    <a:pt x="172211" y="175259"/>
                  </a:moveTo>
                  <a:lnTo>
                    <a:pt x="12191" y="175259"/>
                  </a:lnTo>
                  <a:lnTo>
                    <a:pt x="12191" y="182879"/>
                  </a:lnTo>
                  <a:lnTo>
                    <a:pt x="172211" y="182879"/>
                  </a:lnTo>
                  <a:lnTo>
                    <a:pt x="172211" y="175259"/>
                  </a:lnTo>
                  <a:close/>
                </a:path>
                <a:path w="184784" h="189229">
                  <a:moveTo>
                    <a:pt x="172211" y="7619"/>
                  </a:moveTo>
                  <a:lnTo>
                    <a:pt x="172211" y="182879"/>
                  </a:lnTo>
                  <a:lnTo>
                    <a:pt x="178307" y="175259"/>
                  </a:lnTo>
                  <a:lnTo>
                    <a:pt x="184403" y="175259"/>
                  </a:lnTo>
                  <a:lnTo>
                    <a:pt x="184403" y="13715"/>
                  </a:lnTo>
                  <a:lnTo>
                    <a:pt x="178307" y="13715"/>
                  </a:lnTo>
                  <a:lnTo>
                    <a:pt x="172211" y="7619"/>
                  </a:lnTo>
                  <a:close/>
                </a:path>
                <a:path w="184784" h="189229">
                  <a:moveTo>
                    <a:pt x="184403" y="175259"/>
                  </a:moveTo>
                  <a:lnTo>
                    <a:pt x="178307" y="175259"/>
                  </a:lnTo>
                  <a:lnTo>
                    <a:pt x="172211" y="182879"/>
                  </a:lnTo>
                  <a:lnTo>
                    <a:pt x="184403" y="182879"/>
                  </a:lnTo>
                  <a:lnTo>
                    <a:pt x="184403" y="175259"/>
                  </a:lnTo>
                  <a:close/>
                </a:path>
                <a:path w="184784" h="189229">
                  <a:moveTo>
                    <a:pt x="12191" y="7619"/>
                  </a:moveTo>
                  <a:lnTo>
                    <a:pt x="6095" y="13715"/>
                  </a:lnTo>
                  <a:lnTo>
                    <a:pt x="12191" y="13715"/>
                  </a:lnTo>
                  <a:lnTo>
                    <a:pt x="12191" y="7619"/>
                  </a:lnTo>
                  <a:close/>
                </a:path>
                <a:path w="184784" h="189229">
                  <a:moveTo>
                    <a:pt x="172211" y="7619"/>
                  </a:moveTo>
                  <a:lnTo>
                    <a:pt x="12191" y="7619"/>
                  </a:lnTo>
                  <a:lnTo>
                    <a:pt x="12191" y="13715"/>
                  </a:lnTo>
                  <a:lnTo>
                    <a:pt x="172211" y="13715"/>
                  </a:lnTo>
                  <a:lnTo>
                    <a:pt x="172211" y="7619"/>
                  </a:lnTo>
                  <a:close/>
                </a:path>
                <a:path w="184784" h="189229">
                  <a:moveTo>
                    <a:pt x="184403" y="7619"/>
                  </a:moveTo>
                  <a:lnTo>
                    <a:pt x="172211" y="7619"/>
                  </a:lnTo>
                  <a:lnTo>
                    <a:pt x="178307" y="13715"/>
                  </a:lnTo>
                  <a:lnTo>
                    <a:pt x="184403" y="13715"/>
                  </a:lnTo>
                  <a:lnTo>
                    <a:pt x="184403" y="7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330451" y="2702051"/>
              <a:ext cx="170815" cy="173990"/>
            </a:xfrm>
            <a:custGeom>
              <a:avLst/>
              <a:gdLst/>
              <a:ahLst/>
              <a:cxnLst/>
              <a:rect l="l" t="t" r="r" b="b"/>
              <a:pathLst>
                <a:path w="170815" h="173989">
                  <a:moveTo>
                    <a:pt x="17068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70687" y="173736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203947" y="2695955"/>
              <a:ext cx="304800" cy="1676400"/>
            </a:xfrm>
            <a:custGeom>
              <a:avLst/>
              <a:gdLst/>
              <a:ahLst/>
              <a:cxnLst/>
              <a:rect l="l" t="t" r="r" b="b"/>
              <a:pathLst>
                <a:path w="304800" h="1676400">
                  <a:moveTo>
                    <a:pt x="111010" y="490728"/>
                  </a:moveTo>
                  <a:lnTo>
                    <a:pt x="59436" y="490728"/>
                  </a:lnTo>
                  <a:lnTo>
                    <a:pt x="46367" y="490728"/>
                  </a:lnTo>
                  <a:lnTo>
                    <a:pt x="45720" y="522732"/>
                  </a:lnTo>
                  <a:lnTo>
                    <a:pt x="111010" y="490728"/>
                  </a:lnTo>
                  <a:close/>
                </a:path>
                <a:path w="304800" h="1676400">
                  <a:moveTo>
                    <a:pt x="123444" y="484632"/>
                  </a:moveTo>
                  <a:lnTo>
                    <a:pt x="108204" y="477012"/>
                  </a:lnTo>
                  <a:lnTo>
                    <a:pt x="47244" y="446532"/>
                  </a:lnTo>
                  <a:lnTo>
                    <a:pt x="46634" y="477012"/>
                  </a:lnTo>
                  <a:lnTo>
                    <a:pt x="1524" y="477012"/>
                  </a:lnTo>
                  <a:lnTo>
                    <a:pt x="0" y="489204"/>
                  </a:lnTo>
                  <a:lnTo>
                    <a:pt x="46367" y="490397"/>
                  </a:lnTo>
                  <a:lnTo>
                    <a:pt x="59436" y="490397"/>
                  </a:lnTo>
                  <a:lnTo>
                    <a:pt x="111696" y="490397"/>
                  </a:lnTo>
                  <a:lnTo>
                    <a:pt x="123444" y="484632"/>
                  </a:lnTo>
                  <a:close/>
                </a:path>
                <a:path w="304800" h="1676400">
                  <a:moveTo>
                    <a:pt x="131064" y="1245108"/>
                  </a:moveTo>
                  <a:lnTo>
                    <a:pt x="54864" y="1207008"/>
                  </a:lnTo>
                  <a:lnTo>
                    <a:pt x="54864" y="1238694"/>
                  </a:lnTo>
                  <a:lnTo>
                    <a:pt x="9144" y="1237488"/>
                  </a:lnTo>
                  <a:lnTo>
                    <a:pt x="9144" y="1251204"/>
                  </a:lnTo>
                  <a:lnTo>
                    <a:pt x="54864" y="1251204"/>
                  </a:lnTo>
                  <a:lnTo>
                    <a:pt x="54864" y="1283208"/>
                  </a:lnTo>
                  <a:lnTo>
                    <a:pt x="118872" y="1251204"/>
                  </a:lnTo>
                  <a:lnTo>
                    <a:pt x="131064" y="1245108"/>
                  </a:lnTo>
                  <a:close/>
                </a:path>
                <a:path w="304800" h="1676400">
                  <a:moveTo>
                    <a:pt x="137160" y="1638300"/>
                  </a:moveTo>
                  <a:lnTo>
                    <a:pt x="60960" y="1600200"/>
                  </a:lnTo>
                  <a:lnTo>
                    <a:pt x="60960" y="1631886"/>
                  </a:lnTo>
                  <a:lnTo>
                    <a:pt x="16764" y="1630680"/>
                  </a:lnTo>
                  <a:lnTo>
                    <a:pt x="16764" y="1644396"/>
                  </a:lnTo>
                  <a:lnTo>
                    <a:pt x="60960" y="1644396"/>
                  </a:lnTo>
                  <a:lnTo>
                    <a:pt x="60960" y="1676400"/>
                  </a:lnTo>
                  <a:lnTo>
                    <a:pt x="124968" y="1644396"/>
                  </a:lnTo>
                  <a:lnTo>
                    <a:pt x="137160" y="1638300"/>
                  </a:lnTo>
                  <a:close/>
                </a:path>
                <a:path w="304800" h="1676400">
                  <a:moveTo>
                    <a:pt x="304800" y="0"/>
                  </a:moveTo>
                  <a:lnTo>
                    <a:pt x="292608" y="0"/>
                  </a:lnTo>
                  <a:lnTo>
                    <a:pt x="292608" y="12192"/>
                  </a:lnTo>
                  <a:lnTo>
                    <a:pt x="292608" y="175260"/>
                  </a:lnTo>
                  <a:lnTo>
                    <a:pt x="132588" y="175260"/>
                  </a:lnTo>
                  <a:lnTo>
                    <a:pt x="132588" y="12192"/>
                  </a:lnTo>
                  <a:lnTo>
                    <a:pt x="292608" y="12192"/>
                  </a:lnTo>
                  <a:lnTo>
                    <a:pt x="292608" y="0"/>
                  </a:lnTo>
                  <a:lnTo>
                    <a:pt x="120396" y="0"/>
                  </a:lnTo>
                  <a:lnTo>
                    <a:pt x="120396" y="94437"/>
                  </a:lnTo>
                  <a:lnTo>
                    <a:pt x="108800" y="88392"/>
                  </a:lnTo>
                  <a:lnTo>
                    <a:pt x="47244" y="56388"/>
                  </a:lnTo>
                  <a:lnTo>
                    <a:pt x="46596" y="88392"/>
                  </a:lnTo>
                  <a:lnTo>
                    <a:pt x="1524" y="88392"/>
                  </a:lnTo>
                  <a:lnTo>
                    <a:pt x="0" y="100584"/>
                  </a:lnTo>
                  <a:lnTo>
                    <a:pt x="46355" y="100584"/>
                  </a:lnTo>
                  <a:lnTo>
                    <a:pt x="45720" y="132588"/>
                  </a:lnTo>
                  <a:lnTo>
                    <a:pt x="113728" y="100584"/>
                  </a:lnTo>
                  <a:lnTo>
                    <a:pt x="120396" y="97447"/>
                  </a:lnTo>
                  <a:lnTo>
                    <a:pt x="120396" y="187452"/>
                  </a:lnTo>
                  <a:lnTo>
                    <a:pt x="304800" y="187452"/>
                  </a:lnTo>
                  <a:lnTo>
                    <a:pt x="304800" y="181356"/>
                  </a:lnTo>
                  <a:lnTo>
                    <a:pt x="304800" y="175260"/>
                  </a:lnTo>
                  <a:lnTo>
                    <a:pt x="304800" y="12192"/>
                  </a:lnTo>
                  <a:lnTo>
                    <a:pt x="304800" y="6096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49412" y="4530851"/>
              <a:ext cx="76200" cy="234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84929" y="2318338"/>
            <a:ext cx="29908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84929" y="2473787"/>
            <a:ext cx="50038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ou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15" i="1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02663" y="2673095"/>
            <a:ext cx="7861300" cy="2684145"/>
            <a:chOff x="1502663" y="2673095"/>
            <a:chExt cx="7861300" cy="2684145"/>
          </a:xfrm>
        </p:grpSpPr>
        <p:sp>
          <p:nvSpPr>
            <p:cNvPr id="34" name="object 34"/>
            <p:cNvSpPr/>
            <p:nvPr/>
          </p:nvSpPr>
          <p:spPr>
            <a:xfrm>
              <a:off x="7266431" y="3032759"/>
              <a:ext cx="291465" cy="177165"/>
            </a:xfrm>
            <a:custGeom>
              <a:avLst/>
              <a:gdLst/>
              <a:ahLst/>
              <a:cxnLst/>
              <a:rect l="l" t="t" r="r" b="b"/>
              <a:pathLst>
                <a:path w="291465" h="177164">
                  <a:moveTo>
                    <a:pt x="237744" y="0"/>
                  </a:moveTo>
                  <a:lnTo>
                    <a:pt x="53340" y="0"/>
                  </a:lnTo>
                  <a:lnTo>
                    <a:pt x="0" y="88392"/>
                  </a:lnTo>
                  <a:lnTo>
                    <a:pt x="53340" y="176783"/>
                  </a:lnTo>
                  <a:lnTo>
                    <a:pt x="237744" y="176783"/>
                  </a:lnTo>
                  <a:lnTo>
                    <a:pt x="291083" y="88392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58811" y="302666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1"/>
                  </a:lnTo>
                  <a:lnTo>
                    <a:pt x="67055" y="179831"/>
                  </a:lnTo>
                  <a:lnTo>
                    <a:pt x="60960" y="176783"/>
                  </a:lnTo>
                  <a:lnTo>
                    <a:pt x="65164" y="176783"/>
                  </a:lnTo>
                  <a:lnTo>
                    <a:pt x="15975" y="97536"/>
                  </a:lnTo>
                  <a:lnTo>
                    <a:pt x="12192" y="97536"/>
                  </a:lnTo>
                  <a:lnTo>
                    <a:pt x="12192" y="91439"/>
                  </a:lnTo>
                  <a:lnTo>
                    <a:pt x="15975" y="91439"/>
                  </a:lnTo>
                  <a:lnTo>
                    <a:pt x="65164" y="12191"/>
                  </a:lnTo>
                  <a:lnTo>
                    <a:pt x="60960" y="12191"/>
                  </a:lnTo>
                  <a:lnTo>
                    <a:pt x="67055" y="9143"/>
                  </a:lnTo>
                  <a:lnTo>
                    <a:pt x="254016" y="9143"/>
                  </a:lnTo>
                  <a:lnTo>
                    <a:pt x="248412" y="0"/>
                  </a:lnTo>
                  <a:close/>
                </a:path>
                <a:path w="306704" h="189230">
                  <a:moveTo>
                    <a:pt x="65164" y="176783"/>
                  </a:moveTo>
                  <a:lnTo>
                    <a:pt x="60960" y="176783"/>
                  </a:lnTo>
                  <a:lnTo>
                    <a:pt x="67055" y="179831"/>
                  </a:lnTo>
                  <a:lnTo>
                    <a:pt x="65164" y="176783"/>
                  </a:lnTo>
                  <a:close/>
                </a:path>
                <a:path w="306704" h="189230">
                  <a:moveTo>
                    <a:pt x="241159" y="176783"/>
                  </a:moveTo>
                  <a:lnTo>
                    <a:pt x="65164" y="176783"/>
                  </a:lnTo>
                  <a:lnTo>
                    <a:pt x="67055" y="179831"/>
                  </a:lnTo>
                  <a:lnTo>
                    <a:pt x="239268" y="179831"/>
                  </a:lnTo>
                  <a:lnTo>
                    <a:pt x="241159" y="176783"/>
                  </a:lnTo>
                  <a:close/>
                </a:path>
                <a:path w="306704" h="189230">
                  <a:moveTo>
                    <a:pt x="292240" y="94487"/>
                  </a:moveTo>
                  <a:lnTo>
                    <a:pt x="239268" y="179831"/>
                  </a:lnTo>
                  <a:lnTo>
                    <a:pt x="245364" y="176783"/>
                  </a:lnTo>
                  <a:lnTo>
                    <a:pt x="255884" y="176783"/>
                  </a:lnTo>
                  <a:lnTo>
                    <a:pt x="304455" y="97536"/>
                  </a:lnTo>
                  <a:lnTo>
                    <a:pt x="294131" y="97536"/>
                  </a:lnTo>
                  <a:lnTo>
                    <a:pt x="292240" y="94487"/>
                  </a:lnTo>
                  <a:close/>
                </a:path>
                <a:path w="306704" h="189230">
                  <a:moveTo>
                    <a:pt x="255884" y="176783"/>
                  </a:moveTo>
                  <a:lnTo>
                    <a:pt x="245364" y="176783"/>
                  </a:lnTo>
                  <a:lnTo>
                    <a:pt x="239268" y="179831"/>
                  </a:lnTo>
                  <a:lnTo>
                    <a:pt x="254016" y="179831"/>
                  </a:lnTo>
                  <a:lnTo>
                    <a:pt x="255884" y="176783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7536"/>
                  </a:lnTo>
                  <a:lnTo>
                    <a:pt x="14083" y="94487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083" y="94487"/>
                  </a:moveTo>
                  <a:lnTo>
                    <a:pt x="12192" y="97536"/>
                  </a:lnTo>
                  <a:lnTo>
                    <a:pt x="15975" y="97536"/>
                  </a:lnTo>
                  <a:lnTo>
                    <a:pt x="14083" y="94487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2240" y="94487"/>
                  </a:lnTo>
                  <a:lnTo>
                    <a:pt x="294131" y="97536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7536"/>
                  </a:lnTo>
                  <a:lnTo>
                    <a:pt x="304455" y="97536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5975" y="91439"/>
                  </a:moveTo>
                  <a:lnTo>
                    <a:pt x="12192" y="91439"/>
                  </a:lnTo>
                  <a:lnTo>
                    <a:pt x="14083" y="94487"/>
                  </a:lnTo>
                  <a:lnTo>
                    <a:pt x="15975" y="91439"/>
                  </a:lnTo>
                  <a:close/>
                </a:path>
                <a:path w="306704" h="189230">
                  <a:moveTo>
                    <a:pt x="239268" y="9143"/>
                  </a:moveTo>
                  <a:lnTo>
                    <a:pt x="292240" y="94487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5884" y="12191"/>
                  </a:lnTo>
                  <a:lnTo>
                    <a:pt x="245364" y="12191"/>
                  </a:lnTo>
                  <a:lnTo>
                    <a:pt x="239268" y="9143"/>
                  </a:lnTo>
                  <a:close/>
                </a:path>
                <a:path w="306704" h="189230">
                  <a:moveTo>
                    <a:pt x="67055" y="9143"/>
                  </a:moveTo>
                  <a:lnTo>
                    <a:pt x="60960" y="12191"/>
                  </a:lnTo>
                  <a:lnTo>
                    <a:pt x="65164" y="12191"/>
                  </a:lnTo>
                  <a:lnTo>
                    <a:pt x="67055" y="9143"/>
                  </a:lnTo>
                  <a:close/>
                </a:path>
                <a:path w="306704" h="189230">
                  <a:moveTo>
                    <a:pt x="239268" y="9143"/>
                  </a:moveTo>
                  <a:lnTo>
                    <a:pt x="67055" y="9143"/>
                  </a:lnTo>
                  <a:lnTo>
                    <a:pt x="65164" y="12191"/>
                  </a:lnTo>
                  <a:lnTo>
                    <a:pt x="241159" y="12191"/>
                  </a:lnTo>
                  <a:lnTo>
                    <a:pt x="239268" y="9143"/>
                  </a:lnTo>
                  <a:close/>
                </a:path>
                <a:path w="306704" h="189230">
                  <a:moveTo>
                    <a:pt x="254016" y="9143"/>
                  </a:moveTo>
                  <a:lnTo>
                    <a:pt x="239268" y="9143"/>
                  </a:lnTo>
                  <a:lnTo>
                    <a:pt x="245364" y="12191"/>
                  </a:lnTo>
                  <a:lnTo>
                    <a:pt x="255884" y="12191"/>
                  </a:lnTo>
                  <a:lnTo>
                    <a:pt x="254016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139683" y="3032759"/>
              <a:ext cx="291465" cy="177165"/>
            </a:xfrm>
            <a:custGeom>
              <a:avLst/>
              <a:gdLst/>
              <a:ahLst/>
              <a:cxnLst/>
              <a:rect l="l" t="t" r="r" b="b"/>
              <a:pathLst>
                <a:path w="291465" h="177164">
                  <a:moveTo>
                    <a:pt x="237743" y="0"/>
                  </a:moveTo>
                  <a:lnTo>
                    <a:pt x="53340" y="0"/>
                  </a:lnTo>
                  <a:lnTo>
                    <a:pt x="0" y="88392"/>
                  </a:lnTo>
                  <a:lnTo>
                    <a:pt x="53340" y="176783"/>
                  </a:lnTo>
                  <a:lnTo>
                    <a:pt x="237743" y="176783"/>
                  </a:lnTo>
                  <a:lnTo>
                    <a:pt x="291083" y="88392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132063" y="302666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1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1" y="188975"/>
                  </a:lnTo>
                  <a:lnTo>
                    <a:pt x="254016" y="179831"/>
                  </a:lnTo>
                  <a:lnTo>
                    <a:pt x="67055" y="179831"/>
                  </a:lnTo>
                  <a:lnTo>
                    <a:pt x="60960" y="176783"/>
                  </a:lnTo>
                  <a:lnTo>
                    <a:pt x="65164" y="176783"/>
                  </a:lnTo>
                  <a:lnTo>
                    <a:pt x="15975" y="97536"/>
                  </a:lnTo>
                  <a:lnTo>
                    <a:pt x="12192" y="97536"/>
                  </a:lnTo>
                  <a:lnTo>
                    <a:pt x="12192" y="91439"/>
                  </a:lnTo>
                  <a:lnTo>
                    <a:pt x="15975" y="91439"/>
                  </a:lnTo>
                  <a:lnTo>
                    <a:pt x="65164" y="12191"/>
                  </a:lnTo>
                  <a:lnTo>
                    <a:pt x="60960" y="12191"/>
                  </a:lnTo>
                  <a:lnTo>
                    <a:pt x="67055" y="9143"/>
                  </a:lnTo>
                  <a:lnTo>
                    <a:pt x="254016" y="9143"/>
                  </a:lnTo>
                  <a:lnTo>
                    <a:pt x="248411" y="0"/>
                  </a:lnTo>
                  <a:close/>
                </a:path>
                <a:path w="306704" h="189230">
                  <a:moveTo>
                    <a:pt x="65164" y="176783"/>
                  </a:moveTo>
                  <a:lnTo>
                    <a:pt x="60960" y="176783"/>
                  </a:lnTo>
                  <a:lnTo>
                    <a:pt x="67055" y="179831"/>
                  </a:lnTo>
                  <a:lnTo>
                    <a:pt x="65164" y="176783"/>
                  </a:lnTo>
                  <a:close/>
                </a:path>
                <a:path w="306704" h="189230">
                  <a:moveTo>
                    <a:pt x="241159" y="176783"/>
                  </a:moveTo>
                  <a:lnTo>
                    <a:pt x="65164" y="176783"/>
                  </a:lnTo>
                  <a:lnTo>
                    <a:pt x="67055" y="179831"/>
                  </a:lnTo>
                  <a:lnTo>
                    <a:pt x="239267" y="179831"/>
                  </a:lnTo>
                  <a:lnTo>
                    <a:pt x="241159" y="176783"/>
                  </a:lnTo>
                  <a:close/>
                </a:path>
                <a:path w="306704" h="189230">
                  <a:moveTo>
                    <a:pt x="292240" y="94487"/>
                  </a:moveTo>
                  <a:lnTo>
                    <a:pt x="239267" y="179831"/>
                  </a:lnTo>
                  <a:lnTo>
                    <a:pt x="245363" y="176783"/>
                  </a:lnTo>
                  <a:lnTo>
                    <a:pt x="255884" y="176783"/>
                  </a:lnTo>
                  <a:lnTo>
                    <a:pt x="304455" y="97536"/>
                  </a:lnTo>
                  <a:lnTo>
                    <a:pt x="294131" y="97536"/>
                  </a:lnTo>
                  <a:lnTo>
                    <a:pt x="292240" y="94487"/>
                  </a:lnTo>
                  <a:close/>
                </a:path>
                <a:path w="306704" h="189230">
                  <a:moveTo>
                    <a:pt x="255884" y="176783"/>
                  </a:moveTo>
                  <a:lnTo>
                    <a:pt x="245363" y="176783"/>
                  </a:lnTo>
                  <a:lnTo>
                    <a:pt x="239267" y="179831"/>
                  </a:lnTo>
                  <a:lnTo>
                    <a:pt x="254016" y="179831"/>
                  </a:lnTo>
                  <a:lnTo>
                    <a:pt x="255884" y="176783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7536"/>
                  </a:lnTo>
                  <a:lnTo>
                    <a:pt x="14083" y="94487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083" y="94487"/>
                  </a:moveTo>
                  <a:lnTo>
                    <a:pt x="12192" y="97536"/>
                  </a:lnTo>
                  <a:lnTo>
                    <a:pt x="15975" y="97536"/>
                  </a:lnTo>
                  <a:lnTo>
                    <a:pt x="14083" y="94487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2240" y="94487"/>
                  </a:lnTo>
                  <a:lnTo>
                    <a:pt x="294131" y="97536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7536"/>
                  </a:lnTo>
                  <a:lnTo>
                    <a:pt x="304455" y="97536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5975" y="91439"/>
                  </a:moveTo>
                  <a:lnTo>
                    <a:pt x="12192" y="91439"/>
                  </a:lnTo>
                  <a:lnTo>
                    <a:pt x="14083" y="94487"/>
                  </a:lnTo>
                  <a:lnTo>
                    <a:pt x="15975" y="91439"/>
                  </a:lnTo>
                  <a:close/>
                </a:path>
                <a:path w="306704" h="189230">
                  <a:moveTo>
                    <a:pt x="239267" y="9143"/>
                  </a:moveTo>
                  <a:lnTo>
                    <a:pt x="292240" y="94487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5884" y="12191"/>
                  </a:lnTo>
                  <a:lnTo>
                    <a:pt x="245363" y="12191"/>
                  </a:lnTo>
                  <a:lnTo>
                    <a:pt x="239267" y="9143"/>
                  </a:lnTo>
                  <a:close/>
                </a:path>
                <a:path w="306704" h="189230">
                  <a:moveTo>
                    <a:pt x="67055" y="9143"/>
                  </a:moveTo>
                  <a:lnTo>
                    <a:pt x="60960" y="12191"/>
                  </a:lnTo>
                  <a:lnTo>
                    <a:pt x="65164" y="12191"/>
                  </a:lnTo>
                  <a:lnTo>
                    <a:pt x="67055" y="9143"/>
                  </a:lnTo>
                  <a:close/>
                </a:path>
                <a:path w="306704" h="189230">
                  <a:moveTo>
                    <a:pt x="239267" y="9143"/>
                  </a:moveTo>
                  <a:lnTo>
                    <a:pt x="67055" y="9143"/>
                  </a:lnTo>
                  <a:lnTo>
                    <a:pt x="65164" y="12191"/>
                  </a:lnTo>
                  <a:lnTo>
                    <a:pt x="241159" y="12191"/>
                  </a:lnTo>
                  <a:lnTo>
                    <a:pt x="239267" y="9143"/>
                  </a:lnTo>
                  <a:close/>
                </a:path>
                <a:path w="306704" h="189230">
                  <a:moveTo>
                    <a:pt x="254016" y="9143"/>
                  </a:moveTo>
                  <a:lnTo>
                    <a:pt x="239267" y="9143"/>
                  </a:lnTo>
                  <a:lnTo>
                    <a:pt x="245363" y="12191"/>
                  </a:lnTo>
                  <a:lnTo>
                    <a:pt x="255884" y="12191"/>
                  </a:lnTo>
                  <a:lnTo>
                    <a:pt x="254016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09715" y="3034283"/>
              <a:ext cx="271780" cy="173990"/>
            </a:xfrm>
            <a:custGeom>
              <a:avLst/>
              <a:gdLst/>
              <a:ahLst/>
              <a:cxnLst/>
              <a:rect l="l" t="t" r="r" b="b"/>
              <a:pathLst>
                <a:path w="271779" h="173989">
                  <a:moveTo>
                    <a:pt x="271272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71272" y="173736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03619" y="3028187"/>
              <a:ext cx="285115" cy="187960"/>
            </a:xfrm>
            <a:custGeom>
              <a:avLst/>
              <a:gdLst/>
              <a:ahLst/>
              <a:cxnLst/>
              <a:rect l="l" t="t" r="r" b="b"/>
              <a:pathLst>
                <a:path w="285114" h="187960">
                  <a:moveTo>
                    <a:pt x="284988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84988" y="187451"/>
                  </a:lnTo>
                  <a:lnTo>
                    <a:pt x="284988" y="181355"/>
                  </a:lnTo>
                  <a:lnTo>
                    <a:pt x="13715" y="181355"/>
                  </a:lnTo>
                  <a:lnTo>
                    <a:pt x="6096" y="175259"/>
                  </a:lnTo>
                  <a:lnTo>
                    <a:pt x="13715" y="175259"/>
                  </a:lnTo>
                  <a:lnTo>
                    <a:pt x="13715" y="12191"/>
                  </a:lnTo>
                  <a:lnTo>
                    <a:pt x="6096" y="12191"/>
                  </a:lnTo>
                  <a:lnTo>
                    <a:pt x="13715" y="6095"/>
                  </a:lnTo>
                  <a:lnTo>
                    <a:pt x="284988" y="6095"/>
                  </a:lnTo>
                  <a:lnTo>
                    <a:pt x="284988" y="0"/>
                  </a:lnTo>
                  <a:close/>
                </a:path>
                <a:path w="285114" h="187960">
                  <a:moveTo>
                    <a:pt x="13715" y="175259"/>
                  </a:moveTo>
                  <a:lnTo>
                    <a:pt x="6096" y="175259"/>
                  </a:lnTo>
                  <a:lnTo>
                    <a:pt x="13715" y="181355"/>
                  </a:lnTo>
                  <a:lnTo>
                    <a:pt x="13715" y="175259"/>
                  </a:lnTo>
                  <a:close/>
                </a:path>
                <a:path w="285114" h="187960">
                  <a:moveTo>
                    <a:pt x="271272" y="175259"/>
                  </a:moveTo>
                  <a:lnTo>
                    <a:pt x="13715" y="175259"/>
                  </a:lnTo>
                  <a:lnTo>
                    <a:pt x="13715" y="181355"/>
                  </a:lnTo>
                  <a:lnTo>
                    <a:pt x="271272" y="181355"/>
                  </a:lnTo>
                  <a:lnTo>
                    <a:pt x="271272" y="175259"/>
                  </a:lnTo>
                  <a:close/>
                </a:path>
                <a:path w="285114" h="187960">
                  <a:moveTo>
                    <a:pt x="271272" y="6095"/>
                  </a:moveTo>
                  <a:lnTo>
                    <a:pt x="271272" y="181355"/>
                  </a:lnTo>
                  <a:lnTo>
                    <a:pt x="278891" y="175259"/>
                  </a:lnTo>
                  <a:lnTo>
                    <a:pt x="284988" y="175259"/>
                  </a:lnTo>
                  <a:lnTo>
                    <a:pt x="284988" y="12191"/>
                  </a:lnTo>
                  <a:lnTo>
                    <a:pt x="278891" y="12191"/>
                  </a:lnTo>
                  <a:lnTo>
                    <a:pt x="271272" y="6095"/>
                  </a:lnTo>
                  <a:close/>
                </a:path>
                <a:path w="285114" h="187960">
                  <a:moveTo>
                    <a:pt x="284988" y="175259"/>
                  </a:moveTo>
                  <a:lnTo>
                    <a:pt x="278891" y="175259"/>
                  </a:lnTo>
                  <a:lnTo>
                    <a:pt x="271272" y="181355"/>
                  </a:lnTo>
                  <a:lnTo>
                    <a:pt x="284988" y="181355"/>
                  </a:lnTo>
                  <a:lnTo>
                    <a:pt x="284988" y="175259"/>
                  </a:lnTo>
                  <a:close/>
                </a:path>
                <a:path w="285114" h="187960">
                  <a:moveTo>
                    <a:pt x="13715" y="6095"/>
                  </a:moveTo>
                  <a:lnTo>
                    <a:pt x="6096" y="12191"/>
                  </a:lnTo>
                  <a:lnTo>
                    <a:pt x="13715" y="12191"/>
                  </a:lnTo>
                  <a:lnTo>
                    <a:pt x="13715" y="6095"/>
                  </a:lnTo>
                  <a:close/>
                </a:path>
                <a:path w="285114" h="187960">
                  <a:moveTo>
                    <a:pt x="271272" y="6095"/>
                  </a:moveTo>
                  <a:lnTo>
                    <a:pt x="13715" y="6095"/>
                  </a:lnTo>
                  <a:lnTo>
                    <a:pt x="13715" y="12191"/>
                  </a:lnTo>
                  <a:lnTo>
                    <a:pt x="271272" y="12191"/>
                  </a:lnTo>
                  <a:lnTo>
                    <a:pt x="271272" y="6095"/>
                  </a:lnTo>
                  <a:close/>
                </a:path>
                <a:path w="285114" h="187960">
                  <a:moveTo>
                    <a:pt x="284988" y="6095"/>
                  </a:moveTo>
                  <a:lnTo>
                    <a:pt x="271272" y="6095"/>
                  </a:lnTo>
                  <a:lnTo>
                    <a:pt x="278891" y="12191"/>
                  </a:lnTo>
                  <a:lnTo>
                    <a:pt x="284988" y="12191"/>
                  </a:lnTo>
                  <a:lnTo>
                    <a:pt x="284988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263383" y="3326891"/>
              <a:ext cx="291465" cy="175260"/>
            </a:xfrm>
            <a:custGeom>
              <a:avLst/>
              <a:gdLst/>
              <a:ahLst/>
              <a:cxnLst/>
              <a:rect l="l" t="t" r="r" b="b"/>
              <a:pathLst>
                <a:path w="291465" h="175260">
                  <a:moveTo>
                    <a:pt x="237744" y="0"/>
                  </a:moveTo>
                  <a:lnTo>
                    <a:pt x="53340" y="0"/>
                  </a:lnTo>
                  <a:lnTo>
                    <a:pt x="0" y="86867"/>
                  </a:lnTo>
                  <a:lnTo>
                    <a:pt x="53340" y="175260"/>
                  </a:lnTo>
                  <a:lnTo>
                    <a:pt x="237744" y="175260"/>
                  </a:lnTo>
                  <a:lnTo>
                    <a:pt x="291083" y="8686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255763" y="3319271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2"/>
                  </a:lnTo>
                  <a:lnTo>
                    <a:pt x="67056" y="179832"/>
                  </a:lnTo>
                  <a:lnTo>
                    <a:pt x="60960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40"/>
                  </a:lnTo>
                  <a:lnTo>
                    <a:pt x="16921" y="91440"/>
                  </a:lnTo>
                  <a:lnTo>
                    <a:pt x="65164" y="13716"/>
                  </a:lnTo>
                  <a:lnTo>
                    <a:pt x="60960" y="13716"/>
                  </a:lnTo>
                  <a:lnTo>
                    <a:pt x="67056" y="10668"/>
                  </a:lnTo>
                  <a:lnTo>
                    <a:pt x="254950" y="10668"/>
                  </a:lnTo>
                  <a:lnTo>
                    <a:pt x="248412" y="0"/>
                  </a:lnTo>
                  <a:close/>
                </a:path>
                <a:path w="306704" h="189229">
                  <a:moveTo>
                    <a:pt x="65164" y="176784"/>
                  </a:moveTo>
                  <a:lnTo>
                    <a:pt x="60960" y="176784"/>
                  </a:lnTo>
                  <a:lnTo>
                    <a:pt x="67056" y="179832"/>
                  </a:lnTo>
                  <a:lnTo>
                    <a:pt x="65164" y="176784"/>
                  </a:lnTo>
                  <a:close/>
                </a:path>
                <a:path w="306704" h="189229">
                  <a:moveTo>
                    <a:pt x="241159" y="176784"/>
                  </a:moveTo>
                  <a:lnTo>
                    <a:pt x="65164" y="176784"/>
                  </a:lnTo>
                  <a:lnTo>
                    <a:pt x="67056" y="179832"/>
                  </a:lnTo>
                  <a:lnTo>
                    <a:pt x="239268" y="179832"/>
                  </a:lnTo>
                  <a:lnTo>
                    <a:pt x="241159" y="176784"/>
                  </a:lnTo>
                  <a:close/>
                </a:path>
                <a:path w="306704" h="189229">
                  <a:moveTo>
                    <a:pt x="291767" y="95250"/>
                  </a:moveTo>
                  <a:lnTo>
                    <a:pt x="239268" y="179832"/>
                  </a:lnTo>
                  <a:lnTo>
                    <a:pt x="245364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2" y="99060"/>
                  </a:lnTo>
                  <a:lnTo>
                    <a:pt x="291767" y="95250"/>
                  </a:lnTo>
                  <a:close/>
                </a:path>
                <a:path w="306704" h="189229">
                  <a:moveTo>
                    <a:pt x="255884" y="176784"/>
                  </a:moveTo>
                  <a:lnTo>
                    <a:pt x="245364" y="176784"/>
                  </a:lnTo>
                  <a:lnTo>
                    <a:pt x="239268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29">
                  <a:moveTo>
                    <a:pt x="12192" y="91440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40"/>
                  </a:lnTo>
                  <a:close/>
                </a:path>
                <a:path w="306704" h="189229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29">
                  <a:moveTo>
                    <a:pt x="294132" y="91440"/>
                  </a:moveTo>
                  <a:lnTo>
                    <a:pt x="291767" y="95250"/>
                  </a:lnTo>
                  <a:lnTo>
                    <a:pt x="294132" y="99060"/>
                  </a:lnTo>
                  <a:lnTo>
                    <a:pt x="294132" y="91440"/>
                  </a:lnTo>
                  <a:close/>
                </a:path>
                <a:path w="306704" h="189229">
                  <a:moveTo>
                    <a:pt x="304455" y="91440"/>
                  </a:moveTo>
                  <a:lnTo>
                    <a:pt x="294132" y="91440"/>
                  </a:lnTo>
                  <a:lnTo>
                    <a:pt x="294132" y="99060"/>
                  </a:lnTo>
                  <a:lnTo>
                    <a:pt x="303521" y="99060"/>
                  </a:lnTo>
                  <a:lnTo>
                    <a:pt x="306324" y="94487"/>
                  </a:lnTo>
                  <a:lnTo>
                    <a:pt x="304455" y="91440"/>
                  </a:lnTo>
                  <a:close/>
                </a:path>
                <a:path w="306704" h="189229">
                  <a:moveTo>
                    <a:pt x="16921" y="91440"/>
                  </a:moveTo>
                  <a:lnTo>
                    <a:pt x="12192" y="91440"/>
                  </a:lnTo>
                  <a:lnTo>
                    <a:pt x="14556" y="95250"/>
                  </a:lnTo>
                  <a:lnTo>
                    <a:pt x="16921" y="91440"/>
                  </a:lnTo>
                  <a:close/>
                </a:path>
                <a:path w="306704" h="189229">
                  <a:moveTo>
                    <a:pt x="239268" y="10668"/>
                  </a:moveTo>
                  <a:lnTo>
                    <a:pt x="291767" y="95250"/>
                  </a:lnTo>
                  <a:lnTo>
                    <a:pt x="294132" y="91440"/>
                  </a:lnTo>
                  <a:lnTo>
                    <a:pt x="304455" y="91440"/>
                  </a:lnTo>
                  <a:lnTo>
                    <a:pt x="256818" y="13716"/>
                  </a:lnTo>
                  <a:lnTo>
                    <a:pt x="245364" y="13716"/>
                  </a:lnTo>
                  <a:lnTo>
                    <a:pt x="239268" y="10668"/>
                  </a:lnTo>
                  <a:close/>
                </a:path>
                <a:path w="306704" h="189229">
                  <a:moveTo>
                    <a:pt x="67056" y="10668"/>
                  </a:moveTo>
                  <a:lnTo>
                    <a:pt x="60960" y="13716"/>
                  </a:lnTo>
                  <a:lnTo>
                    <a:pt x="65164" y="13716"/>
                  </a:lnTo>
                  <a:lnTo>
                    <a:pt x="67056" y="10668"/>
                  </a:lnTo>
                  <a:close/>
                </a:path>
                <a:path w="306704" h="189229">
                  <a:moveTo>
                    <a:pt x="239268" y="10668"/>
                  </a:moveTo>
                  <a:lnTo>
                    <a:pt x="67056" y="10668"/>
                  </a:lnTo>
                  <a:lnTo>
                    <a:pt x="65164" y="13716"/>
                  </a:lnTo>
                  <a:lnTo>
                    <a:pt x="241159" y="13716"/>
                  </a:lnTo>
                  <a:lnTo>
                    <a:pt x="239268" y="10668"/>
                  </a:lnTo>
                  <a:close/>
                </a:path>
                <a:path w="306704" h="189229">
                  <a:moveTo>
                    <a:pt x="254950" y="10668"/>
                  </a:moveTo>
                  <a:lnTo>
                    <a:pt x="239268" y="10668"/>
                  </a:lnTo>
                  <a:lnTo>
                    <a:pt x="245364" y="13716"/>
                  </a:lnTo>
                  <a:lnTo>
                    <a:pt x="256818" y="13716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139683" y="3326891"/>
              <a:ext cx="291465" cy="175260"/>
            </a:xfrm>
            <a:custGeom>
              <a:avLst/>
              <a:gdLst/>
              <a:ahLst/>
              <a:cxnLst/>
              <a:rect l="l" t="t" r="r" b="b"/>
              <a:pathLst>
                <a:path w="291465" h="175260">
                  <a:moveTo>
                    <a:pt x="237743" y="0"/>
                  </a:moveTo>
                  <a:lnTo>
                    <a:pt x="53340" y="0"/>
                  </a:lnTo>
                  <a:lnTo>
                    <a:pt x="0" y="86867"/>
                  </a:lnTo>
                  <a:lnTo>
                    <a:pt x="53340" y="175260"/>
                  </a:lnTo>
                  <a:lnTo>
                    <a:pt x="237743" y="175260"/>
                  </a:lnTo>
                  <a:lnTo>
                    <a:pt x="291083" y="86867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32063" y="3319271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1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1" y="188975"/>
                  </a:lnTo>
                  <a:lnTo>
                    <a:pt x="254016" y="179832"/>
                  </a:lnTo>
                  <a:lnTo>
                    <a:pt x="67055" y="179832"/>
                  </a:lnTo>
                  <a:lnTo>
                    <a:pt x="60960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40"/>
                  </a:lnTo>
                  <a:lnTo>
                    <a:pt x="16921" y="91440"/>
                  </a:lnTo>
                  <a:lnTo>
                    <a:pt x="65164" y="13716"/>
                  </a:lnTo>
                  <a:lnTo>
                    <a:pt x="60960" y="13716"/>
                  </a:lnTo>
                  <a:lnTo>
                    <a:pt x="67055" y="10668"/>
                  </a:lnTo>
                  <a:lnTo>
                    <a:pt x="254950" y="10668"/>
                  </a:lnTo>
                  <a:lnTo>
                    <a:pt x="248411" y="0"/>
                  </a:lnTo>
                  <a:close/>
                </a:path>
                <a:path w="306704" h="189229">
                  <a:moveTo>
                    <a:pt x="65164" y="176784"/>
                  </a:moveTo>
                  <a:lnTo>
                    <a:pt x="60960" y="176784"/>
                  </a:lnTo>
                  <a:lnTo>
                    <a:pt x="67055" y="179832"/>
                  </a:lnTo>
                  <a:lnTo>
                    <a:pt x="65164" y="176784"/>
                  </a:lnTo>
                  <a:close/>
                </a:path>
                <a:path w="306704" h="189229">
                  <a:moveTo>
                    <a:pt x="241159" y="176784"/>
                  </a:moveTo>
                  <a:lnTo>
                    <a:pt x="65164" y="176784"/>
                  </a:lnTo>
                  <a:lnTo>
                    <a:pt x="67055" y="179832"/>
                  </a:lnTo>
                  <a:lnTo>
                    <a:pt x="239267" y="179832"/>
                  </a:lnTo>
                  <a:lnTo>
                    <a:pt x="241159" y="176784"/>
                  </a:lnTo>
                  <a:close/>
                </a:path>
                <a:path w="306704" h="189229">
                  <a:moveTo>
                    <a:pt x="291767" y="95250"/>
                  </a:moveTo>
                  <a:lnTo>
                    <a:pt x="239267" y="179832"/>
                  </a:lnTo>
                  <a:lnTo>
                    <a:pt x="245363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1" y="99060"/>
                  </a:lnTo>
                  <a:lnTo>
                    <a:pt x="291767" y="95250"/>
                  </a:lnTo>
                  <a:close/>
                </a:path>
                <a:path w="306704" h="189229">
                  <a:moveTo>
                    <a:pt x="255884" y="176784"/>
                  </a:moveTo>
                  <a:lnTo>
                    <a:pt x="245363" y="176784"/>
                  </a:lnTo>
                  <a:lnTo>
                    <a:pt x="239267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29">
                  <a:moveTo>
                    <a:pt x="12192" y="91440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40"/>
                  </a:lnTo>
                  <a:close/>
                </a:path>
                <a:path w="306704" h="189229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29">
                  <a:moveTo>
                    <a:pt x="294131" y="91440"/>
                  </a:moveTo>
                  <a:lnTo>
                    <a:pt x="291767" y="95250"/>
                  </a:lnTo>
                  <a:lnTo>
                    <a:pt x="294131" y="99060"/>
                  </a:lnTo>
                  <a:lnTo>
                    <a:pt x="294131" y="91440"/>
                  </a:lnTo>
                  <a:close/>
                </a:path>
                <a:path w="306704" h="189229">
                  <a:moveTo>
                    <a:pt x="304455" y="91440"/>
                  </a:moveTo>
                  <a:lnTo>
                    <a:pt x="294131" y="91440"/>
                  </a:lnTo>
                  <a:lnTo>
                    <a:pt x="294131" y="99060"/>
                  </a:lnTo>
                  <a:lnTo>
                    <a:pt x="303521" y="99060"/>
                  </a:lnTo>
                  <a:lnTo>
                    <a:pt x="306323" y="94487"/>
                  </a:lnTo>
                  <a:lnTo>
                    <a:pt x="304455" y="91440"/>
                  </a:lnTo>
                  <a:close/>
                </a:path>
                <a:path w="306704" h="189229">
                  <a:moveTo>
                    <a:pt x="16921" y="91440"/>
                  </a:moveTo>
                  <a:lnTo>
                    <a:pt x="12192" y="91440"/>
                  </a:lnTo>
                  <a:lnTo>
                    <a:pt x="14556" y="95250"/>
                  </a:lnTo>
                  <a:lnTo>
                    <a:pt x="16921" y="91440"/>
                  </a:lnTo>
                  <a:close/>
                </a:path>
                <a:path w="306704" h="189229">
                  <a:moveTo>
                    <a:pt x="239267" y="10668"/>
                  </a:moveTo>
                  <a:lnTo>
                    <a:pt x="291767" y="95250"/>
                  </a:lnTo>
                  <a:lnTo>
                    <a:pt x="294131" y="91440"/>
                  </a:lnTo>
                  <a:lnTo>
                    <a:pt x="304455" y="91440"/>
                  </a:lnTo>
                  <a:lnTo>
                    <a:pt x="256818" y="13716"/>
                  </a:lnTo>
                  <a:lnTo>
                    <a:pt x="245363" y="13716"/>
                  </a:lnTo>
                  <a:lnTo>
                    <a:pt x="239267" y="10668"/>
                  </a:lnTo>
                  <a:close/>
                </a:path>
                <a:path w="306704" h="189229">
                  <a:moveTo>
                    <a:pt x="67055" y="10668"/>
                  </a:moveTo>
                  <a:lnTo>
                    <a:pt x="60960" y="13716"/>
                  </a:lnTo>
                  <a:lnTo>
                    <a:pt x="65164" y="13716"/>
                  </a:lnTo>
                  <a:lnTo>
                    <a:pt x="67055" y="10668"/>
                  </a:lnTo>
                  <a:close/>
                </a:path>
                <a:path w="306704" h="189229">
                  <a:moveTo>
                    <a:pt x="239267" y="10668"/>
                  </a:moveTo>
                  <a:lnTo>
                    <a:pt x="67055" y="10668"/>
                  </a:lnTo>
                  <a:lnTo>
                    <a:pt x="65164" y="13716"/>
                  </a:lnTo>
                  <a:lnTo>
                    <a:pt x="241159" y="13716"/>
                  </a:lnTo>
                  <a:lnTo>
                    <a:pt x="239267" y="10668"/>
                  </a:lnTo>
                  <a:close/>
                </a:path>
                <a:path w="306704" h="189229">
                  <a:moveTo>
                    <a:pt x="254950" y="10668"/>
                  </a:moveTo>
                  <a:lnTo>
                    <a:pt x="239267" y="10668"/>
                  </a:lnTo>
                  <a:lnTo>
                    <a:pt x="245363" y="13716"/>
                  </a:lnTo>
                  <a:lnTo>
                    <a:pt x="256818" y="13716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138159" y="3619499"/>
              <a:ext cx="291465" cy="177165"/>
            </a:xfrm>
            <a:custGeom>
              <a:avLst/>
              <a:gdLst/>
              <a:ahLst/>
              <a:cxnLst/>
              <a:rect l="l" t="t" r="r" b="b"/>
              <a:pathLst>
                <a:path w="291465" h="177164">
                  <a:moveTo>
                    <a:pt x="237743" y="0"/>
                  </a:moveTo>
                  <a:lnTo>
                    <a:pt x="53340" y="0"/>
                  </a:lnTo>
                  <a:lnTo>
                    <a:pt x="0" y="88391"/>
                  </a:lnTo>
                  <a:lnTo>
                    <a:pt x="53340" y="176783"/>
                  </a:lnTo>
                  <a:lnTo>
                    <a:pt x="237743" y="176783"/>
                  </a:lnTo>
                  <a:lnTo>
                    <a:pt x="291083" y="8839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130540" y="361340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1" y="0"/>
                  </a:moveTo>
                  <a:lnTo>
                    <a:pt x="57911" y="0"/>
                  </a:lnTo>
                  <a:lnTo>
                    <a:pt x="0" y="94487"/>
                  </a:lnTo>
                  <a:lnTo>
                    <a:pt x="57911" y="188975"/>
                  </a:lnTo>
                  <a:lnTo>
                    <a:pt x="248411" y="188975"/>
                  </a:lnTo>
                  <a:lnTo>
                    <a:pt x="254016" y="179831"/>
                  </a:lnTo>
                  <a:lnTo>
                    <a:pt x="67055" y="179831"/>
                  </a:lnTo>
                  <a:lnTo>
                    <a:pt x="60959" y="176783"/>
                  </a:lnTo>
                  <a:lnTo>
                    <a:pt x="65164" y="176783"/>
                  </a:lnTo>
                  <a:lnTo>
                    <a:pt x="15975" y="97535"/>
                  </a:lnTo>
                  <a:lnTo>
                    <a:pt x="12191" y="97535"/>
                  </a:lnTo>
                  <a:lnTo>
                    <a:pt x="12191" y="91439"/>
                  </a:lnTo>
                  <a:lnTo>
                    <a:pt x="15975" y="91439"/>
                  </a:lnTo>
                  <a:lnTo>
                    <a:pt x="65164" y="12191"/>
                  </a:lnTo>
                  <a:lnTo>
                    <a:pt x="60959" y="12191"/>
                  </a:lnTo>
                  <a:lnTo>
                    <a:pt x="67055" y="9143"/>
                  </a:lnTo>
                  <a:lnTo>
                    <a:pt x="254016" y="9143"/>
                  </a:lnTo>
                  <a:lnTo>
                    <a:pt x="248411" y="0"/>
                  </a:lnTo>
                  <a:close/>
                </a:path>
                <a:path w="306704" h="189229">
                  <a:moveTo>
                    <a:pt x="65164" y="176783"/>
                  </a:moveTo>
                  <a:lnTo>
                    <a:pt x="60959" y="176783"/>
                  </a:lnTo>
                  <a:lnTo>
                    <a:pt x="67055" y="179831"/>
                  </a:lnTo>
                  <a:lnTo>
                    <a:pt x="65164" y="176783"/>
                  </a:lnTo>
                  <a:close/>
                </a:path>
                <a:path w="306704" h="189229">
                  <a:moveTo>
                    <a:pt x="241159" y="176783"/>
                  </a:moveTo>
                  <a:lnTo>
                    <a:pt x="65164" y="176783"/>
                  </a:lnTo>
                  <a:lnTo>
                    <a:pt x="67055" y="179831"/>
                  </a:lnTo>
                  <a:lnTo>
                    <a:pt x="239267" y="179831"/>
                  </a:lnTo>
                  <a:lnTo>
                    <a:pt x="241159" y="176783"/>
                  </a:lnTo>
                  <a:close/>
                </a:path>
                <a:path w="306704" h="189229">
                  <a:moveTo>
                    <a:pt x="292240" y="94487"/>
                  </a:moveTo>
                  <a:lnTo>
                    <a:pt x="239267" y="179831"/>
                  </a:lnTo>
                  <a:lnTo>
                    <a:pt x="245363" y="176783"/>
                  </a:lnTo>
                  <a:lnTo>
                    <a:pt x="255884" y="176783"/>
                  </a:lnTo>
                  <a:lnTo>
                    <a:pt x="304455" y="97535"/>
                  </a:lnTo>
                  <a:lnTo>
                    <a:pt x="294131" y="97535"/>
                  </a:lnTo>
                  <a:lnTo>
                    <a:pt x="292240" y="94487"/>
                  </a:lnTo>
                  <a:close/>
                </a:path>
                <a:path w="306704" h="189229">
                  <a:moveTo>
                    <a:pt x="255884" y="176783"/>
                  </a:moveTo>
                  <a:lnTo>
                    <a:pt x="245363" y="176783"/>
                  </a:lnTo>
                  <a:lnTo>
                    <a:pt x="239267" y="179831"/>
                  </a:lnTo>
                  <a:lnTo>
                    <a:pt x="254016" y="179831"/>
                  </a:lnTo>
                  <a:lnTo>
                    <a:pt x="255884" y="176783"/>
                  </a:lnTo>
                  <a:close/>
                </a:path>
                <a:path w="306704" h="189229">
                  <a:moveTo>
                    <a:pt x="12191" y="91439"/>
                  </a:moveTo>
                  <a:lnTo>
                    <a:pt x="12191" y="97535"/>
                  </a:lnTo>
                  <a:lnTo>
                    <a:pt x="14083" y="94487"/>
                  </a:lnTo>
                  <a:lnTo>
                    <a:pt x="12191" y="91439"/>
                  </a:lnTo>
                  <a:close/>
                </a:path>
                <a:path w="306704" h="189229">
                  <a:moveTo>
                    <a:pt x="14083" y="94487"/>
                  </a:moveTo>
                  <a:lnTo>
                    <a:pt x="12191" y="97535"/>
                  </a:lnTo>
                  <a:lnTo>
                    <a:pt x="15975" y="97535"/>
                  </a:lnTo>
                  <a:lnTo>
                    <a:pt x="14083" y="94487"/>
                  </a:lnTo>
                  <a:close/>
                </a:path>
                <a:path w="306704" h="189229">
                  <a:moveTo>
                    <a:pt x="294131" y="91439"/>
                  </a:moveTo>
                  <a:lnTo>
                    <a:pt x="292240" y="94487"/>
                  </a:lnTo>
                  <a:lnTo>
                    <a:pt x="294131" y="97535"/>
                  </a:lnTo>
                  <a:lnTo>
                    <a:pt x="294131" y="91439"/>
                  </a:lnTo>
                  <a:close/>
                </a:path>
                <a:path w="306704" h="189229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7535"/>
                  </a:lnTo>
                  <a:lnTo>
                    <a:pt x="304455" y="97535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29">
                  <a:moveTo>
                    <a:pt x="15975" y="91439"/>
                  </a:moveTo>
                  <a:lnTo>
                    <a:pt x="12191" y="91439"/>
                  </a:lnTo>
                  <a:lnTo>
                    <a:pt x="14083" y="94487"/>
                  </a:lnTo>
                  <a:lnTo>
                    <a:pt x="15975" y="91439"/>
                  </a:lnTo>
                  <a:close/>
                </a:path>
                <a:path w="306704" h="189229">
                  <a:moveTo>
                    <a:pt x="239267" y="9143"/>
                  </a:moveTo>
                  <a:lnTo>
                    <a:pt x="292240" y="94487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5884" y="12191"/>
                  </a:lnTo>
                  <a:lnTo>
                    <a:pt x="245363" y="12191"/>
                  </a:lnTo>
                  <a:lnTo>
                    <a:pt x="239267" y="9143"/>
                  </a:lnTo>
                  <a:close/>
                </a:path>
                <a:path w="306704" h="189229">
                  <a:moveTo>
                    <a:pt x="67055" y="9143"/>
                  </a:moveTo>
                  <a:lnTo>
                    <a:pt x="60959" y="12191"/>
                  </a:lnTo>
                  <a:lnTo>
                    <a:pt x="65164" y="12191"/>
                  </a:lnTo>
                  <a:lnTo>
                    <a:pt x="67055" y="9143"/>
                  </a:lnTo>
                  <a:close/>
                </a:path>
                <a:path w="306704" h="189229">
                  <a:moveTo>
                    <a:pt x="239267" y="9143"/>
                  </a:moveTo>
                  <a:lnTo>
                    <a:pt x="67055" y="9143"/>
                  </a:lnTo>
                  <a:lnTo>
                    <a:pt x="65164" y="12191"/>
                  </a:lnTo>
                  <a:lnTo>
                    <a:pt x="241159" y="12191"/>
                  </a:lnTo>
                  <a:lnTo>
                    <a:pt x="239267" y="9143"/>
                  </a:lnTo>
                  <a:close/>
                </a:path>
                <a:path w="306704" h="189229">
                  <a:moveTo>
                    <a:pt x="254016" y="9143"/>
                  </a:moveTo>
                  <a:lnTo>
                    <a:pt x="239267" y="9143"/>
                  </a:lnTo>
                  <a:lnTo>
                    <a:pt x="245363" y="12191"/>
                  </a:lnTo>
                  <a:lnTo>
                    <a:pt x="255884" y="12191"/>
                  </a:lnTo>
                  <a:lnTo>
                    <a:pt x="254016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795015" y="2839211"/>
              <a:ext cx="3806951" cy="17068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264908" y="3877055"/>
              <a:ext cx="291465" cy="175260"/>
            </a:xfrm>
            <a:custGeom>
              <a:avLst/>
              <a:gdLst/>
              <a:ahLst/>
              <a:cxnLst/>
              <a:rect l="l" t="t" r="r" b="b"/>
              <a:pathLst>
                <a:path w="291465" h="175260">
                  <a:moveTo>
                    <a:pt x="237744" y="0"/>
                  </a:moveTo>
                  <a:lnTo>
                    <a:pt x="53340" y="0"/>
                  </a:lnTo>
                  <a:lnTo>
                    <a:pt x="0" y="88391"/>
                  </a:lnTo>
                  <a:lnTo>
                    <a:pt x="53340" y="175260"/>
                  </a:lnTo>
                  <a:lnTo>
                    <a:pt x="237744" y="175260"/>
                  </a:lnTo>
                  <a:lnTo>
                    <a:pt x="291083" y="88391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02651" y="2784347"/>
              <a:ext cx="6061075" cy="1275715"/>
            </a:xfrm>
            <a:custGeom>
              <a:avLst/>
              <a:gdLst/>
              <a:ahLst/>
              <a:cxnLst/>
              <a:rect l="l" t="t" r="r" b="b"/>
              <a:pathLst>
                <a:path w="6061075" h="1275714">
                  <a:moveTo>
                    <a:pt x="242316" y="720852"/>
                  </a:moveTo>
                  <a:lnTo>
                    <a:pt x="230124" y="714756"/>
                  </a:lnTo>
                  <a:lnTo>
                    <a:pt x="166116" y="682752"/>
                  </a:lnTo>
                  <a:lnTo>
                    <a:pt x="166116" y="714756"/>
                  </a:lnTo>
                  <a:lnTo>
                    <a:pt x="131064" y="714756"/>
                  </a:lnTo>
                  <a:lnTo>
                    <a:pt x="131064" y="12192"/>
                  </a:lnTo>
                  <a:lnTo>
                    <a:pt x="131064" y="6096"/>
                  </a:lnTo>
                  <a:lnTo>
                    <a:pt x="131064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117348" y="12192"/>
                  </a:lnTo>
                  <a:lnTo>
                    <a:pt x="117348" y="726948"/>
                  </a:lnTo>
                  <a:lnTo>
                    <a:pt x="166116" y="726948"/>
                  </a:lnTo>
                  <a:lnTo>
                    <a:pt x="166116" y="758952"/>
                  </a:lnTo>
                  <a:lnTo>
                    <a:pt x="230124" y="726948"/>
                  </a:lnTo>
                  <a:lnTo>
                    <a:pt x="242316" y="720852"/>
                  </a:lnTo>
                  <a:close/>
                </a:path>
                <a:path w="6061075" h="1275714">
                  <a:moveTo>
                    <a:pt x="6060948" y="1181100"/>
                  </a:moveTo>
                  <a:lnTo>
                    <a:pt x="6058154" y="1176528"/>
                  </a:lnTo>
                  <a:lnTo>
                    <a:pt x="6046394" y="1157351"/>
                  </a:lnTo>
                  <a:lnTo>
                    <a:pt x="6046394" y="1180338"/>
                  </a:lnTo>
                  <a:lnTo>
                    <a:pt x="5995784" y="1261872"/>
                  </a:lnTo>
                  <a:lnTo>
                    <a:pt x="5819800" y="1261872"/>
                  </a:lnTo>
                  <a:lnTo>
                    <a:pt x="5771553" y="1184148"/>
                  </a:lnTo>
                  <a:lnTo>
                    <a:pt x="5769191" y="1180338"/>
                  </a:lnTo>
                  <a:lnTo>
                    <a:pt x="5771553" y="1176528"/>
                  </a:lnTo>
                  <a:lnTo>
                    <a:pt x="5819800" y="1098804"/>
                  </a:lnTo>
                  <a:lnTo>
                    <a:pt x="5995771" y="1098804"/>
                  </a:lnTo>
                  <a:lnTo>
                    <a:pt x="6046394" y="1180338"/>
                  </a:lnTo>
                  <a:lnTo>
                    <a:pt x="6046394" y="1157351"/>
                  </a:lnTo>
                  <a:lnTo>
                    <a:pt x="6010516" y="1098804"/>
                  </a:lnTo>
                  <a:lnTo>
                    <a:pt x="6008649" y="1095756"/>
                  </a:lnTo>
                  <a:lnTo>
                    <a:pt x="6003036" y="1086612"/>
                  </a:lnTo>
                  <a:lnTo>
                    <a:pt x="5812536" y="1086612"/>
                  </a:lnTo>
                  <a:lnTo>
                    <a:pt x="5754624" y="1181100"/>
                  </a:lnTo>
                  <a:lnTo>
                    <a:pt x="5812536" y="1275588"/>
                  </a:lnTo>
                  <a:lnTo>
                    <a:pt x="6003036" y="1275588"/>
                  </a:lnTo>
                  <a:lnTo>
                    <a:pt x="6009576" y="1264920"/>
                  </a:lnTo>
                  <a:lnTo>
                    <a:pt x="6011443" y="1261872"/>
                  </a:lnTo>
                  <a:lnTo>
                    <a:pt x="6059081" y="1184148"/>
                  </a:lnTo>
                  <a:lnTo>
                    <a:pt x="6060948" y="1181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606039" y="4536947"/>
              <a:ext cx="76200" cy="234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754123" y="3395471"/>
              <a:ext cx="262255" cy="193675"/>
            </a:xfrm>
            <a:custGeom>
              <a:avLst/>
              <a:gdLst/>
              <a:ahLst/>
              <a:cxnLst/>
              <a:rect l="l" t="t" r="r" b="b"/>
              <a:pathLst>
                <a:path w="262255" h="193675">
                  <a:moveTo>
                    <a:pt x="131063" y="0"/>
                  </a:moveTo>
                  <a:lnTo>
                    <a:pt x="79724" y="7739"/>
                  </a:lnTo>
                  <a:lnTo>
                    <a:pt x="38100" y="28765"/>
                  </a:lnTo>
                  <a:lnTo>
                    <a:pt x="10191" y="59793"/>
                  </a:lnTo>
                  <a:lnTo>
                    <a:pt x="0" y="97536"/>
                  </a:lnTo>
                  <a:lnTo>
                    <a:pt x="10191" y="135040"/>
                  </a:lnTo>
                  <a:lnTo>
                    <a:pt x="38099" y="165544"/>
                  </a:lnTo>
                  <a:lnTo>
                    <a:pt x="79724" y="186047"/>
                  </a:lnTo>
                  <a:lnTo>
                    <a:pt x="131063" y="193548"/>
                  </a:lnTo>
                  <a:lnTo>
                    <a:pt x="262127" y="193548"/>
                  </a:lnTo>
                  <a:lnTo>
                    <a:pt x="262127" y="164592"/>
                  </a:lnTo>
                  <a:lnTo>
                    <a:pt x="224027" y="164592"/>
                  </a:lnTo>
                  <a:lnTo>
                    <a:pt x="240268" y="150471"/>
                  </a:lnTo>
                  <a:lnTo>
                    <a:pt x="252221" y="133921"/>
                  </a:lnTo>
                  <a:lnTo>
                    <a:pt x="259603" y="115943"/>
                  </a:lnTo>
                  <a:lnTo>
                    <a:pt x="262127" y="97536"/>
                  </a:lnTo>
                  <a:lnTo>
                    <a:pt x="251721" y="59793"/>
                  </a:lnTo>
                  <a:lnTo>
                    <a:pt x="223456" y="28765"/>
                  </a:lnTo>
                  <a:lnTo>
                    <a:pt x="181760" y="773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749539" y="3390899"/>
              <a:ext cx="6388735" cy="355600"/>
            </a:xfrm>
            <a:custGeom>
              <a:avLst/>
              <a:gdLst/>
              <a:ahLst/>
              <a:cxnLst/>
              <a:rect l="l" t="t" r="r" b="b"/>
              <a:pathLst>
                <a:path w="6388734" h="355600">
                  <a:moveTo>
                    <a:pt x="271272" y="91440"/>
                  </a:moveTo>
                  <a:lnTo>
                    <a:pt x="268224" y="80772"/>
                  </a:lnTo>
                  <a:lnTo>
                    <a:pt x="265176" y="71628"/>
                  </a:lnTo>
                  <a:lnTo>
                    <a:pt x="262128" y="65532"/>
                  </a:lnTo>
                  <a:lnTo>
                    <a:pt x="262128" y="102108"/>
                  </a:lnTo>
                  <a:lnTo>
                    <a:pt x="260604" y="111252"/>
                  </a:lnTo>
                  <a:lnTo>
                    <a:pt x="260604" y="109728"/>
                  </a:lnTo>
                  <a:lnTo>
                    <a:pt x="259080" y="120396"/>
                  </a:lnTo>
                  <a:lnTo>
                    <a:pt x="259080" y="118872"/>
                  </a:lnTo>
                  <a:lnTo>
                    <a:pt x="256032" y="128016"/>
                  </a:lnTo>
                  <a:lnTo>
                    <a:pt x="251460" y="137160"/>
                  </a:lnTo>
                  <a:lnTo>
                    <a:pt x="252984" y="135636"/>
                  </a:lnTo>
                  <a:lnTo>
                    <a:pt x="246888" y="144780"/>
                  </a:lnTo>
                  <a:lnTo>
                    <a:pt x="240792" y="152400"/>
                  </a:lnTo>
                  <a:lnTo>
                    <a:pt x="233172" y="160020"/>
                  </a:lnTo>
                  <a:lnTo>
                    <a:pt x="233172" y="158496"/>
                  </a:lnTo>
                  <a:lnTo>
                    <a:pt x="214884" y="175260"/>
                  </a:lnTo>
                  <a:lnTo>
                    <a:pt x="262128" y="175260"/>
                  </a:lnTo>
                  <a:lnTo>
                    <a:pt x="262128" y="193548"/>
                  </a:lnTo>
                  <a:lnTo>
                    <a:pt x="121920" y="193548"/>
                  </a:lnTo>
                  <a:lnTo>
                    <a:pt x="109728" y="192024"/>
                  </a:lnTo>
                  <a:lnTo>
                    <a:pt x="85344" y="185928"/>
                  </a:lnTo>
                  <a:lnTo>
                    <a:pt x="78232" y="182880"/>
                  </a:lnTo>
                  <a:lnTo>
                    <a:pt x="74676" y="181356"/>
                  </a:lnTo>
                  <a:lnTo>
                    <a:pt x="74676" y="182880"/>
                  </a:lnTo>
                  <a:lnTo>
                    <a:pt x="64008" y="176784"/>
                  </a:lnTo>
                  <a:lnTo>
                    <a:pt x="54864" y="172212"/>
                  </a:lnTo>
                  <a:lnTo>
                    <a:pt x="36576" y="160020"/>
                  </a:lnTo>
                  <a:lnTo>
                    <a:pt x="38100" y="160020"/>
                  </a:lnTo>
                  <a:lnTo>
                    <a:pt x="30480" y="152400"/>
                  </a:lnTo>
                  <a:lnTo>
                    <a:pt x="18288" y="137160"/>
                  </a:lnTo>
                  <a:lnTo>
                    <a:pt x="12700" y="120396"/>
                  </a:lnTo>
                  <a:lnTo>
                    <a:pt x="12192" y="118872"/>
                  </a:lnTo>
                  <a:lnTo>
                    <a:pt x="12192" y="120396"/>
                  </a:lnTo>
                  <a:lnTo>
                    <a:pt x="9144" y="111252"/>
                  </a:lnTo>
                  <a:lnTo>
                    <a:pt x="9144" y="92964"/>
                  </a:lnTo>
                  <a:lnTo>
                    <a:pt x="9652" y="91440"/>
                  </a:lnTo>
                  <a:lnTo>
                    <a:pt x="18288" y="65532"/>
                  </a:lnTo>
                  <a:lnTo>
                    <a:pt x="18288" y="67056"/>
                  </a:lnTo>
                  <a:lnTo>
                    <a:pt x="19304" y="65532"/>
                  </a:lnTo>
                  <a:lnTo>
                    <a:pt x="24384" y="57912"/>
                  </a:lnTo>
                  <a:lnTo>
                    <a:pt x="24384" y="59436"/>
                  </a:lnTo>
                  <a:lnTo>
                    <a:pt x="25400" y="57912"/>
                  </a:lnTo>
                  <a:lnTo>
                    <a:pt x="30480" y="50292"/>
                  </a:lnTo>
                  <a:lnTo>
                    <a:pt x="30480" y="51816"/>
                  </a:lnTo>
                  <a:lnTo>
                    <a:pt x="32004" y="50292"/>
                  </a:lnTo>
                  <a:lnTo>
                    <a:pt x="45720" y="36576"/>
                  </a:lnTo>
                  <a:lnTo>
                    <a:pt x="45720" y="38100"/>
                  </a:lnTo>
                  <a:lnTo>
                    <a:pt x="47548" y="36576"/>
                  </a:lnTo>
                  <a:lnTo>
                    <a:pt x="54864" y="30480"/>
                  </a:lnTo>
                  <a:lnTo>
                    <a:pt x="54864" y="32004"/>
                  </a:lnTo>
                  <a:lnTo>
                    <a:pt x="57150" y="30480"/>
                  </a:lnTo>
                  <a:lnTo>
                    <a:pt x="64008" y="25908"/>
                  </a:lnTo>
                  <a:lnTo>
                    <a:pt x="85344" y="16764"/>
                  </a:lnTo>
                  <a:lnTo>
                    <a:pt x="97536" y="13716"/>
                  </a:lnTo>
                  <a:lnTo>
                    <a:pt x="121920" y="10668"/>
                  </a:lnTo>
                  <a:lnTo>
                    <a:pt x="147828" y="10668"/>
                  </a:lnTo>
                  <a:lnTo>
                    <a:pt x="161544" y="12192"/>
                  </a:lnTo>
                  <a:lnTo>
                    <a:pt x="173736" y="13716"/>
                  </a:lnTo>
                  <a:lnTo>
                    <a:pt x="185928" y="16764"/>
                  </a:lnTo>
                  <a:lnTo>
                    <a:pt x="184404" y="16764"/>
                  </a:lnTo>
                  <a:lnTo>
                    <a:pt x="196596" y="21336"/>
                  </a:lnTo>
                  <a:lnTo>
                    <a:pt x="207264" y="25908"/>
                  </a:lnTo>
                  <a:lnTo>
                    <a:pt x="205740" y="25908"/>
                  </a:lnTo>
                  <a:lnTo>
                    <a:pt x="216408" y="32004"/>
                  </a:lnTo>
                  <a:lnTo>
                    <a:pt x="216408" y="30480"/>
                  </a:lnTo>
                  <a:lnTo>
                    <a:pt x="225552" y="38100"/>
                  </a:lnTo>
                  <a:lnTo>
                    <a:pt x="225552" y="36576"/>
                  </a:lnTo>
                  <a:lnTo>
                    <a:pt x="240792" y="51816"/>
                  </a:lnTo>
                  <a:lnTo>
                    <a:pt x="240792" y="50292"/>
                  </a:lnTo>
                  <a:lnTo>
                    <a:pt x="246888" y="59436"/>
                  </a:lnTo>
                  <a:lnTo>
                    <a:pt x="246888" y="57912"/>
                  </a:lnTo>
                  <a:lnTo>
                    <a:pt x="251460" y="67056"/>
                  </a:lnTo>
                  <a:lnTo>
                    <a:pt x="251460" y="65532"/>
                  </a:lnTo>
                  <a:lnTo>
                    <a:pt x="256032" y="74676"/>
                  </a:lnTo>
                  <a:lnTo>
                    <a:pt x="259080" y="83820"/>
                  </a:lnTo>
                  <a:lnTo>
                    <a:pt x="260604" y="92964"/>
                  </a:lnTo>
                  <a:lnTo>
                    <a:pt x="260604" y="91440"/>
                  </a:lnTo>
                  <a:lnTo>
                    <a:pt x="262128" y="102108"/>
                  </a:lnTo>
                  <a:lnTo>
                    <a:pt x="262128" y="65532"/>
                  </a:lnTo>
                  <a:lnTo>
                    <a:pt x="260604" y="62484"/>
                  </a:lnTo>
                  <a:lnTo>
                    <a:pt x="257556" y="57912"/>
                  </a:lnTo>
                  <a:lnTo>
                    <a:pt x="254508" y="53340"/>
                  </a:lnTo>
                  <a:lnTo>
                    <a:pt x="251968" y="50292"/>
                  </a:lnTo>
                  <a:lnTo>
                    <a:pt x="246888" y="44196"/>
                  </a:lnTo>
                  <a:lnTo>
                    <a:pt x="239268" y="36576"/>
                  </a:lnTo>
                  <a:lnTo>
                    <a:pt x="233172" y="30480"/>
                  </a:lnTo>
                  <a:lnTo>
                    <a:pt x="231648" y="28956"/>
                  </a:lnTo>
                  <a:lnTo>
                    <a:pt x="210312" y="16764"/>
                  </a:lnTo>
                  <a:lnTo>
                    <a:pt x="199644" y="12192"/>
                  </a:lnTo>
                  <a:lnTo>
                    <a:pt x="195580" y="10668"/>
                  </a:lnTo>
                  <a:lnTo>
                    <a:pt x="187452" y="7620"/>
                  </a:lnTo>
                  <a:lnTo>
                    <a:pt x="175260" y="4572"/>
                  </a:lnTo>
                  <a:lnTo>
                    <a:pt x="163068" y="3048"/>
                  </a:lnTo>
                  <a:lnTo>
                    <a:pt x="135636" y="0"/>
                  </a:lnTo>
                  <a:lnTo>
                    <a:pt x="108204" y="3048"/>
                  </a:lnTo>
                  <a:lnTo>
                    <a:pt x="96012" y="4572"/>
                  </a:lnTo>
                  <a:lnTo>
                    <a:pt x="82296" y="7620"/>
                  </a:lnTo>
                  <a:lnTo>
                    <a:pt x="71628" y="12192"/>
                  </a:lnTo>
                  <a:lnTo>
                    <a:pt x="59436" y="16764"/>
                  </a:lnTo>
                  <a:lnTo>
                    <a:pt x="50292" y="22860"/>
                  </a:lnTo>
                  <a:lnTo>
                    <a:pt x="39624" y="28956"/>
                  </a:lnTo>
                  <a:lnTo>
                    <a:pt x="30480" y="36576"/>
                  </a:lnTo>
                  <a:lnTo>
                    <a:pt x="6096" y="71628"/>
                  </a:lnTo>
                  <a:lnTo>
                    <a:pt x="0" y="91440"/>
                  </a:lnTo>
                  <a:lnTo>
                    <a:pt x="0" y="112776"/>
                  </a:lnTo>
                  <a:lnTo>
                    <a:pt x="3048" y="121920"/>
                  </a:lnTo>
                  <a:lnTo>
                    <a:pt x="6096" y="132588"/>
                  </a:lnTo>
                  <a:lnTo>
                    <a:pt x="30480" y="166116"/>
                  </a:lnTo>
                  <a:lnTo>
                    <a:pt x="50292" y="179832"/>
                  </a:lnTo>
                  <a:lnTo>
                    <a:pt x="59436" y="185928"/>
                  </a:lnTo>
                  <a:lnTo>
                    <a:pt x="71628" y="190500"/>
                  </a:lnTo>
                  <a:lnTo>
                    <a:pt x="82296" y="195072"/>
                  </a:lnTo>
                  <a:lnTo>
                    <a:pt x="96012" y="198120"/>
                  </a:lnTo>
                  <a:lnTo>
                    <a:pt x="108204" y="201168"/>
                  </a:lnTo>
                  <a:lnTo>
                    <a:pt x="121920" y="202692"/>
                  </a:lnTo>
                  <a:lnTo>
                    <a:pt x="271272" y="202692"/>
                  </a:lnTo>
                  <a:lnTo>
                    <a:pt x="271272" y="198120"/>
                  </a:lnTo>
                  <a:lnTo>
                    <a:pt x="271272" y="193548"/>
                  </a:lnTo>
                  <a:lnTo>
                    <a:pt x="271272" y="175260"/>
                  </a:lnTo>
                  <a:lnTo>
                    <a:pt x="271272" y="169164"/>
                  </a:lnTo>
                  <a:lnTo>
                    <a:pt x="271272" y="164592"/>
                  </a:lnTo>
                  <a:lnTo>
                    <a:pt x="241096" y="164592"/>
                  </a:lnTo>
                  <a:lnTo>
                    <a:pt x="246583" y="160020"/>
                  </a:lnTo>
                  <a:lnTo>
                    <a:pt x="248412" y="158496"/>
                  </a:lnTo>
                  <a:lnTo>
                    <a:pt x="254508" y="149352"/>
                  </a:lnTo>
                  <a:lnTo>
                    <a:pt x="271272" y="111252"/>
                  </a:lnTo>
                  <a:lnTo>
                    <a:pt x="271272" y="91440"/>
                  </a:lnTo>
                  <a:close/>
                </a:path>
                <a:path w="6388734" h="355600">
                  <a:moveTo>
                    <a:pt x="6388608" y="316992"/>
                  </a:moveTo>
                  <a:lnTo>
                    <a:pt x="6376416" y="310896"/>
                  </a:lnTo>
                  <a:lnTo>
                    <a:pt x="6312408" y="278892"/>
                  </a:lnTo>
                  <a:lnTo>
                    <a:pt x="6312408" y="310908"/>
                  </a:lnTo>
                  <a:lnTo>
                    <a:pt x="4134612" y="312420"/>
                  </a:lnTo>
                  <a:lnTo>
                    <a:pt x="4134612" y="324612"/>
                  </a:lnTo>
                  <a:lnTo>
                    <a:pt x="6312408" y="324612"/>
                  </a:lnTo>
                  <a:lnTo>
                    <a:pt x="6312408" y="355092"/>
                  </a:lnTo>
                  <a:lnTo>
                    <a:pt x="6373368" y="324612"/>
                  </a:lnTo>
                  <a:lnTo>
                    <a:pt x="6388608" y="3169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884163" y="3083051"/>
              <a:ext cx="225551" cy="76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382511" y="3083051"/>
              <a:ext cx="219455" cy="761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920471" y="3083051"/>
              <a:ext cx="1219200" cy="76200"/>
            </a:xfrm>
            <a:custGeom>
              <a:avLst/>
              <a:gdLst/>
              <a:ahLst/>
              <a:cxnLst/>
              <a:rect l="l" t="t" r="r" b="b"/>
              <a:pathLst>
                <a:path w="1219200" h="76200">
                  <a:moveTo>
                    <a:pt x="345948" y="38100"/>
                  </a:moveTo>
                  <a:lnTo>
                    <a:pt x="333756" y="32004"/>
                  </a:lnTo>
                  <a:lnTo>
                    <a:pt x="269748" y="0"/>
                  </a:lnTo>
                  <a:lnTo>
                    <a:pt x="269748" y="32004"/>
                  </a:lnTo>
                  <a:lnTo>
                    <a:pt x="0" y="32004"/>
                  </a:lnTo>
                  <a:lnTo>
                    <a:pt x="0" y="44196"/>
                  </a:lnTo>
                  <a:lnTo>
                    <a:pt x="269748" y="44196"/>
                  </a:lnTo>
                  <a:lnTo>
                    <a:pt x="269748" y="76200"/>
                  </a:lnTo>
                  <a:lnTo>
                    <a:pt x="333756" y="44196"/>
                  </a:lnTo>
                  <a:lnTo>
                    <a:pt x="345948" y="38100"/>
                  </a:lnTo>
                  <a:close/>
                </a:path>
                <a:path w="1219200" h="76200">
                  <a:moveTo>
                    <a:pt x="1219200" y="38100"/>
                  </a:moveTo>
                  <a:lnTo>
                    <a:pt x="1207008" y="32004"/>
                  </a:lnTo>
                  <a:lnTo>
                    <a:pt x="1143000" y="0"/>
                  </a:lnTo>
                  <a:lnTo>
                    <a:pt x="1143000" y="32004"/>
                  </a:lnTo>
                  <a:lnTo>
                    <a:pt x="637032" y="32004"/>
                  </a:lnTo>
                  <a:lnTo>
                    <a:pt x="637032" y="44196"/>
                  </a:lnTo>
                  <a:lnTo>
                    <a:pt x="1143000" y="44196"/>
                  </a:lnTo>
                  <a:lnTo>
                    <a:pt x="1143000" y="76200"/>
                  </a:lnTo>
                  <a:lnTo>
                    <a:pt x="1207008" y="44196"/>
                  </a:lnTo>
                  <a:lnTo>
                    <a:pt x="12192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022080" y="3032759"/>
              <a:ext cx="292735" cy="177165"/>
            </a:xfrm>
            <a:custGeom>
              <a:avLst/>
              <a:gdLst/>
              <a:ahLst/>
              <a:cxnLst/>
              <a:rect l="l" t="t" r="r" b="b"/>
              <a:pathLst>
                <a:path w="292734" h="177164">
                  <a:moveTo>
                    <a:pt x="237744" y="0"/>
                  </a:moveTo>
                  <a:lnTo>
                    <a:pt x="54863" y="0"/>
                  </a:lnTo>
                  <a:lnTo>
                    <a:pt x="0" y="88392"/>
                  </a:lnTo>
                  <a:lnTo>
                    <a:pt x="54863" y="176783"/>
                  </a:lnTo>
                  <a:lnTo>
                    <a:pt x="237744" y="176783"/>
                  </a:lnTo>
                  <a:lnTo>
                    <a:pt x="292607" y="88392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014459" y="302666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1"/>
                  </a:lnTo>
                  <a:lnTo>
                    <a:pt x="67055" y="179831"/>
                  </a:lnTo>
                  <a:lnTo>
                    <a:pt x="62483" y="176783"/>
                  </a:lnTo>
                  <a:lnTo>
                    <a:pt x="65164" y="176783"/>
                  </a:lnTo>
                  <a:lnTo>
                    <a:pt x="15975" y="97536"/>
                  </a:lnTo>
                  <a:lnTo>
                    <a:pt x="12192" y="97536"/>
                  </a:lnTo>
                  <a:lnTo>
                    <a:pt x="12192" y="91439"/>
                  </a:lnTo>
                  <a:lnTo>
                    <a:pt x="15975" y="91439"/>
                  </a:lnTo>
                  <a:lnTo>
                    <a:pt x="65164" y="12191"/>
                  </a:lnTo>
                  <a:lnTo>
                    <a:pt x="62483" y="12191"/>
                  </a:lnTo>
                  <a:lnTo>
                    <a:pt x="67055" y="9143"/>
                  </a:lnTo>
                  <a:lnTo>
                    <a:pt x="254016" y="9143"/>
                  </a:lnTo>
                  <a:lnTo>
                    <a:pt x="248412" y="0"/>
                  </a:lnTo>
                  <a:close/>
                </a:path>
                <a:path w="306704" h="189230">
                  <a:moveTo>
                    <a:pt x="65164" y="176783"/>
                  </a:moveTo>
                  <a:lnTo>
                    <a:pt x="62483" y="176783"/>
                  </a:lnTo>
                  <a:lnTo>
                    <a:pt x="67055" y="179831"/>
                  </a:lnTo>
                  <a:lnTo>
                    <a:pt x="65164" y="176783"/>
                  </a:lnTo>
                  <a:close/>
                </a:path>
                <a:path w="306704" h="189230">
                  <a:moveTo>
                    <a:pt x="241159" y="176783"/>
                  </a:moveTo>
                  <a:lnTo>
                    <a:pt x="65164" y="176783"/>
                  </a:lnTo>
                  <a:lnTo>
                    <a:pt x="67055" y="179831"/>
                  </a:lnTo>
                  <a:lnTo>
                    <a:pt x="239268" y="179831"/>
                  </a:lnTo>
                  <a:lnTo>
                    <a:pt x="241159" y="176783"/>
                  </a:lnTo>
                  <a:close/>
                </a:path>
                <a:path w="306704" h="189230">
                  <a:moveTo>
                    <a:pt x="292240" y="94487"/>
                  </a:moveTo>
                  <a:lnTo>
                    <a:pt x="239268" y="179831"/>
                  </a:lnTo>
                  <a:lnTo>
                    <a:pt x="245364" y="176783"/>
                  </a:lnTo>
                  <a:lnTo>
                    <a:pt x="255884" y="176783"/>
                  </a:lnTo>
                  <a:lnTo>
                    <a:pt x="304455" y="97536"/>
                  </a:lnTo>
                  <a:lnTo>
                    <a:pt x="294131" y="97536"/>
                  </a:lnTo>
                  <a:lnTo>
                    <a:pt x="292240" y="94487"/>
                  </a:lnTo>
                  <a:close/>
                </a:path>
                <a:path w="306704" h="189230">
                  <a:moveTo>
                    <a:pt x="255884" y="176783"/>
                  </a:moveTo>
                  <a:lnTo>
                    <a:pt x="245364" y="176783"/>
                  </a:lnTo>
                  <a:lnTo>
                    <a:pt x="239268" y="179831"/>
                  </a:lnTo>
                  <a:lnTo>
                    <a:pt x="254016" y="179831"/>
                  </a:lnTo>
                  <a:lnTo>
                    <a:pt x="255884" y="176783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7536"/>
                  </a:lnTo>
                  <a:lnTo>
                    <a:pt x="14083" y="94487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083" y="94487"/>
                  </a:moveTo>
                  <a:lnTo>
                    <a:pt x="12192" y="97536"/>
                  </a:lnTo>
                  <a:lnTo>
                    <a:pt x="15975" y="97536"/>
                  </a:lnTo>
                  <a:lnTo>
                    <a:pt x="14083" y="94487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2240" y="94487"/>
                  </a:lnTo>
                  <a:lnTo>
                    <a:pt x="294131" y="97536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7536"/>
                  </a:lnTo>
                  <a:lnTo>
                    <a:pt x="304455" y="97536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5975" y="91439"/>
                  </a:moveTo>
                  <a:lnTo>
                    <a:pt x="12192" y="91439"/>
                  </a:lnTo>
                  <a:lnTo>
                    <a:pt x="14083" y="94487"/>
                  </a:lnTo>
                  <a:lnTo>
                    <a:pt x="15975" y="91439"/>
                  </a:lnTo>
                  <a:close/>
                </a:path>
                <a:path w="306704" h="189230">
                  <a:moveTo>
                    <a:pt x="239268" y="9143"/>
                  </a:moveTo>
                  <a:lnTo>
                    <a:pt x="292240" y="94487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5884" y="12191"/>
                  </a:lnTo>
                  <a:lnTo>
                    <a:pt x="245364" y="12191"/>
                  </a:lnTo>
                  <a:lnTo>
                    <a:pt x="239268" y="9143"/>
                  </a:lnTo>
                  <a:close/>
                </a:path>
                <a:path w="306704" h="189230">
                  <a:moveTo>
                    <a:pt x="67055" y="9143"/>
                  </a:moveTo>
                  <a:lnTo>
                    <a:pt x="62483" y="12191"/>
                  </a:lnTo>
                  <a:lnTo>
                    <a:pt x="65164" y="12191"/>
                  </a:lnTo>
                  <a:lnTo>
                    <a:pt x="67055" y="9143"/>
                  </a:lnTo>
                  <a:close/>
                </a:path>
                <a:path w="306704" h="189230">
                  <a:moveTo>
                    <a:pt x="239268" y="9143"/>
                  </a:moveTo>
                  <a:lnTo>
                    <a:pt x="67055" y="9143"/>
                  </a:lnTo>
                  <a:lnTo>
                    <a:pt x="65164" y="12191"/>
                  </a:lnTo>
                  <a:lnTo>
                    <a:pt x="241159" y="12191"/>
                  </a:lnTo>
                  <a:lnTo>
                    <a:pt x="239268" y="9143"/>
                  </a:lnTo>
                  <a:close/>
                </a:path>
                <a:path w="306704" h="189230">
                  <a:moveTo>
                    <a:pt x="254016" y="9143"/>
                  </a:moveTo>
                  <a:lnTo>
                    <a:pt x="239268" y="9143"/>
                  </a:lnTo>
                  <a:lnTo>
                    <a:pt x="245364" y="12191"/>
                  </a:lnTo>
                  <a:lnTo>
                    <a:pt x="255884" y="12191"/>
                  </a:lnTo>
                  <a:lnTo>
                    <a:pt x="254016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022080" y="3326891"/>
              <a:ext cx="292735" cy="175260"/>
            </a:xfrm>
            <a:custGeom>
              <a:avLst/>
              <a:gdLst/>
              <a:ahLst/>
              <a:cxnLst/>
              <a:rect l="l" t="t" r="r" b="b"/>
              <a:pathLst>
                <a:path w="292734" h="175260">
                  <a:moveTo>
                    <a:pt x="237744" y="0"/>
                  </a:moveTo>
                  <a:lnTo>
                    <a:pt x="54863" y="0"/>
                  </a:lnTo>
                  <a:lnTo>
                    <a:pt x="0" y="86867"/>
                  </a:lnTo>
                  <a:lnTo>
                    <a:pt x="54863" y="175260"/>
                  </a:lnTo>
                  <a:lnTo>
                    <a:pt x="237744" y="175260"/>
                  </a:lnTo>
                  <a:lnTo>
                    <a:pt x="292607" y="8686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014459" y="3319271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2"/>
                  </a:lnTo>
                  <a:lnTo>
                    <a:pt x="67055" y="179832"/>
                  </a:lnTo>
                  <a:lnTo>
                    <a:pt x="62483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40"/>
                  </a:lnTo>
                  <a:lnTo>
                    <a:pt x="16921" y="91440"/>
                  </a:lnTo>
                  <a:lnTo>
                    <a:pt x="65164" y="13716"/>
                  </a:lnTo>
                  <a:lnTo>
                    <a:pt x="62483" y="13716"/>
                  </a:lnTo>
                  <a:lnTo>
                    <a:pt x="67055" y="10668"/>
                  </a:lnTo>
                  <a:lnTo>
                    <a:pt x="254950" y="10668"/>
                  </a:lnTo>
                  <a:lnTo>
                    <a:pt x="248412" y="0"/>
                  </a:lnTo>
                  <a:close/>
                </a:path>
                <a:path w="306704" h="189229">
                  <a:moveTo>
                    <a:pt x="65164" y="176784"/>
                  </a:moveTo>
                  <a:lnTo>
                    <a:pt x="62483" y="176784"/>
                  </a:lnTo>
                  <a:lnTo>
                    <a:pt x="67055" y="179832"/>
                  </a:lnTo>
                  <a:lnTo>
                    <a:pt x="65164" y="176784"/>
                  </a:lnTo>
                  <a:close/>
                </a:path>
                <a:path w="306704" h="189229">
                  <a:moveTo>
                    <a:pt x="241159" y="176784"/>
                  </a:moveTo>
                  <a:lnTo>
                    <a:pt x="65164" y="176784"/>
                  </a:lnTo>
                  <a:lnTo>
                    <a:pt x="67055" y="179832"/>
                  </a:lnTo>
                  <a:lnTo>
                    <a:pt x="239268" y="179832"/>
                  </a:lnTo>
                  <a:lnTo>
                    <a:pt x="241159" y="176784"/>
                  </a:lnTo>
                  <a:close/>
                </a:path>
                <a:path w="306704" h="189229">
                  <a:moveTo>
                    <a:pt x="291767" y="95250"/>
                  </a:moveTo>
                  <a:lnTo>
                    <a:pt x="239268" y="179832"/>
                  </a:lnTo>
                  <a:lnTo>
                    <a:pt x="245364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1" y="99060"/>
                  </a:lnTo>
                  <a:lnTo>
                    <a:pt x="291767" y="95250"/>
                  </a:lnTo>
                  <a:close/>
                </a:path>
                <a:path w="306704" h="189229">
                  <a:moveTo>
                    <a:pt x="255884" y="176784"/>
                  </a:moveTo>
                  <a:lnTo>
                    <a:pt x="245364" y="176784"/>
                  </a:lnTo>
                  <a:lnTo>
                    <a:pt x="239268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29">
                  <a:moveTo>
                    <a:pt x="12192" y="91440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40"/>
                  </a:lnTo>
                  <a:close/>
                </a:path>
                <a:path w="306704" h="189229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29">
                  <a:moveTo>
                    <a:pt x="294131" y="91440"/>
                  </a:moveTo>
                  <a:lnTo>
                    <a:pt x="291767" y="95250"/>
                  </a:lnTo>
                  <a:lnTo>
                    <a:pt x="294131" y="99060"/>
                  </a:lnTo>
                  <a:lnTo>
                    <a:pt x="294131" y="91440"/>
                  </a:lnTo>
                  <a:close/>
                </a:path>
                <a:path w="306704" h="189229">
                  <a:moveTo>
                    <a:pt x="304455" y="91440"/>
                  </a:moveTo>
                  <a:lnTo>
                    <a:pt x="294131" y="91440"/>
                  </a:lnTo>
                  <a:lnTo>
                    <a:pt x="294131" y="99060"/>
                  </a:lnTo>
                  <a:lnTo>
                    <a:pt x="303521" y="99060"/>
                  </a:lnTo>
                  <a:lnTo>
                    <a:pt x="306324" y="94487"/>
                  </a:lnTo>
                  <a:lnTo>
                    <a:pt x="304455" y="91440"/>
                  </a:lnTo>
                  <a:close/>
                </a:path>
                <a:path w="306704" h="189229">
                  <a:moveTo>
                    <a:pt x="16921" y="91440"/>
                  </a:moveTo>
                  <a:lnTo>
                    <a:pt x="12192" y="91440"/>
                  </a:lnTo>
                  <a:lnTo>
                    <a:pt x="14556" y="95250"/>
                  </a:lnTo>
                  <a:lnTo>
                    <a:pt x="16921" y="91440"/>
                  </a:lnTo>
                  <a:close/>
                </a:path>
                <a:path w="306704" h="189229">
                  <a:moveTo>
                    <a:pt x="239268" y="10668"/>
                  </a:moveTo>
                  <a:lnTo>
                    <a:pt x="291767" y="95250"/>
                  </a:lnTo>
                  <a:lnTo>
                    <a:pt x="294131" y="91440"/>
                  </a:lnTo>
                  <a:lnTo>
                    <a:pt x="304455" y="91440"/>
                  </a:lnTo>
                  <a:lnTo>
                    <a:pt x="256818" y="13716"/>
                  </a:lnTo>
                  <a:lnTo>
                    <a:pt x="245364" y="13716"/>
                  </a:lnTo>
                  <a:lnTo>
                    <a:pt x="239268" y="10668"/>
                  </a:lnTo>
                  <a:close/>
                </a:path>
                <a:path w="306704" h="189229">
                  <a:moveTo>
                    <a:pt x="67055" y="10668"/>
                  </a:moveTo>
                  <a:lnTo>
                    <a:pt x="62483" y="13716"/>
                  </a:lnTo>
                  <a:lnTo>
                    <a:pt x="65164" y="13716"/>
                  </a:lnTo>
                  <a:lnTo>
                    <a:pt x="67055" y="10668"/>
                  </a:lnTo>
                  <a:close/>
                </a:path>
                <a:path w="306704" h="189229">
                  <a:moveTo>
                    <a:pt x="239268" y="10668"/>
                  </a:moveTo>
                  <a:lnTo>
                    <a:pt x="67055" y="10668"/>
                  </a:lnTo>
                  <a:lnTo>
                    <a:pt x="65164" y="13716"/>
                  </a:lnTo>
                  <a:lnTo>
                    <a:pt x="241159" y="13716"/>
                  </a:lnTo>
                  <a:lnTo>
                    <a:pt x="239268" y="10668"/>
                  </a:lnTo>
                  <a:close/>
                </a:path>
                <a:path w="306704" h="189229">
                  <a:moveTo>
                    <a:pt x="254950" y="10668"/>
                  </a:moveTo>
                  <a:lnTo>
                    <a:pt x="239268" y="10668"/>
                  </a:lnTo>
                  <a:lnTo>
                    <a:pt x="245364" y="13716"/>
                  </a:lnTo>
                  <a:lnTo>
                    <a:pt x="256818" y="13716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9020555" y="3619499"/>
              <a:ext cx="292735" cy="177165"/>
            </a:xfrm>
            <a:custGeom>
              <a:avLst/>
              <a:gdLst/>
              <a:ahLst/>
              <a:cxnLst/>
              <a:rect l="l" t="t" r="r" b="b"/>
              <a:pathLst>
                <a:path w="292734" h="177164">
                  <a:moveTo>
                    <a:pt x="237744" y="0"/>
                  </a:moveTo>
                  <a:lnTo>
                    <a:pt x="54863" y="0"/>
                  </a:lnTo>
                  <a:lnTo>
                    <a:pt x="0" y="88391"/>
                  </a:lnTo>
                  <a:lnTo>
                    <a:pt x="54863" y="176783"/>
                  </a:lnTo>
                  <a:lnTo>
                    <a:pt x="237744" y="176783"/>
                  </a:lnTo>
                  <a:lnTo>
                    <a:pt x="292607" y="88391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9012935" y="361340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1" y="0"/>
                  </a:moveTo>
                  <a:lnTo>
                    <a:pt x="57911" y="0"/>
                  </a:lnTo>
                  <a:lnTo>
                    <a:pt x="0" y="94487"/>
                  </a:lnTo>
                  <a:lnTo>
                    <a:pt x="57911" y="188975"/>
                  </a:lnTo>
                  <a:lnTo>
                    <a:pt x="248411" y="188975"/>
                  </a:lnTo>
                  <a:lnTo>
                    <a:pt x="254016" y="179831"/>
                  </a:lnTo>
                  <a:lnTo>
                    <a:pt x="67055" y="179831"/>
                  </a:lnTo>
                  <a:lnTo>
                    <a:pt x="62483" y="176783"/>
                  </a:lnTo>
                  <a:lnTo>
                    <a:pt x="65164" y="176783"/>
                  </a:lnTo>
                  <a:lnTo>
                    <a:pt x="15975" y="97535"/>
                  </a:lnTo>
                  <a:lnTo>
                    <a:pt x="12191" y="97535"/>
                  </a:lnTo>
                  <a:lnTo>
                    <a:pt x="12191" y="91439"/>
                  </a:lnTo>
                  <a:lnTo>
                    <a:pt x="15975" y="91439"/>
                  </a:lnTo>
                  <a:lnTo>
                    <a:pt x="65164" y="12191"/>
                  </a:lnTo>
                  <a:lnTo>
                    <a:pt x="62483" y="12191"/>
                  </a:lnTo>
                  <a:lnTo>
                    <a:pt x="67055" y="9143"/>
                  </a:lnTo>
                  <a:lnTo>
                    <a:pt x="254016" y="9143"/>
                  </a:lnTo>
                  <a:lnTo>
                    <a:pt x="248411" y="0"/>
                  </a:lnTo>
                  <a:close/>
                </a:path>
                <a:path w="306704" h="189229">
                  <a:moveTo>
                    <a:pt x="65164" y="176783"/>
                  </a:moveTo>
                  <a:lnTo>
                    <a:pt x="62483" y="176783"/>
                  </a:lnTo>
                  <a:lnTo>
                    <a:pt x="67055" y="179831"/>
                  </a:lnTo>
                  <a:lnTo>
                    <a:pt x="65164" y="176783"/>
                  </a:lnTo>
                  <a:close/>
                </a:path>
                <a:path w="306704" h="189229">
                  <a:moveTo>
                    <a:pt x="241159" y="176783"/>
                  </a:moveTo>
                  <a:lnTo>
                    <a:pt x="65164" y="176783"/>
                  </a:lnTo>
                  <a:lnTo>
                    <a:pt x="67055" y="179831"/>
                  </a:lnTo>
                  <a:lnTo>
                    <a:pt x="239267" y="179831"/>
                  </a:lnTo>
                  <a:lnTo>
                    <a:pt x="241159" y="176783"/>
                  </a:lnTo>
                  <a:close/>
                </a:path>
                <a:path w="306704" h="189229">
                  <a:moveTo>
                    <a:pt x="292240" y="94487"/>
                  </a:moveTo>
                  <a:lnTo>
                    <a:pt x="239267" y="179831"/>
                  </a:lnTo>
                  <a:lnTo>
                    <a:pt x="245363" y="176783"/>
                  </a:lnTo>
                  <a:lnTo>
                    <a:pt x="255884" y="176783"/>
                  </a:lnTo>
                  <a:lnTo>
                    <a:pt x="304455" y="97535"/>
                  </a:lnTo>
                  <a:lnTo>
                    <a:pt x="294131" y="97535"/>
                  </a:lnTo>
                  <a:lnTo>
                    <a:pt x="292240" y="94487"/>
                  </a:lnTo>
                  <a:close/>
                </a:path>
                <a:path w="306704" h="189229">
                  <a:moveTo>
                    <a:pt x="255884" y="176783"/>
                  </a:moveTo>
                  <a:lnTo>
                    <a:pt x="245363" y="176783"/>
                  </a:lnTo>
                  <a:lnTo>
                    <a:pt x="239267" y="179831"/>
                  </a:lnTo>
                  <a:lnTo>
                    <a:pt x="254016" y="179831"/>
                  </a:lnTo>
                  <a:lnTo>
                    <a:pt x="255884" y="176783"/>
                  </a:lnTo>
                  <a:close/>
                </a:path>
                <a:path w="306704" h="189229">
                  <a:moveTo>
                    <a:pt x="12191" y="91439"/>
                  </a:moveTo>
                  <a:lnTo>
                    <a:pt x="12191" y="97535"/>
                  </a:lnTo>
                  <a:lnTo>
                    <a:pt x="14083" y="94487"/>
                  </a:lnTo>
                  <a:lnTo>
                    <a:pt x="12191" y="91439"/>
                  </a:lnTo>
                  <a:close/>
                </a:path>
                <a:path w="306704" h="189229">
                  <a:moveTo>
                    <a:pt x="14083" y="94487"/>
                  </a:moveTo>
                  <a:lnTo>
                    <a:pt x="12191" y="97535"/>
                  </a:lnTo>
                  <a:lnTo>
                    <a:pt x="15975" y="97535"/>
                  </a:lnTo>
                  <a:lnTo>
                    <a:pt x="14083" y="94487"/>
                  </a:lnTo>
                  <a:close/>
                </a:path>
                <a:path w="306704" h="189229">
                  <a:moveTo>
                    <a:pt x="294131" y="91439"/>
                  </a:moveTo>
                  <a:lnTo>
                    <a:pt x="292240" y="94487"/>
                  </a:lnTo>
                  <a:lnTo>
                    <a:pt x="294131" y="97535"/>
                  </a:lnTo>
                  <a:lnTo>
                    <a:pt x="294131" y="91439"/>
                  </a:lnTo>
                  <a:close/>
                </a:path>
                <a:path w="306704" h="189229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7535"/>
                  </a:lnTo>
                  <a:lnTo>
                    <a:pt x="304455" y="97535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29">
                  <a:moveTo>
                    <a:pt x="15975" y="91439"/>
                  </a:moveTo>
                  <a:lnTo>
                    <a:pt x="12191" y="91439"/>
                  </a:lnTo>
                  <a:lnTo>
                    <a:pt x="14083" y="94487"/>
                  </a:lnTo>
                  <a:lnTo>
                    <a:pt x="15975" y="91439"/>
                  </a:lnTo>
                  <a:close/>
                </a:path>
                <a:path w="306704" h="189229">
                  <a:moveTo>
                    <a:pt x="239267" y="9143"/>
                  </a:moveTo>
                  <a:lnTo>
                    <a:pt x="292240" y="94487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5884" y="12191"/>
                  </a:lnTo>
                  <a:lnTo>
                    <a:pt x="245363" y="12191"/>
                  </a:lnTo>
                  <a:lnTo>
                    <a:pt x="239267" y="9143"/>
                  </a:lnTo>
                  <a:close/>
                </a:path>
                <a:path w="306704" h="189229">
                  <a:moveTo>
                    <a:pt x="67055" y="9143"/>
                  </a:moveTo>
                  <a:lnTo>
                    <a:pt x="62483" y="12191"/>
                  </a:lnTo>
                  <a:lnTo>
                    <a:pt x="65164" y="12191"/>
                  </a:lnTo>
                  <a:lnTo>
                    <a:pt x="67055" y="9143"/>
                  </a:lnTo>
                  <a:close/>
                </a:path>
                <a:path w="306704" h="189229">
                  <a:moveTo>
                    <a:pt x="239267" y="9143"/>
                  </a:moveTo>
                  <a:lnTo>
                    <a:pt x="67055" y="9143"/>
                  </a:lnTo>
                  <a:lnTo>
                    <a:pt x="65164" y="12191"/>
                  </a:lnTo>
                  <a:lnTo>
                    <a:pt x="241159" y="12191"/>
                  </a:lnTo>
                  <a:lnTo>
                    <a:pt x="239267" y="9143"/>
                  </a:lnTo>
                  <a:close/>
                </a:path>
                <a:path w="306704" h="189229">
                  <a:moveTo>
                    <a:pt x="254016" y="9143"/>
                  </a:moveTo>
                  <a:lnTo>
                    <a:pt x="239267" y="9143"/>
                  </a:lnTo>
                  <a:lnTo>
                    <a:pt x="245363" y="12191"/>
                  </a:lnTo>
                  <a:lnTo>
                    <a:pt x="255884" y="12191"/>
                  </a:lnTo>
                  <a:lnTo>
                    <a:pt x="254016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9020555" y="3877055"/>
              <a:ext cx="292735" cy="175260"/>
            </a:xfrm>
            <a:custGeom>
              <a:avLst/>
              <a:gdLst/>
              <a:ahLst/>
              <a:cxnLst/>
              <a:rect l="l" t="t" r="r" b="b"/>
              <a:pathLst>
                <a:path w="292734" h="175260">
                  <a:moveTo>
                    <a:pt x="237744" y="0"/>
                  </a:moveTo>
                  <a:lnTo>
                    <a:pt x="54863" y="0"/>
                  </a:lnTo>
                  <a:lnTo>
                    <a:pt x="0" y="88391"/>
                  </a:lnTo>
                  <a:lnTo>
                    <a:pt x="54863" y="175260"/>
                  </a:lnTo>
                  <a:lnTo>
                    <a:pt x="237744" y="175260"/>
                  </a:lnTo>
                  <a:lnTo>
                    <a:pt x="292607" y="88391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9012935" y="3870959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29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950" y="178308"/>
                  </a:lnTo>
                  <a:lnTo>
                    <a:pt x="67055" y="178308"/>
                  </a:lnTo>
                  <a:lnTo>
                    <a:pt x="62483" y="175260"/>
                  </a:lnTo>
                  <a:lnTo>
                    <a:pt x="65164" y="175260"/>
                  </a:lnTo>
                  <a:lnTo>
                    <a:pt x="16921" y="97536"/>
                  </a:lnTo>
                  <a:lnTo>
                    <a:pt x="12192" y="97536"/>
                  </a:lnTo>
                  <a:lnTo>
                    <a:pt x="12192" y="89916"/>
                  </a:lnTo>
                  <a:lnTo>
                    <a:pt x="16921" y="89916"/>
                  </a:lnTo>
                  <a:lnTo>
                    <a:pt x="65164" y="12192"/>
                  </a:lnTo>
                  <a:lnTo>
                    <a:pt x="62483" y="12192"/>
                  </a:lnTo>
                  <a:lnTo>
                    <a:pt x="67055" y="9144"/>
                  </a:lnTo>
                  <a:lnTo>
                    <a:pt x="254016" y="9144"/>
                  </a:lnTo>
                  <a:lnTo>
                    <a:pt x="248412" y="0"/>
                  </a:lnTo>
                  <a:close/>
                </a:path>
                <a:path w="306704" h="189229">
                  <a:moveTo>
                    <a:pt x="65164" y="175260"/>
                  </a:moveTo>
                  <a:lnTo>
                    <a:pt x="62483" y="175260"/>
                  </a:lnTo>
                  <a:lnTo>
                    <a:pt x="67055" y="178308"/>
                  </a:lnTo>
                  <a:lnTo>
                    <a:pt x="65164" y="175260"/>
                  </a:lnTo>
                  <a:close/>
                </a:path>
                <a:path w="306704" h="189229">
                  <a:moveTo>
                    <a:pt x="241159" y="175260"/>
                  </a:moveTo>
                  <a:lnTo>
                    <a:pt x="65164" y="175260"/>
                  </a:lnTo>
                  <a:lnTo>
                    <a:pt x="67055" y="178308"/>
                  </a:lnTo>
                  <a:lnTo>
                    <a:pt x="239268" y="178308"/>
                  </a:lnTo>
                  <a:lnTo>
                    <a:pt x="241159" y="175260"/>
                  </a:lnTo>
                  <a:close/>
                </a:path>
                <a:path w="306704" h="189229">
                  <a:moveTo>
                    <a:pt x="291767" y="93726"/>
                  </a:moveTo>
                  <a:lnTo>
                    <a:pt x="239268" y="178308"/>
                  </a:lnTo>
                  <a:lnTo>
                    <a:pt x="245364" y="175260"/>
                  </a:lnTo>
                  <a:lnTo>
                    <a:pt x="256818" y="175260"/>
                  </a:lnTo>
                  <a:lnTo>
                    <a:pt x="304455" y="97536"/>
                  </a:lnTo>
                  <a:lnTo>
                    <a:pt x="294131" y="97536"/>
                  </a:lnTo>
                  <a:lnTo>
                    <a:pt x="291767" y="93726"/>
                  </a:lnTo>
                  <a:close/>
                </a:path>
                <a:path w="306704" h="189229">
                  <a:moveTo>
                    <a:pt x="256818" y="175260"/>
                  </a:moveTo>
                  <a:lnTo>
                    <a:pt x="245364" y="175260"/>
                  </a:lnTo>
                  <a:lnTo>
                    <a:pt x="239268" y="178308"/>
                  </a:lnTo>
                  <a:lnTo>
                    <a:pt x="254950" y="178308"/>
                  </a:lnTo>
                  <a:lnTo>
                    <a:pt x="256818" y="175260"/>
                  </a:lnTo>
                  <a:close/>
                </a:path>
                <a:path w="306704" h="189229">
                  <a:moveTo>
                    <a:pt x="12192" y="89916"/>
                  </a:moveTo>
                  <a:lnTo>
                    <a:pt x="12192" y="97536"/>
                  </a:lnTo>
                  <a:lnTo>
                    <a:pt x="14556" y="93726"/>
                  </a:lnTo>
                  <a:lnTo>
                    <a:pt x="12192" y="89916"/>
                  </a:lnTo>
                  <a:close/>
                </a:path>
                <a:path w="306704" h="189229">
                  <a:moveTo>
                    <a:pt x="14556" y="93726"/>
                  </a:moveTo>
                  <a:lnTo>
                    <a:pt x="12192" y="97536"/>
                  </a:lnTo>
                  <a:lnTo>
                    <a:pt x="16921" y="97536"/>
                  </a:lnTo>
                  <a:lnTo>
                    <a:pt x="14556" y="93726"/>
                  </a:lnTo>
                  <a:close/>
                </a:path>
                <a:path w="306704" h="189229">
                  <a:moveTo>
                    <a:pt x="294131" y="89916"/>
                  </a:moveTo>
                  <a:lnTo>
                    <a:pt x="291767" y="93726"/>
                  </a:lnTo>
                  <a:lnTo>
                    <a:pt x="294131" y="97536"/>
                  </a:lnTo>
                  <a:lnTo>
                    <a:pt x="294131" y="89916"/>
                  </a:lnTo>
                  <a:close/>
                </a:path>
                <a:path w="306704" h="189229">
                  <a:moveTo>
                    <a:pt x="303521" y="89916"/>
                  </a:moveTo>
                  <a:lnTo>
                    <a:pt x="294131" y="89916"/>
                  </a:lnTo>
                  <a:lnTo>
                    <a:pt x="294131" y="97536"/>
                  </a:lnTo>
                  <a:lnTo>
                    <a:pt x="304455" y="97536"/>
                  </a:lnTo>
                  <a:lnTo>
                    <a:pt x="306324" y="94487"/>
                  </a:lnTo>
                  <a:lnTo>
                    <a:pt x="303521" y="89916"/>
                  </a:lnTo>
                  <a:close/>
                </a:path>
                <a:path w="306704" h="189229">
                  <a:moveTo>
                    <a:pt x="16921" y="89916"/>
                  </a:moveTo>
                  <a:lnTo>
                    <a:pt x="12192" y="89916"/>
                  </a:lnTo>
                  <a:lnTo>
                    <a:pt x="14556" y="93726"/>
                  </a:lnTo>
                  <a:lnTo>
                    <a:pt x="16921" y="89916"/>
                  </a:lnTo>
                  <a:close/>
                </a:path>
                <a:path w="306704" h="189229">
                  <a:moveTo>
                    <a:pt x="239268" y="9144"/>
                  </a:moveTo>
                  <a:lnTo>
                    <a:pt x="291767" y="93726"/>
                  </a:lnTo>
                  <a:lnTo>
                    <a:pt x="294131" y="89916"/>
                  </a:lnTo>
                  <a:lnTo>
                    <a:pt x="303521" y="89916"/>
                  </a:lnTo>
                  <a:lnTo>
                    <a:pt x="255884" y="12192"/>
                  </a:lnTo>
                  <a:lnTo>
                    <a:pt x="245364" y="12192"/>
                  </a:lnTo>
                  <a:lnTo>
                    <a:pt x="239268" y="9144"/>
                  </a:lnTo>
                  <a:close/>
                </a:path>
                <a:path w="306704" h="189229">
                  <a:moveTo>
                    <a:pt x="67055" y="9144"/>
                  </a:moveTo>
                  <a:lnTo>
                    <a:pt x="62483" y="12192"/>
                  </a:lnTo>
                  <a:lnTo>
                    <a:pt x="65164" y="12192"/>
                  </a:lnTo>
                  <a:lnTo>
                    <a:pt x="67055" y="9144"/>
                  </a:lnTo>
                  <a:close/>
                </a:path>
                <a:path w="306704" h="189229">
                  <a:moveTo>
                    <a:pt x="239268" y="9144"/>
                  </a:moveTo>
                  <a:lnTo>
                    <a:pt x="67055" y="9144"/>
                  </a:lnTo>
                  <a:lnTo>
                    <a:pt x="65164" y="12192"/>
                  </a:lnTo>
                  <a:lnTo>
                    <a:pt x="241159" y="12192"/>
                  </a:lnTo>
                  <a:lnTo>
                    <a:pt x="239268" y="9144"/>
                  </a:lnTo>
                  <a:close/>
                </a:path>
                <a:path w="306704" h="189229">
                  <a:moveTo>
                    <a:pt x="254016" y="9144"/>
                  </a:moveTo>
                  <a:lnTo>
                    <a:pt x="239268" y="9144"/>
                  </a:lnTo>
                  <a:lnTo>
                    <a:pt x="245364" y="12192"/>
                  </a:lnTo>
                  <a:lnTo>
                    <a:pt x="255884" y="12192"/>
                  </a:lnTo>
                  <a:lnTo>
                    <a:pt x="254016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9020555" y="4149851"/>
              <a:ext cx="292735" cy="177165"/>
            </a:xfrm>
            <a:custGeom>
              <a:avLst/>
              <a:gdLst/>
              <a:ahLst/>
              <a:cxnLst/>
              <a:rect l="l" t="t" r="r" b="b"/>
              <a:pathLst>
                <a:path w="292734" h="177164">
                  <a:moveTo>
                    <a:pt x="237744" y="0"/>
                  </a:moveTo>
                  <a:lnTo>
                    <a:pt x="54863" y="0"/>
                  </a:lnTo>
                  <a:lnTo>
                    <a:pt x="0" y="88391"/>
                  </a:lnTo>
                  <a:lnTo>
                    <a:pt x="54863" y="176783"/>
                  </a:lnTo>
                  <a:lnTo>
                    <a:pt x="237744" y="176783"/>
                  </a:lnTo>
                  <a:lnTo>
                    <a:pt x="292607" y="88391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884151" y="3083051"/>
              <a:ext cx="3435350" cy="1249680"/>
            </a:xfrm>
            <a:custGeom>
              <a:avLst/>
              <a:gdLst/>
              <a:ahLst/>
              <a:cxnLst/>
              <a:rect l="l" t="t" r="r" b="b"/>
              <a:pathLst>
                <a:path w="3435350" h="1249679">
                  <a:moveTo>
                    <a:pt x="1379220" y="332232"/>
                  </a:moveTo>
                  <a:lnTo>
                    <a:pt x="1367028" y="326136"/>
                  </a:lnTo>
                  <a:lnTo>
                    <a:pt x="1303020" y="294132"/>
                  </a:lnTo>
                  <a:lnTo>
                    <a:pt x="1303020" y="326136"/>
                  </a:lnTo>
                  <a:lnTo>
                    <a:pt x="1036320" y="326136"/>
                  </a:lnTo>
                  <a:lnTo>
                    <a:pt x="1036320" y="338328"/>
                  </a:lnTo>
                  <a:lnTo>
                    <a:pt x="1303020" y="338328"/>
                  </a:lnTo>
                  <a:lnTo>
                    <a:pt x="1303020" y="370332"/>
                  </a:lnTo>
                  <a:lnTo>
                    <a:pt x="1367028" y="338328"/>
                  </a:lnTo>
                  <a:lnTo>
                    <a:pt x="1379220" y="332232"/>
                  </a:lnTo>
                  <a:close/>
                </a:path>
                <a:path w="3435350" h="1249679">
                  <a:moveTo>
                    <a:pt x="1380744" y="882396"/>
                  </a:moveTo>
                  <a:lnTo>
                    <a:pt x="1368552" y="876300"/>
                  </a:lnTo>
                  <a:lnTo>
                    <a:pt x="1304544" y="844296"/>
                  </a:lnTo>
                  <a:lnTo>
                    <a:pt x="1304544" y="876300"/>
                  </a:lnTo>
                  <a:lnTo>
                    <a:pt x="0" y="876300"/>
                  </a:lnTo>
                  <a:lnTo>
                    <a:pt x="0" y="888492"/>
                  </a:lnTo>
                  <a:lnTo>
                    <a:pt x="1304544" y="888492"/>
                  </a:lnTo>
                  <a:lnTo>
                    <a:pt x="1304544" y="920496"/>
                  </a:lnTo>
                  <a:lnTo>
                    <a:pt x="1368552" y="888492"/>
                  </a:lnTo>
                  <a:lnTo>
                    <a:pt x="1380744" y="882396"/>
                  </a:lnTo>
                  <a:close/>
                </a:path>
                <a:path w="3435350" h="1249679">
                  <a:moveTo>
                    <a:pt x="2255520" y="332232"/>
                  </a:moveTo>
                  <a:lnTo>
                    <a:pt x="2243328" y="326136"/>
                  </a:lnTo>
                  <a:lnTo>
                    <a:pt x="2179320" y="294132"/>
                  </a:lnTo>
                  <a:lnTo>
                    <a:pt x="2179320" y="326136"/>
                  </a:lnTo>
                  <a:lnTo>
                    <a:pt x="1670304" y="326136"/>
                  </a:lnTo>
                  <a:lnTo>
                    <a:pt x="1670304" y="338328"/>
                  </a:lnTo>
                  <a:lnTo>
                    <a:pt x="2179320" y="338328"/>
                  </a:lnTo>
                  <a:lnTo>
                    <a:pt x="2179320" y="370332"/>
                  </a:lnTo>
                  <a:lnTo>
                    <a:pt x="2243328" y="338328"/>
                  </a:lnTo>
                  <a:lnTo>
                    <a:pt x="2255520" y="332232"/>
                  </a:lnTo>
                  <a:close/>
                </a:path>
                <a:path w="3435350" h="1249679">
                  <a:moveTo>
                    <a:pt x="3136392" y="882396"/>
                  </a:moveTo>
                  <a:lnTo>
                    <a:pt x="3124200" y="876300"/>
                  </a:lnTo>
                  <a:lnTo>
                    <a:pt x="3060192" y="844296"/>
                  </a:lnTo>
                  <a:lnTo>
                    <a:pt x="3060192" y="876300"/>
                  </a:lnTo>
                  <a:lnTo>
                    <a:pt x="1671828" y="876300"/>
                  </a:lnTo>
                  <a:lnTo>
                    <a:pt x="1671828" y="888492"/>
                  </a:lnTo>
                  <a:lnTo>
                    <a:pt x="3060192" y="888492"/>
                  </a:lnTo>
                  <a:lnTo>
                    <a:pt x="3060192" y="920496"/>
                  </a:lnTo>
                  <a:lnTo>
                    <a:pt x="3124200" y="888492"/>
                  </a:lnTo>
                  <a:lnTo>
                    <a:pt x="3136392" y="882396"/>
                  </a:lnTo>
                  <a:close/>
                </a:path>
                <a:path w="3435350" h="1249679">
                  <a:moveTo>
                    <a:pt x="3136392" y="624840"/>
                  </a:moveTo>
                  <a:lnTo>
                    <a:pt x="3124200" y="618744"/>
                  </a:lnTo>
                  <a:lnTo>
                    <a:pt x="3060192" y="586740"/>
                  </a:lnTo>
                  <a:lnTo>
                    <a:pt x="3060192" y="618744"/>
                  </a:lnTo>
                  <a:lnTo>
                    <a:pt x="2545080" y="618744"/>
                  </a:lnTo>
                  <a:lnTo>
                    <a:pt x="2545080" y="632460"/>
                  </a:lnTo>
                  <a:lnTo>
                    <a:pt x="3060192" y="632460"/>
                  </a:lnTo>
                  <a:lnTo>
                    <a:pt x="3060192" y="662940"/>
                  </a:lnTo>
                  <a:lnTo>
                    <a:pt x="3121152" y="632460"/>
                  </a:lnTo>
                  <a:lnTo>
                    <a:pt x="3136392" y="624840"/>
                  </a:lnTo>
                  <a:close/>
                </a:path>
                <a:path w="3435350" h="1249679">
                  <a:moveTo>
                    <a:pt x="3137916" y="332232"/>
                  </a:moveTo>
                  <a:lnTo>
                    <a:pt x="3125724" y="326136"/>
                  </a:lnTo>
                  <a:lnTo>
                    <a:pt x="3061716" y="294132"/>
                  </a:lnTo>
                  <a:lnTo>
                    <a:pt x="3061716" y="326136"/>
                  </a:lnTo>
                  <a:lnTo>
                    <a:pt x="2546604" y="326136"/>
                  </a:lnTo>
                  <a:lnTo>
                    <a:pt x="2546604" y="338328"/>
                  </a:lnTo>
                  <a:lnTo>
                    <a:pt x="3061716" y="338328"/>
                  </a:lnTo>
                  <a:lnTo>
                    <a:pt x="3061716" y="370332"/>
                  </a:lnTo>
                  <a:lnTo>
                    <a:pt x="3125724" y="338328"/>
                  </a:lnTo>
                  <a:lnTo>
                    <a:pt x="3137916" y="332232"/>
                  </a:lnTo>
                  <a:close/>
                </a:path>
                <a:path w="3435350" h="1249679">
                  <a:moveTo>
                    <a:pt x="3137916" y="38100"/>
                  </a:moveTo>
                  <a:lnTo>
                    <a:pt x="3125724" y="32004"/>
                  </a:lnTo>
                  <a:lnTo>
                    <a:pt x="3061716" y="0"/>
                  </a:lnTo>
                  <a:lnTo>
                    <a:pt x="3061716" y="32004"/>
                  </a:lnTo>
                  <a:lnTo>
                    <a:pt x="2546604" y="32004"/>
                  </a:lnTo>
                  <a:lnTo>
                    <a:pt x="2546604" y="44196"/>
                  </a:lnTo>
                  <a:lnTo>
                    <a:pt x="3061716" y="44196"/>
                  </a:lnTo>
                  <a:lnTo>
                    <a:pt x="3061716" y="76200"/>
                  </a:lnTo>
                  <a:lnTo>
                    <a:pt x="3125724" y="44196"/>
                  </a:lnTo>
                  <a:lnTo>
                    <a:pt x="3137916" y="38100"/>
                  </a:lnTo>
                  <a:close/>
                </a:path>
                <a:path w="3435350" h="1249679">
                  <a:moveTo>
                    <a:pt x="3435096" y="1155192"/>
                  </a:moveTo>
                  <a:lnTo>
                    <a:pt x="3433229" y="1152144"/>
                  </a:lnTo>
                  <a:lnTo>
                    <a:pt x="3421024" y="1132230"/>
                  </a:lnTo>
                  <a:lnTo>
                    <a:pt x="3421024" y="1155192"/>
                  </a:lnTo>
                  <a:lnTo>
                    <a:pt x="3369932" y="1237488"/>
                  </a:lnTo>
                  <a:lnTo>
                    <a:pt x="3193948" y="1237488"/>
                  </a:lnTo>
                  <a:lnTo>
                    <a:pt x="3144748" y="1158240"/>
                  </a:lnTo>
                  <a:lnTo>
                    <a:pt x="3142856" y="1155192"/>
                  </a:lnTo>
                  <a:lnTo>
                    <a:pt x="3144748" y="1152144"/>
                  </a:lnTo>
                  <a:lnTo>
                    <a:pt x="3193948" y="1072896"/>
                  </a:lnTo>
                  <a:lnTo>
                    <a:pt x="3369932" y="1072896"/>
                  </a:lnTo>
                  <a:lnTo>
                    <a:pt x="3421024" y="1155192"/>
                  </a:lnTo>
                  <a:lnTo>
                    <a:pt x="3421024" y="1132230"/>
                  </a:lnTo>
                  <a:lnTo>
                    <a:pt x="3384664" y="1072896"/>
                  </a:lnTo>
                  <a:lnTo>
                    <a:pt x="3382797" y="1069848"/>
                  </a:lnTo>
                  <a:lnTo>
                    <a:pt x="3377184" y="1060704"/>
                  </a:lnTo>
                  <a:lnTo>
                    <a:pt x="3186684" y="1060704"/>
                  </a:lnTo>
                  <a:lnTo>
                    <a:pt x="3130550" y="1152283"/>
                  </a:lnTo>
                  <a:lnTo>
                    <a:pt x="3124200" y="1149096"/>
                  </a:lnTo>
                  <a:lnTo>
                    <a:pt x="3060192" y="1117092"/>
                  </a:lnTo>
                  <a:lnTo>
                    <a:pt x="3060192" y="1149108"/>
                  </a:lnTo>
                  <a:lnTo>
                    <a:pt x="0" y="1150620"/>
                  </a:lnTo>
                  <a:lnTo>
                    <a:pt x="0" y="1162812"/>
                  </a:lnTo>
                  <a:lnTo>
                    <a:pt x="3060192" y="1162812"/>
                  </a:lnTo>
                  <a:lnTo>
                    <a:pt x="3060192" y="1193292"/>
                  </a:lnTo>
                  <a:lnTo>
                    <a:pt x="3121152" y="1162812"/>
                  </a:lnTo>
                  <a:lnTo>
                    <a:pt x="3130550" y="1158113"/>
                  </a:lnTo>
                  <a:lnTo>
                    <a:pt x="3186684" y="1249680"/>
                  </a:lnTo>
                  <a:lnTo>
                    <a:pt x="3377184" y="1249680"/>
                  </a:lnTo>
                  <a:lnTo>
                    <a:pt x="3382797" y="1240536"/>
                  </a:lnTo>
                  <a:lnTo>
                    <a:pt x="3384664" y="1237488"/>
                  </a:lnTo>
                  <a:lnTo>
                    <a:pt x="3433229" y="1158240"/>
                  </a:lnTo>
                  <a:lnTo>
                    <a:pt x="3435096" y="1155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601955" y="3087623"/>
              <a:ext cx="317500" cy="360045"/>
            </a:xfrm>
            <a:custGeom>
              <a:avLst/>
              <a:gdLst/>
              <a:ahLst/>
              <a:cxnLst/>
              <a:rect l="l" t="t" r="r" b="b"/>
              <a:pathLst>
                <a:path w="317500" h="360045">
                  <a:moveTo>
                    <a:pt x="3048" y="294132"/>
                  </a:moveTo>
                  <a:lnTo>
                    <a:pt x="0" y="294132"/>
                  </a:lnTo>
                  <a:lnTo>
                    <a:pt x="0" y="359664"/>
                  </a:lnTo>
                  <a:lnTo>
                    <a:pt x="3048" y="359664"/>
                  </a:lnTo>
                  <a:lnTo>
                    <a:pt x="3048" y="294132"/>
                  </a:lnTo>
                  <a:close/>
                </a:path>
                <a:path w="317500" h="360045">
                  <a:moveTo>
                    <a:pt x="3048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3048" y="65532"/>
                  </a:lnTo>
                  <a:lnTo>
                    <a:pt x="3048" y="0"/>
                  </a:lnTo>
                  <a:close/>
                </a:path>
                <a:path w="317500" h="360045">
                  <a:moveTo>
                    <a:pt x="316992" y="294132"/>
                  </a:moveTo>
                  <a:lnTo>
                    <a:pt x="265176" y="294132"/>
                  </a:lnTo>
                  <a:lnTo>
                    <a:pt x="265176" y="359664"/>
                  </a:lnTo>
                  <a:lnTo>
                    <a:pt x="316992" y="359664"/>
                  </a:lnTo>
                  <a:lnTo>
                    <a:pt x="316992" y="294132"/>
                  </a:lnTo>
                  <a:close/>
                </a:path>
                <a:path w="317500" h="360045">
                  <a:moveTo>
                    <a:pt x="316992" y="0"/>
                  </a:moveTo>
                  <a:lnTo>
                    <a:pt x="265176" y="0"/>
                  </a:lnTo>
                  <a:lnTo>
                    <a:pt x="265176" y="65532"/>
                  </a:lnTo>
                  <a:lnTo>
                    <a:pt x="316992" y="6553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605015" y="3070859"/>
              <a:ext cx="262255" cy="149860"/>
            </a:xfrm>
            <a:custGeom>
              <a:avLst/>
              <a:gdLst/>
              <a:ahLst/>
              <a:cxnLst/>
              <a:rect l="l" t="t" r="r" b="b"/>
              <a:pathLst>
                <a:path w="262254" h="149860">
                  <a:moveTo>
                    <a:pt x="262127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262127" y="149351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868667" y="3019043"/>
              <a:ext cx="52069" cy="203200"/>
            </a:xfrm>
            <a:custGeom>
              <a:avLst/>
              <a:gdLst/>
              <a:ahLst/>
              <a:cxnLst/>
              <a:rect l="l" t="t" r="r" b="b"/>
              <a:pathLst>
                <a:path w="52070" h="203200">
                  <a:moveTo>
                    <a:pt x="51816" y="0"/>
                  </a:moveTo>
                  <a:lnTo>
                    <a:pt x="0" y="51815"/>
                  </a:lnTo>
                  <a:lnTo>
                    <a:pt x="0" y="202691"/>
                  </a:lnTo>
                  <a:lnTo>
                    <a:pt x="51816" y="152399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D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605015" y="3019043"/>
              <a:ext cx="315595" cy="52069"/>
            </a:xfrm>
            <a:custGeom>
              <a:avLst/>
              <a:gdLst/>
              <a:ahLst/>
              <a:cxnLst/>
              <a:rect l="l" t="t" r="r" b="b"/>
              <a:pathLst>
                <a:path w="315595" h="52069">
                  <a:moveTo>
                    <a:pt x="315468" y="0"/>
                  </a:moveTo>
                  <a:lnTo>
                    <a:pt x="51816" y="0"/>
                  </a:lnTo>
                  <a:lnTo>
                    <a:pt x="0" y="51815"/>
                  </a:lnTo>
                  <a:lnTo>
                    <a:pt x="263651" y="51815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7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598919" y="3012947"/>
              <a:ext cx="327660" cy="215265"/>
            </a:xfrm>
            <a:custGeom>
              <a:avLst/>
              <a:gdLst/>
              <a:ahLst/>
              <a:cxnLst/>
              <a:rect l="l" t="t" r="r" b="b"/>
              <a:pathLst>
                <a:path w="327659" h="215264">
                  <a:moveTo>
                    <a:pt x="327659" y="0"/>
                  </a:moveTo>
                  <a:lnTo>
                    <a:pt x="54863" y="0"/>
                  </a:lnTo>
                  <a:lnTo>
                    <a:pt x="0" y="54864"/>
                  </a:lnTo>
                  <a:lnTo>
                    <a:pt x="0" y="214883"/>
                  </a:lnTo>
                  <a:lnTo>
                    <a:pt x="272795" y="214883"/>
                  </a:lnTo>
                  <a:lnTo>
                    <a:pt x="279066" y="208787"/>
                  </a:lnTo>
                  <a:lnTo>
                    <a:pt x="13715" y="208787"/>
                  </a:lnTo>
                  <a:lnTo>
                    <a:pt x="6095" y="202691"/>
                  </a:lnTo>
                  <a:lnTo>
                    <a:pt x="13715" y="202691"/>
                  </a:lnTo>
                  <a:lnTo>
                    <a:pt x="13715" y="64008"/>
                  </a:lnTo>
                  <a:lnTo>
                    <a:pt x="6095" y="64008"/>
                  </a:lnTo>
                  <a:lnTo>
                    <a:pt x="6095" y="50292"/>
                  </a:lnTo>
                  <a:lnTo>
                    <a:pt x="22859" y="50292"/>
                  </a:lnTo>
                  <a:lnTo>
                    <a:pt x="59435" y="13716"/>
                  </a:lnTo>
                  <a:lnTo>
                    <a:pt x="57911" y="13716"/>
                  </a:lnTo>
                  <a:lnTo>
                    <a:pt x="62483" y="10668"/>
                  </a:lnTo>
                  <a:lnTo>
                    <a:pt x="307847" y="10668"/>
                  </a:lnTo>
                  <a:lnTo>
                    <a:pt x="316991" y="1524"/>
                  </a:lnTo>
                  <a:lnTo>
                    <a:pt x="327659" y="1524"/>
                  </a:lnTo>
                  <a:lnTo>
                    <a:pt x="327659" y="0"/>
                  </a:lnTo>
                  <a:close/>
                </a:path>
                <a:path w="327659" h="215264">
                  <a:moveTo>
                    <a:pt x="13715" y="202691"/>
                  </a:moveTo>
                  <a:lnTo>
                    <a:pt x="6095" y="202691"/>
                  </a:lnTo>
                  <a:lnTo>
                    <a:pt x="13715" y="208787"/>
                  </a:lnTo>
                  <a:lnTo>
                    <a:pt x="13715" y="202691"/>
                  </a:lnTo>
                  <a:close/>
                </a:path>
                <a:path w="327659" h="215264">
                  <a:moveTo>
                    <a:pt x="263651" y="202691"/>
                  </a:moveTo>
                  <a:lnTo>
                    <a:pt x="13715" y="202691"/>
                  </a:lnTo>
                  <a:lnTo>
                    <a:pt x="13715" y="208787"/>
                  </a:lnTo>
                  <a:lnTo>
                    <a:pt x="263651" y="208787"/>
                  </a:lnTo>
                  <a:lnTo>
                    <a:pt x="263651" y="202691"/>
                  </a:lnTo>
                  <a:close/>
                </a:path>
                <a:path w="327659" h="215264">
                  <a:moveTo>
                    <a:pt x="277367" y="57912"/>
                  </a:moveTo>
                  <a:lnTo>
                    <a:pt x="263651" y="57912"/>
                  </a:lnTo>
                  <a:lnTo>
                    <a:pt x="263651" y="208787"/>
                  </a:lnTo>
                  <a:lnTo>
                    <a:pt x="277367" y="208787"/>
                  </a:lnTo>
                  <a:lnTo>
                    <a:pt x="277367" y="204215"/>
                  </a:lnTo>
                  <a:lnTo>
                    <a:pt x="265175" y="204215"/>
                  </a:lnTo>
                  <a:lnTo>
                    <a:pt x="277367" y="192382"/>
                  </a:lnTo>
                  <a:lnTo>
                    <a:pt x="277367" y="64008"/>
                  </a:lnTo>
                  <a:lnTo>
                    <a:pt x="272795" y="64008"/>
                  </a:lnTo>
                  <a:lnTo>
                    <a:pt x="277367" y="59436"/>
                  </a:lnTo>
                  <a:lnTo>
                    <a:pt x="277367" y="57912"/>
                  </a:lnTo>
                  <a:close/>
                </a:path>
                <a:path w="327659" h="215264">
                  <a:moveTo>
                    <a:pt x="313943" y="156882"/>
                  </a:moveTo>
                  <a:lnTo>
                    <a:pt x="277367" y="192382"/>
                  </a:lnTo>
                  <a:lnTo>
                    <a:pt x="277367" y="208787"/>
                  </a:lnTo>
                  <a:lnTo>
                    <a:pt x="279066" y="208787"/>
                  </a:lnTo>
                  <a:lnTo>
                    <a:pt x="327659" y="161543"/>
                  </a:lnTo>
                  <a:lnTo>
                    <a:pt x="327659" y="158495"/>
                  </a:lnTo>
                  <a:lnTo>
                    <a:pt x="313943" y="158495"/>
                  </a:lnTo>
                  <a:lnTo>
                    <a:pt x="313943" y="156882"/>
                  </a:lnTo>
                  <a:close/>
                </a:path>
                <a:path w="327659" h="215264">
                  <a:moveTo>
                    <a:pt x="277367" y="192382"/>
                  </a:moveTo>
                  <a:lnTo>
                    <a:pt x="265175" y="204215"/>
                  </a:lnTo>
                  <a:lnTo>
                    <a:pt x="269747" y="202691"/>
                  </a:lnTo>
                  <a:lnTo>
                    <a:pt x="277367" y="202691"/>
                  </a:lnTo>
                  <a:lnTo>
                    <a:pt x="277367" y="192382"/>
                  </a:lnTo>
                  <a:close/>
                </a:path>
                <a:path w="327659" h="215264">
                  <a:moveTo>
                    <a:pt x="277367" y="202691"/>
                  </a:moveTo>
                  <a:lnTo>
                    <a:pt x="269747" y="202691"/>
                  </a:lnTo>
                  <a:lnTo>
                    <a:pt x="265175" y="204215"/>
                  </a:lnTo>
                  <a:lnTo>
                    <a:pt x="277367" y="204215"/>
                  </a:lnTo>
                  <a:lnTo>
                    <a:pt x="277367" y="202691"/>
                  </a:lnTo>
                  <a:close/>
                </a:path>
                <a:path w="327659" h="215264">
                  <a:moveTo>
                    <a:pt x="316991" y="153923"/>
                  </a:moveTo>
                  <a:lnTo>
                    <a:pt x="313943" y="156882"/>
                  </a:lnTo>
                  <a:lnTo>
                    <a:pt x="313943" y="158495"/>
                  </a:lnTo>
                  <a:lnTo>
                    <a:pt x="316991" y="153923"/>
                  </a:lnTo>
                  <a:close/>
                </a:path>
                <a:path w="327659" h="215264">
                  <a:moveTo>
                    <a:pt x="327659" y="153923"/>
                  </a:moveTo>
                  <a:lnTo>
                    <a:pt x="316991" y="153923"/>
                  </a:lnTo>
                  <a:lnTo>
                    <a:pt x="313943" y="158495"/>
                  </a:lnTo>
                  <a:lnTo>
                    <a:pt x="327659" y="158495"/>
                  </a:lnTo>
                  <a:lnTo>
                    <a:pt x="327659" y="153923"/>
                  </a:lnTo>
                  <a:close/>
                </a:path>
                <a:path w="327659" h="215264">
                  <a:moveTo>
                    <a:pt x="327659" y="1524"/>
                  </a:moveTo>
                  <a:lnTo>
                    <a:pt x="316991" y="1524"/>
                  </a:lnTo>
                  <a:lnTo>
                    <a:pt x="326135" y="10668"/>
                  </a:lnTo>
                  <a:lnTo>
                    <a:pt x="313943" y="22860"/>
                  </a:lnTo>
                  <a:lnTo>
                    <a:pt x="313943" y="156882"/>
                  </a:lnTo>
                  <a:lnTo>
                    <a:pt x="316991" y="153923"/>
                  </a:lnTo>
                  <a:lnTo>
                    <a:pt x="327659" y="153923"/>
                  </a:lnTo>
                  <a:lnTo>
                    <a:pt x="327659" y="1524"/>
                  </a:lnTo>
                  <a:close/>
                </a:path>
                <a:path w="327659" h="215264">
                  <a:moveTo>
                    <a:pt x="22859" y="50292"/>
                  </a:moveTo>
                  <a:lnTo>
                    <a:pt x="6095" y="50292"/>
                  </a:lnTo>
                  <a:lnTo>
                    <a:pt x="6095" y="64008"/>
                  </a:lnTo>
                  <a:lnTo>
                    <a:pt x="13715" y="64008"/>
                  </a:lnTo>
                  <a:lnTo>
                    <a:pt x="13715" y="62484"/>
                  </a:lnTo>
                  <a:lnTo>
                    <a:pt x="10667" y="62484"/>
                  </a:lnTo>
                  <a:lnTo>
                    <a:pt x="13715" y="57912"/>
                  </a:lnTo>
                  <a:lnTo>
                    <a:pt x="15239" y="57912"/>
                  </a:lnTo>
                  <a:lnTo>
                    <a:pt x="22859" y="50292"/>
                  </a:lnTo>
                  <a:close/>
                </a:path>
                <a:path w="327659" h="215264">
                  <a:moveTo>
                    <a:pt x="268224" y="50292"/>
                  </a:moveTo>
                  <a:lnTo>
                    <a:pt x="22859" y="50292"/>
                  </a:lnTo>
                  <a:lnTo>
                    <a:pt x="13715" y="59436"/>
                  </a:lnTo>
                  <a:lnTo>
                    <a:pt x="13715" y="64008"/>
                  </a:lnTo>
                  <a:lnTo>
                    <a:pt x="263651" y="64008"/>
                  </a:lnTo>
                  <a:lnTo>
                    <a:pt x="263651" y="57912"/>
                  </a:lnTo>
                  <a:lnTo>
                    <a:pt x="278891" y="57912"/>
                  </a:lnTo>
                  <a:lnTo>
                    <a:pt x="283463" y="53340"/>
                  </a:lnTo>
                  <a:lnTo>
                    <a:pt x="265175" y="53340"/>
                  </a:lnTo>
                  <a:lnTo>
                    <a:pt x="268224" y="50292"/>
                  </a:lnTo>
                  <a:close/>
                </a:path>
                <a:path w="327659" h="215264">
                  <a:moveTo>
                    <a:pt x="277367" y="59436"/>
                  </a:moveTo>
                  <a:lnTo>
                    <a:pt x="272795" y="64008"/>
                  </a:lnTo>
                  <a:lnTo>
                    <a:pt x="277367" y="64008"/>
                  </a:lnTo>
                  <a:lnTo>
                    <a:pt x="277367" y="59436"/>
                  </a:lnTo>
                  <a:close/>
                </a:path>
                <a:path w="327659" h="215264">
                  <a:moveTo>
                    <a:pt x="13715" y="57912"/>
                  </a:moveTo>
                  <a:lnTo>
                    <a:pt x="10667" y="62484"/>
                  </a:lnTo>
                  <a:lnTo>
                    <a:pt x="13715" y="59436"/>
                  </a:lnTo>
                  <a:lnTo>
                    <a:pt x="13715" y="57912"/>
                  </a:lnTo>
                  <a:close/>
                </a:path>
                <a:path w="327659" h="215264">
                  <a:moveTo>
                    <a:pt x="13715" y="59436"/>
                  </a:moveTo>
                  <a:lnTo>
                    <a:pt x="10667" y="62484"/>
                  </a:lnTo>
                  <a:lnTo>
                    <a:pt x="13715" y="62484"/>
                  </a:lnTo>
                  <a:lnTo>
                    <a:pt x="13715" y="59436"/>
                  </a:lnTo>
                  <a:close/>
                </a:path>
                <a:path w="327659" h="215264">
                  <a:moveTo>
                    <a:pt x="15239" y="57912"/>
                  </a:moveTo>
                  <a:lnTo>
                    <a:pt x="13715" y="57912"/>
                  </a:lnTo>
                  <a:lnTo>
                    <a:pt x="13715" y="59436"/>
                  </a:lnTo>
                  <a:lnTo>
                    <a:pt x="15239" y="57912"/>
                  </a:lnTo>
                  <a:close/>
                </a:path>
                <a:path w="327659" h="215264">
                  <a:moveTo>
                    <a:pt x="278891" y="57912"/>
                  </a:moveTo>
                  <a:lnTo>
                    <a:pt x="277367" y="57912"/>
                  </a:lnTo>
                  <a:lnTo>
                    <a:pt x="277367" y="59436"/>
                  </a:lnTo>
                  <a:lnTo>
                    <a:pt x="278891" y="57912"/>
                  </a:lnTo>
                  <a:close/>
                </a:path>
                <a:path w="327659" h="215264">
                  <a:moveTo>
                    <a:pt x="316991" y="1524"/>
                  </a:moveTo>
                  <a:lnTo>
                    <a:pt x="265175" y="53340"/>
                  </a:lnTo>
                  <a:lnTo>
                    <a:pt x="269747" y="50292"/>
                  </a:lnTo>
                  <a:lnTo>
                    <a:pt x="286511" y="50292"/>
                  </a:lnTo>
                  <a:lnTo>
                    <a:pt x="313943" y="22860"/>
                  </a:lnTo>
                  <a:lnTo>
                    <a:pt x="313943" y="6096"/>
                  </a:lnTo>
                  <a:lnTo>
                    <a:pt x="321563" y="6096"/>
                  </a:lnTo>
                  <a:lnTo>
                    <a:pt x="316991" y="1524"/>
                  </a:lnTo>
                  <a:close/>
                </a:path>
                <a:path w="327659" h="215264">
                  <a:moveTo>
                    <a:pt x="286511" y="50292"/>
                  </a:moveTo>
                  <a:lnTo>
                    <a:pt x="269747" y="50292"/>
                  </a:lnTo>
                  <a:lnTo>
                    <a:pt x="265175" y="53340"/>
                  </a:lnTo>
                  <a:lnTo>
                    <a:pt x="283463" y="53340"/>
                  </a:lnTo>
                  <a:lnTo>
                    <a:pt x="286511" y="50292"/>
                  </a:lnTo>
                  <a:close/>
                </a:path>
                <a:path w="327659" h="215264">
                  <a:moveTo>
                    <a:pt x="313943" y="6096"/>
                  </a:moveTo>
                  <a:lnTo>
                    <a:pt x="313943" y="22860"/>
                  </a:lnTo>
                  <a:lnTo>
                    <a:pt x="323087" y="13716"/>
                  </a:lnTo>
                  <a:lnTo>
                    <a:pt x="321563" y="13716"/>
                  </a:lnTo>
                  <a:lnTo>
                    <a:pt x="313943" y="6096"/>
                  </a:lnTo>
                  <a:close/>
                </a:path>
                <a:path w="327659" h="215264">
                  <a:moveTo>
                    <a:pt x="62483" y="10668"/>
                  </a:moveTo>
                  <a:lnTo>
                    <a:pt x="57911" y="13716"/>
                  </a:lnTo>
                  <a:lnTo>
                    <a:pt x="59435" y="13716"/>
                  </a:lnTo>
                  <a:lnTo>
                    <a:pt x="62483" y="10668"/>
                  </a:lnTo>
                  <a:close/>
                </a:path>
                <a:path w="327659" h="215264">
                  <a:moveTo>
                    <a:pt x="307847" y="10668"/>
                  </a:moveTo>
                  <a:lnTo>
                    <a:pt x="62483" y="10668"/>
                  </a:lnTo>
                  <a:lnTo>
                    <a:pt x="59435" y="13716"/>
                  </a:lnTo>
                  <a:lnTo>
                    <a:pt x="304799" y="13716"/>
                  </a:lnTo>
                  <a:lnTo>
                    <a:pt x="307847" y="10668"/>
                  </a:lnTo>
                  <a:close/>
                </a:path>
                <a:path w="327659" h="215264">
                  <a:moveTo>
                    <a:pt x="321563" y="6096"/>
                  </a:moveTo>
                  <a:lnTo>
                    <a:pt x="313943" y="6096"/>
                  </a:lnTo>
                  <a:lnTo>
                    <a:pt x="321563" y="13716"/>
                  </a:lnTo>
                  <a:lnTo>
                    <a:pt x="323087" y="13716"/>
                  </a:lnTo>
                  <a:lnTo>
                    <a:pt x="326135" y="10668"/>
                  </a:lnTo>
                  <a:lnTo>
                    <a:pt x="32156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6605015" y="3364991"/>
              <a:ext cx="262255" cy="151130"/>
            </a:xfrm>
            <a:custGeom>
              <a:avLst/>
              <a:gdLst/>
              <a:ahLst/>
              <a:cxnLst/>
              <a:rect l="l" t="t" r="r" b="b"/>
              <a:pathLst>
                <a:path w="262254" h="151129">
                  <a:moveTo>
                    <a:pt x="262127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62127" y="150875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6868667" y="3314699"/>
              <a:ext cx="52069" cy="203200"/>
            </a:xfrm>
            <a:custGeom>
              <a:avLst/>
              <a:gdLst/>
              <a:ahLst/>
              <a:cxnLst/>
              <a:rect l="l" t="t" r="r" b="b"/>
              <a:pathLst>
                <a:path w="52070" h="203200">
                  <a:moveTo>
                    <a:pt x="51816" y="0"/>
                  </a:moveTo>
                  <a:lnTo>
                    <a:pt x="0" y="50291"/>
                  </a:lnTo>
                  <a:lnTo>
                    <a:pt x="0" y="202691"/>
                  </a:lnTo>
                  <a:lnTo>
                    <a:pt x="51816" y="15087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D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605015" y="3314699"/>
              <a:ext cx="315595" cy="50800"/>
            </a:xfrm>
            <a:custGeom>
              <a:avLst/>
              <a:gdLst/>
              <a:ahLst/>
              <a:cxnLst/>
              <a:rect l="l" t="t" r="r" b="b"/>
              <a:pathLst>
                <a:path w="315595" h="50800">
                  <a:moveTo>
                    <a:pt x="315468" y="0"/>
                  </a:moveTo>
                  <a:lnTo>
                    <a:pt x="51816" y="0"/>
                  </a:lnTo>
                  <a:lnTo>
                    <a:pt x="0" y="50291"/>
                  </a:lnTo>
                  <a:lnTo>
                    <a:pt x="263651" y="50291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7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598919" y="3308603"/>
              <a:ext cx="327660" cy="215265"/>
            </a:xfrm>
            <a:custGeom>
              <a:avLst/>
              <a:gdLst/>
              <a:ahLst/>
              <a:cxnLst/>
              <a:rect l="l" t="t" r="r" b="b"/>
              <a:pathLst>
                <a:path w="327659" h="215264">
                  <a:moveTo>
                    <a:pt x="327659" y="0"/>
                  </a:moveTo>
                  <a:lnTo>
                    <a:pt x="54863" y="0"/>
                  </a:lnTo>
                  <a:lnTo>
                    <a:pt x="0" y="53339"/>
                  </a:lnTo>
                  <a:lnTo>
                    <a:pt x="0" y="214884"/>
                  </a:lnTo>
                  <a:lnTo>
                    <a:pt x="272795" y="214884"/>
                  </a:lnTo>
                  <a:lnTo>
                    <a:pt x="278891" y="208787"/>
                  </a:lnTo>
                  <a:lnTo>
                    <a:pt x="13715" y="208787"/>
                  </a:lnTo>
                  <a:lnTo>
                    <a:pt x="6095" y="201167"/>
                  </a:lnTo>
                  <a:lnTo>
                    <a:pt x="13715" y="201167"/>
                  </a:lnTo>
                  <a:lnTo>
                    <a:pt x="13715" y="62484"/>
                  </a:lnTo>
                  <a:lnTo>
                    <a:pt x="6095" y="62484"/>
                  </a:lnTo>
                  <a:lnTo>
                    <a:pt x="6095" y="50291"/>
                  </a:lnTo>
                  <a:lnTo>
                    <a:pt x="21659" y="50291"/>
                  </a:lnTo>
                  <a:lnTo>
                    <a:pt x="60913" y="12191"/>
                  </a:lnTo>
                  <a:lnTo>
                    <a:pt x="57911" y="12191"/>
                  </a:lnTo>
                  <a:lnTo>
                    <a:pt x="62483" y="10667"/>
                  </a:lnTo>
                  <a:lnTo>
                    <a:pt x="307570" y="10667"/>
                  </a:lnTo>
                  <a:lnTo>
                    <a:pt x="316991" y="1524"/>
                  </a:lnTo>
                  <a:lnTo>
                    <a:pt x="327659" y="1524"/>
                  </a:lnTo>
                  <a:lnTo>
                    <a:pt x="327659" y="0"/>
                  </a:lnTo>
                  <a:close/>
                </a:path>
                <a:path w="327659" h="215264">
                  <a:moveTo>
                    <a:pt x="13715" y="201167"/>
                  </a:moveTo>
                  <a:lnTo>
                    <a:pt x="6095" y="201167"/>
                  </a:lnTo>
                  <a:lnTo>
                    <a:pt x="13715" y="208787"/>
                  </a:lnTo>
                  <a:lnTo>
                    <a:pt x="13715" y="201167"/>
                  </a:lnTo>
                  <a:close/>
                </a:path>
                <a:path w="327659" h="215264">
                  <a:moveTo>
                    <a:pt x="263651" y="201167"/>
                  </a:moveTo>
                  <a:lnTo>
                    <a:pt x="13715" y="201167"/>
                  </a:lnTo>
                  <a:lnTo>
                    <a:pt x="13715" y="208787"/>
                  </a:lnTo>
                  <a:lnTo>
                    <a:pt x="263651" y="208787"/>
                  </a:lnTo>
                  <a:lnTo>
                    <a:pt x="263651" y="201167"/>
                  </a:lnTo>
                  <a:close/>
                </a:path>
                <a:path w="327659" h="215264">
                  <a:moveTo>
                    <a:pt x="277367" y="56387"/>
                  </a:moveTo>
                  <a:lnTo>
                    <a:pt x="263651" y="56387"/>
                  </a:lnTo>
                  <a:lnTo>
                    <a:pt x="263651" y="208787"/>
                  </a:lnTo>
                  <a:lnTo>
                    <a:pt x="277367" y="208787"/>
                  </a:lnTo>
                  <a:lnTo>
                    <a:pt x="277367" y="204215"/>
                  </a:lnTo>
                  <a:lnTo>
                    <a:pt x="265175" y="204215"/>
                  </a:lnTo>
                  <a:lnTo>
                    <a:pt x="277367" y="192024"/>
                  </a:lnTo>
                  <a:lnTo>
                    <a:pt x="277367" y="62484"/>
                  </a:lnTo>
                  <a:lnTo>
                    <a:pt x="272795" y="62484"/>
                  </a:lnTo>
                  <a:lnTo>
                    <a:pt x="277367" y="58042"/>
                  </a:lnTo>
                  <a:lnTo>
                    <a:pt x="277367" y="56387"/>
                  </a:lnTo>
                  <a:close/>
                </a:path>
                <a:path w="327659" h="215264">
                  <a:moveTo>
                    <a:pt x="313943" y="155448"/>
                  </a:moveTo>
                  <a:lnTo>
                    <a:pt x="277367" y="192024"/>
                  </a:lnTo>
                  <a:lnTo>
                    <a:pt x="277367" y="208787"/>
                  </a:lnTo>
                  <a:lnTo>
                    <a:pt x="278891" y="208787"/>
                  </a:lnTo>
                  <a:lnTo>
                    <a:pt x="327659" y="160020"/>
                  </a:lnTo>
                  <a:lnTo>
                    <a:pt x="327659" y="156972"/>
                  </a:lnTo>
                  <a:lnTo>
                    <a:pt x="313943" y="156972"/>
                  </a:lnTo>
                  <a:lnTo>
                    <a:pt x="313943" y="155448"/>
                  </a:lnTo>
                  <a:close/>
                </a:path>
                <a:path w="327659" h="215264">
                  <a:moveTo>
                    <a:pt x="277367" y="192024"/>
                  </a:moveTo>
                  <a:lnTo>
                    <a:pt x="265175" y="204215"/>
                  </a:lnTo>
                  <a:lnTo>
                    <a:pt x="269747" y="201167"/>
                  </a:lnTo>
                  <a:lnTo>
                    <a:pt x="277367" y="201167"/>
                  </a:lnTo>
                  <a:lnTo>
                    <a:pt x="277367" y="192024"/>
                  </a:lnTo>
                  <a:close/>
                </a:path>
                <a:path w="327659" h="215264">
                  <a:moveTo>
                    <a:pt x="277367" y="201167"/>
                  </a:moveTo>
                  <a:lnTo>
                    <a:pt x="269747" y="201167"/>
                  </a:lnTo>
                  <a:lnTo>
                    <a:pt x="265175" y="204215"/>
                  </a:lnTo>
                  <a:lnTo>
                    <a:pt x="277367" y="204215"/>
                  </a:lnTo>
                  <a:lnTo>
                    <a:pt x="277367" y="201167"/>
                  </a:lnTo>
                  <a:close/>
                </a:path>
                <a:path w="327659" h="215264">
                  <a:moveTo>
                    <a:pt x="316991" y="152400"/>
                  </a:moveTo>
                  <a:lnTo>
                    <a:pt x="313943" y="155448"/>
                  </a:lnTo>
                  <a:lnTo>
                    <a:pt x="313943" y="156972"/>
                  </a:lnTo>
                  <a:lnTo>
                    <a:pt x="316991" y="152400"/>
                  </a:lnTo>
                  <a:close/>
                </a:path>
                <a:path w="327659" h="215264">
                  <a:moveTo>
                    <a:pt x="327659" y="152400"/>
                  </a:moveTo>
                  <a:lnTo>
                    <a:pt x="316991" y="152400"/>
                  </a:lnTo>
                  <a:lnTo>
                    <a:pt x="313943" y="156972"/>
                  </a:lnTo>
                  <a:lnTo>
                    <a:pt x="327659" y="156972"/>
                  </a:lnTo>
                  <a:lnTo>
                    <a:pt x="327659" y="152400"/>
                  </a:lnTo>
                  <a:close/>
                </a:path>
                <a:path w="327659" h="215264">
                  <a:moveTo>
                    <a:pt x="327659" y="1524"/>
                  </a:moveTo>
                  <a:lnTo>
                    <a:pt x="316991" y="1524"/>
                  </a:lnTo>
                  <a:lnTo>
                    <a:pt x="326135" y="10667"/>
                  </a:lnTo>
                  <a:lnTo>
                    <a:pt x="313943" y="22511"/>
                  </a:lnTo>
                  <a:lnTo>
                    <a:pt x="313943" y="155448"/>
                  </a:lnTo>
                  <a:lnTo>
                    <a:pt x="316991" y="152400"/>
                  </a:lnTo>
                  <a:lnTo>
                    <a:pt x="327659" y="152400"/>
                  </a:lnTo>
                  <a:lnTo>
                    <a:pt x="327659" y="1524"/>
                  </a:lnTo>
                  <a:close/>
                </a:path>
                <a:path w="327659" h="215264">
                  <a:moveTo>
                    <a:pt x="21659" y="50291"/>
                  </a:moveTo>
                  <a:lnTo>
                    <a:pt x="6095" y="50291"/>
                  </a:lnTo>
                  <a:lnTo>
                    <a:pt x="6095" y="62484"/>
                  </a:lnTo>
                  <a:lnTo>
                    <a:pt x="13715" y="62484"/>
                  </a:lnTo>
                  <a:lnTo>
                    <a:pt x="13715" y="60960"/>
                  </a:lnTo>
                  <a:lnTo>
                    <a:pt x="10667" y="60960"/>
                  </a:lnTo>
                  <a:lnTo>
                    <a:pt x="13715" y="56387"/>
                  </a:lnTo>
                  <a:lnTo>
                    <a:pt x="15378" y="56387"/>
                  </a:lnTo>
                  <a:lnTo>
                    <a:pt x="21659" y="50291"/>
                  </a:lnTo>
                  <a:close/>
                </a:path>
                <a:path w="327659" h="215264">
                  <a:moveTo>
                    <a:pt x="266746" y="50291"/>
                  </a:moveTo>
                  <a:lnTo>
                    <a:pt x="21659" y="50291"/>
                  </a:lnTo>
                  <a:lnTo>
                    <a:pt x="13715" y="58001"/>
                  </a:lnTo>
                  <a:lnTo>
                    <a:pt x="13715" y="62484"/>
                  </a:lnTo>
                  <a:lnTo>
                    <a:pt x="263651" y="62484"/>
                  </a:lnTo>
                  <a:lnTo>
                    <a:pt x="263651" y="56387"/>
                  </a:lnTo>
                  <a:lnTo>
                    <a:pt x="279071" y="56387"/>
                  </a:lnTo>
                  <a:lnTo>
                    <a:pt x="283777" y="51815"/>
                  </a:lnTo>
                  <a:lnTo>
                    <a:pt x="265175" y="51815"/>
                  </a:lnTo>
                  <a:lnTo>
                    <a:pt x="266746" y="50291"/>
                  </a:lnTo>
                  <a:close/>
                </a:path>
                <a:path w="327659" h="215264">
                  <a:moveTo>
                    <a:pt x="277367" y="58042"/>
                  </a:moveTo>
                  <a:lnTo>
                    <a:pt x="272795" y="62484"/>
                  </a:lnTo>
                  <a:lnTo>
                    <a:pt x="277367" y="62484"/>
                  </a:lnTo>
                  <a:lnTo>
                    <a:pt x="277367" y="58042"/>
                  </a:lnTo>
                  <a:close/>
                </a:path>
                <a:path w="327659" h="215264">
                  <a:moveTo>
                    <a:pt x="13715" y="56387"/>
                  </a:moveTo>
                  <a:lnTo>
                    <a:pt x="10667" y="60960"/>
                  </a:lnTo>
                  <a:lnTo>
                    <a:pt x="13673" y="58042"/>
                  </a:lnTo>
                  <a:lnTo>
                    <a:pt x="13715" y="56387"/>
                  </a:lnTo>
                  <a:close/>
                </a:path>
                <a:path w="327659" h="215264">
                  <a:moveTo>
                    <a:pt x="13715" y="58001"/>
                  </a:moveTo>
                  <a:lnTo>
                    <a:pt x="10667" y="60960"/>
                  </a:lnTo>
                  <a:lnTo>
                    <a:pt x="13715" y="60960"/>
                  </a:lnTo>
                  <a:lnTo>
                    <a:pt x="13715" y="58001"/>
                  </a:lnTo>
                  <a:close/>
                </a:path>
                <a:path w="327659" h="215264">
                  <a:moveTo>
                    <a:pt x="279071" y="56387"/>
                  </a:moveTo>
                  <a:lnTo>
                    <a:pt x="277367" y="56387"/>
                  </a:lnTo>
                  <a:lnTo>
                    <a:pt x="277367" y="58042"/>
                  </a:lnTo>
                  <a:lnTo>
                    <a:pt x="279071" y="56387"/>
                  </a:lnTo>
                  <a:close/>
                </a:path>
                <a:path w="327659" h="215264">
                  <a:moveTo>
                    <a:pt x="15378" y="56387"/>
                  </a:moveTo>
                  <a:lnTo>
                    <a:pt x="13715" y="56387"/>
                  </a:lnTo>
                  <a:lnTo>
                    <a:pt x="13715" y="58001"/>
                  </a:lnTo>
                  <a:lnTo>
                    <a:pt x="15378" y="56387"/>
                  </a:lnTo>
                  <a:close/>
                </a:path>
                <a:path w="327659" h="215264">
                  <a:moveTo>
                    <a:pt x="316991" y="1524"/>
                  </a:moveTo>
                  <a:lnTo>
                    <a:pt x="265175" y="51815"/>
                  </a:lnTo>
                  <a:lnTo>
                    <a:pt x="269747" y="50291"/>
                  </a:lnTo>
                  <a:lnTo>
                    <a:pt x="285346" y="50291"/>
                  </a:lnTo>
                  <a:lnTo>
                    <a:pt x="313943" y="22511"/>
                  </a:lnTo>
                  <a:lnTo>
                    <a:pt x="313943" y="6096"/>
                  </a:lnTo>
                  <a:lnTo>
                    <a:pt x="321563" y="6096"/>
                  </a:lnTo>
                  <a:lnTo>
                    <a:pt x="316991" y="1524"/>
                  </a:lnTo>
                  <a:close/>
                </a:path>
                <a:path w="327659" h="215264">
                  <a:moveTo>
                    <a:pt x="285346" y="50291"/>
                  </a:moveTo>
                  <a:lnTo>
                    <a:pt x="269747" y="50291"/>
                  </a:lnTo>
                  <a:lnTo>
                    <a:pt x="265175" y="51815"/>
                  </a:lnTo>
                  <a:lnTo>
                    <a:pt x="283777" y="51815"/>
                  </a:lnTo>
                  <a:lnTo>
                    <a:pt x="285346" y="50291"/>
                  </a:lnTo>
                  <a:close/>
                </a:path>
                <a:path w="327659" h="215264">
                  <a:moveTo>
                    <a:pt x="313943" y="6096"/>
                  </a:moveTo>
                  <a:lnTo>
                    <a:pt x="313943" y="22511"/>
                  </a:lnTo>
                  <a:lnTo>
                    <a:pt x="324567" y="12191"/>
                  </a:lnTo>
                  <a:lnTo>
                    <a:pt x="321563" y="12191"/>
                  </a:lnTo>
                  <a:lnTo>
                    <a:pt x="313943" y="6096"/>
                  </a:lnTo>
                  <a:close/>
                </a:path>
                <a:path w="327659" h="215264">
                  <a:moveTo>
                    <a:pt x="62483" y="10667"/>
                  </a:moveTo>
                  <a:lnTo>
                    <a:pt x="57911" y="12191"/>
                  </a:lnTo>
                  <a:lnTo>
                    <a:pt x="60913" y="12191"/>
                  </a:lnTo>
                  <a:lnTo>
                    <a:pt x="62483" y="10667"/>
                  </a:lnTo>
                  <a:close/>
                </a:path>
                <a:path w="327659" h="215264">
                  <a:moveTo>
                    <a:pt x="307570" y="10667"/>
                  </a:moveTo>
                  <a:lnTo>
                    <a:pt x="62483" y="10667"/>
                  </a:lnTo>
                  <a:lnTo>
                    <a:pt x="60913" y="12191"/>
                  </a:lnTo>
                  <a:lnTo>
                    <a:pt x="306000" y="12191"/>
                  </a:lnTo>
                  <a:lnTo>
                    <a:pt x="307570" y="10667"/>
                  </a:lnTo>
                  <a:close/>
                </a:path>
                <a:path w="327659" h="215264">
                  <a:moveTo>
                    <a:pt x="321563" y="6096"/>
                  </a:moveTo>
                  <a:lnTo>
                    <a:pt x="313943" y="6096"/>
                  </a:lnTo>
                  <a:lnTo>
                    <a:pt x="321563" y="12191"/>
                  </a:lnTo>
                  <a:lnTo>
                    <a:pt x="324567" y="12191"/>
                  </a:lnTo>
                  <a:lnTo>
                    <a:pt x="326135" y="10667"/>
                  </a:lnTo>
                  <a:lnTo>
                    <a:pt x="32156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916411" y="3467099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3340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53340" y="68580"/>
                  </a:lnTo>
                  <a:lnTo>
                    <a:pt x="53340" y="64008"/>
                  </a:lnTo>
                  <a:lnTo>
                    <a:pt x="53340" y="59436"/>
                  </a:lnTo>
                  <a:lnTo>
                    <a:pt x="53340" y="9144"/>
                  </a:lnTo>
                  <a:lnTo>
                    <a:pt x="53340" y="457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762499" y="3400043"/>
              <a:ext cx="312420" cy="327660"/>
            </a:xfrm>
            <a:custGeom>
              <a:avLst/>
              <a:gdLst/>
              <a:ahLst/>
              <a:cxnLst/>
              <a:rect l="l" t="t" r="r" b="b"/>
              <a:pathLst>
                <a:path w="312420" h="327660">
                  <a:moveTo>
                    <a:pt x="238015" y="32283"/>
                  </a:moveTo>
                  <a:lnTo>
                    <a:pt x="225551" y="38100"/>
                  </a:lnTo>
                  <a:lnTo>
                    <a:pt x="224027" y="38100"/>
                  </a:lnTo>
                  <a:lnTo>
                    <a:pt x="211835" y="47244"/>
                  </a:lnTo>
                  <a:lnTo>
                    <a:pt x="179831" y="82296"/>
                  </a:lnTo>
                  <a:lnTo>
                    <a:pt x="156971" y="123444"/>
                  </a:lnTo>
                  <a:lnTo>
                    <a:pt x="149351" y="153924"/>
                  </a:lnTo>
                  <a:lnTo>
                    <a:pt x="149351" y="167639"/>
                  </a:lnTo>
                  <a:lnTo>
                    <a:pt x="146303" y="195072"/>
                  </a:lnTo>
                  <a:lnTo>
                    <a:pt x="129539" y="234696"/>
                  </a:lnTo>
                  <a:lnTo>
                    <a:pt x="91439" y="278891"/>
                  </a:lnTo>
                  <a:lnTo>
                    <a:pt x="54863" y="301751"/>
                  </a:lnTo>
                  <a:lnTo>
                    <a:pt x="0" y="315467"/>
                  </a:lnTo>
                  <a:lnTo>
                    <a:pt x="0" y="327659"/>
                  </a:lnTo>
                  <a:lnTo>
                    <a:pt x="15239" y="327659"/>
                  </a:lnTo>
                  <a:lnTo>
                    <a:pt x="30479" y="324611"/>
                  </a:lnTo>
                  <a:lnTo>
                    <a:pt x="86867" y="298703"/>
                  </a:lnTo>
                  <a:lnTo>
                    <a:pt x="121919" y="266700"/>
                  </a:lnTo>
                  <a:lnTo>
                    <a:pt x="147827" y="227075"/>
                  </a:lnTo>
                  <a:lnTo>
                    <a:pt x="161543" y="184403"/>
                  </a:lnTo>
                  <a:lnTo>
                    <a:pt x="161543" y="169163"/>
                  </a:lnTo>
                  <a:lnTo>
                    <a:pt x="163067" y="153924"/>
                  </a:lnTo>
                  <a:lnTo>
                    <a:pt x="175259" y="114300"/>
                  </a:lnTo>
                  <a:lnTo>
                    <a:pt x="199643" y="77724"/>
                  </a:lnTo>
                  <a:lnTo>
                    <a:pt x="220979" y="57912"/>
                  </a:lnTo>
                  <a:lnTo>
                    <a:pt x="231647" y="48768"/>
                  </a:lnTo>
                  <a:lnTo>
                    <a:pt x="241485" y="44177"/>
                  </a:lnTo>
                  <a:lnTo>
                    <a:pt x="238015" y="32283"/>
                  </a:lnTo>
                  <a:close/>
                </a:path>
                <a:path w="312420" h="327660">
                  <a:moveTo>
                    <a:pt x="299265" y="27432"/>
                  </a:moveTo>
                  <a:lnTo>
                    <a:pt x="248411" y="27432"/>
                  </a:lnTo>
                  <a:lnTo>
                    <a:pt x="254507" y="38100"/>
                  </a:lnTo>
                  <a:lnTo>
                    <a:pt x="241485" y="44177"/>
                  </a:lnTo>
                  <a:lnTo>
                    <a:pt x="249935" y="73151"/>
                  </a:lnTo>
                  <a:lnTo>
                    <a:pt x="299265" y="27432"/>
                  </a:lnTo>
                  <a:close/>
                </a:path>
                <a:path w="312420" h="327660">
                  <a:moveTo>
                    <a:pt x="248411" y="27432"/>
                  </a:moveTo>
                  <a:lnTo>
                    <a:pt x="238015" y="32283"/>
                  </a:lnTo>
                  <a:lnTo>
                    <a:pt x="241485" y="44177"/>
                  </a:lnTo>
                  <a:lnTo>
                    <a:pt x="254507" y="38100"/>
                  </a:lnTo>
                  <a:lnTo>
                    <a:pt x="248411" y="27432"/>
                  </a:lnTo>
                  <a:close/>
                </a:path>
                <a:path w="312420" h="327660">
                  <a:moveTo>
                    <a:pt x="228599" y="0"/>
                  </a:moveTo>
                  <a:lnTo>
                    <a:pt x="238015" y="32283"/>
                  </a:lnTo>
                  <a:lnTo>
                    <a:pt x="248411" y="27432"/>
                  </a:lnTo>
                  <a:lnTo>
                    <a:pt x="299265" y="27432"/>
                  </a:lnTo>
                  <a:lnTo>
                    <a:pt x="312419" y="15239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078736" y="3241547"/>
              <a:ext cx="542925" cy="530860"/>
            </a:xfrm>
            <a:custGeom>
              <a:avLst/>
              <a:gdLst/>
              <a:ahLst/>
              <a:cxnLst/>
              <a:rect l="l" t="t" r="r" b="b"/>
              <a:pathLst>
                <a:path w="542925" h="530860">
                  <a:moveTo>
                    <a:pt x="454152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7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45"/>
                  </a:lnTo>
                  <a:lnTo>
                    <a:pt x="25907" y="504443"/>
                  </a:lnTo>
                  <a:lnTo>
                    <a:pt x="54006" y="523398"/>
                  </a:lnTo>
                  <a:lnTo>
                    <a:pt x="88392" y="530351"/>
                  </a:lnTo>
                  <a:lnTo>
                    <a:pt x="454152" y="530351"/>
                  </a:lnTo>
                  <a:lnTo>
                    <a:pt x="488537" y="523398"/>
                  </a:lnTo>
                  <a:lnTo>
                    <a:pt x="516635" y="504443"/>
                  </a:lnTo>
                  <a:lnTo>
                    <a:pt x="535590" y="476345"/>
                  </a:lnTo>
                  <a:lnTo>
                    <a:pt x="542543" y="441960"/>
                  </a:lnTo>
                  <a:lnTo>
                    <a:pt x="542543" y="88392"/>
                  </a:lnTo>
                  <a:lnTo>
                    <a:pt x="535590" y="54006"/>
                  </a:lnTo>
                  <a:lnTo>
                    <a:pt x="516635" y="25908"/>
                  </a:lnTo>
                  <a:lnTo>
                    <a:pt x="488537" y="6953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074163" y="3236975"/>
              <a:ext cx="551815" cy="539750"/>
            </a:xfrm>
            <a:custGeom>
              <a:avLst/>
              <a:gdLst/>
              <a:ahLst/>
              <a:cxnLst/>
              <a:rect l="l" t="t" r="r" b="b"/>
              <a:pathLst>
                <a:path w="551814" h="539750">
                  <a:moveTo>
                    <a:pt x="467868" y="0"/>
                  </a:moveTo>
                  <a:lnTo>
                    <a:pt x="83819" y="0"/>
                  </a:lnTo>
                  <a:lnTo>
                    <a:pt x="65531" y="3048"/>
                  </a:lnTo>
                  <a:lnTo>
                    <a:pt x="21336" y="33527"/>
                  </a:lnTo>
                  <a:lnTo>
                    <a:pt x="0" y="92963"/>
                  </a:lnTo>
                  <a:lnTo>
                    <a:pt x="0" y="446531"/>
                  </a:lnTo>
                  <a:lnTo>
                    <a:pt x="21336" y="505967"/>
                  </a:lnTo>
                  <a:lnTo>
                    <a:pt x="57912" y="531875"/>
                  </a:lnTo>
                  <a:lnTo>
                    <a:pt x="74675" y="537971"/>
                  </a:lnTo>
                  <a:lnTo>
                    <a:pt x="83819" y="537971"/>
                  </a:lnTo>
                  <a:lnTo>
                    <a:pt x="92963" y="539495"/>
                  </a:lnTo>
                  <a:lnTo>
                    <a:pt x="458724" y="539495"/>
                  </a:lnTo>
                  <a:lnTo>
                    <a:pt x="486155" y="534923"/>
                  </a:lnTo>
                  <a:lnTo>
                    <a:pt x="495299" y="531875"/>
                  </a:lnTo>
                  <a:lnTo>
                    <a:pt x="500379" y="528827"/>
                  </a:lnTo>
                  <a:lnTo>
                    <a:pt x="85343" y="528827"/>
                  </a:lnTo>
                  <a:lnTo>
                    <a:pt x="76200" y="527303"/>
                  </a:lnTo>
                  <a:lnTo>
                    <a:pt x="68580" y="525779"/>
                  </a:lnTo>
                  <a:lnTo>
                    <a:pt x="53339" y="519683"/>
                  </a:lnTo>
                  <a:lnTo>
                    <a:pt x="47243" y="515111"/>
                  </a:lnTo>
                  <a:lnTo>
                    <a:pt x="39624" y="510539"/>
                  </a:lnTo>
                  <a:lnTo>
                    <a:pt x="35051" y="504443"/>
                  </a:lnTo>
                  <a:lnTo>
                    <a:pt x="28956" y="498347"/>
                  </a:lnTo>
                  <a:lnTo>
                    <a:pt x="19812" y="486155"/>
                  </a:lnTo>
                  <a:lnTo>
                    <a:pt x="13715" y="470915"/>
                  </a:lnTo>
                  <a:lnTo>
                    <a:pt x="12192" y="463295"/>
                  </a:lnTo>
                  <a:lnTo>
                    <a:pt x="10668" y="454151"/>
                  </a:lnTo>
                  <a:lnTo>
                    <a:pt x="10668" y="83819"/>
                  </a:lnTo>
                  <a:lnTo>
                    <a:pt x="28956" y="39624"/>
                  </a:lnTo>
                  <a:lnTo>
                    <a:pt x="68580" y="12191"/>
                  </a:lnTo>
                  <a:lnTo>
                    <a:pt x="77724" y="10667"/>
                  </a:lnTo>
                  <a:lnTo>
                    <a:pt x="85343" y="9143"/>
                  </a:lnTo>
                  <a:lnTo>
                    <a:pt x="499871" y="9143"/>
                  </a:lnTo>
                  <a:lnTo>
                    <a:pt x="493775" y="6095"/>
                  </a:lnTo>
                  <a:lnTo>
                    <a:pt x="486155" y="3048"/>
                  </a:lnTo>
                  <a:lnTo>
                    <a:pt x="467868" y="0"/>
                  </a:lnTo>
                  <a:close/>
                </a:path>
                <a:path w="551814" h="539750">
                  <a:moveTo>
                    <a:pt x="499871" y="9143"/>
                  </a:moveTo>
                  <a:lnTo>
                    <a:pt x="466344" y="9143"/>
                  </a:lnTo>
                  <a:lnTo>
                    <a:pt x="475488" y="10667"/>
                  </a:lnTo>
                  <a:lnTo>
                    <a:pt x="483107" y="12191"/>
                  </a:lnTo>
                  <a:lnTo>
                    <a:pt x="518159" y="33527"/>
                  </a:lnTo>
                  <a:lnTo>
                    <a:pt x="537971" y="67055"/>
                  </a:lnTo>
                  <a:lnTo>
                    <a:pt x="541019" y="76200"/>
                  </a:lnTo>
                  <a:lnTo>
                    <a:pt x="541019" y="83819"/>
                  </a:lnTo>
                  <a:lnTo>
                    <a:pt x="542543" y="92963"/>
                  </a:lnTo>
                  <a:lnTo>
                    <a:pt x="542543" y="446531"/>
                  </a:lnTo>
                  <a:lnTo>
                    <a:pt x="541019" y="454151"/>
                  </a:lnTo>
                  <a:lnTo>
                    <a:pt x="539495" y="463295"/>
                  </a:lnTo>
                  <a:lnTo>
                    <a:pt x="537971" y="470915"/>
                  </a:lnTo>
                  <a:lnTo>
                    <a:pt x="531875" y="486155"/>
                  </a:lnTo>
                  <a:lnTo>
                    <a:pt x="527303" y="492251"/>
                  </a:lnTo>
                  <a:lnTo>
                    <a:pt x="522731" y="499871"/>
                  </a:lnTo>
                  <a:lnTo>
                    <a:pt x="516635" y="504443"/>
                  </a:lnTo>
                  <a:lnTo>
                    <a:pt x="510539" y="510539"/>
                  </a:lnTo>
                  <a:lnTo>
                    <a:pt x="498347" y="519683"/>
                  </a:lnTo>
                  <a:lnTo>
                    <a:pt x="483107" y="525779"/>
                  </a:lnTo>
                  <a:lnTo>
                    <a:pt x="475488" y="527303"/>
                  </a:lnTo>
                  <a:lnTo>
                    <a:pt x="466344" y="528827"/>
                  </a:lnTo>
                  <a:lnTo>
                    <a:pt x="500379" y="528827"/>
                  </a:lnTo>
                  <a:lnTo>
                    <a:pt x="518159" y="518159"/>
                  </a:lnTo>
                  <a:lnTo>
                    <a:pt x="524255" y="512063"/>
                  </a:lnTo>
                  <a:lnTo>
                    <a:pt x="530351" y="504443"/>
                  </a:lnTo>
                  <a:lnTo>
                    <a:pt x="536447" y="498347"/>
                  </a:lnTo>
                  <a:lnTo>
                    <a:pt x="541019" y="490727"/>
                  </a:lnTo>
                  <a:lnTo>
                    <a:pt x="544067" y="481583"/>
                  </a:lnTo>
                  <a:lnTo>
                    <a:pt x="547115" y="473963"/>
                  </a:lnTo>
                  <a:lnTo>
                    <a:pt x="550163" y="464819"/>
                  </a:lnTo>
                  <a:lnTo>
                    <a:pt x="551687" y="455675"/>
                  </a:lnTo>
                  <a:lnTo>
                    <a:pt x="551687" y="92963"/>
                  </a:lnTo>
                  <a:lnTo>
                    <a:pt x="550163" y="82295"/>
                  </a:lnTo>
                  <a:lnTo>
                    <a:pt x="550163" y="73151"/>
                  </a:lnTo>
                  <a:lnTo>
                    <a:pt x="530351" y="33527"/>
                  </a:lnTo>
                  <a:lnTo>
                    <a:pt x="502919" y="10667"/>
                  </a:lnTo>
                  <a:lnTo>
                    <a:pt x="499871" y="9143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013959" y="4386071"/>
              <a:ext cx="1035050" cy="238125"/>
            </a:xfrm>
            <a:custGeom>
              <a:avLst/>
              <a:gdLst/>
              <a:ahLst/>
              <a:cxnLst/>
              <a:rect l="l" t="t" r="r" b="b"/>
              <a:pathLst>
                <a:path w="1035050" h="238125">
                  <a:moveTo>
                    <a:pt x="995171" y="0"/>
                  </a:moveTo>
                  <a:lnTo>
                    <a:pt x="39624" y="0"/>
                  </a:lnTo>
                  <a:lnTo>
                    <a:pt x="23788" y="2976"/>
                  </a:lnTo>
                  <a:lnTo>
                    <a:pt x="11239" y="11239"/>
                  </a:lnTo>
                  <a:lnTo>
                    <a:pt x="2976" y="23788"/>
                  </a:lnTo>
                  <a:lnTo>
                    <a:pt x="0" y="39624"/>
                  </a:lnTo>
                  <a:lnTo>
                    <a:pt x="0" y="198120"/>
                  </a:lnTo>
                  <a:lnTo>
                    <a:pt x="2976" y="213312"/>
                  </a:lnTo>
                  <a:lnTo>
                    <a:pt x="11239" y="225933"/>
                  </a:lnTo>
                  <a:lnTo>
                    <a:pt x="23788" y="234553"/>
                  </a:lnTo>
                  <a:lnTo>
                    <a:pt x="39624" y="237744"/>
                  </a:lnTo>
                  <a:lnTo>
                    <a:pt x="995171" y="237744"/>
                  </a:lnTo>
                  <a:lnTo>
                    <a:pt x="1010364" y="234553"/>
                  </a:lnTo>
                  <a:lnTo>
                    <a:pt x="1022984" y="225933"/>
                  </a:lnTo>
                  <a:lnTo>
                    <a:pt x="1031605" y="213312"/>
                  </a:lnTo>
                  <a:lnTo>
                    <a:pt x="1034795" y="198120"/>
                  </a:lnTo>
                  <a:lnTo>
                    <a:pt x="1034795" y="39624"/>
                  </a:lnTo>
                  <a:lnTo>
                    <a:pt x="1031605" y="23788"/>
                  </a:lnTo>
                  <a:lnTo>
                    <a:pt x="1022984" y="11239"/>
                  </a:lnTo>
                  <a:lnTo>
                    <a:pt x="1010364" y="2976"/>
                  </a:lnTo>
                  <a:lnTo>
                    <a:pt x="995171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007863" y="4381500"/>
              <a:ext cx="1045844" cy="247015"/>
            </a:xfrm>
            <a:custGeom>
              <a:avLst/>
              <a:gdLst/>
              <a:ahLst/>
              <a:cxnLst/>
              <a:rect l="l" t="t" r="r" b="b"/>
              <a:pathLst>
                <a:path w="1045845" h="247014">
                  <a:moveTo>
                    <a:pt x="1008887" y="245364"/>
                  </a:moveTo>
                  <a:lnTo>
                    <a:pt x="36575" y="245364"/>
                  </a:lnTo>
                  <a:lnTo>
                    <a:pt x="45719" y="246888"/>
                  </a:lnTo>
                  <a:lnTo>
                    <a:pt x="1001267" y="246888"/>
                  </a:lnTo>
                  <a:lnTo>
                    <a:pt x="1008887" y="245364"/>
                  </a:lnTo>
                  <a:close/>
                </a:path>
                <a:path w="1045845" h="247014">
                  <a:moveTo>
                    <a:pt x="19812" y="227076"/>
                  </a:moveTo>
                  <a:lnTo>
                    <a:pt x="9143" y="227076"/>
                  </a:lnTo>
                  <a:lnTo>
                    <a:pt x="13715" y="233172"/>
                  </a:lnTo>
                  <a:lnTo>
                    <a:pt x="13715" y="234696"/>
                  </a:lnTo>
                  <a:lnTo>
                    <a:pt x="19812" y="239268"/>
                  </a:lnTo>
                  <a:lnTo>
                    <a:pt x="21336" y="239268"/>
                  </a:lnTo>
                  <a:lnTo>
                    <a:pt x="27431" y="242316"/>
                  </a:lnTo>
                  <a:lnTo>
                    <a:pt x="27431" y="243840"/>
                  </a:lnTo>
                  <a:lnTo>
                    <a:pt x="28955" y="243840"/>
                  </a:lnTo>
                  <a:lnTo>
                    <a:pt x="35051" y="245364"/>
                  </a:lnTo>
                  <a:lnTo>
                    <a:pt x="1010411" y="245364"/>
                  </a:lnTo>
                  <a:lnTo>
                    <a:pt x="1018031" y="243840"/>
                  </a:lnTo>
                  <a:lnTo>
                    <a:pt x="1018031" y="242316"/>
                  </a:lnTo>
                  <a:lnTo>
                    <a:pt x="1025651" y="239268"/>
                  </a:lnTo>
                  <a:lnTo>
                    <a:pt x="1027683" y="237744"/>
                  </a:lnTo>
                  <a:lnTo>
                    <a:pt x="45719" y="237744"/>
                  </a:lnTo>
                  <a:lnTo>
                    <a:pt x="30479" y="234696"/>
                  </a:lnTo>
                  <a:lnTo>
                    <a:pt x="32003" y="234696"/>
                  </a:lnTo>
                  <a:lnTo>
                    <a:pt x="25907" y="231648"/>
                  </a:lnTo>
                  <a:lnTo>
                    <a:pt x="19812" y="227076"/>
                  </a:lnTo>
                  <a:close/>
                </a:path>
                <a:path w="1045845" h="247014">
                  <a:moveTo>
                    <a:pt x="1030223" y="220980"/>
                  </a:moveTo>
                  <a:lnTo>
                    <a:pt x="1025651" y="227076"/>
                  </a:lnTo>
                  <a:lnTo>
                    <a:pt x="1019555" y="231648"/>
                  </a:lnTo>
                  <a:lnTo>
                    <a:pt x="1021079" y="231648"/>
                  </a:lnTo>
                  <a:lnTo>
                    <a:pt x="1013459" y="234696"/>
                  </a:lnTo>
                  <a:lnTo>
                    <a:pt x="1014983" y="234696"/>
                  </a:lnTo>
                  <a:lnTo>
                    <a:pt x="1007363" y="236220"/>
                  </a:lnTo>
                  <a:lnTo>
                    <a:pt x="1008887" y="236220"/>
                  </a:lnTo>
                  <a:lnTo>
                    <a:pt x="999743" y="237744"/>
                  </a:lnTo>
                  <a:lnTo>
                    <a:pt x="1027683" y="237744"/>
                  </a:lnTo>
                  <a:lnTo>
                    <a:pt x="1031747" y="234696"/>
                  </a:lnTo>
                  <a:lnTo>
                    <a:pt x="1031747" y="233172"/>
                  </a:lnTo>
                  <a:lnTo>
                    <a:pt x="1033271" y="233172"/>
                  </a:lnTo>
                  <a:lnTo>
                    <a:pt x="1037843" y="227076"/>
                  </a:lnTo>
                  <a:lnTo>
                    <a:pt x="1039672" y="222504"/>
                  </a:lnTo>
                  <a:lnTo>
                    <a:pt x="1030223" y="222504"/>
                  </a:lnTo>
                  <a:lnTo>
                    <a:pt x="1030223" y="220980"/>
                  </a:lnTo>
                  <a:close/>
                </a:path>
                <a:path w="1045845" h="247014">
                  <a:moveTo>
                    <a:pt x="21336" y="18288"/>
                  </a:moveTo>
                  <a:lnTo>
                    <a:pt x="7619" y="18288"/>
                  </a:lnTo>
                  <a:lnTo>
                    <a:pt x="7619" y="19812"/>
                  </a:lnTo>
                  <a:lnTo>
                    <a:pt x="4571" y="25908"/>
                  </a:lnTo>
                  <a:lnTo>
                    <a:pt x="4571" y="27432"/>
                  </a:lnTo>
                  <a:lnTo>
                    <a:pt x="1524" y="35052"/>
                  </a:lnTo>
                  <a:lnTo>
                    <a:pt x="0" y="44196"/>
                  </a:lnTo>
                  <a:lnTo>
                    <a:pt x="0" y="202692"/>
                  </a:lnTo>
                  <a:lnTo>
                    <a:pt x="1524" y="210312"/>
                  </a:lnTo>
                  <a:lnTo>
                    <a:pt x="1524" y="211836"/>
                  </a:lnTo>
                  <a:lnTo>
                    <a:pt x="7619" y="227076"/>
                  </a:lnTo>
                  <a:lnTo>
                    <a:pt x="21336" y="227076"/>
                  </a:lnTo>
                  <a:lnTo>
                    <a:pt x="15239" y="220980"/>
                  </a:lnTo>
                  <a:lnTo>
                    <a:pt x="15849" y="220980"/>
                  </a:lnTo>
                  <a:lnTo>
                    <a:pt x="12191" y="214884"/>
                  </a:lnTo>
                  <a:lnTo>
                    <a:pt x="13106" y="214884"/>
                  </a:lnTo>
                  <a:lnTo>
                    <a:pt x="11277" y="210312"/>
                  </a:lnTo>
                  <a:lnTo>
                    <a:pt x="10667" y="210312"/>
                  </a:lnTo>
                  <a:lnTo>
                    <a:pt x="10667" y="36576"/>
                  </a:lnTo>
                  <a:lnTo>
                    <a:pt x="13715" y="30480"/>
                  </a:lnTo>
                  <a:lnTo>
                    <a:pt x="12191" y="30480"/>
                  </a:lnTo>
                  <a:lnTo>
                    <a:pt x="16763" y="24384"/>
                  </a:lnTo>
                  <a:lnTo>
                    <a:pt x="15239" y="24384"/>
                  </a:lnTo>
                  <a:lnTo>
                    <a:pt x="21336" y="18288"/>
                  </a:lnTo>
                  <a:close/>
                </a:path>
                <a:path w="1045845" h="247014">
                  <a:moveTo>
                    <a:pt x="15849" y="220980"/>
                  </a:moveTo>
                  <a:lnTo>
                    <a:pt x="15239" y="220980"/>
                  </a:lnTo>
                  <a:lnTo>
                    <a:pt x="16764" y="222504"/>
                  </a:lnTo>
                  <a:lnTo>
                    <a:pt x="15849" y="220980"/>
                  </a:lnTo>
                  <a:close/>
                </a:path>
                <a:path w="1045845" h="247014">
                  <a:moveTo>
                    <a:pt x="1033271" y="214884"/>
                  </a:moveTo>
                  <a:lnTo>
                    <a:pt x="1030223" y="222504"/>
                  </a:lnTo>
                  <a:lnTo>
                    <a:pt x="1039672" y="222504"/>
                  </a:lnTo>
                  <a:lnTo>
                    <a:pt x="1040891" y="219456"/>
                  </a:lnTo>
                  <a:lnTo>
                    <a:pt x="1042415" y="219456"/>
                  </a:lnTo>
                  <a:lnTo>
                    <a:pt x="1043025" y="216408"/>
                  </a:lnTo>
                  <a:lnTo>
                    <a:pt x="1033271" y="216408"/>
                  </a:lnTo>
                  <a:lnTo>
                    <a:pt x="1033271" y="214884"/>
                  </a:lnTo>
                  <a:close/>
                </a:path>
                <a:path w="1045845" h="247014">
                  <a:moveTo>
                    <a:pt x="13106" y="214884"/>
                  </a:moveTo>
                  <a:lnTo>
                    <a:pt x="12191" y="214884"/>
                  </a:lnTo>
                  <a:lnTo>
                    <a:pt x="13715" y="216408"/>
                  </a:lnTo>
                  <a:lnTo>
                    <a:pt x="13106" y="214884"/>
                  </a:lnTo>
                  <a:close/>
                </a:path>
                <a:path w="1045845" h="247014">
                  <a:moveTo>
                    <a:pt x="1034795" y="208788"/>
                  </a:moveTo>
                  <a:lnTo>
                    <a:pt x="1033271" y="216408"/>
                  </a:lnTo>
                  <a:lnTo>
                    <a:pt x="1043025" y="216408"/>
                  </a:lnTo>
                  <a:lnTo>
                    <a:pt x="1043939" y="211836"/>
                  </a:lnTo>
                  <a:lnTo>
                    <a:pt x="1043939" y="210312"/>
                  </a:lnTo>
                  <a:lnTo>
                    <a:pt x="1034795" y="210312"/>
                  </a:lnTo>
                  <a:lnTo>
                    <a:pt x="1034795" y="208788"/>
                  </a:lnTo>
                  <a:close/>
                </a:path>
                <a:path w="1045845" h="247014">
                  <a:moveTo>
                    <a:pt x="10667" y="208788"/>
                  </a:moveTo>
                  <a:lnTo>
                    <a:pt x="10667" y="210312"/>
                  </a:lnTo>
                  <a:lnTo>
                    <a:pt x="11277" y="210312"/>
                  </a:lnTo>
                  <a:lnTo>
                    <a:pt x="10667" y="208788"/>
                  </a:lnTo>
                  <a:close/>
                </a:path>
                <a:path w="1045845" h="247014">
                  <a:moveTo>
                    <a:pt x="1037843" y="18288"/>
                  </a:moveTo>
                  <a:lnTo>
                    <a:pt x="1025651" y="18288"/>
                  </a:lnTo>
                  <a:lnTo>
                    <a:pt x="1030223" y="24384"/>
                  </a:lnTo>
                  <a:lnTo>
                    <a:pt x="1033271" y="30480"/>
                  </a:lnTo>
                  <a:lnTo>
                    <a:pt x="1034795" y="36576"/>
                  </a:lnTo>
                  <a:lnTo>
                    <a:pt x="1036319" y="44196"/>
                  </a:lnTo>
                  <a:lnTo>
                    <a:pt x="1036319" y="202692"/>
                  </a:lnTo>
                  <a:lnTo>
                    <a:pt x="1034795" y="210312"/>
                  </a:lnTo>
                  <a:lnTo>
                    <a:pt x="1043939" y="210312"/>
                  </a:lnTo>
                  <a:lnTo>
                    <a:pt x="1045463" y="202692"/>
                  </a:lnTo>
                  <a:lnTo>
                    <a:pt x="1045463" y="42672"/>
                  </a:lnTo>
                  <a:lnTo>
                    <a:pt x="1042415" y="27432"/>
                  </a:lnTo>
                  <a:lnTo>
                    <a:pt x="1042415" y="25908"/>
                  </a:lnTo>
                  <a:lnTo>
                    <a:pt x="1040891" y="25908"/>
                  </a:lnTo>
                  <a:lnTo>
                    <a:pt x="1037843" y="19812"/>
                  </a:lnTo>
                  <a:lnTo>
                    <a:pt x="1037843" y="18288"/>
                  </a:lnTo>
                  <a:close/>
                </a:path>
                <a:path w="1045845" h="247014">
                  <a:moveTo>
                    <a:pt x="1010411" y="0"/>
                  </a:moveTo>
                  <a:lnTo>
                    <a:pt x="35051" y="0"/>
                  </a:lnTo>
                  <a:lnTo>
                    <a:pt x="28955" y="3048"/>
                  </a:lnTo>
                  <a:lnTo>
                    <a:pt x="27431" y="3048"/>
                  </a:lnTo>
                  <a:lnTo>
                    <a:pt x="21336" y="6096"/>
                  </a:lnTo>
                  <a:lnTo>
                    <a:pt x="19812" y="6096"/>
                  </a:lnTo>
                  <a:lnTo>
                    <a:pt x="19812" y="7620"/>
                  </a:lnTo>
                  <a:lnTo>
                    <a:pt x="13715" y="12192"/>
                  </a:lnTo>
                  <a:lnTo>
                    <a:pt x="9143" y="18288"/>
                  </a:lnTo>
                  <a:lnTo>
                    <a:pt x="21336" y="18288"/>
                  </a:lnTo>
                  <a:lnTo>
                    <a:pt x="19812" y="19812"/>
                  </a:lnTo>
                  <a:lnTo>
                    <a:pt x="32003" y="10668"/>
                  </a:lnTo>
                  <a:lnTo>
                    <a:pt x="34289" y="10668"/>
                  </a:lnTo>
                  <a:lnTo>
                    <a:pt x="38100" y="9144"/>
                  </a:lnTo>
                  <a:lnTo>
                    <a:pt x="1027683" y="9144"/>
                  </a:lnTo>
                  <a:lnTo>
                    <a:pt x="1025651" y="7620"/>
                  </a:lnTo>
                  <a:lnTo>
                    <a:pt x="1025651" y="6096"/>
                  </a:lnTo>
                  <a:lnTo>
                    <a:pt x="1010411" y="0"/>
                  </a:lnTo>
                  <a:close/>
                </a:path>
                <a:path w="1045845" h="247014">
                  <a:moveTo>
                    <a:pt x="1029715" y="10668"/>
                  </a:moveTo>
                  <a:lnTo>
                    <a:pt x="1013459" y="10668"/>
                  </a:lnTo>
                  <a:lnTo>
                    <a:pt x="1021079" y="15240"/>
                  </a:lnTo>
                  <a:lnTo>
                    <a:pt x="1019555" y="15240"/>
                  </a:lnTo>
                  <a:lnTo>
                    <a:pt x="1025651" y="19812"/>
                  </a:lnTo>
                  <a:lnTo>
                    <a:pt x="1025651" y="18288"/>
                  </a:lnTo>
                  <a:lnTo>
                    <a:pt x="1037843" y="18288"/>
                  </a:lnTo>
                  <a:lnTo>
                    <a:pt x="1033271" y="12192"/>
                  </a:lnTo>
                  <a:lnTo>
                    <a:pt x="1031747" y="12192"/>
                  </a:lnTo>
                  <a:lnTo>
                    <a:pt x="1029715" y="10668"/>
                  </a:lnTo>
                  <a:close/>
                </a:path>
                <a:path w="1045845" h="247014">
                  <a:moveTo>
                    <a:pt x="34289" y="10668"/>
                  </a:moveTo>
                  <a:lnTo>
                    <a:pt x="32003" y="10668"/>
                  </a:lnTo>
                  <a:lnTo>
                    <a:pt x="30479" y="12192"/>
                  </a:lnTo>
                  <a:lnTo>
                    <a:pt x="34289" y="10668"/>
                  </a:lnTo>
                  <a:close/>
                </a:path>
                <a:path w="1045845" h="247014">
                  <a:moveTo>
                    <a:pt x="1027683" y="9144"/>
                  </a:moveTo>
                  <a:lnTo>
                    <a:pt x="1007363" y="9144"/>
                  </a:lnTo>
                  <a:lnTo>
                    <a:pt x="1014983" y="12192"/>
                  </a:lnTo>
                  <a:lnTo>
                    <a:pt x="1013459" y="10668"/>
                  </a:lnTo>
                  <a:lnTo>
                    <a:pt x="1029715" y="10668"/>
                  </a:lnTo>
                  <a:lnTo>
                    <a:pt x="1027683" y="9144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4994147" y="2711195"/>
              <a:ext cx="4364990" cy="265430"/>
            </a:xfrm>
            <a:custGeom>
              <a:avLst/>
              <a:gdLst/>
              <a:ahLst/>
              <a:cxnLst/>
              <a:rect l="l" t="t" r="r" b="b"/>
              <a:pathLst>
                <a:path w="4364990" h="265430">
                  <a:moveTo>
                    <a:pt x="4320539" y="0"/>
                  </a:moveTo>
                  <a:lnTo>
                    <a:pt x="44196" y="0"/>
                  </a:lnTo>
                  <a:lnTo>
                    <a:pt x="27003" y="3476"/>
                  </a:lnTo>
                  <a:lnTo>
                    <a:pt x="12953" y="12954"/>
                  </a:lnTo>
                  <a:lnTo>
                    <a:pt x="3476" y="27003"/>
                  </a:lnTo>
                  <a:lnTo>
                    <a:pt x="0" y="44196"/>
                  </a:lnTo>
                  <a:lnTo>
                    <a:pt x="0" y="220980"/>
                  </a:lnTo>
                  <a:lnTo>
                    <a:pt x="3476" y="238172"/>
                  </a:lnTo>
                  <a:lnTo>
                    <a:pt x="12954" y="252222"/>
                  </a:lnTo>
                  <a:lnTo>
                    <a:pt x="27003" y="261699"/>
                  </a:lnTo>
                  <a:lnTo>
                    <a:pt x="44196" y="265175"/>
                  </a:lnTo>
                  <a:lnTo>
                    <a:pt x="4320539" y="265175"/>
                  </a:lnTo>
                  <a:lnTo>
                    <a:pt x="4337732" y="261699"/>
                  </a:lnTo>
                  <a:lnTo>
                    <a:pt x="4351781" y="252222"/>
                  </a:lnTo>
                  <a:lnTo>
                    <a:pt x="4361259" y="238172"/>
                  </a:lnTo>
                  <a:lnTo>
                    <a:pt x="4364735" y="220980"/>
                  </a:lnTo>
                  <a:lnTo>
                    <a:pt x="4364735" y="44196"/>
                  </a:lnTo>
                  <a:lnTo>
                    <a:pt x="4361259" y="27003"/>
                  </a:lnTo>
                  <a:lnTo>
                    <a:pt x="4351781" y="12953"/>
                  </a:lnTo>
                  <a:lnTo>
                    <a:pt x="4337732" y="3476"/>
                  </a:lnTo>
                  <a:lnTo>
                    <a:pt x="4320539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4989575" y="2706623"/>
              <a:ext cx="4373880" cy="276225"/>
            </a:xfrm>
            <a:custGeom>
              <a:avLst/>
              <a:gdLst/>
              <a:ahLst/>
              <a:cxnLst/>
              <a:rect l="l" t="t" r="r" b="b"/>
              <a:pathLst>
                <a:path w="4373880" h="276225">
                  <a:moveTo>
                    <a:pt x="4334255" y="0"/>
                  </a:moveTo>
                  <a:lnTo>
                    <a:pt x="38100" y="0"/>
                  </a:lnTo>
                  <a:lnTo>
                    <a:pt x="30479" y="3047"/>
                  </a:lnTo>
                  <a:lnTo>
                    <a:pt x="28955" y="3047"/>
                  </a:lnTo>
                  <a:lnTo>
                    <a:pt x="21336" y="7619"/>
                  </a:lnTo>
                  <a:lnTo>
                    <a:pt x="15239" y="13715"/>
                  </a:lnTo>
                  <a:lnTo>
                    <a:pt x="13715" y="13715"/>
                  </a:lnTo>
                  <a:lnTo>
                    <a:pt x="9143" y="21335"/>
                  </a:lnTo>
                  <a:lnTo>
                    <a:pt x="7619" y="21335"/>
                  </a:lnTo>
                  <a:lnTo>
                    <a:pt x="4571" y="28955"/>
                  </a:lnTo>
                  <a:lnTo>
                    <a:pt x="3048" y="28955"/>
                  </a:lnTo>
                  <a:lnTo>
                    <a:pt x="3048" y="30479"/>
                  </a:lnTo>
                  <a:lnTo>
                    <a:pt x="1524" y="38100"/>
                  </a:lnTo>
                  <a:lnTo>
                    <a:pt x="1524" y="39623"/>
                  </a:lnTo>
                  <a:lnTo>
                    <a:pt x="0" y="48767"/>
                  </a:lnTo>
                  <a:lnTo>
                    <a:pt x="0" y="227075"/>
                  </a:lnTo>
                  <a:lnTo>
                    <a:pt x="3048" y="245363"/>
                  </a:lnTo>
                  <a:lnTo>
                    <a:pt x="4571" y="245363"/>
                  </a:lnTo>
                  <a:lnTo>
                    <a:pt x="7619" y="252983"/>
                  </a:lnTo>
                  <a:lnTo>
                    <a:pt x="9143" y="254507"/>
                  </a:lnTo>
                  <a:lnTo>
                    <a:pt x="13715" y="260603"/>
                  </a:lnTo>
                  <a:lnTo>
                    <a:pt x="15239" y="260603"/>
                  </a:lnTo>
                  <a:lnTo>
                    <a:pt x="21336" y="266700"/>
                  </a:lnTo>
                  <a:lnTo>
                    <a:pt x="28955" y="271271"/>
                  </a:lnTo>
                  <a:lnTo>
                    <a:pt x="30479" y="271271"/>
                  </a:lnTo>
                  <a:lnTo>
                    <a:pt x="38100" y="274319"/>
                  </a:lnTo>
                  <a:lnTo>
                    <a:pt x="39624" y="274319"/>
                  </a:lnTo>
                  <a:lnTo>
                    <a:pt x="48767" y="275843"/>
                  </a:lnTo>
                  <a:lnTo>
                    <a:pt x="4325111" y="275843"/>
                  </a:lnTo>
                  <a:lnTo>
                    <a:pt x="4334255" y="274319"/>
                  </a:lnTo>
                  <a:lnTo>
                    <a:pt x="4343399" y="271271"/>
                  </a:lnTo>
                  <a:lnTo>
                    <a:pt x="4351019" y="266700"/>
                  </a:lnTo>
                  <a:lnTo>
                    <a:pt x="4352543" y="266700"/>
                  </a:lnTo>
                  <a:lnTo>
                    <a:pt x="4354067" y="265175"/>
                  </a:lnTo>
                  <a:lnTo>
                    <a:pt x="41148" y="265175"/>
                  </a:lnTo>
                  <a:lnTo>
                    <a:pt x="25907" y="259079"/>
                  </a:lnTo>
                  <a:lnTo>
                    <a:pt x="27431" y="259079"/>
                  </a:lnTo>
                  <a:lnTo>
                    <a:pt x="21336" y="254507"/>
                  </a:lnTo>
                  <a:lnTo>
                    <a:pt x="15239" y="248412"/>
                  </a:lnTo>
                  <a:lnTo>
                    <a:pt x="16763" y="248412"/>
                  </a:lnTo>
                  <a:lnTo>
                    <a:pt x="13106" y="242315"/>
                  </a:lnTo>
                  <a:lnTo>
                    <a:pt x="12191" y="242315"/>
                  </a:lnTo>
                  <a:lnTo>
                    <a:pt x="10921" y="234695"/>
                  </a:lnTo>
                  <a:lnTo>
                    <a:pt x="10667" y="234695"/>
                  </a:lnTo>
                  <a:lnTo>
                    <a:pt x="9143" y="225551"/>
                  </a:lnTo>
                  <a:lnTo>
                    <a:pt x="9143" y="48767"/>
                  </a:lnTo>
                  <a:lnTo>
                    <a:pt x="10667" y="39623"/>
                  </a:lnTo>
                  <a:lnTo>
                    <a:pt x="10972" y="39623"/>
                  </a:lnTo>
                  <a:lnTo>
                    <a:pt x="12191" y="33527"/>
                  </a:lnTo>
                  <a:lnTo>
                    <a:pt x="15849" y="27431"/>
                  </a:lnTo>
                  <a:lnTo>
                    <a:pt x="15239" y="27431"/>
                  </a:lnTo>
                  <a:lnTo>
                    <a:pt x="21336" y="19812"/>
                  </a:lnTo>
                  <a:lnTo>
                    <a:pt x="22859" y="19812"/>
                  </a:lnTo>
                  <a:lnTo>
                    <a:pt x="27431" y="15239"/>
                  </a:lnTo>
                  <a:lnTo>
                    <a:pt x="25907" y="15239"/>
                  </a:lnTo>
                  <a:lnTo>
                    <a:pt x="41148" y="9143"/>
                  </a:lnTo>
                  <a:lnTo>
                    <a:pt x="4354067" y="9143"/>
                  </a:lnTo>
                  <a:lnTo>
                    <a:pt x="4352543" y="7619"/>
                  </a:lnTo>
                  <a:lnTo>
                    <a:pt x="4351019" y="7619"/>
                  </a:lnTo>
                  <a:lnTo>
                    <a:pt x="4343399" y="3047"/>
                  </a:lnTo>
                  <a:lnTo>
                    <a:pt x="4334255" y="0"/>
                  </a:lnTo>
                  <a:close/>
                </a:path>
                <a:path w="4373880" h="276225">
                  <a:moveTo>
                    <a:pt x="4370831" y="240791"/>
                  </a:moveTo>
                  <a:lnTo>
                    <a:pt x="4361687" y="240791"/>
                  </a:lnTo>
                  <a:lnTo>
                    <a:pt x="4357115" y="248412"/>
                  </a:lnTo>
                  <a:lnTo>
                    <a:pt x="4352543" y="254507"/>
                  </a:lnTo>
                  <a:lnTo>
                    <a:pt x="4346447" y="259079"/>
                  </a:lnTo>
                  <a:lnTo>
                    <a:pt x="4340351" y="262127"/>
                  </a:lnTo>
                  <a:lnTo>
                    <a:pt x="4332731" y="265175"/>
                  </a:lnTo>
                  <a:lnTo>
                    <a:pt x="4354067" y="265175"/>
                  </a:lnTo>
                  <a:lnTo>
                    <a:pt x="4358639" y="260603"/>
                  </a:lnTo>
                  <a:lnTo>
                    <a:pt x="4360163" y="260603"/>
                  </a:lnTo>
                  <a:lnTo>
                    <a:pt x="4364735" y="254507"/>
                  </a:lnTo>
                  <a:lnTo>
                    <a:pt x="4364735" y="252983"/>
                  </a:lnTo>
                  <a:lnTo>
                    <a:pt x="4366259" y="252983"/>
                  </a:lnTo>
                  <a:lnTo>
                    <a:pt x="4369307" y="245363"/>
                  </a:lnTo>
                  <a:lnTo>
                    <a:pt x="4370831" y="240791"/>
                  </a:lnTo>
                  <a:close/>
                </a:path>
                <a:path w="4373880" h="276225">
                  <a:moveTo>
                    <a:pt x="12191" y="240791"/>
                  </a:moveTo>
                  <a:lnTo>
                    <a:pt x="12191" y="242315"/>
                  </a:lnTo>
                  <a:lnTo>
                    <a:pt x="13106" y="242315"/>
                  </a:lnTo>
                  <a:lnTo>
                    <a:pt x="12191" y="240791"/>
                  </a:lnTo>
                  <a:close/>
                </a:path>
                <a:path w="4373880" h="276225">
                  <a:moveTo>
                    <a:pt x="4363211" y="233171"/>
                  </a:moveTo>
                  <a:lnTo>
                    <a:pt x="4360163" y="242315"/>
                  </a:lnTo>
                  <a:lnTo>
                    <a:pt x="4361687" y="240791"/>
                  </a:lnTo>
                  <a:lnTo>
                    <a:pt x="4370831" y="240791"/>
                  </a:lnTo>
                  <a:lnTo>
                    <a:pt x="4372355" y="236219"/>
                  </a:lnTo>
                  <a:lnTo>
                    <a:pt x="4372573" y="234695"/>
                  </a:lnTo>
                  <a:lnTo>
                    <a:pt x="4363211" y="234695"/>
                  </a:lnTo>
                  <a:lnTo>
                    <a:pt x="4363211" y="233171"/>
                  </a:lnTo>
                  <a:close/>
                </a:path>
                <a:path w="4373880" h="276225">
                  <a:moveTo>
                    <a:pt x="10667" y="233171"/>
                  </a:moveTo>
                  <a:lnTo>
                    <a:pt x="10667" y="234695"/>
                  </a:lnTo>
                  <a:lnTo>
                    <a:pt x="10921" y="234695"/>
                  </a:lnTo>
                  <a:lnTo>
                    <a:pt x="10667" y="233171"/>
                  </a:lnTo>
                  <a:close/>
                </a:path>
                <a:path w="4373880" h="276225">
                  <a:moveTo>
                    <a:pt x="4372355" y="39623"/>
                  </a:moveTo>
                  <a:lnTo>
                    <a:pt x="4363211" y="39623"/>
                  </a:lnTo>
                  <a:lnTo>
                    <a:pt x="4364735" y="48767"/>
                  </a:lnTo>
                  <a:lnTo>
                    <a:pt x="4364735" y="225551"/>
                  </a:lnTo>
                  <a:lnTo>
                    <a:pt x="4363211" y="234695"/>
                  </a:lnTo>
                  <a:lnTo>
                    <a:pt x="4372573" y="234695"/>
                  </a:lnTo>
                  <a:lnTo>
                    <a:pt x="4373879" y="225551"/>
                  </a:lnTo>
                  <a:lnTo>
                    <a:pt x="4373879" y="48767"/>
                  </a:lnTo>
                  <a:lnTo>
                    <a:pt x="4372355" y="39623"/>
                  </a:lnTo>
                  <a:close/>
                </a:path>
                <a:path w="4373880" h="276225">
                  <a:moveTo>
                    <a:pt x="10972" y="39623"/>
                  </a:moveTo>
                  <a:lnTo>
                    <a:pt x="10667" y="39623"/>
                  </a:lnTo>
                  <a:lnTo>
                    <a:pt x="10667" y="41147"/>
                  </a:lnTo>
                  <a:lnTo>
                    <a:pt x="10972" y="39623"/>
                  </a:lnTo>
                  <a:close/>
                </a:path>
                <a:path w="4373880" h="276225">
                  <a:moveTo>
                    <a:pt x="4368088" y="25907"/>
                  </a:moveTo>
                  <a:lnTo>
                    <a:pt x="4357115" y="25907"/>
                  </a:lnTo>
                  <a:lnTo>
                    <a:pt x="4361687" y="33527"/>
                  </a:lnTo>
                  <a:lnTo>
                    <a:pt x="4360163" y="33527"/>
                  </a:lnTo>
                  <a:lnTo>
                    <a:pt x="4363211" y="41147"/>
                  </a:lnTo>
                  <a:lnTo>
                    <a:pt x="4363211" y="39623"/>
                  </a:lnTo>
                  <a:lnTo>
                    <a:pt x="4372355" y="39623"/>
                  </a:lnTo>
                  <a:lnTo>
                    <a:pt x="4372355" y="38100"/>
                  </a:lnTo>
                  <a:lnTo>
                    <a:pt x="4369307" y="30479"/>
                  </a:lnTo>
                  <a:lnTo>
                    <a:pt x="4369307" y="28955"/>
                  </a:lnTo>
                  <a:lnTo>
                    <a:pt x="4368088" y="25907"/>
                  </a:lnTo>
                  <a:close/>
                </a:path>
                <a:path w="4373880" h="276225">
                  <a:moveTo>
                    <a:pt x="16763" y="25907"/>
                  </a:moveTo>
                  <a:lnTo>
                    <a:pt x="15239" y="27431"/>
                  </a:lnTo>
                  <a:lnTo>
                    <a:pt x="15849" y="27431"/>
                  </a:lnTo>
                  <a:lnTo>
                    <a:pt x="16763" y="25907"/>
                  </a:lnTo>
                  <a:close/>
                </a:path>
                <a:path w="4373880" h="276225">
                  <a:moveTo>
                    <a:pt x="4363821" y="19812"/>
                  </a:moveTo>
                  <a:lnTo>
                    <a:pt x="4352543" y="19812"/>
                  </a:lnTo>
                  <a:lnTo>
                    <a:pt x="4357115" y="27431"/>
                  </a:lnTo>
                  <a:lnTo>
                    <a:pt x="4357115" y="25907"/>
                  </a:lnTo>
                  <a:lnTo>
                    <a:pt x="4368088" y="25907"/>
                  </a:lnTo>
                  <a:lnTo>
                    <a:pt x="4366259" y="21335"/>
                  </a:lnTo>
                  <a:lnTo>
                    <a:pt x="4364735" y="21335"/>
                  </a:lnTo>
                  <a:lnTo>
                    <a:pt x="4363821" y="19812"/>
                  </a:lnTo>
                  <a:close/>
                </a:path>
                <a:path w="4373880" h="276225">
                  <a:moveTo>
                    <a:pt x="22859" y="19812"/>
                  </a:moveTo>
                  <a:lnTo>
                    <a:pt x="21336" y="19812"/>
                  </a:lnTo>
                  <a:lnTo>
                    <a:pt x="21336" y="21335"/>
                  </a:lnTo>
                  <a:lnTo>
                    <a:pt x="22859" y="19812"/>
                  </a:lnTo>
                  <a:close/>
                </a:path>
                <a:path w="4373880" h="276225">
                  <a:moveTo>
                    <a:pt x="4354067" y="9143"/>
                  </a:moveTo>
                  <a:lnTo>
                    <a:pt x="4332731" y="9143"/>
                  </a:lnTo>
                  <a:lnTo>
                    <a:pt x="4340351" y="12191"/>
                  </a:lnTo>
                  <a:lnTo>
                    <a:pt x="4338827" y="12191"/>
                  </a:lnTo>
                  <a:lnTo>
                    <a:pt x="4346447" y="15239"/>
                  </a:lnTo>
                  <a:lnTo>
                    <a:pt x="4352543" y="21335"/>
                  </a:lnTo>
                  <a:lnTo>
                    <a:pt x="4352543" y="19812"/>
                  </a:lnTo>
                  <a:lnTo>
                    <a:pt x="4363821" y="19812"/>
                  </a:lnTo>
                  <a:lnTo>
                    <a:pt x="4360163" y="13715"/>
                  </a:lnTo>
                  <a:lnTo>
                    <a:pt x="4358639" y="13715"/>
                  </a:lnTo>
                  <a:lnTo>
                    <a:pt x="4354067" y="9143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845052" y="3979163"/>
              <a:ext cx="990600" cy="325120"/>
            </a:xfrm>
            <a:custGeom>
              <a:avLst/>
              <a:gdLst/>
              <a:ahLst/>
              <a:cxnLst/>
              <a:rect l="l" t="t" r="r" b="b"/>
              <a:pathLst>
                <a:path w="990600" h="325120">
                  <a:moveTo>
                    <a:pt x="935735" y="0"/>
                  </a:moveTo>
                  <a:lnTo>
                    <a:pt x="53339" y="0"/>
                  </a:lnTo>
                  <a:lnTo>
                    <a:pt x="32789" y="4048"/>
                  </a:lnTo>
                  <a:lnTo>
                    <a:pt x="15811" y="15239"/>
                  </a:lnTo>
                  <a:lnTo>
                    <a:pt x="4262" y="32146"/>
                  </a:lnTo>
                  <a:lnTo>
                    <a:pt x="0" y="53339"/>
                  </a:lnTo>
                  <a:lnTo>
                    <a:pt x="0" y="269748"/>
                  </a:lnTo>
                  <a:lnTo>
                    <a:pt x="4262" y="291179"/>
                  </a:lnTo>
                  <a:lnTo>
                    <a:pt x="15811" y="308609"/>
                  </a:lnTo>
                  <a:lnTo>
                    <a:pt x="32789" y="320325"/>
                  </a:lnTo>
                  <a:lnTo>
                    <a:pt x="53339" y="324611"/>
                  </a:lnTo>
                  <a:lnTo>
                    <a:pt x="935735" y="324611"/>
                  </a:lnTo>
                  <a:lnTo>
                    <a:pt x="957167" y="320325"/>
                  </a:lnTo>
                  <a:lnTo>
                    <a:pt x="974597" y="308609"/>
                  </a:lnTo>
                  <a:lnTo>
                    <a:pt x="986313" y="291179"/>
                  </a:lnTo>
                  <a:lnTo>
                    <a:pt x="990599" y="269748"/>
                  </a:lnTo>
                  <a:lnTo>
                    <a:pt x="990599" y="53339"/>
                  </a:lnTo>
                  <a:lnTo>
                    <a:pt x="986313" y="32146"/>
                  </a:lnTo>
                  <a:lnTo>
                    <a:pt x="974597" y="15239"/>
                  </a:lnTo>
                  <a:lnTo>
                    <a:pt x="957167" y="4048"/>
                  </a:lnTo>
                  <a:lnTo>
                    <a:pt x="935735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840480" y="3973067"/>
              <a:ext cx="1000125" cy="335280"/>
            </a:xfrm>
            <a:custGeom>
              <a:avLst/>
              <a:gdLst/>
              <a:ahLst/>
              <a:cxnLst/>
              <a:rect l="l" t="t" r="r" b="b"/>
              <a:pathLst>
                <a:path w="1000125" h="335279">
                  <a:moveTo>
                    <a:pt x="963167" y="330707"/>
                  </a:moveTo>
                  <a:lnTo>
                    <a:pt x="36575" y="330707"/>
                  </a:lnTo>
                  <a:lnTo>
                    <a:pt x="45720" y="333755"/>
                  </a:lnTo>
                  <a:lnTo>
                    <a:pt x="47244" y="333755"/>
                  </a:lnTo>
                  <a:lnTo>
                    <a:pt x="57912" y="335279"/>
                  </a:lnTo>
                  <a:lnTo>
                    <a:pt x="941831" y="335279"/>
                  </a:lnTo>
                  <a:lnTo>
                    <a:pt x="952499" y="333755"/>
                  </a:lnTo>
                  <a:lnTo>
                    <a:pt x="963167" y="330707"/>
                  </a:lnTo>
                  <a:close/>
                </a:path>
                <a:path w="1000125" h="335279">
                  <a:moveTo>
                    <a:pt x="940307" y="0"/>
                  </a:moveTo>
                  <a:lnTo>
                    <a:pt x="57912" y="0"/>
                  </a:lnTo>
                  <a:lnTo>
                    <a:pt x="47244" y="1524"/>
                  </a:lnTo>
                  <a:lnTo>
                    <a:pt x="45720" y="1524"/>
                  </a:lnTo>
                  <a:lnTo>
                    <a:pt x="36575" y="4572"/>
                  </a:lnTo>
                  <a:lnTo>
                    <a:pt x="35051" y="4572"/>
                  </a:lnTo>
                  <a:lnTo>
                    <a:pt x="35051" y="6096"/>
                  </a:lnTo>
                  <a:lnTo>
                    <a:pt x="25908" y="10667"/>
                  </a:lnTo>
                  <a:lnTo>
                    <a:pt x="16763" y="18287"/>
                  </a:lnTo>
                  <a:lnTo>
                    <a:pt x="10668" y="25908"/>
                  </a:lnTo>
                  <a:lnTo>
                    <a:pt x="9144" y="25908"/>
                  </a:lnTo>
                  <a:lnTo>
                    <a:pt x="9144" y="27432"/>
                  </a:lnTo>
                  <a:lnTo>
                    <a:pt x="4572" y="36575"/>
                  </a:lnTo>
                  <a:lnTo>
                    <a:pt x="1524" y="47244"/>
                  </a:lnTo>
                  <a:lnTo>
                    <a:pt x="0" y="48767"/>
                  </a:lnTo>
                  <a:lnTo>
                    <a:pt x="0" y="288036"/>
                  </a:lnTo>
                  <a:lnTo>
                    <a:pt x="1524" y="288036"/>
                  </a:lnTo>
                  <a:lnTo>
                    <a:pt x="1524" y="289559"/>
                  </a:lnTo>
                  <a:lnTo>
                    <a:pt x="4572" y="298703"/>
                  </a:lnTo>
                  <a:lnTo>
                    <a:pt x="4572" y="300227"/>
                  </a:lnTo>
                  <a:lnTo>
                    <a:pt x="9144" y="309371"/>
                  </a:lnTo>
                  <a:lnTo>
                    <a:pt x="10668" y="309371"/>
                  </a:lnTo>
                  <a:lnTo>
                    <a:pt x="16763" y="318515"/>
                  </a:lnTo>
                  <a:lnTo>
                    <a:pt x="25908" y="324611"/>
                  </a:lnTo>
                  <a:lnTo>
                    <a:pt x="25908" y="326135"/>
                  </a:lnTo>
                  <a:lnTo>
                    <a:pt x="35051" y="330707"/>
                  </a:lnTo>
                  <a:lnTo>
                    <a:pt x="964691" y="330707"/>
                  </a:lnTo>
                  <a:lnTo>
                    <a:pt x="973835" y="326135"/>
                  </a:lnTo>
                  <a:lnTo>
                    <a:pt x="57912" y="326135"/>
                  </a:lnTo>
                  <a:lnTo>
                    <a:pt x="48768" y="324611"/>
                  </a:lnTo>
                  <a:lnTo>
                    <a:pt x="44196" y="323087"/>
                  </a:lnTo>
                  <a:lnTo>
                    <a:pt x="39624" y="323087"/>
                  </a:lnTo>
                  <a:lnTo>
                    <a:pt x="32765" y="318515"/>
                  </a:lnTo>
                  <a:lnTo>
                    <a:pt x="32003" y="318515"/>
                  </a:lnTo>
                  <a:lnTo>
                    <a:pt x="24688" y="312419"/>
                  </a:lnTo>
                  <a:lnTo>
                    <a:pt x="24384" y="312419"/>
                  </a:lnTo>
                  <a:lnTo>
                    <a:pt x="22860" y="310895"/>
                  </a:lnTo>
                  <a:lnTo>
                    <a:pt x="23113" y="310895"/>
                  </a:lnTo>
                  <a:lnTo>
                    <a:pt x="16763" y="303275"/>
                  </a:lnTo>
                  <a:lnTo>
                    <a:pt x="17272" y="303275"/>
                  </a:lnTo>
                  <a:lnTo>
                    <a:pt x="12191" y="295655"/>
                  </a:lnTo>
                  <a:lnTo>
                    <a:pt x="13715" y="295655"/>
                  </a:lnTo>
                  <a:lnTo>
                    <a:pt x="10668" y="286512"/>
                  </a:lnTo>
                  <a:lnTo>
                    <a:pt x="9144" y="275844"/>
                  </a:lnTo>
                  <a:lnTo>
                    <a:pt x="9144" y="59436"/>
                  </a:lnTo>
                  <a:lnTo>
                    <a:pt x="10668" y="48767"/>
                  </a:lnTo>
                  <a:lnTo>
                    <a:pt x="11103" y="48767"/>
                  </a:lnTo>
                  <a:lnTo>
                    <a:pt x="13280" y="41148"/>
                  </a:lnTo>
                  <a:lnTo>
                    <a:pt x="12191" y="41148"/>
                  </a:lnTo>
                  <a:lnTo>
                    <a:pt x="18287" y="32003"/>
                  </a:lnTo>
                  <a:lnTo>
                    <a:pt x="16763" y="32003"/>
                  </a:lnTo>
                  <a:lnTo>
                    <a:pt x="24384" y="24384"/>
                  </a:lnTo>
                  <a:lnTo>
                    <a:pt x="22860" y="24384"/>
                  </a:lnTo>
                  <a:lnTo>
                    <a:pt x="32003" y="18287"/>
                  </a:lnTo>
                  <a:lnTo>
                    <a:pt x="30479" y="18287"/>
                  </a:lnTo>
                  <a:lnTo>
                    <a:pt x="39624" y="13715"/>
                  </a:lnTo>
                  <a:lnTo>
                    <a:pt x="48768" y="10667"/>
                  </a:lnTo>
                  <a:lnTo>
                    <a:pt x="973835" y="10667"/>
                  </a:lnTo>
                  <a:lnTo>
                    <a:pt x="964691" y="6096"/>
                  </a:lnTo>
                  <a:lnTo>
                    <a:pt x="963167" y="4572"/>
                  </a:lnTo>
                  <a:lnTo>
                    <a:pt x="952499" y="1524"/>
                  </a:lnTo>
                  <a:lnTo>
                    <a:pt x="940307" y="0"/>
                  </a:lnTo>
                  <a:close/>
                </a:path>
                <a:path w="1000125" h="335279">
                  <a:moveTo>
                    <a:pt x="960119" y="321563"/>
                  </a:moveTo>
                  <a:lnTo>
                    <a:pt x="950975" y="324611"/>
                  </a:lnTo>
                  <a:lnTo>
                    <a:pt x="940307" y="326135"/>
                  </a:lnTo>
                  <a:lnTo>
                    <a:pt x="973835" y="326135"/>
                  </a:lnTo>
                  <a:lnTo>
                    <a:pt x="973835" y="324611"/>
                  </a:lnTo>
                  <a:lnTo>
                    <a:pt x="975740" y="323087"/>
                  </a:lnTo>
                  <a:lnTo>
                    <a:pt x="960119" y="323087"/>
                  </a:lnTo>
                  <a:lnTo>
                    <a:pt x="960119" y="321563"/>
                  </a:lnTo>
                  <a:close/>
                </a:path>
                <a:path w="1000125" h="335279">
                  <a:moveTo>
                    <a:pt x="39624" y="321563"/>
                  </a:moveTo>
                  <a:lnTo>
                    <a:pt x="39624" y="323087"/>
                  </a:lnTo>
                  <a:lnTo>
                    <a:pt x="44196" y="323087"/>
                  </a:lnTo>
                  <a:lnTo>
                    <a:pt x="39624" y="321563"/>
                  </a:lnTo>
                  <a:close/>
                </a:path>
                <a:path w="1000125" h="335279">
                  <a:moveTo>
                    <a:pt x="969263" y="316991"/>
                  </a:moveTo>
                  <a:lnTo>
                    <a:pt x="960119" y="323087"/>
                  </a:lnTo>
                  <a:lnTo>
                    <a:pt x="975740" y="323087"/>
                  </a:lnTo>
                  <a:lnTo>
                    <a:pt x="981455" y="318515"/>
                  </a:lnTo>
                  <a:lnTo>
                    <a:pt x="967739" y="318515"/>
                  </a:lnTo>
                  <a:lnTo>
                    <a:pt x="969263" y="316991"/>
                  </a:lnTo>
                  <a:close/>
                </a:path>
                <a:path w="1000125" h="335279">
                  <a:moveTo>
                    <a:pt x="30479" y="316991"/>
                  </a:moveTo>
                  <a:lnTo>
                    <a:pt x="32003" y="318515"/>
                  </a:lnTo>
                  <a:lnTo>
                    <a:pt x="32765" y="318515"/>
                  </a:lnTo>
                  <a:lnTo>
                    <a:pt x="30479" y="316991"/>
                  </a:lnTo>
                  <a:close/>
                </a:path>
                <a:path w="1000125" h="335279">
                  <a:moveTo>
                    <a:pt x="975359" y="310895"/>
                  </a:moveTo>
                  <a:lnTo>
                    <a:pt x="967739" y="318515"/>
                  </a:lnTo>
                  <a:lnTo>
                    <a:pt x="982979" y="318515"/>
                  </a:lnTo>
                  <a:lnTo>
                    <a:pt x="987043" y="312419"/>
                  </a:lnTo>
                  <a:lnTo>
                    <a:pt x="975359" y="312419"/>
                  </a:lnTo>
                  <a:lnTo>
                    <a:pt x="975359" y="310895"/>
                  </a:lnTo>
                  <a:close/>
                </a:path>
                <a:path w="1000125" h="335279">
                  <a:moveTo>
                    <a:pt x="22860" y="310895"/>
                  </a:moveTo>
                  <a:lnTo>
                    <a:pt x="24384" y="312419"/>
                  </a:lnTo>
                  <a:lnTo>
                    <a:pt x="23691" y="311588"/>
                  </a:lnTo>
                  <a:lnTo>
                    <a:pt x="22860" y="310895"/>
                  </a:lnTo>
                  <a:close/>
                </a:path>
                <a:path w="1000125" h="335279">
                  <a:moveTo>
                    <a:pt x="23691" y="311588"/>
                  </a:moveTo>
                  <a:lnTo>
                    <a:pt x="24384" y="312419"/>
                  </a:lnTo>
                  <a:lnTo>
                    <a:pt x="24688" y="312419"/>
                  </a:lnTo>
                  <a:lnTo>
                    <a:pt x="23691" y="311588"/>
                  </a:lnTo>
                  <a:close/>
                </a:path>
                <a:path w="1000125" h="335279">
                  <a:moveTo>
                    <a:pt x="981455" y="303275"/>
                  </a:moveTo>
                  <a:lnTo>
                    <a:pt x="975359" y="312419"/>
                  </a:lnTo>
                  <a:lnTo>
                    <a:pt x="987043" y="312419"/>
                  </a:lnTo>
                  <a:lnTo>
                    <a:pt x="989075" y="309371"/>
                  </a:lnTo>
                  <a:lnTo>
                    <a:pt x="990599" y="309371"/>
                  </a:lnTo>
                  <a:lnTo>
                    <a:pt x="992885" y="304799"/>
                  </a:lnTo>
                  <a:lnTo>
                    <a:pt x="981455" y="304799"/>
                  </a:lnTo>
                  <a:lnTo>
                    <a:pt x="981455" y="303275"/>
                  </a:lnTo>
                  <a:close/>
                </a:path>
                <a:path w="1000125" h="335279">
                  <a:moveTo>
                    <a:pt x="23113" y="310895"/>
                  </a:moveTo>
                  <a:lnTo>
                    <a:pt x="22860" y="310895"/>
                  </a:lnTo>
                  <a:lnTo>
                    <a:pt x="23691" y="311588"/>
                  </a:lnTo>
                  <a:lnTo>
                    <a:pt x="23113" y="310895"/>
                  </a:lnTo>
                  <a:close/>
                </a:path>
                <a:path w="1000125" h="335279">
                  <a:moveTo>
                    <a:pt x="17272" y="303275"/>
                  </a:moveTo>
                  <a:lnTo>
                    <a:pt x="16763" y="303275"/>
                  </a:lnTo>
                  <a:lnTo>
                    <a:pt x="18287" y="304799"/>
                  </a:lnTo>
                  <a:lnTo>
                    <a:pt x="17272" y="303275"/>
                  </a:lnTo>
                  <a:close/>
                </a:path>
                <a:path w="1000125" h="335279">
                  <a:moveTo>
                    <a:pt x="998219" y="48767"/>
                  </a:moveTo>
                  <a:lnTo>
                    <a:pt x="989075" y="48767"/>
                  </a:lnTo>
                  <a:lnTo>
                    <a:pt x="990599" y="59436"/>
                  </a:lnTo>
                  <a:lnTo>
                    <a:pt x="990599" y="277367"/>
                  </a:lnTo>
                  <a:lnTo>
                    <a:pt x="989075" y="286512"/>
                  </a:lnTo>
                  <a:lnTo>
                    <a:pt x="986027" y="295655"/>
                  </a:lnTo>
                  <a:lnTo>
                    <a:pt x="981455" y="304799"/>
                  </a:lnTo>
                  <a:lnTo>
                    <a:pt x="992885" y="304799"/>
                  </a:lnTo>
                  <a:lnTo>
                    <a:pt x="995171" y="300227"/>
                  </a:lnTo>
                  <a:lnTo>
                    <a:pt x="995171" y="298703"/>
                  </a:lnTo>
                  <a:lnTo>
                    <a:pt x="998219" y="289559"/>
                  </a:lnTo>
                  <a:lnTo>
                    <a:pt x="998219" y="288036"/>
                  </a:lnTo>
                  <a:lnTo>
                    <a:pt x="999743" y="277367"/>
                  </a:lnTo>
                  <a:lnTo>
                    <a:pt x="999743" y="59436"/>
                  </a:lnTo>
                  <a:lnTo>
                    <a:pt x="998219" y="48767"/>
                  </a:lnTo>
                  <a:close/>
                </a:path>
                <a:path w="1000125" h="335279">
                  <a:moveTo>
                    <a:pt x="11103" y="48767"/>
                  </a:moveTo>
                  <a:lnTo>
                    <a:pt x="10668" y="48767"/>
                  </a:lnTo>
                  <a:lnTo>
                    <a:pt x="10668" y="50291"/>
                  </a:lnTo>
                  <a:lnTo>
                    <a:pt x="11103" y="48767"/>
                  </a:lnTo>
                  <a:close/>
                </a:path>
                <a:path w="1000125" h="335279">
                  <a:moveTo>
                    <a:pt x="996042" y="39624"/>
                  </a:moveTo>
                  <a:lnTo>
                    <a:pt x="986027" y="39624"/>
                  </a:lnTo>
                  <a:lnTo>
                    <a:pt x="989075" y="50291"/>
                  </a:lnTo>
                  <a:lnTo>
                    <a:pt x="989075" y="48767"/>
                  </a:lnTo>
                  <a:lnTo>
                    <a:pt x="998219" y="48767"/>
                  </a:lnTo>
                  <a:lnTo>
                    <a:pt x="998219" y="47244"/>
                  </a:lnTo>
                  <a:lnTo>
                    <a:pt x="996042" y="39624"/>
                  </a:lnTo>
                  <a:close/>
                </a:path>
                <a:path w="1000125" h="335279">
                  <a:moveTo>
                    <a:pt x="13715" y="39624"/>
                  </a:moveTo>
                  <a:lnTo>
                    <a:pt x="12191" y="41148"/>
                  </a:lnTo>
                  <a:lnTo>
                    <a:pt x="13280" y="41148"/>
                  </a:lnTo>
                  <a:lnTo>
                    <a:pt x="13715" y="39624"/>
                  </a:lnTo>
                  <a:close/>
                </a:path>
                <a:path w="1000125" h="335279">
                  <a:moveTo>
                    <a:pt x="982979" y="18287"/>
                  </a:moveTo>
                  <a:lnTo>
                    <a:pt x="967739" y="18287"/>
                  </a:lnTo>
                  <a:lnTo>
                    <a:pt x="975359" y="24384"/>
                  </a:lnTo>
                  <a:lnTo>
                    <a:pt x="981455" y="32003"/>
                  </a:lnTo>
                  <a:lnTo>
                    <a:pt x="986027" y="41148"/>
                  </a:lnTo>
                  <a:lnTo>
                    <a:pt x="986027" y="39624"/>
                  </a:lnTo>
                  <a:lnTo>
                    <a:pt x="996042" y="39624"/>
                  </a:lnTo>
                  <a:lnTo>
                    <a:pt x="995171" y="36575"/>
                  </a:lnTo>
                  <a:lnTo>
                    <a:pt x="990599" y="27432"/>
                  </a:lnTo>
                  <a:lnTo>
                    <a:pt x="989075" y="25908"/>
                  </a:lnTo>
                  <a:lnTo>
                    <a:pt x="982979" y="18287"/>
                  </a:lnTo>
                  <a:close/>
                </a:path>
                <a:path w="1000125" h="335279">
                  <a:moveTo>
                    <a:pt x="973835" y="10667"/>
                  </a:moveTo>
                  <a:lnTo>
                    <a:pt x="950975" y="10667"/>
                  </a:lnTo>
                  <a:lnTo>
                    <a:pt x="960119" y="13715"/>
                  </a:lnTo>
                  <a:lnTo>
                    <a:pt x="969263" y="18287"/>
                  </a:lnTo>
                  <a:lnTo>
                    <a:pt x="981455" y="18287"/>
                  </a:lnTo>
                  <a:lnTo>
                    <a:pt x="973835" y="10667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709672" y="2677667"/>
              <a:ext cx="990600" cy="325120"/>
            </a:xfrm>
            <a:custGeom>
              <a:avLst/>
              <a:gdLst/>
              <a:ahLst/>
              <a:cxnLst/>
              <a:rect l="l" t="t" r="r" b="b"/>
              <a:pathLst>
                <a:path w="990600" h="325119">
                  <a:moveTo>
                    <a:pt x="937259" y="0"/>
                  </a:moveTo>
                  <a:lnTo>
                    <a:pt x="53339" y="0"/>
                  </a:lnTo>
                  <a:lnTo>
                    <a:pt x="32789" y="4262"/>
                  </a:lnTo>
                  <a:lnTo>
                    <a:pt x="15811" y="15811"/>
                  </a:lnTo>
                  <a:lnTo>
                    <a:pt x="4262" y="32789"/>
                  </a:lnTo>
                  <a:lnTo>
                    <a:pt x="0" y="53339"/>
                  </a:lnTo>
                  <a:lnTo>
                    <a:pt x="0" y="269748"/>
                  </a:lnTo>
                  <a:lnTo>
                    <a:pt x="4262" y="291179"/>
                  </a:lnTo>
                  <a:lnTo>
                    <a:pt x="15811" y="308610"/>
                  </a:lnTo>
                  <a:lnTo>
                    <a:pt x="32789" y="320325"/>
                  </a:lnTo>
                  <a:lnTo>
                    <a:pt x="53339" y="324612"/>
                  </a:lnTo>
                  <a:lnTo>
                    <a:pt x="937259" y="324612"/>
                  </a:lnTo>
                  <a:lnTo>
                    <a:pt x="957810" y="320325"/>
                  </a:lnTo>
                  <a:lnTo>
                    <a:pt x="974788" y="308610"/>
                  </a:lnTo>
                  <a:lnTo>
                    <a:pt x="986337" y="291179"/>
                  </a:lnTo>
                  <a:lnTo>
                    <a:pt x="990599" y="269748"/>
                  </a:lnTo>
                  <a:lnTo>
                    <a:pt x="990599" y="53339"/>
                  </a:lnTo>
                  <a:lnTo>
                    <a:pt x="986337" y="32789"/>
                  </a:lnTo>
                  <a:lnTo>
                    <a:pt x="974788" y="15811"/>
                  </a:lnTo>
                  <a:lnTo>
                    <a:pt x="957810" y="4262"/>
                  </a:lnTo>
                  <a:lnTo>
                    <a:pt x="937259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705100" y="2673095"/>
              <a:ext cx="1000125" cy="334010"/>
            </a:xfrm>
            <a:custGeom>
              <a:avLst/>
              <a:gdLst/>
              <a:ahLst/>
              <a:cxnLst/>
              <a:rect l="l" t="t" r="r" b="b"/>
              <a:pathLst>
                <a:path w="1000125" h="334010">
                  <a:moveTo>
                    <a:pt x="952499" y="332232"/>
                  </a:moveTo>
                  <a:lnTo>
                    <a:pt x="47243" y="332232"/>
                  </a:lnTo>
                  <a:lnTo>
                    <a:pt x="59435" y="333756"/>
                  </a:lnTo>
                  <a:lnTo>
                    <a:pt x="941831" y="333756"/>
                  </a:lnTo>
                  <a:lnTo>
                    <a:pt x="952499" y="332232"/>
                  </a:lnTo>
                  <a:close/>
                </a:path>
                <a:path w="1000125" h="334010">
                  <a:moveTo>
                    <a:pt x="963167" y="329184"/>
                  </a:moveTo>
                  <a:lnTo>
                    <a:pt x="36575" y="329184"/>
                  </a:lnTo>
                  <a:lnTo>
                    <a:pt x="45719" y="332232"/>
                  </a:lnTo>
                  <a:lnTo>
                    <a:pt x="954023" y="332232"/>
                  </a:lnTo>
                  <a:lnTo>
                    <a:pt x="963167" y="329184"/>
                  </a:lnTo>
                  <a:close/>
                </a:path>
                <a:path w="1000125" h="334010">
                  <a:moveTo>
                    <a:pt x="964691" y="4572"/>
                  </a:moveTo>
                  <a:lnTo>
                    <a:pt x="35051" y="4572"/>
                  </a:lnTo>
                  <a:lnTo>
                    <a:pt x="25907" y="9144"/>
                  </a:lnTo>
                  <a:lnTo>
                    <a:pt x="25907" y="10668"/>
                  </a:lnTo>
                  <a:lnTo>
                    <a:pt x="16763" y="16763"/>
                  </a:lnTo>
                  <a:lnTo>
                    <a:pt x="10667" y="25908"/>
                  </a:lnTo>
                  <a:lnTo>
                    <a:pt x="9143" y="25908"/>
                  </a:lnTo>
                  <a:lnTo>
                    <a:pt x="4571" y="35051"/>
                  </a:lnTo>
                  <a:lnTo>
                    <a:pt x="4571" y="36575"/>
                  </a:lnTo>
                  <a:lnTo>
                    <a:pt x="1523" y="45720"/>
                  </a:lnTo>
                  <a:lnTo>
                    <a:pt x="1523" y="47244"/>
                  </a:lnTo>
                  <a:lnTo>
                    <a:pt x="0" y="57912"/>
                  </a:lnTo>
                  <a:lnTo>
                    <a:pt x="0" y="275844"/>
                  </a:lnTo>
                  <a:lnTo>
                    <a:pt x="1523" y="286512"/>
                  </a:lnTo>
                  <a:lnTo>
                    <a:pt x="4571" y="297180"/>
                  </a:lnTo>
                  <a:lnTo>
                    <a:pt x="4571" y="298704"/>
                  </a:lnTo>
                  <a:lnTo>
                    <a:pt x="9143" y="307848"/>
                  </a:lnTo>
                  <a:lnTo>
                    <a:pt x="10667" y="307848"/>
                  </a:lnTo>
                  <a:lnTo>
                    <a:pt x="16763" y="315468"/>
                  </a:lnTo>
                  <a:lnTo>
                    <a:pt x="16763" y="316992"/>
                  </a:lnTo>
                  <a:lnTo>
                    <a:pt x="35051" y="329184"/>
                  </a:lnTo>
                  <a:lnTo>
                    <a:pt x="964691" y="329184"/>
                  </a:lnTo>
                  <a:lnTo>
                    <a:pt x="971549" y="324612"/>
                  </a:lnTo>
                  <a:lnTo>
                    <a:pt x="59435" y="324612"/>
                  </a:lnTo>
                  <a:lnTo>
                    <a:pt x="48767" y="323088"/>
                  </a:lnTo>
                  <a:lnTo>
                    <a:pt x="39623" y="320040"/>
                  </a:lnTo>
                  <a:lnTo>
                    <a:pt x="30479" y="315468"/>
                  </a:lnTo>
                  <a:lnTo>
                    <a:pt x="32003" y="315468"/>
                  </a:lnTo>
                  <a:lnTo>
                    <a:pt x="22859" y="309372"/>
                  </a:lnTo>
                  <a:lnTo>
                    <a:pt x="24383" y="309372"/>
                  </a:lnTo>
                  <a:lnTo>
                    <a:pt x="16763" y="301751"/>
                  </a:lnTo>
                  <a:lnTo>
                    <a:pt x="17525" y="301751"/>
                  </a:lnTo>
                  <a:lnTo>
                    <a:pt x="13715" y="294132"/>
                  </a:lnTo>
                  <a:lnTo>
                    <a:pt x="10667" y="284988"/>
                  </a:lnTo>
                  <a:lnTo>
                    <a:pt x="9143" y="274320"/>
                  </a:lnTo>
                  <a:lnTo>
                    <a:pt x="9143" y="57912"/>
                  </a:lnTo>
                  <a:lnTo>
                    <a:pt x="10667" y="48768"/>
                  </a:lnTo>
                  <a:lnTo>
                    <a:pt x="13715" y="39624"/>
                  </a:lnTo>
                  <a:lnTo>
                    <a:pt x="17525" y="32004"/>
                  </a:lnTo>
                  <a:lnTo>
                    <a:pt x="16763" y="32004"/>
                  </a:lnTo>
                  <a:lnTo>
                    <a:pt x="23113" y="24384"/>
                  </a:lnTo>
                  <a:lnTo>
                    <a:pt x="22859" y="24384"/>
                  </a:lnTo>
                  <a:lnTo>
                    <a:pt x="24383" y="22860"/>
                  </a:lnTo>
                  <a:lnTo>
                    <a:pt x="24688" y="22860"/>
                  </a:lnTo>
                  <a:lnTo>
                    <a:pt x="32003" y="16763"/>
                  </a:lnTo>
                  <a:lnTo>
                    <a:pt x="33528" y="16763"/>
                  </a:lnTo>
                  <a:lnTo>
                    <a:pt x="39623" y="13716"/>
                  </a:lnTo>
                  <a:lnTo>
                    <a:pt x="48767" y="10668"/>
                  </a:lnTo>
                  <a:lnTo>
                    <a:pt x="59435" y="9144"/>
                  </a:lnTo>
                  <a:lnTo>
                    <a:pt x="973835" y="9144"/>
                  </a:lnTo>
                  <a:lnTo>
                    <a:pt x="964691" y="4572"/>
                  </a:lnTo>
                  <a:close/>
                </a:path>
                <a:path w="1000125" h="334010">
                  <a:moveTo>
                    <a:pt x="993647" y="301751"/>
                  </a:moveTo>
                  <a:lnTo>
                    <a:pt x="982979" y="301751"/>
                  </a:lnTo>
                  <a:lnTo>
                    <a:pt x="975359" y="309372"/>
                  </a:lnTo>
                  <a:lnTo>
                    <a:pt x="976883" y="309372"/>
                  </a:lnTo>
                  <a:lnTo>
                    <a:pt x="967739" y="315468"/>
                  </a:lnTo>
                  <a:lnTo>
                    <a:pt x="969263" y="315468"/>
                  </a:lnTo>
                  <a:lnTo>
                    <a:pt x="960119" y="320040"/>
                  </a:lnTo>
                  <a:lnTo>
                    <a:pt x="950975" y="323088"/>
                  </a:lnTo>
                  <a:lnTo>
                    <a:pt x="940307" y="324612"/>
                  </a:lnTo>
                  <a:lnTo>
                    <a:pt x="971549" y="324612"/>
                  </a:lnTo>
                  <a:lnTo>
                    <a:pt x="982979" y="316992"/>
                  </a:lnTo>
                  <a:lnTo>
                    <a:pt x="982979" y="315468"/>
                  </a:lnTo>
                  <a:lnTo>
                    <a:pt x="989075" y="307848"/>
                  </a:lnTo>
                  <a:lnTo>
                    <a:pt x="990599" y="307848"/>
                  </a:lnTo>
                  <a:lnTo>
                    <a:pt x="993647" y="301751"/>
                  </a:lnTo>
                  <a:close/>
                </a:path>
                <a:path w="1000125" h="334010">
                  <a:moveTo>
                    <a:pt x="17525" y="301751"/>
                  </a:moveTo>
                  <a:lnTo>
                    <a:pt x="16763" y="301751"/>
                  </a:lnTo>
                  <a:lnTo>
                    <a:pt x="18288" y="303276"/>
                  </a:lnTo>
                  <a:lnTo>
                    <a:pt x="17525" y="301751"/>
                  </a:lnTo>
                  <a:close/>
                </a:path>
                <a:path w="1000125" h="334010">
                  <a:moveTo>
                    <a:pt x="981455" y="30480"/>
                  </a:moveTo>
                  <a:lnTo>
                    <a:pt x="987551" y="39624"/>
                  </a:lnTo>
                  <a:lnTo>
                    <a:pt x="986027" y="39624"/>
                  </a:lnTo>
                  <a:lnTo>
                    <a:pt x="989075" y="48768"/>
                  </a:lnTo>
                  <a:lnTo>
                    <a:pt x="990599" y="59436"/>
                  </a:lnTo>
                  <a:lnTo>
                    <a:pt x="990599" y="274320"/>
                  </a:lnTo>
                  <a:lnTo>
                    <a:pt x="989075" y="284988"/>
                  </a:lnTo>
                  <a:lnTo>
                    <a:pt x="986027" y="294132"/>
                  </a:lnTo>
                  <a:lnTo>
                    <a:pt x="987551" y="294132"/>
                  </a:lnTo>
                  <a:lnTo>
                    <a:pt x="981455" y="303276"/>
                  </a:lnTo>
                  <a:lnTo>
                    <a:pt x="982979" y="301751"/>
                  </a:lnTo>
                  <a:lnTo>
                    <a:pt x="993647" y="301751"/>
                  </a:lnTo>
                  <a:lnTo>
                    <a:pt x="995171" y="298704"/>
                  </a:lnTo>
                  <a:lnTo>
                    <a:pt x="995171" y="297180"/>
                  </a:lnTo>
                  <a:lnTo>
                    <a:pt x="998219" y="286512"/>
                  </a:lnTo>
                  <a:lnTo>
                    <a:pt x="999743" y="274320"/>
                  </a:lnTo>
                  <a:lnTo>
                    <a:pt x="999743" y="57912"/>
                  </a:lnTo>
                  <a:lnTo>
                    <a:pt x="998219" y="47244"/>
                  </a:lnTo>
                  <a:lnTo>
                    <a:pt x="998219" y="45720"/>
                  </a:lnTo>
                  <a:lnTo>
                    <a:pt x="995171" y="36575"/>
                  </a:lnTo>
                  <a:lnTo>
                    <a:pt x="995171" y="35051"/>
                  </a:lnTo>
                  <a:lnTo>
                    <a:pt x="993647" y="32004"/>
                  </a:lnTo>
                  <a:lnTo>
                    <a:pt x="982979" y="32004"/>
                  </a:lnTo>
                  <a:lnTo>
                    <a:pt x="981455" y="30480"/>
                  </a:lnTo>
                  <a:close/>
                </a:path>
                <a:path w="1000125" h="334010">
                  <a:moveTo>
                    <a:pt x="18287" y="30480"/>
                  </a:moveTo>
                  <a:lnTo>
                    <a:pt x="16763" y="32004"/>
                  </a:lnTo>
                  <a:lnTo>
                    <a:pt x="17525" y="32004"/>
                  </a:lnTo>
                  <a:lnTo>
                    <a:pt x="18287" y="30480"/>
                  </a:lnTo>
                  <a:close/>
                </a:path>
                <a:path w="1000125" h="334010">
                  <a:moveTo>
                    <a:pt x="976052" y="23691"/>
                  </a:moveTo>
                  <a:lnTo>
                    <a:pt x="982979" y="32004"/>
                  </a:lnTo>
                  <a:lnTo>
                    <a:pt x="993647" y="32004"/>
                  </a:lnTo>
                  <a:lnTo>
                    <a:pt x="990599" y="25908"/>
                  </a:lnTo>
                  <a:lnTo>
                    <a:pt x="989075" y="25908"/>
                  </a:lnTo>
                  <a:lnTo>
                    <a:pt x="988059" y="24384"/>
                  </a:lnTo>
                  <a:lnTo>
                    <a:pt x="976883" y="24384"/>
                  </a:lnTo>
                  <a:lnTo>
                    <a:pt x="976052" y="23691"/>
                  </a:lnTo>
                  <a:close/>
                </a:path>
                <a:path w="1000125" h="334010">
                  <a:moveTo>
                    <a:pt x="24383" y="22860"/>
                  </a:moveTo>
                  <a:lnTo>
                    <a:pt x="22859" y="24384"/>
                  </a:lnTo>
                  <a:lnTo>
                    <a:pt x="23691" y="23691"/>
                  </a:lnTo>
                  <a:lnTo>
                    <a:pt x="24383" y="22860"/>
                  </a:lnTo>
                  <a:close/>
                </a:path>
                <a:path w="1000125" h="334010">
                  <a:moveTo>
                    <a:pt x="23691" y="23691"/>
                  </a:moveTo>
                  <a:lnTo>
                    <a:pt x="22859" y="24384"/>
                  </a:lnTo>
                  <a:lnTo>
                    <a:pt x="23113" y="24384"/>
                  </a:lnTo>
                  <a:lnTo>
                    <a:pt x="23691" y="23691"/>
                  </a:lnTo>
                  <a:close/>
                </a:path>
                <a:path w="1000125" h="334010">
                  <a:moveTo>
                    <a:pt x="975359" y="22860"/>
                  </a:moveTo>
                  <a:lnTo>
                    <a:pt x="976052" y="23691"/>
                  </a:lnTo>
                  <a:lnTo>
                    <a:pt x="976883" y="24384"/>
                  </a:lnTo>
                  <a:lnTo>
                    <a:pt x="975359" y="22860"/>
                  </a:lnTo>
                  <a:close/>
                </a:path>
                <a:path w="1000125" h="334010">
                  <a:moveTo>
                    <a:pt x="987043" y="22860"/>
                  </a:moveTo>
                  <a:lnTo>
                    <a:pt x="975359" y="22860"/>
                  </a:lnTo>
                  <a:lnTo>
                    <a:pt x="976883" y="24384"/>
                  </a:lnTo>
                  <a:lnTo>
                    <a:pt x="988059" y="24384"/>
                  </a:lnTo>
                  <a:lnTo>
                    <a:pt x="987043" y="22860"/>
                  </a:lnTo>
                  <a:close/>
                </a:path>
                <a:path w="1000125" h="334010">
                  <a:moveTo>
                    <a:pt x="24688" y="22860"/>
                  </a:moveTo>
                  <a:lnTo>
                    <a:pt x="24383" y="22860"/>
                  </a:lnTo>
                  <a:lnTo>
                    <a:pt x="23691" y="23691"/>
                  </a:lnTo>
                  <a:lnTo>
                    <a:pt x="24688" y="22860"/>
                  </a:lnTo>
                  <a:close/>
                </a:path>
                <a:path w="1000125" h="334010">
                  <a:moveTo>
                    <a:pt x="982979" y="16763"/>
                  </a:moveTo>
                  <a:lnTo>
                    <a:pt x="967739" y="16763"/>
                  </a:lnTo>
                  <a:lnTo>
                    <a:pt x="976052" y="23691"/>
                  </a:lnTo>
                  <a:lnTo>
                    <a:pt x="975359" y="22860"/>
                  </a:lnTo>
                  <a:lnTo>
                    <a:pt x="987043" y="22860"/>
                  </a:lnTo>
                  <a:lnTo>
                    <a:pt x="982979" y="16763"/>
                  </a:lnTo>
                  <a:close/>
                </a:path>
                <a:path w="1000125" h="334010">
                  <a:moveTo>
                    <a:pt x="33528" y="16763"/>
                  </a:moveTo>
                  <a:lnTo>
                    <a:pt x="32003" y="16763"/>
                  </a:lnTo>
                  <a:lnTo>
                    <a:pt x="30479" y="18287"/>
                  </a:lnTo>
                  <a:lnTo>
                    <a:pt x="33528" y="16763"/>
                  </a:lnTo>
                  <a:close/>
                </a:path>
                <a:path w="1000125" h="334010">
                  <a:moveTo>
                    <a:pt x="973835" y="9144"/>
                  </a:moveTo>
                  <a:lnTo>
                    <a:pt x="941831" y="9144"/>
                  </a:lnTo>
                  <a:lnTo>
                    <a:pt x="950975" y="10668"/>
                  </a:lnTo>
                  <a:lnTo>
                    <a:pt x="960119" y="13716"/>
                  </a:lnTo>
                  <a:lnTo>
                    <a:pt x="969263" y="18287"/>
                  </a:lnTo>
                  <a:lnTo>
                    <a:pt x="967739" y="16763"/>
                  </a:lnTo>
                  <a:lnTo>
                    <a:pt x="982979" y="16763"/>
                  </a:lnTo>
                  <a:lnTo>
                    <a:pt x="973835" y="10668"/>
                  </a:lnTo>
                  <a:lnTo>
                    <a:pt x="973835" y="9144"/>
                  </a:lnTo>
                  <a:close/>
                </a:path>
                <a:path w="1000125" h="334010">
                  <a:moveTo>
                    <a:pt x="954023" y="1524"/>
                  </a:moveTo>
                  <a:lnTo>
                    <a:pt x="45719" y="1524"/>
                  </a:lnTo>
                  <a:lnTo>
                    <a:pt x="36575" y="4572"/>
                  </a:lnTo>
                  <a:lnTo>
                    <a:pt x="963167" y="4572"/>
                  </a:lnTo>
                  <a:lnTo>
                    <a:pt x="954023" y="1524"/>
                  </a:lnTo>
                  <a:close/>
                </a:path>
                <a:path w="1000125" h="334010">
                  <a:moveTo>
                    <a:pt x="941831" y="0"/>
                  </a:moveTo>
                  <a:lnTo>
                    <a:pt x="57911" y="0"/>
                  </a:lnTo>
                  <a:lnTo>
                    <a:pt x="47243" y="1524"/>
                  </a:lnTo>
                  <a:lnTo>
                    <a:pt x="952499" y="1524"/>
                  </a:lnTo>
                  <a:lnTo>
                    <a:pt x="941831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422647" y="4739639"/>
              <a:ext cx="1035050" cy="238125"/>
            </a:xfrm>
            <a:custGeom>
              <a:avLst/>
              <a:gdLst/>
              <a:ahLst/>
              <a:cxnLst/>
              <a:rect l="l" t="t" r="r" b="b"/>
              <a:pathLst>
                <a:path w="1035050" h="238125">
                  <a:moveTo>
                    <a:pt x="995171" y="0"/>
                  </a:moveTo>
                  <a:lnTo>
                    <a:pt x="39624" y="0"/>
                  </a:lnTo>
                  <a:lnTo>
                    <a:pt x="24431" y="3190"/>
                  </a:lnTo>
                  <a:lnTo>
                    <a:pt x="11811" y="11810"/>
                  </a:lnTo>
                  <a:lnTo>
                    <a:pt x="3190" y="24431"/>
                  </a:lnTo>
                  <a:lnTo>
                    <a:pt x="0" y="39623"/>
                  </a:lnTo>
                  <a:lnTo>
                    <a:pt x="0" y="198119"/>
                  </a:lnTo>
                  <a:lnTo>
                    <a:pt x="3190" y="213312"/>
                  </a:lnTo>
                  <a:lnTo>
                    <a:pt x="11811" y="225932"/>
                  </a:lnTo>
                  <a:lnTo>
                    <a:pt x="24431" y="234553"/>
                  </a:lnTo>
                  <a:lnTo>
                    <a:pt x="39624" y="237743"/>
                  </a:lnTo>
                  <a:lnTo>
                    <a:pt x="995171" y="237743"/>
                  </a:lnTo>
                  <a:lnTo>
                    <a:pt x="1011007" y="234553"/>
                  </a:lnTo>
                  <a:lnTo>
                    <a:pt x="1023556" y="225932"/>
                  </a:lnTo>
                  <a:lnTo>
                    <a:pt x="1031819" y="213312"/>
                  </a:lnTo>
                  <a:lnTo>
                    <a:pt x="1034795" y="198119"/>
                  </a:lnTo>
                  <a:lnTo>
                    <a:pt x="1034795" y="39623"/>
                  </a:lnTo>
                  <a:lnTo>
                    <a:pt x="1031819" y="24431"/>
                  </a:lnTo>
                  <a:lnTo>
                    <a:pt x="1023556" y="11810"/>
                  </a:lnTo>
                  <a:lnTo>
                    <a:pt x="1011007" y="3190"/>
                  </a:lnTo>
                  <a:lnTo>
                    <a:pt x="995171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418075" y="4735067"/>
              <a:ext cx="1043940" cy="247015"/>
            </a:xfrm>
            <a:custGeom>
              <a:avLst/>
              <a:gdLst/>
              <a:ahLst/>
              <a:cxnLst/>
              <a:rect l="l" t="t" r="r" b="b"/>
              <a:pathLst>
                <a:path w="1043939" h="247014">
                  <a:moveTo>
                    <a:pt x="1016507" y="243839"/>
                  </a:moveTo>
                  <a:lnTo>
                    <a:pt x="27431" y="243839"/>
                  </a:lnTo>
                  <a:lnTo>
                    <a:pt x="35051" y="245363"/>
                  </a:lnTo>
                  <a:lnTo>
                    <a:pt x="35051" y="246887"/>
                  </a:lnTo>
                  <a:lnTo>
                    <a:pt x="1008887" y="246887"/>
                  </a:lnTo>
                  <a:lnTo>
                    <a:pt x="1008887" y="245363"/>
                  </a:lnTo>
                  <a:lnTo>
                    <a:pt x="1016507" y="243839"/>
                  </a:lnTo>
                  <a:close/>
                </a:path>
                <a:path w="1043939" h="247014">
                  <a:moveTo>
                    <a:pt x="1018031" y="3048"/>
                  </a:moveTo>
                  <a:lnTo>
                    <a:pt x="25907" y="3048"/>
                  </a:lnTo>
                  <a:lnTo>
                    <a:pt x="13715" y="12192"/>
                  </a:lnTo>
                  <a:lnTo>
                    <a:pt x="12191" y="12192"/>
                  </a:lnTo>
                  <a:lnTo>
                    <a:pt x="12191" y="13715"/>
                  </a:lnTo>
                  <a:lnTo>
                    <a:pt x="7619" y="18287"/>
                  </a:lnTo>
                  <a:lnTo>
                    <a:pt x="7619" y="19812"/>
                  </a:lnTo>
                  <a:lnTo>
                    <a:pt x="3048" y="25907"/>
                  </a:lnTo>
                  <a:lnTo>
                    <a:pt x="3048" y="27431"/>
                  </a:lnTo>
                  <a:lnTo>
                    <a:pt x="1524" y="35051"/>
                  </a:lnTo>
                  <a:lnTo>
                    <a:pt x="0" y="35051"/>
                  </a:lnTo>
                  <a:lnTo>
                    <a:pt x="0" y="211835"/>
                  </a:lnTo>
                  <a:lnTo>
                    <a:pt x="1524" y="211835"/>
                  </a:lnTo>
                  <a:lnTo>
                    <a:pt x="3048" y="219455"/>
                  </a:lnTo>
                  <a:lnTo>
                    <a:pt x="3048" y="220979"/>
                  </a:lnTo>
                  <a:lnTo>
                    <a:pt x="7619" y="227075"/>
                  </a:lnTo>
                  <a:lnTo>
                    <a:pt x="7619" y="228599"/>
                  </a:lnTo>
                  <a:lnTo>
                    <a:pt x="12191" y="233171"/>
                  </a:lnTo>
                  <a:lnTo>
                    <a:pt x="12191" y="234695"/>
                  </a:lnTo>
                  <a:lnTo>
                    <a:pt x="13715" y="234695"/>
                  </a:lnTo>
                  <a:lnTo>
                    <a:pt x="25907" y="243839"/>
                  </a:lnTo>
                  <a:lnTo>
                    <a:pt x="1018031" y="243839"/>
                  </a:lnTo>
                  <a:lnTo>
                    <a:pt x="1024127" y="239267"/>
                  </a:lnTo>
                  <a:lnTo>
                    <a:pt x="1025651" y="239267"/>
                  </a:lnTo>
                  <a:lnTo>
                    <a:pt x="1027683" y="237743"/>
                  </a:lnTo>
                  <a:lnTo>
                    <a:pt x="38100" y="237743"/>
                  </a:lnTo>
                  <a:lnTo>
                    <a:pt x="30479" y="234695"/>
                  </a:lnTo>
                  <a:lnTo>
                    <a:pt x="24383" y="231647"/>
                  </a:lnTo>
                  <a:lnTo>
                    <a:pt x="25907" y="231647"/>
                  </a:lnTo>
                  <a:lnTo>
                    <a:pt x="19812" y="227075"/>
                  </a:lnTo>
                  <a:lnTo>
                    <a:pt x="15239" y="222503"/>
                  </a:lnTo>
                  <a:lnTo>
                    <a:pt x="12191" y="216407"/>
                  </a:lnTo>
                  <a:lnTo>
                    <a:pt x="10972" y="210311"/>
                  </a:lnTo>
                  <a:lnTo>
                    <a:pt x="10667" y="210311"/>
                  </a:lnTo>
                  <a:lnTo>
                    <a:pt x="9143" y="202691"/>
                  </a:lnTo>
                  <a:lnTo>
                    <a:pt x="9143" y="44195"/>
                  </a:lnTo>
                  <a:lnTo>
                    <a:pt x="10667" y="36575"/>
                  </a:lnTo>
                  <a:lnTo>
                    <a:pt x="10972" y="36575"/>
                  </a:lnTo>
                  <a:lnTo>
                    <a:pt x="12191" y="30480"/>
                  </a:lnTo>
                  <a:lnTo>
                    <a:pt x="15239" y="24383"/>
                  </a:lnTo>
                  <a:lnTo>
                    <a:pt x="19812" y="19812"/>
                  </a:lnTo>
                  <a:lnTo>
                    <a:pt x="25907" y="15239"/>
                  </a:lnTo>
                  <a:lnTo>
                    <a:pt x="24383" y="15239"/>
                  </a:lnTo>
                  <a:lnTo>
                    <a:pt x="30479" y="12192"/>
                  </a:lnTo>
                  <a:lnTo>
                    <a:pt x="38100" y="9143"/>
                  </a:lnTo>
                  <a:lnTo>
                    <a:pt x="1027683" y="9143"/>
                  </a:lnTo>
                  <a:lnTo>
                    <a:pt x="1025651" y="7619"/>
                  </a:lnTo>
                  <a:lnTo>
                    <a:pt x="1024127" y="7619"/>
                  </a:lnTo>
                  <a:lnTo>
                    <a:pt x="1018031" y="3048"/>
                  </a:lnTo>
                  <a:close/>
                </a:path>
                <a:path w="1043939" h="247014">
                  <a:moveTo>
                    <a:pt x="36575" y="236219"/>
                  </a:moveTo>
                  <a:lnTo>
                    <a:pt x="38100" y="237743"/>
                  </a:lnTo>
                  <a:lnTo>
                    <a:pt x="44195" y="237743"/>
                  </a:lnTo>
                  <a:lnTo>
                    <a:pt x="36575" y="236219"/>
                  </a:lnTo>
                  <a:close/>
                </a:path>
                <a:path w="1043939" h="247014">
                  <a:moveTo>
                    <a:pt x="1007363" y="236219"/>
                  </a:moveTo>
                  <a:lnTo>
                    <a:pt x="999743" y="237743"/>
                  </a:lnTo>
                  <a:lnTo>
                    <a:pt x="1007363" y="237743"/>
                  </a:lnTo>
                  <a:lnTo>
                    <a:pt x="1007363" y="236219"/>
                  </a:lnTo>
                  <a:close/>
                </a:path>
                <a:path w="1043939" h="247014">
                  <a:moveTo>
                    <a:pt x="1036319" y="227075"/>
                  </a:moveTo>
                  <a:lnTo>
                    <a:pt x="1025651" y="227075"/>
                  </a:lnTo>
                  <a:lnTo>
                    <a:pt x="1019555" y="231647"/>
                  </a:lnTo>
                  <a:lnTo>
                    <a:pt x="1007363" y="237743"/>
                  </a:lnTo>
                  <a:lnTo>
                    <a:pt x="1027683" y="237743"/>
                  </a:lnTo>
                  <a:lnTo>
                    <a:pt x="1031747" y="234695"/>
                  </a:lnTo>
                  <a:lnTo>
                    <a:pt x="1031747" y="233171"/>
                  </a:lnTo>
                  <a:lnTo>
                    <a:pt x="1036319" y="228599"/>
                  </a:lnTo>
                  <a:lnTo>
                    <a:pt x="1036319" y="227075"/>
                  </a:lnTo>
                  <a:close/>
                </a:path>
                <a:path w="1043939" h="247014">
                  <a:moveTo>
                    <a:pt x="1034795" y="208787"/>
                  </a:moveTo>
                  <a:lnTo>
                    <a:pt x="1031747" y="216407"/>
                  </a:lnTo>
                  <a:lnTo>
                    <a:pt x="1028699" y="222503"/>
                  </a:lnTo>
                  <a:lnTo>
                    <a:pt x="1024127" y="227075"/>
                  </a:lnTo>
                  <a:lnTo>
                    <a:pt x="1037843" y="227075"/>
                  </a:lnTo>
                  <a:lnTo>
                    <a:pt x="1040891" y="220979"/>
                  </a:lnTo>
                  <a:lnTo>
                    <a:pt x="1040891" y="219455"/>
                  </a:lnTo>
                  <a:lnTo>
                    <a:pt x="1043939" y="211835"/>
                  </a:lnTo>
                  <a:lnTo>
                    <a:pt x="1043939" y="210311"/>
                  </a:lnTo>
                  <a:lnTo>
                    <a:pt x="1034795" y="210311"/>
                  </a:lnTo>
                  <a:lnTo>
                    <a:pt x="1034795" y="208787"/>
                  </a:lnTo>
                  <a:close/>
                </a:path>
                <a:path w="1043939" h="247014">
                  <a:moveTo>
                    <a:pt x="10667" y="208787"/>
                  </a:moveTo>
                  <a:lnTo>
                    <a:pt x="10667" y="210311"/>
                  </a:lnTo>
                  <a:lnTo>
                    <a:pt x="10972" y="210311"/>
                  </a:lnTo>
                  <a:lnTo>
                    <a:pt x="10667" y="208787"/>
                  </a:lnTo>
                  <a:close/>
                </a:path>
                <a:path w="1043939" h="247014">
                  <a:moveTo>
                    <a:pt x="1043939" y="36575"/>
                  </a:moveTo>
                  <a:lnTo>
                    <a:pt x="1034795" y="36575"/>
                  </a:lnTo>
                  <a:lnTo>
                    <a:pt x="1034795" y="210311"/>
                  </a:lnTo>
                  <a:lnTo>
                    <a:pt x="1043939" y="210311"/>
                  </a:lnTo>
                  <a:lnTo>
                    <a:pt x="1043939" y="36575"/>
                  </a:lnTo>
                  <a:close/>
                </a:path>
                <a:path w="1043939" h="247014">
                  <a:moveTo>
                    <a:pt x="10972" y="36575"/>
                  </a:moveTo>
                  <a:lnTo>
                    <a:pt x="10667" y="36575"/>
                  </a:lnTo>
                  <a:lnTo>
                    <a:pt x="10667" y="38100"/>
                  </a:lnTo>
                  <a:lnTo>
                    <a:pt x="10972" y="36575"/>
                  </a:lnTo>
                  <a:close/>
                </a:path>
                <a:path w="1043939" h="247014">
                  <a:moveTo>
                    <a:pt x="1037843" y="19812"/>
                  </a:moveTo>
                  <a:lnTo>
                    <a:pt x="1024127" y="19812"/>
                  </a:lnTo>
                  <a:lnTo>
                    <a:pt x="1028699" y="24383"/>
                  </a:lnTo>
                  <a:lnTo>
                    <a:pt x="1031747" y="30480"/>
                  </a:lnTo>
                  <a:lnTo>
                    <a:pt x="1034795" y="38100"/>
                  </a:lnTo>
                  <a:lnTo>
                    <a:pt x="1034795" y="36575"/>
                  </a:lnTo>
                  <a:lnTo>
                    <a:pt x="1043939" y="36575"/>
                  </a:lnTo>
                  <a:lnTo>
                    <a:pt x="1043939" y="35051"/>
                  </a:lnTo>
                  <a:lnTo>
                    <a:pt x="1040891" y="27431"/>
                  </a:lnTo>
                  <a:lnTo>
                    <a:pt x="1040891" y="25907"/>
                  </a:lnTo>
                  <a:lnTo>
                    <a:pt x="1037843" y="19812"/>
                  </a:lnTo>
                  <a:close/>
                </a:path>
                <a:path w="1043939" h="247014">
                  <a:moveTo>
                    <a:pt x="1027683" y="9143"/>
                  </a:moveTo>
                  <a:lnTo>
                    <a:pt x="1007363" y="9143"/>
                  </a:lnTo>
                  <a:lnTo>
                    <a:pt x="1019555" y="15239"/>
                  </a:lnTo>
                  <a:lnTo>
                    <a:pt x="1025651" y="19812"/>
                  </a:lnTo>
                  <a:lnTo>
                    <a:pt x="1036319" y="19812"/>
                  </a:lnTo>
                  <a:lnTo>
                    <a:pt x="1036319" y="18287"/>
                  </a:lnTo>
                  <a:lnTo>
                    <a:pt x="1031747" y="13715"/>
                  </a:lnTo>
                  <a:lnTo>
                    <a:pt x="1031747" y="12192"/>
                  </a:lnTo>
                  <a:lnTo>
                    <a:pt x="1027683" y="9143"/>
                  </a:lnTo>
                  <a:close/>
                </a:path>
                <a:path w="1043939" h="247014">
                  <a:moveTo>
                    <a:pt x="44195" y="9143"/>
                  </a:moveTo>
                  <a:lnTo>
                    <a:pt x="38100" y="9143"/>
                  </a:lnTo>
                  <a:lnTo>
                    <a:pt x="36575" y="10668"/>
                  </a:lnTo>
                  <a:lnTo>
                    <a:pt x="44195" y="9143"/>
                  </a:lnTo>
                  <a:close/>
                </a:path>
                <a:path w="1043939" h="247014">
                  <a:moveTo>
                    <a:pt x="1007363" y="9143"/>
                  </a:moveTo>
                  <a:lnTo>
                    <a:pt x="999743" y="9143"/>
                  </a:lnTo>
                  <a:lnTo>
                    <a:pt x="1007363" y="10668"/>
                  </a:lnTo>
                  <a:lnTo>
                    <a:pt x="1007363" y="9143"/>
                  </a:lnTo>
                  <a:close/>
                </a:path>
                <a:path w="1043939" h="247014">
                  <a:moveTo>
                    <a:pt x="1008887" y="0"/>
                  </a:moveTo>
                  <a:lnTo>
                    <a:pt x="35051" y="0"/>
                  </a:lnTo>
                  <a:lnTo>
                    <a:pt x="27431" y="3048"/>
                  </a:lnTo>
                  <a:lnTo>
                    <a:pt x="1016507" y="3048"/>
                  </a:lnTo>
                  <a:lnTo>
                    <a:pt x="1008887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688336" y="5145023"/>
              <a:ext cx="1544320" cy="207645"/>
            </a:xfrm>
            <a:custGeom>
              <a:avLst/>
              <a:gdLst/>
              <a:ahLst/>
              <a:cxnLst/>
              <a:rect l="l" t="t" r="r" b="b"/>
              <a:pathLst>
                <a:path w="1544320" h="207645">
                  <a:moveTo>
                    <a:pt x="1508759" y="0"/>
                  </a:moveTo>
                  <a:lnTo>
                    <a:pt x="35052" y="0"/>
                  </a:lnTo>
                  <a:lnTo>
                    <a:pt x="21859" y="2690"/>
                  </a:lnTo>
                  <a:lnTo>
                    <a:pt x="10668" y="10096"/>
                  </a:lnTo>
                  <a:lnTo>
                    <a:pt x="2905" y="21216"/>
                  </a:lnTo>
                  <a:lnTo>
                    <a:pt x="0" y="35052"/>
                  </a:lnTo>
                  <a:lnTo>
                    <a:pt x="0" y="173736"/>
                  </a:lnTo>
                  <a:lnTo>
                    <a:pt x="2905" y="186690"/>
                  </a:lnTo>
                  <a:lnTo>
                    <a:pt x="10668" y="197358"/>
                  </a:lnTo>
                  <a:lnTo>
                    <a:pt x="21859" y="204597"/>
                  </a:lnTo>
                  <a:lnTo>
                    <a:pt x="35052" y="207264"/>
                  </a:lnTo>
                  <a:lnTo>
                    <a:pt x="1508759" y="207264"/>
                  </a:lnTo>
                  <a:lnTo>
                    <a:pt x="1522595" y="204597"/>
                  </a:lnTo>
                  <a:lnTo>
                    <a:pt x="1533715" y="197358"/>
                  </a:lnTo>
                  <a:lnTo>
                    <a:pt x="1541121" y="186690"/>
                  </a:lnTo>
                  <a:lnTo>
                    <a:pt x="1543811" y="173736"/>
                  </a:lnTo>
                  <a:lnTo>
                    <a:pt x="1543811" y="35052"/>
                  </a:lnTo>
                  <a:lnTo>
                    <a:pt x="1541121" y="21216"/>
                  </a:lnTo>
                  <a:lnTo>
                    <a:pt x="1533715" y="10096"/>
                  </a:lnTo>
                  <a:lnTo>
                    <a:pt x="1522595" y="2690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245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683763" y="5140451"/>
              <a:ext cx="1553210" cy="216535"/>
            </a:xfrm>
            <a:custGeom>
              <a:avLst/>
              <a:gdLst/>
              <a:ahLst/>
              <a:cxnLst/>
              <a:rect l="l" t="t" r="r" b="b"/>
              <a:pathLst>
                <a:path w="1553210" h="216535">
                  <a:moveTo>
                    <a:pt x="1513331" y="0"/>
                  </a:moveTo>
                  <a:lnTo>
                    <a:pt x="39624" y="0"/>
                  </a:lnTo>
                  <a:lnTo>
                    <a:pt x="24383" y="3048"/>
                  </a:lnTo>
                  <a:lnTo>
                    <a:pt x="18287" y="6096"/>
                  </a:lnTo>
                  <a:lnTo>
                    <a:pt x="18287" y="7620"/>
                  </a:lnTo>
                  <a:lnTo>
                    <a:pt x="16763" y="7620"/>
                  </a:lnTo>
                  <a:lnTo>
                    <a:pt x="7619" y="16764"/>
                  </a:lnTo>
                  <a:lnTo>
                    <a:pt x="7619" y="18288"/>
                  </a:lnTo>
                  <a:lnTo>
                    <a:pt x="4571" y="24384"/>
                  </a:lnTo>
                  <a:lnTo>
                    <a:pt x="3047" y="24384"/>
                  </a:lnTo>
                  <a:lnTo>
                    <a:pt x="1524" y="30480"/>
                  </a:lnTo>
                  <a:lnTo>
                    <a:pt x="1524" y="32004"/>
                  </a:lnTo>
                  <a:lnTo>
                    <a:pt x="0" y="39624"/>
                  </a:lnTo>
                  <a:lnTo>
                    <a:pt x="0" y="178308"/>
                  </a:lnTo>
                  <a:lnTo>
                    <a:pt x="1524" y="184404"/>
                  </a:lnTo>
                  <a:lnTo>
                    <a:pt x="1524" y="185928"/>
                  </a:lnTo>
                  <a:lnTo>
                    <a:pt x="3047" y="192024"/>
                  </a:lnTo>
                  <a:lnTo>
                    <a:pt x="3047" y="193548"/>
                  </a:lnTo>
                  <a:lnTo>
                    <a:pt x="4571" y="193548"/>
                  </a:lnTo>
                  <a:lnTo>
                    <a:pt x="7620" y="199644"/>
                  </a:lnTo>
                  <a:lnTo>
                    <a:pt x="12192" y="205740"/>
                  </a:lnTo>
                  <a:lnTo>
                    <a:pt x="16763" y="210312"/>
                  </a:lnTo>
                  <a:lnTo>
                    <a:pt x="18287" y="210312"/>
                  </a:lnTo>
                  <a:lnTo>
                    <a:pt x="24383" y="213360"/>
                  </a:lnTo>
                  <a:lnTo>
                    <a:pt x="32003" y="216408"/>
                  </a:lnTo>
                  <a:lnTo>
                    <a:pt x="1522475" y="216408"/>
                  </a:lnTo>
                  <a:lnTo>
                    <a:pt x="1528571" y="213360"/>
                  </a:lnTo>
                  <a:lnTo>
                    <a:pt x="1530095" y="213360"/>
                  </a:lnTo>
                  <a:lnTo>
                    <a:pt x="1536191" y="210312"/>
                  </a:lnTo>
                  <a:lnTo>
                    <a:pt x="1539239" y="207264"/>
                  </a:lnTo>
                  <a:lnTo>
                    <a:pt x="35051" y="207264"/>
                  </a:lnTo>
                  <a:lnTo>
                    <a:pt x="31241" y="205740"/>
                  </a:lnTo>
                  <a:lnTo>
                    <a:pt x="28956" y="205740"/>
                  </a:lnTo>
                  <a:lnTo>
                    <a:pt x="22859" y="202692"/>
                  </a:lnTo>
                  <a:lnTo>
                    <a:pt x="18287" y="198120"/>
                  </a:lnTo>
                  <a:lnTo>
                    <a:pt x="18668" y="198120"/>
                  </a:lnTo>
                  <a:lnTo>
                    <a:pt x="16382" y="195072"/>
                  </a:lnTo>
                  <a:lnTo>
                    <a:pt x="15239" y="195072"/>
                  </a:lnTo>
                  <a:lnTo>
                    <a:pt x="12192" y="188976"/>
                  </a:lnTo>
                  <a:lnTo>
                    <a:pt x="11049" y="184404"/>
                  </a:lnTo>
                  <a:lnTo>
                    <a:pt x="10668" y="184404"/>
                  </a:lnTo>
                  <a:lnTo>
                    <a:pt x="10668" y="33528"/>
                  </a:lnTo>
                  <a:lnTo>
                    <a:pt x="12192" y="27432"/>
                  </a:lnTo>
                  <a:lnTo>
                    <a:pt x="12954" y="27432"/>
                  </a:lnTo>
                  <a:lnTo>
                    <a:pt x="15239" y="22860"/>
                  </a:lnTo>
                  <a:lnTo>
                    <a:pt x="19812" y="18288"/>
                  </a:lnTo>
                  <a:lnTo>
                    <a:pt x="18287" y="18288"/>
                  </a:lnTo>
                  <a:lnTo>
                    <a:pt x="24383" y="15240"/>
                  </a:lnTo>
                  <a:lnTo>
                    <a:pt x="22859" y="15240"/>
                  </a:lnTo>
                  <a:lnTo>
                    <a:pt x="28956" y="12192"/>
                  </a:lnTo>
                  <a:lnTo>
                    <a:pt x="27431" y="12192"/>
                  </a:lnTo>
                  <a:lnTo>
                    <a:pt x="35051" y="10668"/>
                  </a:lnTo>
                  <a:lnTo>
                    <a:pt x="33527" y="10668"/>
                  </a:lnTo>
                  <a:lnTo>
                    <a:pt x="39624" y="9144"/>
                  </a:lnTo>
                  <a:lnTo>
                    <a:pt x="1537715" y="9144"/>
                  </a:lnTo>
                  <a:lnTo>
                    <a:pt x="1536191" y="7620"/>
                  </a:lnTo>
                  <a:lnTo>
                    <a:pt x="1536191" y="6096"/>
                  </a:lnTo>
                  <a:lnTo>
                    <a:pt x="1530095" y="3048"/>
                  </a:lnTo>
                  <a:lnTo>
                    <a:pt x="1528571" y="3048"/>
                  </a:lnTo>
                  <a:lnTo>
                    <a:pt x="1522475" y="1524"/>
                  </a:lnTo>
                  <a:lnTo>
                    <a:pt x="1520951" y="1524"/>
                  </a:lnTo>
                  <a:lnTo>
                    <a:pt x="1513331" y="0"/>
                  </a:lnTo>
                  <a:close/>
                </a:path>
                <a:path w="1553210" h="216535">
                  <a:moveTo>
                    <a:pt x="1525523" y="204216"/>
                  </a:moveTo>
                  <a:lnTo>
                    <a:pt x="1519427" y="207264"/>
                  </a:lnTo>
                  <a:lnTo>
                    <a:pt x="1539239" y="207264"/>
                  </a:lnTo>
                  <a:lnTo>
                    <a:pt x="1540763" y="205740"/>
                  </a:lnTo>
                  <a:lnTo>
                    <a:pt x="1525523" y="205740"/>
                  </a:lnTo>
                  <a:lnTo>
                    <a:pt x="1525523" y="204216"/>
                  </a:lnTo>
                  <a:close/>
                </a:path>
                <a:path w="1553210" h="216535">
                  <a:moveTo>
                    <a:pt x="27431" y="204216"/>
                  </a:moveTo>
                  <a:lnTo>
                    <a:pt x="28956" y="205740"/>
                  </a:lnTo>
                  <a:lnTo>
                    <a:pt x="31241" y="205740"/>
                  </a:lnTo>
                  <a:lnTo>
                    <a:pt x="27431" y="204216"/>
                  </a:lnTo>
                  <a:close/>
                </a:path>
                <a:path w="1553210" h="216535">
                  <a:moveTo>
                    <a:pt x="1534667" y="198120"/>
                  </a:moveTo>
                  <a:lnTo>
                    <a:pt x="1530095" y="202692"/>
                  </a:lnTo>
                  <a:lnTo>
                    <a:pt x="1531619" y="202692"/>
                  </a:lnTo>
                  <a:lnTo>
                    <a:pt x="1525523" y="205740"/>
                  </a:lnTo>
                  <a:lnTo>
                    <a:pt x="1542287" y="205740"/>
                  </a:lnTo>
                  <a:lnTo>
                    <a:pt x="1546859" y="199644"/>
                  </a:lnTo>
                  <a:lnTo>
                    <a:pt x="1534667" y="199644"/>
                  </a:lnTo>
                  <a:lnTo>
                    <a:pt x="1534667" y="198120"/>
                  </a:lnTo>
                  <a:close/>
                </a:path>
                <a:path w="1553210" h="216535">
                  <a:moveTo>
                    <a:pt x="18668" y="198120"/>
                  </a:moveTo>
                  <a:lnTo>
                    <a:pt x="18287" y="198120"/>
                  </a:lnTo>
                  <a:lnTo>
                    <a:pt x="19812" y="199644"/>
                  </a:lnTo>
                  <a:lnTo>
                    <a:pt x="18668" y="198120"/>
                  </a:lnTo>
                  <a:close/>
                </a:path>
                <a:path w="1553210" h="216535">
                  <a:moveTo>
                    <a:pt x="1549907" y="193548"/>
                  </a:moveTo>
                  <a:lnTo>
                    <a:pt x="1539239" y="193548"/>
                  </a:lnTo>
                  <a:lnTo>
                    <a:pt x="1534667" y="199644"/>
                  </a:lnTo>
                  <a:lnTo>
                    <a:pt x="1546859" y="199644"/>
                  </a:lnTo>
                  <a:lnTo>
                    <a:pt x="1549907" y="193548"/>
                  </a:lnTo>
                  <a:close/>
                </a:path>
                <a:path w="1553210" h="216535">
                  <a:moveTo>
                    <a:pt x="15239" y="193548"/>
                  </a:moveTo>
                  <a:lnTo>
                    <a:pt x="15239" y="195072"/>
                  </a:lnTo>
                  <a:lnTo>
                    <a:pt x="16382" y="195072"/>
                  </a:lnTo>
                  <a:lnTo>
                    <a:pt x="15239" y="193548"/>
                  </a:lnTo>
                  <a:close/>
                </a:path>
                <a:path w="1553210" h="216535">
                  <a:moveTo>
                    <a:pt x="1552955" y="182880"/>
                  </a:moveTo>
                  <a:lnTo>
                    <a:pt x="1543811" y="182880"/>
                  </a:lnTo>
                  <a:lnTo>
                    <a:pt x="1540763" y="188976"/>
                  </a:lnTo>
                  <a:lnTo>
                    <a:pt x="1542287" y="188976"/>
                  </a:lnTo>
                  <a:lnTo>
                    <a:pt x="1537715" y="195072"/>
                  </a:lnTo>
                  <a:lnTo>
                    <a:pt x="1539239" y="193548"/>
                  </a:lnTo>
                  <a:lnTo>
                    <a:pt x="1549907" y="193548"/>
                  </a:lnTo>
                  <a:lnTo>
                    <a:pt x="1549907" y="192024"/>
                  </a:lnTo>
                  <a:lnTo>
                    <a:pt x="1552955" y="185928"/>
                  </a:lnTo>
                  <a:lnTo>
                    <a:pt x="1552955" y="182880"/>
                  </a:lnTo>
                  <a:close/>
                </a:path>
                <a:path w="1553210" h="216535">
                  <a:moveTo>
                    <a:pt x="10668" y="182880"/>
                  </a:moveTo>
                  <a:lnTo>
                    <a:pt x="10668" y="184404"/>
                  </a:lnTo>
                  <a:lnTo>
                    <a:pt x="11049" y="184404"/>
                  </a:lnTo>
                  <a:lnTo>
                    <a:pt x="10668" y="182880"/>
                  </a:lnTo>
                  <a:close/>
                </a:path>
                <a:path w="1553210" h="216535">
                  <a:moveTo>
                    <a:pt x="1540763" y="27432"/>
                  </a:moveTo>
                  <a:lnTo>
                    <a:pt x="1543811" y="33528"/>
                  </a:lnTo>
                  <a:lnTo>
                    <a:pt x="1542287" y="33528"/>
                  </a:lnTo>
                  <a:lnTo>
                    <a:pt x="1543811" y="39624"/>
                  </a:lnTo>
                  <a:lnTo>
                    <a:pt x="1543811" y="178308"/>
                  </a:lnTo>
                  <a:lnTo>
                    <a:pt x="1542287" y="184404"/>
                  </a:lnTo>
                  <a:lnTo>
                    <a:pt x="1543811" y="182880"/>
                  </a:lnTo>
                  <a:lnTo>
                    <a:pt x="1552955" y="182880"/>
                  </a:lnTo>
                  <a:lnTo>
                    <a:pt x="1552955" y="30480"/>
                  </a:lnTo>
                  <a:lnTo>
                    <a:pt x="1552193" y="28956"/>
                  </a:lnTo>
                  <a:lnTo>
                    <a:pt x="1542287" y="28956"/>
                  </a:lnTo>
                  <a:lnTo>
                    <a:pt x="1540763" y="27432"/>
                  </a:lnTo>
                  <a:close/>
                </a:path>
                <a:path w="1553210" h="216535">
                  <a:moveTo>
                    <a:pt x="12954" y="27432"/>
                  </a:moveTo>
                  <a:lnTo>
                    <a:pt x="12192" y="27432"/>
                  </a:lnTo>
                  <a:lnTo>
                    <a:pt x="12192" y="28956"/>
                  </a:lnTo>
                  <a:lnTo>
                    <a:pt x="12954" y="27432"/>
                  </a:lnTo>
                  <a:close/>
                </a:path>
                <a:path w="1553210" h="216535">
                  <a:moveTo>
                    <a:pt x="1537715" y="9144"/>
                  </a:moveTo>
                  <a:lnTo>
                    <a:pt x="1513331" y="9144"/>
                  </a:lnTo>
                  <a:lnTo>
                    <a:pt x="1520951" y="10668"/>
                  </a:lnTo>
                  <a:lnTo>
                    <a:pt x="1519427" y="10668"/>
                  </a:lnTo>
                  <a:lnTo>
                    <a:pt x="1525523" y="12192"/>
                  </a:lnTo>
                  <a:lnTo>
                    <a:pt x="1531619" y="15240"/>
                  </a:lnTo>
                  <a:lnTo>
                    <a:pt x="1530095" y="15240"/>
                  </a:lnTo>
                  <a:lnTo>
                    <a:pt x="1534667" y="18288"/>
                  </a:lnTo>
                  <a:lnTo>
                    <a:pt x="1539239" y="22860"/>
                  </a:lnTo>
                  <a:lnTo>
                    <a:pt x="1537715" y="22860"/>
                  </a:lnTo>
                  <a:lnTo>
                    <a:pt x="1542287" y="28956"/>
                  </a:lnTo>
                  <a:lnTo>
                    <a:pt x="1552193" y="28956"/>
                  </a:lnTo>
                  <a:lnTo>
                    <a:pt x="1546859" y="18288"/>
                  </a:lnTo>
                  <a:lnTo>
                    <a:pt x="1546859" y="16764"/>
                  </a:lnTo>
                  <a:lnTo>
                    <a:pt x="1542287" y="12192"/>
                  </a:lnTo>
                  <a:lnTo>
                    <a:pt x="1540763" y="12192"/>
                  </a:lnTo>
                  <a:lnTo>
                    <a:pt x="1537715" y="9144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3975829" y="1898747"/>
            <a:ext cx="738505" cy="3200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217804">
              <a:lnSpc>
                <a:spcPts val="1090"/>
              </a:lnSpc>
              <a:spcBef>
                <a:spcPts val="245"/>
              </a:spcBef>
            </a:pP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Data  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Enri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hm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08375" y="4965772"/>
            <a:ext cx="8039734" cy="111633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567815">
              <a:lnSpc>
                <a:spcPct val="100000"/>
              </a:lnSpc>
              <a:spcBef>
                <a:spcPts val="103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800">
              <a:latin typeface="Arial"/>
              <a:cs typeface="Arial"/>
            </a:endParaRPr>
          </a:p>
          <a:p>
            <a:pPr marL="269875" marR="5080" indent="-257810">
              <a:lnSpc>
                <a:spcPct val="104900"/>
              </a:lnSpc>
              <a:spcBef>
                <a:spcPts val="84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build "seed" IL containing most-needed data and integrated most important  sources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969948" y="1957927"/>
            <a:ext cx="5543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Analysis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039367" y="2253995"/>
            <a:ext cx="8281670" cy="3009900"/>
            <a:chOff x="1039367" y="2253995"/>
            <a:chExt cx="8281670" cy="3009900"/>
          </a:xfrm>
        </p:grpSpPr>
        <p:sp>
          <p:nvSpPr>
            <p:cNvPr id="94" name="object 94"/>
            <p:cNvSpPr/>
            <p:nvPr/>
          </p:nvSpPr>
          <p:spPr>
            <a:xfrm>
              <a:off x="1039355" y="2825495"/>
              <a:ext cx="6152515" cy="2438400"/>
            </a:xfrm>
            <a:custGeom>
              <a:avLst/>
              <a:gdLst/>
              <a:ahLst/>
              <a:cxnLst/>
              <a:rect l="l" t="t" r="r" b="b"/>
              <a:pathLst>
                <a:path w="6152515" h="2438400">
                  <a:moveTo>
                    <a:pt x="1670304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1296924" y="2438400"/>
                  </a:lnTo>
                  <a:lnTo>
                    <a:pt x="1648968" y="2438400"/>
                  </a:lnTo>
                  <a:lnTo>
                    <a:pt x="1648968" y="2424684"/>
                  </a:lnTo>
                  <a:lnTo>
                    <a:pt x="1648968" y="2409444"/>
                  </a:lnTo>
                  <a:lnTo>
                    <a:pt x="1325880" y="2409444"/>
                  </a:lnTo>
                  <a:lnTo>
                    <a:pt x="1325880" y="946404"/>
                  </a:lnTo>
                  <a:lnTo>
                    <a:pt x="1296924" y="946404"/>
                  </a:lnTo>
                  <a:lnTo>
                    <a:pt x="1296924" y="2409444"/>
                  </a:lnTo>
                  <a:lnTo>
                    <a:pt x="28956" y="2409444"/>
                  </a:lnTo>
                  <a:lnTo>
                    <a:pt x="28956" y="28956"/>
                  </a:lnTo>
                  <a:lnTo>
                    <a:pt x="1670304" y="28956"/>
                  </a:lnTo>
                  <a:lnTo>
                    <a:pt x="1670304" y="13716"/>
                  </a:lnTo>
                  <a:lnTo>
                    <a:pt x="1670304" y="0"/>
                  </a:lnTo>
                  <a:close/>
                </a:path>
                <a:path w="6152515" h="2438400">
                  <a:moveTo>
                    <a:pt x="6152388" y="150876"/>
                  </a:moveTo>
                  <a:lnTo>
                    <a:pt x="6123432" y="150876"/>
                  </a:lnTo>
                  <a:lnTo>
                    <a:pt x="6123432" y="2409444"/>
                  </a:lnTo>
                  <a:lnTo>
                    <a:pt x="4506468" y="2409444"/>
                  </a:lnTo>
                  <a:lnTo>
                    <a:pt x="4506468" y="1798320"/>
                  </a:lnTo>
                  <a:lnTo>
                    <a:pt x="4477512" y="1798320"/>
                  </a:lnTo>
                  <a:lnTo>
                    <a:pt x="4477512" y="2409444"/>
                  </a:lnTo>
                  <a:lnTo>
                    <a:pt x="3915156" y="2409444"/>
                  </a:lnTo>
                  <a:lnTo>
                    <a:pt x="3915156" y="2151888"/>
                  </a:lnTo>
                  <a:lnTo>
                    <a:pt x="3886200" y="2151888"/>
                  </a:lnTo>
                  <a:lnTo>
                    <a:pt x="3886200" y="2409444"/>
                  </a:lnTo>
                  <a:lnTo>
                    <a:pt x="3314700" y="2409444"/>
                  </a:lnTo>
                  <a:lnTo>
                    <a:pt x="3314700" y="1478280"/>
                  </a:lnTo>
                  <a:lnTo>
                    <a:pt x="3285744" y="1478280"/>
                  </a:lnTo>
                  <a:lnTo>
                    <a:pt x="3285744" y="2409444"/>
                  </a:lnTo>
                  <a:lnTo>
                    <a:pt x="3192780" y="2409444"/>
                  </a:lnTo>
                  <a:lnTo>
                    <a:pt x="3192780" y="2438400"/>
                  </a:lnTo>
                  <a:lnTo>
                    <a:pt x="3314700" y="2438400"/>
                  </a:lnTo>
                  <a:lnTo>
                    <a:pt x="3915156" y="2438400"/>
                  </a:lnTo>
                  <a:lnTo>
                    <a:pt x="4506468" y="2438400"/>
                  </a:lnTo>
                  <a:lnTo>
                    <a:pt x="6152388" y="2438400"/>
                  </a:lnTo>
                  <a:lnTo>
                    <a:pt x="6152388" y="2424684"/>
                  </a:lnTo>
                  <a:lnTo>
                    <a:pt x="6152388" y="2409444"/>
                  </a:lnTo>
                  <a:lnTo>
                    <a:pt x="6152388" y="150876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075431" y="2807207"/>
              <a:ext cx="199643" cy="76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802635" y="2756915"/>
              <a:ext cx="271780" cy="173990"/>
            </a:xfrm>
            <a:custGeom>
              <a:avLst/>
              <a:gdLst/>
              <a:ahLst/>
              <a:cxnLst/>
              <a:rect l="l" t="t" r="r" b="b"/>
              <a:pathLst>
                <a:path w="271780" h="173989">
                  <a:moveTo>
                    <a:pt x="271271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71271" y="173736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796539" y="2750819"/>
              <a:ext cx="285115" cy="187960"/>
            </a:xfrm>
            <a:custGeom>
              <a:avLst/>
              <a:gdLst/>
              <a:ahLst/>
              <a:cxnLst/>
              <a:rect l="l" t="t" r="r" b="b"/>
              <a:pathLst>
                <a:path w="285114" h="187960">
                  <a:moveTo>
                    <a:pt x="284988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84988" y="187451"/>
                  </a:lnTo>
                  <a:lnTo>
                    <a:pt x="284988" y="181356"/>
                  </a:lnTo>
                  <a:lnTo>
                    <a:pt x="13716" y="181356"/>
                  </a:lnTo>
                  <a:lnTo>
                    <a:pt x="6095" y="175260"/>
                  </a:lnTo>
                  <a:lnTo>
                    <a:pt x="13716" y="175260"/>
                  </a:lnTo>
                  <a:lnTo>
                    <a:pt x="13716" y="12192"/>
                  </a:lnTo>
                  <a:lnTo>
                    <a:pt x="6095" y="12192"/>
                  </a:lnTo>
                  <a:lnTo>
                    <a:pt x="13716" y="6096"/>
                  </a:lnTo>
                  <a:lnTo>
                    <a:pt x="284988" y="6096"/>
                  </a:lnTo>
                  <a:lnTo>
                    <a:pt x="284988" y="0"/>
                  </a:lnTo>
                  <a:close/>
                </a:path>
                <a:path w="285114" h="187960">
                  <a:moveTo>
                    <a:pt x="13716" y="175260"/>
                  </a:moveTo>
                  <a:lnTo>
                    <a:pt x="6095" y="175260"/>
                  </a:lnTo>
                  <a:lnTo>
                    <a:pt x="13716" y="181356"/>
                  </a:lnTo>
                  <a:lnTo>
                    <a:pt x="13716" y="175260"/>
                  </a:lnTo>
                  <a:close/>
                </a:path>
                <a:path w="285114" h="187960">
                  <a:moveTo>
                    <a:pt x="271271" y="175260"/>
                  </a:moveTo>
                  <a:lnTo>
                    <a:pt x="13716" y="175260"/>
                  </a:lnTo>
                  <a:lnTo>
                    <a:pt x="13716" y="181356"/>
                  </a:lnTo>
                  <a:lnTo>
                    <a:pt x="271271" y="181356"/>
                  </a:lnTo>
                  <a:lnTo>
                    <a:pt x="271271" y="175260"/>
                  </a:lnTo>
                  <a:close/>
                </a:path>
                <a:path w="285114" h="187960">
                  <a:moveTo>
                    <a:pt x="271271" y="6096"/>
                  </a:moveTo>
                  <a:lnTo>
                    <a:pt x="271271" y="181356"/>
                  </a:lnTo>
                  <a:lnTo>
                    <a:pt x="278892" y="175260"/>
                  </a:lnTo>
                  <a:lnTo>
                    <a:pt x="284988" y="175260"/>
                  </a:lnTo>
                  <a:lnTo>
                    <a:pt x="284988" y="12192"/>
                  </a:lnTo>
                  <a:lnTo>
                    <a:pt x="278892" y="12192"/>
                  </a:lnTo>
                  <a:lnTo>
                    <a:pt x="271271" y="6096"/>
                  </a:lnTo>
                  <a:close/>
                </a:path>
                <a:path w="285114" h="187960">
                  <a:moveTo>
                    <a:pt x="284988" y="175260"/>
                  </a:moveTo>
                  <a:lnTo>
                    <a:pt x="278892" y="175260"/>
                  </a:lnTo>
                  <a:lnTo>
                    <a:pt x="271271" y="181356"/>
                  </a:lnTo>
                  <a:lnTo>
                    <a:pt x="284988" y="181356"/>
                  </a:lnTo>
                  <a:lnTo>
                    <a:pt x="284988" y="175260"/>
                  </a:lnTo>
                  <a:close/>
                </a:path>
                <a:path w="285114" h="187960">
                  <a:moveTo>
                    <a:pt x="13716" y="6096"/>
                  </a:moveTo>
                  <a:lnTo>
                    <a:pt x="6095" y="12192"/>
                  </a:lnTo>
                  <a:lnTo>
                    <a:pt x="13716" y="12192"/>
                  </a:lnTo>
                  <a:lnTo>
                    <a:pt x="13716" y="6096"/>
                  </a:lnTo>
                  <a:close/>
                </a:path>
                <a:path w="285114" h="187960">
                  <a:moveTo>
                    <a:pt x="271271" y="6096"/>
                  </a:moveTo>
                  <a:lnTo>
                    <a:pt x="13716" y="6096"/>
                  </a:lnTo>
                  <a:lnTo>
                    <a:pt x="13716" y="12192"/>
                  </a:lnTo>
                  <a:lnTo>
                    <a:pt x="271271" y="12192"/>
                  </a:lnTo>
                  <a:lnTo>
                    <a:pt x="271271" y="6096"/>
                  </a:lnTo>
                  <a:close/>
                </a:path>
                <a:path w="285114" h="187960">
                  <a:moveTo>
                    <a:pt x="284988" y="6096"/>
                  </a:moveTo>
                  <a:lnTo>
                    <a:pt x="271271" y="6096"/>
                  </a:lnTo>
                  <a:lnTo>
                    <a:pt x="278892" y="12192"/>
                  </a:lnTo>
                  <a:lnTo>
                    <a:pt x="284988" y="12192"/>
                  </a:lnTo>
                  <a:lnTo>
                    <a:pt x="28498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275075" y="2749295"/>
              <a:ext cx="314325" cy="230504"/>
            </a:xfrm>
            <a:custGeom>
              <a:avLst/>
              <a:gdLst/>
              <a:ahLst/>
              <a:cxnLst/>
              <a:rect l="l" t="t" r="r" b="b"/>
              <a:pathLst>
                <a:path w="314325" h="230505">
                  <a:moveTo>
                    <a:pt x="313943" y="0"/>
                  </a:moveTo>
                  <a:lnTo>
                    <a:pt x="301632" y="14954"/>
                  </a:lnTo>
                  <a:lnTo>
                    <a:pt x="268033" y="27050"/>
                  </a:lnTo>
                  <a:lnTo>
                    <a:pt x="218146" y="35147"/>
                  </a:lnTo>
                  <a:lnTo>
                    <a:pt x="156972" y="38100"/>
                  </a:lnTo>
                  <a:lnTo>
                    <a:pt x="95797" y="35147"/>
                  </a:lnTo>
                  <a:lnTo>
                    <a:pt x="45910" y="27050"/>
                  </a:lnTo>
                  <a:lnTo>
                    <a:pt x="12311" y="14954"/>
                  </a:lnTo>
                  <a:lnTo>
                    <a:pt x="0" y="0"/>
                  </a:lnTo>
                  <a:lnTo>
                    <a:pt x="0" y="192024"/>
                  </a:lnTo>
                  <a:lnTo>
                    <a:pt x="12311" y="206978"/>
                  </a:lnTo>
                  <a:lnTo>
                    <a:pt x="45910" y="219075"/>
                  </a:lnTo>
                  <a:lnTo>
                    <a:pt x="95797" y="227171"/>
                  </a:lnTo>
                  <a:lnTo>
                    <a:pt x="156972" y="230124"/>
                  </a:lnTo>
                  <a:lnTo>
                    <a:pt x="218146" y="227171"/>
                  </a:lnTo>
                  <a:lnTo>
                    <a:pt x="268033" y="219075"/>
                  </a:lnTo>
                  <a:lnTo>
                    <a:pt x="301632" y="206978"/>
                  </a:lnTo>
                  <a:lnTo>
                    <a:pt x="313943" y="192024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275075" y="2711195"/>
              <a:ext cx="314325" cy="76200"/>
            </a:xfrm>
            <a:custGeom>
              <a:avLst/>
              <a:gdLst/>
              <a:ahLst/>
              <a:cxnLst/>
              <a:rect l="l" t="t" r="r" b="b"/>
              <a:pathLst>
                <a:path w="314325" h="76200">
                  <a:moveTo>
                    <a:pt x="156972" y="0"/>
                  </a:moveTo>
                  <a:lnTo>
                    <a:pt x="95797" y="2952"/>
                  </a:lnTo>
                  <a:lnTo>
                    <a:pt x="45910" y="11049"/>
                  </a:lnTo>
                  <a:lnTo>
                    <a:pt x="12311" y="23145"/>
                  </a:lnTo>
                  <a:lnTo>
                    <a:pt x="0" y="38100"/>
                  </a:lnTo>
                  <a:lnTo>
                    <a:pt x="12311" y="53054"/>
                  </a:lnTo>
                  <a:lnTo>
                    <a:pt x="45910" y="65150"/>
                  </a:lnTo>
                  <a:lnTo>
                    <a:pt x="95797" y="73247"/>
                  </a:lnTo>
                  <a:lnTo>
                    <a:pt x="156972" y="76200"/>
                  </a:lnTo>
                  <a:lnTo>
                    <a:pt x="218146" y="73247"/>
                  </a:lnTo>
                  <a:lnTo>
                    <a:pt x="268033" y="65150"/>
                  </a:lnTo>
                  <a:lnTo>
                    <a:pt x="301632" y="53054"/>
                  </a:lnTo>
                  <a:lnTo>
                    <a:pt x="313943" y="38100"/>
                  </a:lnTo>
                  <a:lnTo>
                    <a:pt x="301632" y="23145"/>
                  </a:lnTo>
                  <a:lnTo>
                    <a:pt x="268033" y="11049"/>
                  </a:lnTo>
                  <a:lnTo>
                    <a:pt x="218146" y="2952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D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268979" y="2705099"/>
              <a:ext cx="326390" cy="280670"/>
            </a:xfrm>
            <a:custGeom>
              <a:avLst/>
              <a:gdLst/>
              <a:ahLst/>
              <a:cxnLst/>
              <a:rect l="l" t="t" r="r" b="b"/>
              <a:pathLst>
                <a:path w="326389" h="280669">
                  <a:moveTo>
                    <a:pt x="195072" y="0"/>
                  </a:moveTo>
                  <a:lnTo>
                    <a:pt x="131063" y="0"/>
                  </a:lnTo>
                  <a:lnTo>
                    <a:pt x="100584" y="3047"/>
                  </a:lnTo>
                  <a:lnTo>
                    <a:pt x="62484" y="7619"/>
                  </a:lnTo>
                  <a:lnTo>
                    <a:pt x="21336" y="19812"/>
                  </a:lnTo>
                  <a:lnTo>
                    <a:pt x="15239" y="24383"/>
                  </a:lnTo>
                  <a:lnTo>
                    <a:pt x="9144" y="27431"/>
                  </a:lnTo>
                  <a:lnTo>
                    <a:pt x="3048" y="33527"/>
                  </a:lnTo>
                  <a:lnTo>
                    <a:pt x="1524" y="36575"/>
                  </a:lnTo>
                  <a:lnTo>
                    <a:pt x="1524" y="38100"/>
                  </a:lnTo>
                  <a:lnTo>
                    <a:pt x="0" y="38100"/>
                  </a:lnTo>
                  <a:lnTo>
                    <a:pt x="0" y="242315"/>
                  </a:lnTo>
                  <a:lnTo>
                    <a:pt x="1524" y="242315"/>
                  </a:lnTo>
                  <a:lnTo>
                    <a:pt x="1524" y="243839"/>
                  </a:lnTo>
                  <a:lnTo>
                    <a:pt x="3048" y="246887"/>
                  </a:lnTo>
                  <a:lnTo>
                    <a:pt x="4572" y="246887"/>
                  </a:lnTo>
                  <a:lnTo>
                    <a:pt x="4572" y="248412"/>
                  </a:lnTo>
                  <a:lnTo>
                    <a:pt x="9144" y="251459"/>
                  </a:lnTo>
                  <a:lnTo>
                    <a:pt x="9144" y="252983"/>
                  </a:lnTo>
                  <a:lnTo>
                    <a:pt x="15239" y="256031"/>
                  </a:lnTo>
                  <a:lnTo>
                    <a:pt x="62484" y="271271"/>
                  </a:lnTo>
                  <a:lnTo>
                    <a:pt x="74675" y="274319"/>
                  </a:lnTo>
                  <a:lnTo>
                    <a:pt x="86868" y="275843"/>
                  </a:lnTo>
                  <a:lnTo>
                    <a:pt x="100584" y="277367"/>
                  </a:lnTo>
                  <a:lnTo>
                    <a:pt x="131063" y="280415"/>
                  </a:lnTo>
                  <a:lnTo>
                    <a:pt x="195072" y="280415"/>
                  </a:lnTo>
                  <a:lnTo>
                    <a:pt x="225551" y="277367"/>
                  </a:lnTo>
                  <a:lnTo>
                    <a:pt x="239268" y="275843"/>
                  </a:lnTo>
                  <a:lnTo>
                    <a:pt x="251460" y="274319"/>
                  </a:lnTo>
                  <a:lnTo>
                    <a:pt x="265175" y="271271"/>
                  </a:lnTo>
                  <a:lnTo>
                    <a:pt x="275844" y="269747"/>
                  </a:lnTo>
                  <a:lnTo>
                    <a:pt x="281177" y="268224"/>
                  </a:lnTo>
                  <a:lnTo>
                    <a:pt x="163068" y="268224"/>
                  </a:lnTo>
                  <a:lnTo>
                    <a:pt x="131063" y="266700"/>
                  </a:lnTo>
                  <a:lnTo>
                    <a:pt x="117348" y="266700"/>
                  </a:lnTo>
                  <a:lnTo>
                    <a:pt x="102108" y="265175"/>
                  </a:lnTo>
                  <a:lnTo>
                    <a:pt x="88391" y="263651"/>
                  </a:lnTo>
                  <a:lnTo>
                    <a:pt x="76200" y="262127"/>
                  </a:lnTo>
                  <a:lnTo>
                    <a:pt x="64008" y="259079"/>
                  </a:lnTo>
                  <a:lnTo>
                    <a:pt x="53339" y="257555"/>
                  </a:lnTo>
                  <a:lnTo>
                    <a:pt x="16763" y="242315"/>
                  </a:lnTo>
                  <a:lnTo>
                    <a:pt x="13715" y="239267"/>
                  </a:lnTo>
                  <a:lnTo>
                    <a:pt x="14224" y="239267"/>
                  </a:lnTo>
                  <a:lnTo>
                    <a:pt x="12191" y="236219"/>
                  </a:lnTo>
                  <a:lnTo>
                    <a:pt x="12191" y="63245"/>
                  </a:lnTo>
                  <a:lnTo>
                    <a:pt x="9144" y="60959"/>
                  </a:lnTo>
                  <a:lnTo>
                    <a:pt x="3048" y="54863"/>
                  </a:lnTo>
                  <a:lnTo>
                    <a:pt x="1524" y="51815"/>
                  </a:lnTo>
                  <a:lnTo>
                    <a:pt x="1524" y="50291"/>
                  </a:lnTo>
                  <a:lnTo>
                    <a:pt x="12191" y="50291"/>
                  </a:lnTo>
                  <a:lnTo>
                    <a:pt x="12191" y="42672"/>
                  </a:lnTo>
                  <a:lnTo>
                    <a:pt x="12953" y="42672"/>
                  </a:lnTo>
                  <a:lnTo>
                    <a:pt x="13715" y="41147"/>
                  </a:lnTo>
                  <a:lnTo>
                    <a:pt x="16763" y="36575"/>
                  </a:lnTo>
                  <a:lnTo>
                    <a:pt x="19050" y="36575"/>
                  </a:lnTo>
                  <a:lnTo>
                    <a:pt x="21336" y="35051"/>
                  </a:lnTo>
                  <a:lnTo>
                    <a:pt x="27432" y="32003"/>
                  </a:lnTo>
                  <a:lnTo>
                    <a:pt x="35051" y="28955"/>
                  </a:lnTo>
                  <a:lnTo>
                    <a:pt x="53339" y="22859"/>
                  </a:lnTo>
                  <a:lnTo>
                    <a:pt x="64008" y="21336"/>
                  </a:lnTo>
                  <a:lnTo>
                    <a:pt x="76200" y="18287"/>
                  </a:lnTo>
                  <a:lnTo>
                    <a:pt x="88391" y="16763"/>
                  </a:lnTo>
                  <a:lnTo>
                    <a:pt x="102108" y="15239"/>
                  </a:lnTo>
                  <a:lnTo>
                    <a:pt x="132587" y="12191"/>
                  </a:lnTo>
                  <a:lnTo>
                    <a:pt x="281177" y="12191"/>
                  </a:lnTo>
                  <a:lnTo>
                    <a:pt x="275844" y="10667"/>
                  </a:lnTo>
                  <a:lnTo>
                    <a:pt x="263651" y="7619"/>
                  </a:lnTo>
                  <a:lnTo>
                    <a:pt x="239268" y="4571"/>
                  </a:lnTo>
                  <a:lnTo>
                    <a:pt x="225551" y="3047"/>
                  </a:lnTo>
                  <a:lnTo>
                    <a:pt x="195072" y="0"/>
                  </a:lnTo>
                  <a:close/>
                </a:path>
                <a:path w="326389" h="280669">
                  <a:moveTo>
                    <a:pt x="312420" y="239267"/>
                  </a:moveTo>
                  <a:lnTo>
                    <a:pt x="272796" y="257555"/>
                  </a:lnTo>
                  <a:lnTo>
                    <a:pt x="262127" y="259079"/>
                  </a:lnTo>
                  <a:lnTo>
                    <a:pt x="249936" y="262127"/>
                  </a:lnTo>
                  <a:lnTo>
                    <a:pt x="237744" y="263651"/>
                  </a:lnTo>
                  <a:lnTo>
                    <a:pt x="224027" y="265175"/>
                  </a:lnTo>
                  <a:lnTo>
                    <a:pt x="208787" y="266700"/>
                  </a:lnTo>
                  <a:lnTo>
                    <a:pt x="195072" y="266700"/>
                  </a:lnTo>
                  <a:lnTo>
                    <a:pt x="163068" y="268224"/>
                  </a:lnTo>
                  <a:lnTo>
                    <a:pt x="281177" y="268224"/>
                  </a:lnTo>
                  <a:lnTo>
                    <a:pt x="286512" y="266700"/>
                  </a:lnTo>
                  <a:lnTo>
                    <a:pt x="304800" y="260603"/>
                  </a:lnTo>
                  <a:lnTo>
                    <a:pt x="310896" y="256031"/>
                  </a:lnTo>
                  <a:lnTo>
                    <a:pt x="316991" y="252983"/>
                  </a:lnTo>
                  <a:lnTo>
                    <a:pt x="316991" y="251459"/>
                  </a:lnTo>
                  <a:lnTo>
                    <a:pt x="321563" y="248412"/>
                  </a:lnTo>
                  <a:lnTo>
                    <a:pt x="321563" y="246887"/>
                  </a:lnTo>
                  <a:lnTo>
                    <a:pt x="323088" y="246887"/>
                  </a:lnTo>
                  <a:lnTo>
                    <a:pt x="324612" y="243839"/>
                  </a:lnTo>
                  <a:lnTo>
                    <a:pt x="324612" y="242315"/>
                  </a:lnTo>
                  <a:lnTo>
                    <a:pt x="326136" y="242315"/>
                  </a:lnTo>
                  <a:lnTo>
                    <a:pt x="326136" y="240791"/>
                  </a:lnTo>
                  <a:lnTo>
                    <a:pt x="312420" y="240791"/>
                  </a:lnTo>
                  <a:lnTo>
                    <a:pt x="312420" y="239267"/>
                  </a:lnTo>
                  <a:close/>
                </a:path>
                <a:path w="326389" h="280669">
                  <a:moveTo>
                    <a:pt x="14224" y="239267"/>
                  </a:moveTo>
                  <a:lnTo>
                    <a:pt x="13715" y="239267"/>
                  </a:lnTo>
                  <a:lnTo>
                    <a:pt x="15239" y="240791"/>
                  </a:lnTo>
                  <a:lnTo>
                    <a:pt x="14224" y="239267"/>
                  </a:lnTo>
                  <a:close/>
                </a:path>
                <a:path w="326389" h="280669">
                  <a:moveTo>
                    <a:pt x="313944" y="236219"/>
                  </a:moveTo>
                  <a:lnTo>
                    <a:pt x="312420" y="240791"/>
                  </a:lnTo>
                  <a:lnTo>
                    <a:pt x="326136" y="240791"/>
                  </a:lnTo>
                  <a:lnTo>
                    <a:pt x="326136" y="237743"/>
                  </a:lnTo>
                  <a:lnTo>
                    <a:pt x="313944" y="237743"/>
                  </a:lnTo>
                  <a:lnTo>
                    <a:pt x="313944" y="236219"/>
                  </a:lnTo>
                  <a:close/>
                </a:path>
                <a:path w="326389" h="280669">
                  <a:moveTo>
                    <a:pt x="12191" y="234695"/>
                  </a:moveTo>
                  <a:lnTo>
                    <a:pt x="12191" y="236219"/>
                  </a:lnTo>
                  <a:lnTo>
                    <a:pt x="13715" y="237743"/>
                  </a:lnTo>
                  <a:lnTo>
                    <a:pt x="12191" y="234695"/>
                  </a:lnTo>
                  <a:close/>
                </a:path>
                <a:path w="326389" h="280669">
                  <a:moveTo>
                    <a:pt x="326136" y="50291"/>
                  </a:moveTo>
                  <a:lnTo>
                    <a:pt x="324612" y="50291"/>
                  </a:lnTo>
                  <a:lnTo>
                    <a:pt x="324612" y="51815"/>
                  </a:lnTo>
                  <a:lnTo>
                    <a:pt x="323088" y="54863"/>
                  </a:lnTo>
                  <a:lnTo>
                    <a:pt x="316991" y="60959"/>
                  </a:lnTo>
                  <a:lnTo>
                    <a:pt x="313944" y="62483"/>
                  </a:lnTo>
                  <a:lnTo>
                    <a:pt x="313944" y="237743"/>
                  </a:lnTo>
                  <a:lnTo>
                    <a:pt x="326136" y="237743"/>
                  </a:lnTo>
                  <a:lnTo>
                    <a:pt x="326136" y="50291"/>
                  </a:lnTo>
                  <a:close/>
                </a:path>
                <a:path w="326389" h="280669">
                  <a:moveTo>
                    <a:pt x="12496" y="44805"/>
                  </a:moveTo>
                  <a:lnTo>
                    <a:pt x="12191" y="45719"/>
                  </a:lnTo>
                  <a:lnTo>
                    <a:pt x="12191" y="63245"/>
                  </a:lnTo>
                  <a:lnTo>
                    <a:pt x="50291" y="77724"/>
                  </a:lnTo>
                  <a:lnTo>
                    <a:pt x="100584" y="85343"/>
                  </a:lnTo>
                  <a:lnTo>
                    <a:pt x="131063" y="88391"/>
                  </a:lnTo>
                  <a:lnTo>
                    <a:pt x="195072" y="88391"/>
                  </a:lnTo>
                  <a:lnTo>
                    <a:pt x="225551" y="85343"/>
                  </a:lnTo>
                  <a:lnTo>
                    <a:pt x="239268" y="83819"/>
                  </a:lnTo>
                  <a:lnTo>
                    <a:pt x="251460" y="82295"/>
                  </a:lnTo>
                  <a:lnTo>
                    <a:pt x="265175" y="80771"/>
                  </a:lnTo>
                  <a:lnTo>
                    <a:pt x="281177" y="76200"/>
                  </a:lnTo>
                  <a:lnTo>
                    <a:pt x="131063" y="76200"/>
                  </a:lnTo>
                  <a:lnTo>
                    <a:pt x="117348" y="74675"/>
                  </a:lnTo>
                  <a:lnTo>
                    <a:pt x="102108" y="73151"/>
                  </a:lnTo>
                  <a:lnTo>
                    <a:pt x="88391" y="71627"/>
                  </a:lnTo>
                  <a:lnTo>
                    <a:pt x="76200" y="70103"/>
                  </a:lnTo>
                  <a:lnTo>
                    <a:pt x="64008" y="67055"/>
                  </a:lnTo>
                  <a:lnTo>
                    <a:pt x="53339" y="65531"/>
                  </a:lnTo>
                  <a:lnTo>
                    <a:pt x="35051" y="59436"/>
                  </a:lnTo>
                  <a:lnTo>
                    <a:pt x="27432" y="56387"/>
                  </a:lnTo>
                  <a:lnTo>
                    <a:pt x="21336" y="53339"/>
                  </a:lnTo>
                  <a:lnTo>
                    <a:pt x="19050" y="51815"/>
                  </a:lnTo>
                  <a:lnTo>
                    <a:pt x="16763" y="51815"/>
                  </a:lnTo>
                  <a:lnTo>
                    <a:pt x="13715" y="47243"/>
                  </a:lnTo>
                  <a:lnTo>
                    <a:pt x="12496" y="44805"/>
                  </a:lnTo>
                  <a:close/>
                </a:path>
                <a:path w="326389" h="280669">
                  <a:moveTo>
                    <a:pt x="309372" y="50291"/>
                  </a:moveTo>
                  <a:lnTo>
                    <a:pt x="272796" y="65531"/>
                  </a:lnTo>
                  <a:lnTo>
                    <a:pt x="262127" y="67055"/>
                  </a:lnTo>
                  <a:lnTo>
                    <a:pt x="249936" y="70103"/>
                  </a:lnTo>
                  <a:lnTo>
                    <a:pt x="237744" y="71627"/>
                  </a:lnTo>
                  <a:lnTo>
                    <a:pt x="224027" y="73151"/>
                  </a:lnTo>
                  <a:lnTo>
                    <a:pt x="208787" y="74675"/>
                  </a:lnTo>
                  <a:lnTo>
                    <a:pt x="195072" y="76200"/>
                  </a:lnTo>
                  <a:lnTo>
                    <a:pt x="281177" y="76200"/>
                  </a:lnTo>
                  <a:lnTo>
                    <a:pt x="286512" y="74675"/>
                  </a:lnTo>
                  <a:lnTo>
                    <a:pt x="304800" y="68579"/>
                  </a:lnTo>
                  <a:lnTo>
                    <a:pt x="310896" y="64007"/>
                  </a:lnTo>
                  <a:lnTo>
                    <a:pt x="313944" y="62483"/>
                  </a:lnTo>
                  <a:lnTo>
                    <a:pt x="313944" y="51815"/>
                  </a:lnTo>
                  <a:lnTo>
                    <a:pt x="309372" y="51815"/>
                  </a:lnTo>
                  <a:lnTo>
                    <a:pt x="309372" y="50291"/>
                  </a:lnTo>
                  <a:close/>
                </a:path>
                <a:path w="326389" h="280669">
                  <a:moveTo>
                    <a:pt x="12191" y="50291"/>
                  </a:moveTo>
                  <a:lnTo>
                    <a:pt x="1524" y="50291"/>
                  </a:lnTo>
                  <a:lnTo>
                    <a:pt x="1524" y="51815"/>
                  </a:lnTo>
                  <a:lnTo>
                    <a:pt x="3048" y="54863"/>
                  </a:lnTo>
                  <a:lnTo>
                    <a:pt x="9144" y="60959"/>
                  </a:lnTo>
                  <a:lnTo>
                    <a:pt x="12191" y="63245"/>
                  </a:lnTo>
                  <a:lnTo>
                    <a:pt x="12191" y="50291"/>
                  </a:lnTo>
                  <a:close/>
                </a:path>
                <a:path w="326389" h="280669">
                  <a:moveTo>
                    <a:pt x="326136" y="41147"/>
                  </a:moveTo>
                  <a:lnTo>
                    <a:pt x="313944" y="41147"/>
                  </a:lnTo>
                  <a:lnTo>
                    <a:pt x="313944" y="62483"/>
                  </a:lnTo>
                  <a:lnTo>
                    <a:pt x="316991" y="60959"/>
                  </a:lnTo>
                  <a:lnTo>
                    <a:pt x="323088" y="54863"/>
                  </a:lnTo>
                  <a:lnTo>
                    <a:pt x="324612" y="51815"/>
                  </a:lnTo>
                  <a:lnTo>
                    <a:pt x="324612" y="50291"/>
                  </a:lnTo>
                  <a:lnTo>
                    <a:pt x="326136" y="50291"/>
                  </a:lnTo>
                  <a:lnTo>
                    <a:pt x="326136" y="41147"/>
                  </a:lnTo>
                  <a:close/>
                </a:path>
                <a:path w="326389" h="280669">
                  <a:moveTo>
                    <a:pt x="16763" y="50291"/>
                  </a:moveTo>
                  <a:lnTo>
                    <a:pt x="16763" y="51815"/>
                  </a:lnTo>
                  <a:lnTo>
                    <a:pt x="19050" y="51815"/>
                  </a:lnTo>
                  <a:lnTo>
                    <a:pt x="16763" y="50291"/>
                  </a:lnTo>
                  <a:close/>
                </a:path>
                <a:path w="326389" h="280669">
                  <a:moveTo>
                    <a:pt x="312420" y="47243"/>
                  </a:moveTo>
                  <a:lnTo>
                    <a:pt x="309372" y="51815"/>
                  </a:lnTo>
                  <a:lnTo>
                    <a:pt x="313944" y="51815"/>
                  </a:lnTo>
                  <a:lnTo>
                    <a:pt x="313944" y="48767"/>
                  </a:lnTo>
                  <a:lnTo>
                    <a:pt x="312420" y="48767"/>
                  </a:lnTo>
                  <a:lnTo>
                    <a:pt x="312420" y="47243"/>
                  </a:lnTo>
                  <a:close/>
                </a:path>
                <a:path w="326389" h="280669">
                  <a:moveTo>
                    <a:pt x="13207" y="45719"/>
                  </a:moveTo>
                  <a:lnTo>
                    <a:pt x="13715" y="47243"/>
                  </a:lnTo>
                  <a:lnTo>
                    <a:pt x="15239" y="48767"/>
                  </a:lnTo>
                  <a:lnTo>
                    <a:pt x="13207" y="45719"/>
                  </a:lnTo>
                  <a:close/>
                </a:path>
                <a:path w="326389" h="280669">
                  <a:moveTo>
                    <a:pt x="313944" y="44195"/>
                  </a:moveTo>
                  <a:lnTo>
                    <a:pt x="312420" y="48767"/>
                  </a:lnTo>
                  <a:lnTo>
                    <a:pt x="313944" y="48767"/>
                  </a:lnTo>
                  <a:lnTo>
                    <a:pt x="313944" y="44195"/>
                  </a:lnTo>
                  <a:close/>
                </a:path>
                <a:path w="326389" h="280669">
                  <a:moveTo>
                    <a:pt x="12530" y="44703"/>
                  </a:moveTo>
                  <a:lnTo>
                    <a:pt x="13715" y="47243"/>
                  </a:lnTo>
                  <a:lnTo>
                    <a:pt x="13207" y="45719"/>
                  </a:lnTo>
                  <a:lnTo>
                    <a:pt x="12530" y="44703"/>
                  </a:lnTo>
                  <a:close/>
                </a:path>
                <a:path w="326389" h="280669">
                  <a:moveTo>
                    <a:pt x="12191" y="44195"/>
                  </a:moveTo>
                  <a:lnTo>
                    <a:pt x="12191" y="45719"/>
                  </a:lnTo>
                  <a:lnTo>
                    <a:pt x="12496" y="44805"/>
                  </a:lnTo>
                  <a:lnTo>
                    <a:pt x="12191" y="44195"/>
                  </a:lnTo>
                  <a:close/>
                </a:path>
                <a:path w="326389" h="280669">
                  <a:moveTo>
                    <a:pt x="12700" y="44195"/>
                  </a:moveTo>
                  <a:lnTo>
                    <a:pt x="12598" y="44805"/>
                  </a:lnTo>
                  <a:lnTo>
                    <a:pt x="13207" y="45719"/>
                  </a:lnTo>
                  <a:lnTo>
                    <a:pt x="12700" y="44195"/>
                  </a:lnTo>
                  <a:close/>
                </a:path>
                <a:path w="326389" h="280669">
                  <a:moveTo>
                    <a:pt x="12191" y="44195"/>
                  </a:moveTo>
                  <a:lnTo>
                    <a:pt x="12496" y="44805"/>
                  </a:lnTo>
                  <a:lnTo>
                    <a:pt x="12191" y="44195"/>
                  </a:lnTo>
                  <a:close/>
                </a:path>
                <a:path w="326389" h="280669">
                  <a:moveTo>
                    <a:pt x="12530" y="43687"/>
                  </a:moveTo>
                  <a:lnTo>
                    <a:pt x="12191" y="44195"/>
                  </a:lnTo>
                  <a:lnTo>
                    <a:pt x="12530" y="44703"/>
                  </a:lnTo>
                  <a:lnTo>
                    <a:pt x="12700" y="44195"/>
                  </a:lnTo>
                  <a:lnTo>
                    <a:pt x="12530" y="43687"/>
                  </a:lnTo>
                  <a:close/>
                </a:path>
                <a:path w="326389" h="280669">
                  <a:moveTo>
                    <a:pt x="12191" y="42672"/>
                  </a:moveTo>
                  <a:lnTo>
                    <a:pt x="12191" y="44195"/>
                  </a:lnTo>
                  <a:lnTo>
                    <a:pt x="12496" y="43586"/>
                  </a:lnTo>
                  <a:lnTo>
                    <a:pt x="12191" y="42672"/>
                  </a:lnTo>
                  <a:close/>
                </a:path>
                <a:path w="326389" h="280669">
                  <a:moveTo>
                    <a:pt x="12496" y="43586"/>
                  </a:moveTo>
                  <a:lnTo>
                    <a:pt x="12191" y="44195"/>
                  </a:lnTo>
                  <a:lnTo>
                    <a:pt x="12530" y="43687"/>
                  </a:lnTo>
                  <a:close/>
                </a:path>
                <a:path w="326389" h="280669">
                  <a:moveTo>
                    <a:pt x="13207" y="42672"/>
                  </a:moveTo>
                  <a:lnTo>
                    <a:pt x="12530" y="43687"/>
                  </a:lnTo>
                  <a:lnTo>
                    <a:pt x="12700" y="44195"/>
                  </a:lnTo>
                  <a:lnTo>
                    <a:pt x="13207" y="42672"/>
                  </a:lnTo>
                  <a:close/>
                </a:path>
                <a:path w="326389" h="280669">
                  <a:moveTo>
                    <a:pt x="326136" y="39624"/>
                  </a:moveTo>
                  <a:lnTo>
                    <a:pt x="312420" y="39624"/>
                  </a:lnTo>
                  <a:lnTo>
                    <a:pt x="313944" y="44195"/>
                  </a:lnTo>
                  <a:lnTo>
                    <a:pt x="313944" y="41147"/>
                  </a:lnTo>
                  <a:lnTo>
                    <a:pt x="326136" y="41147"/>
                  </a:lnTo>
                  <a:lnTo>
                    <a:pt x="326136" y="39624"/>
                  </a:lnTo>
                  <a:close/>
                </a:path>
                <a:path w="326389" h="280669">
                  <a:moveTo>
                    <a:pt x="13715" y="41147"/>
                  </a:moveTo>
                  <a:lnTo>
                    <a:pt x="12496" y="43586"/>
                  </a:lnTo>
                  <a:lnTo>
                    <a:pt x="13207" y="42672"/>
                  </a:lnTo>
                  <a:lnTo>
                    <a:pt x="13715" y="41147"/>
                  </a:lnTo>
                  <a:close/>
                </a:path>
                <a:path w="326389" h="280669">
                  <a:moveTo>
                    <a:pt x="12953" y="42672"/>
                  </a:moveTo>
                  <a:lnTo>
                    <a:pt x="12191" y="42672"/>
                  </a:lnTo>
                  <a:lnTo>
                    <a:pt x="12496" y="43586"/>
                  </a:lnTo>
                  <a:lnTo>
                    <a:pt x="12953" y="42672"/>
                  </a:lnTo>
                  <a:close/>
                </a:path>
                <a:path w="326389" h="280669">
                  <a:moveTo>
                    <a:pt x="15239" y="39624"/>
                  </a:moveTo>
                  <a:lnTo>
                    <a:pt x="13715" y="41147"/>
                  </a:lnTo>
                  <a:lnTo>
                    <a:pt x="13207" y="42672"/>
                  </a:lnTo>
                  <a:lnTo>
                    <a:pt x="15239" y="39624"/>
                  </a:lnTo>
                  <a:close/>
                </a:path>
                <a:path w="326389" h="280669">
                  <a:moveTo>
                    <a:pt x="324612" y="36575"/>
                  </a:moveTo>
                  <a:lnTo>
                    <a:pt x="309372" y="36575"/>
                  </a:lnTo>
                  <a:lnTo>
                    <a:pt x="312420" y="41147"/>
                  </a:lnTo>
                  <a:lnTo>
                    <a:pt x="312420" y="39624"/>
                  </a:lnTo>
                  <a:lnTo>
                    <a:pt x="326136" y="39624"/>
                  </a:lnTo>
                  <a:lnTo>
                    <a:pt x="326136" y="38100"/>
                  </a:lnTo>
                  <a:lnTo>
                    <a:pt x="324612" y="38100"/>
                  </a:lnTo>
                  <a:lnTo>
                    <a:pt x="324612" y="36575"/>
                  </a:lnTo>
                  <a:close/>
                </a:path>
                <a:path w="326389" h="280669">
                  <a:moveTo>
                    <a:pt x="19050" y="36575"/>
                  </a:moveTo>
                  <a:lnTo>
                    <a:pt x="16763" y="36575"/>
                  </a:lnTo>
                  <a:lnTo>
                    <a:pt x="16763" y="38100"/>
                  </a:lnTo>
                  <a:lnTo>
                    <a:pt x="19050" y="36575"/>
                  </a:lnTo>
                  <a:close/>
                </a:path>
                <a:path w="326389" h="280669">
                  <a:moveTo>
                    <a:pt x="281177" y="12191"/>
                  </a:moveTo>
                  <a:lnTo>
                    <a:pt x="195072" y="12191"/>
                  </a:lnTo>
                  <a:lnTo>
                    <a:pt x="208787" y="13715"/>
                  </a:lnTo>
                  <a:lnTo>
                    <a:pt x="224027" y="15239"/>
                  </a:lnTo>
                  <a:lnTo>
                    <a:pt x="237744" y="16763"/>
                  </a:lnTo>
                  <a:lnTo>
                    <a:pt x="249936" y="18287"/>
                  </a:lnTo>
                  <a:lnTo>
                    <a:pt x="262127" y="21336"/>
                  </a:lnTo>
                  <a:lnTo>
                    <a:pt x="272796" y="22859"/>
                  </a:lnTo>
                  <a:lnTo>
                    <a:pt x="283463" y="25907"/>
                  </a:lnTo>
                  <a:lnTo>
                    <a:pt x="298703" y="32003"/>
                  </a:lnTo>
                  <a:lnTo>
                    <a:pt x="304800" y="35051"/>
                  </a:lnTo>
                  <a:lnTo>
                    <a:pt x="309372" y="38100"/>
                  </a:lnTo>
                  <a:lnTo>
                    <a:pt x="309372" y="36575"/>
                  </a:lnTo>
                  <a:lnTo>
                    <a:pt x="324612" y="36575"/>
                  </a:lnTo>
                  <a:lnTo>
                    <a:pt x="323088" y="33527"/>
                  </a:lnTo>
                  <a:lnTo>
                    <a:pt x="316991" y="27431"/>
                  </a:lnTo>
                  <a:lnTo>
                    <a:pt x="310896" y="22859"/>
                  </a:lnTo>
                  <a:lnTo>
                    <a:pt x="295656" y="16763"/>
                  </a:lnTo>
                  <a:lnTo>
                    <a:pt x="286512" y="13715"/>
                  </a:lnTo>
                  <a:lnTo>
                    <a:pt x="281177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511539" y="2805683"/>
              <a:ext cx="2563495" cy="704215"/>
            </a:xfrm>
            <a:custGeom>
              <a:avLst/>
              <a:gdLst/>
              <a:ahLst/>
              <a:cxnLst/>
              <a:rect l="l" t="t" r="r" b="b"/>
              <a:pathLst>
                <a:path w="2563495" h="704214">
                  <a:moveTo>
                    <a:pt x="291084" y="38100"/>
                  </a:moveTo>
                  <a:lnTo>
                    <a:pt x="278892" y="32004"/>
                  </a:lnTo>
                  <a:lnTo>
                    <a:pt x="214884" y="0"/>
                  </a:lnTo>
                  <a:lnTo>
                    <a:pt x="214884" y="32004"/>
                  </a:lnTo>
                  <a:lnTo>
                    <a:pt x="137160" y="32004"/>
                  </a:lnTo>
                  <a:lnTo>
                    <a:pt x="137160" y="691896"/>
                  </a:lnTo>
                  <a:lnTo>
                    <a:pt x="0" y="691896"/>
                  </a:lnTo>
                  <a:lnTo>
                    <a:pt x="0" y="704088"/>
                  </a:lnTo>
                  <a:lnTo>
                    <a:pt x="150876" y="704088"/>
                  </a:lnTo>
                  <a:lnTo>
                    <a:pt x="150876" y="697992"/>
                  </a:lnTo>
                  <a:lnTo>
                    <a:pt x="150876" y="691896"/>
                  </a:lnTo>
                  <a:lnTo>
                    <a:pt x="150876" y="45720"/>
                  </a:lnTo>
                  <a:lnTo>
                    <a:pt x="214884" y="45720"/>
                  </a:lnTo>
                  <a:lnTo>
                    <a:pt x="214884" y="76200"/>
                  </a:lnTo>
                  <a:lnTo>
                    <a:pt x="275844" y="45720"/>
                  </a:lnTo>
                  <a:lnTo>
                    <a:pt x="291084" y="38100"/>
                  </a:lnTo>
                  <a:close/>
                </a:path>
                <a:path w="2563495" h="704214">
                  <a:moveTo>
                    <a:pt x="2563368" y="315468"/>
                  </a:moveTo>
                  <a:lnTo>
                    <a:pt x="2551176" y="309372"/>
                  </a:lnTo>
                  <a:lnTo>
                    <a:pt x="2487168" y="277368"/>
                  </a:lnTo>
                  <a:lnTo>
                    <a:pt x="2487168" y="309372"/>
                  </a:lnTo>
                  <a:lnTo>
                    <a:pt x="1827276" y="309372"/>
                  </a:lnTo>
                  <a:lnTo>
                    <a:pt x="1827276" y="45720"/>
                  </a:lnTo>
                  <a:lnTo>
                    <a:pt x="1827276" y="39624"/>
                  </a:lnTo>
                  <a:lnTo>
                    <a:pt x="1827276" y="33528"/>
                  </a:lnTo>
                  <a:lnTo>
                    <a:pt x="1077468" y="33528"/>
                  </a:lnTo>
                  <a:lnTo>
                    <a:pt x="1077468" y="45720"/>
                  </a:lnTo>
                  <a:lnTo>
                    <a:pt x="1813560" y="45720"/>
                  </a:lnTo>
                  <a:lnTo>
                    <a:pt x="1813560" y="321564"/>
                  </a:lnTo>
                  <a:lnTo>
                    <a:pt x="2487168" y="321564"/>
                  </a:lnTo>
                  <a:lnTo>
                    <a:pt x="2487168" y="353568"/>
                  </a:lnTo>
                  <a:lnTo>
                    <a:pt x="2551176" y="321564"/>
                  </a:lnTo>
                  <a:lnTo>
                    <a:pt x="2563368" y="315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196083" y="3358895"/>
              <a:ext cx="315595" cy="363220"/>
            </a:xfrm>
            <a:custGeom>
              <a:avLst/>
              <a:gdLst/>
              <a:ahLst/>
              <a:cxnLst/>
              <a:rect l="l" t="t" r="r" b="b"/>
              <a:pathLst>
                <a:path w="315594" h="363220">
                  <a:moveTo>
                    <a:pt x="315468" y="0"/>
                  </a:moveTo>
                  <a:lnTo>
                    <a:pt x="302918" y="28789"/>
                  </a:lnTo>
                  <a:lnTo>
                    <a:pt x="268795" y="52006"/>
                  </a:lnTo>
                  <a:lnTo>
                    <a:pt x="218384" y="67508"/>
                  </a:lnTo>
                  <a:lnTo>
                    <a:pt x="156972" y="73151"/>
                  </a:lnTo>
                  <a:lnTo>
                    <a:pt x="95797" y="67508"/>
                  </a:lnTo>
                  <a:lnTo>
                    <a:pt x="45910" y="52006"/>
                  </a:lnTo>
                  <a:lnTo>
                    <a:pt x="12311" y="28789"/>
                  </a:lnTo>
                  <a:lnTo>
                    <a:pt x="0" y="0"/>
                  </a:lnTo>
                  <a:lnTo>
                    <a:pt x="0" y="289560"/>
                  </a:lnTo>
                  <a:lnTo>
                    <a:pt x="12311" y="318349"/>
                  </a:lnTo>
                  <a:lnTo>
                    <a:pt x="45910" y="341566"/>
                  </a:lnTo>
                  <a:lnTo>
                    <a:pt x="95797" y="357068"/>
                  </a:lnTo>
                  <a:lnTo>
                    <a:pt x="156972" y="362711"/>
                  </a:lnTo>
                  <a:lnTo>
                    <a:pt x="218384" y="357068"/>
                  </a:lnTo>
                  <a:lnTo>
                    <a:pt x="268795" y="341566"/>
                  </a:lnTo>
                  <a:lnTo>
                    <a:pt x="302918" y="318349"/>
                  </a:lnTo>
                  <a:lnTo>
                    <a:pt x="315468" y="289560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196083" y="3285743"/>
              <a:ext cx="315595" cy="146685"/>
            </a:xfrm>
            <a:custGeom>
              <a:avLst/>
              <a:gdLst/>
              <a:ahLst/>
              <a:cxnLst/>
              <a:rect l="l" t="t" r="r" b="b"/>
              <a:pathLst>
                <a:path w="315594" h="146685">
                  <a:moveTo>
                    <a:pt x="156972" y="0"/>
                  </a:moveTo>
                  <a:lnTo>
                    <a:pt x="95797" y="5857"/>
                  </a:lnTo>
                  <a:lnTo>
                    <a:pt x="45910" y="21716"/>
                  </a:lnTo>
                  <a:lnTo>
                    <a:pt x="12311" y="45005"/>
                  </a:lnTo>
                  <a:lnTo>
                    <a:pt x="0" y="73151"/>
                  </a:lnTo>
                  <a:lnTo>
                    <a:pt x="12311" y="101941"/>
                  </a:lnTo>
                  <a:lnTo>
                    <a:pt x="45910" y="125158"/>
                  </a:lnTo>
                  <a:lnTo>
                    <a:pt x="95797" y="140660"/>
                  </a:lnTo>
                  <a:lnTo>
                    <a:pt x="156972" y="146303"/>
                  </a:lnTo>
                  <a:lnTo>
                    <a:pt x="218384" y="140660"/>
                  </a:lnTo>
                  <a:lnTo>
                    <a:pt x="268795" y="125158"/>
                  </a:lnTo>
                  <a:lnTo>
                    <a:pt x="302918" y="101941"/>
                  </a:lnTo>
                  <a:lnTo>
                    <a:pt x="315468" y="73151"/>
                  </a:lnTo>
                  <a:lnTo>
                    <a:pt x="302918" y="45005"/>
                  </a:lnTo>
                  <a:lnTo>
                    <a:pt x="268795" y="21716"/>
                  </a:lnTo>
                  <a:lnTo>
                    <a:pt x="218384" y="5857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D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188463" y="3279647"/>
              <a:ext cx="329565" cy="448309"/>
            </a:xfrm>
            <a:custGeom>
              <a:avLst/>
              <a:gdLst/>
              <a:ahLst/>
              <a:cxnLst/>
              <a:rect l="l" t="t" r="r" b="b"/>
              <a:pathLst>
                <a:path w="329564" h="448310">
                  <a:moveTo>
                    <a:pt x="0" y="80772"/>
                  </a:moveTo>
                  <a:lnTo>
                    <a:pt x="0" y="370332"/>
                  </a:lnTo>
                  <a:lnTo>
                    <a:pt x="1524" y="376428"/>
                  </a:lnTo>
                  <a:lnTo>
                    <a:pt x="1524" y="377952"/>
                  </a:lnTo>
                  <a:lnTo>
                    <a:pt x="4571" y="385572"/>
                  </a:lnTo>
                  <a:lnTo>
                    <a:pt x="4571" y="387096"/>
                  </a:lnTo>
                  <a:lnTo>
                    <a:pt x="9143" y="393192"/>
                  </a:lnTo>
                  <a:lnTo>
                    <a:pt x="9143" y="394716"/>
                  </a:lnTo>
                  <a:lnTo>
                    <a:pt x="15239" y="402336"/>
                  </a:lnTo>
                  <a:lnTo>
                    <a:pt x="50292" y="426719"/>
                  </a:lnTo>
                  <a:lnTo>
                    <a:pt x="102107" y="441959"/>
                  </a:lnTo>
                  <a:lnTo>
                    <a:pt x="147827" y="448055"/>
                  </a:lnTo>
                  <a:lnTo>
                    <a:pt x="181356" y="448055"/>
                  </a:lnTo>
                  <a:lnTo>
                    <a:pt x="213359" y="445007"/>
                  </a:lnTo>
                  <a:lnTo>
                    <a:pt x="227075" y="441959"/>
                  </a:lnTo>
                  <a:lnTo>
                    <a:pt x="242315" y="438911"/>
                  </a:lnTo>
                  <a:lnTo>
                    <a:pt x="254507" y="435863"/>
                  </a:lnTo>
                  <a:lnTo>
                    <a:pt x="149351" y="435863"/>
                  </a:lnTo>
                  <a:lnTo>
                    <a:pt x="118871" y="432815"/>
                  </a:lnTo>
                  <a:lnTo>
                    <a:pt x="77724" y="423671"/>
                  </a:lnTo>
                  <a:lnTo>
                    <a:pt x="67056" y="419099"/>
                  </a:lnTo>
                  <a:lnTo>
                    <a:pt x="54863" y="414527"/>
                  </a:lnTo>
                  <a:lnTo>
                    <a:pt x="45719" y="409956"/>
                  </a:lnTo>
                  <a:lnTo>
                    <a:pt x="36575" y="403860"/>
                  </a:lnTo>
                  <a:lnTo>
                    <a:pt x="30480" y="399288"/>
                  </a:lnTo>
                  <a:lnTo>
                    <a:pt x="18287" y="387096"/>
                  </a:lnTo>
                  <a:lnTo>
                    <a:pt x="19812" y="387096"/>
                  </a:lnTo>
                  <a:lnTo>
                    <a:pt x="15239" y="381000"/>
                  </a:lnTo>
                  <a:lnTo>
                    <a:pt x="16763" y="381000"/>
                  </a:lnTo>
                  <a:lnTo>
                    <a:pt x="14477" y="376428"/>
                  </a:lnTo>
                  <a:lnTo>
                    <a:pt x="13715" y="376428"/>
                  </a:lnTo>
                  <a:lnTo>
                    <a:pt x="13715" y="111252"/>
                  </a:lnTo>
                  <a:lnTo>
                    <a:pt x="9143" y="105156"/>
                  </a:lnTo>
                  <a:lnTo>
                    <a:pt x="9143" y="103632"/>
                  </a:lnTo>
                  <a:lnTo>
                    <a:pt x="4571" y="97536"/>
                  </a:lnTo>
                  <a:lnTo>
                    <a:pt x="4571" y="96012"/>
                  </a:lnTo>
                  <a:lnTo>
                    <a:pt x="1524" y="88392"/>
                  </a:lnTo>
                  <a:lnTo>
                    <a:pt x="1524" y="86868"/>
                  </a:lnTo>
                  <a:lnTo>
                    <a:pt x="0" y="80772"/>
                  </a:lnTo>
                  <a:close/>
                </a:path>
                <a:path w="329564" h="448310">
                  <a:moveTo>
                    <a:pt x="315468" y="374904"/>
                  </a:moveTo>
                  <a:lnTo>
                    <a:pt x="313944" y="381000"/>
                  </a:lnTo>
                  <a:lnTo>
                    <a:pt x="309371" y="387096"/>
                  </a:lnTo>
                  <a:lnTo>
                    <a:pt x="310895" y="387096"/>
                  </a:lnTo>
                  <a:lnTo>
                    <a:pt x="274319" y="414527"/>
                  </a:lnTo>
                  <a:lnTo>
                    <a:pt x="237744" y="426719"/>
                  </a:lnTo>
                  <a:lnTo>
                    <a:pt x="225551" y="429767"/>
                  </a:lnTo>
                  <a:lnTo>
                    <a:pt x="210312" y="432815"/>
                  </a:lnTo>
                  <a:lnTo>
                    <a:pt x="196595" y="434339"/>
                  </a:lnTo>
                  <a:lnTo>
                    <a:pt x="181356" y="435863"/>
                  </a:lnTo>
                  <a:lnTo>
                    <a:pt x="254507" y="435863"/>
                  </a:lnTo>
                  <a:lnTo>
                    <a:pt x="300227" y="414527"/>
                  </a:lnTo>
                  <a:lnTo>
                    <a:pt x="320039" y="394716"/>
                  </a:lnTo>
                  <a:lnTo>
                    <a:pt x="321563" y="394716"/>
                  </a:lnTo>
                  <a:lnTo>
                    <a:pt x="321563" y="393192"/>
                  </a:lnTo>
                  <a:lnTo>
                    <a:pt x="324612" y="387096"/>
                  </a:lnTo>
                  <a:lnTo>
                    <a:pt x="326136" y="385572"/>
                  </a:lnTo>
                  <a:lnTo>
                    <a:pt x="327659" y="377952"/>
                  </a:lnTo>
                  <a:lnTo>
                    <a:pt x="327659" y="376428"/>
                  </a:lnTo>
                  <a:lnTo>
                    <a:pt x="315468" y="376428"/>
                  </a:lnTo>
                  <a:lnTo>
                    <a:pt x="315468" y="374904"/>
                  </a:lnTo>
                  <a:close/>
                </a:path>
                <a:path w="329564" h="448310">
                  <a:moveTo>
                    <a:pt x="13715" y="374904"/>
                  </a:moveTo>
                  <a:lnTo>
                    <a:pt x="13715" y="376428"/>
                  </a:lnTo>
                  <a:lnTo>
                    <a:pt x="14477" y="376428"/>
                  </a:lnTo>
                  <a:lnTo>
                    <a:pt x="13715" y="374904"/>
                  </a:lnTo>
                  <a:close/>
                </a:path>
                <a:path w="329564" h="448310">
                  <a:moveTo>
                    <a:pt x="329183" y="80772"/>
                  </a:moveTo>
                  <a:lnTo>
                    <a:pt x="327659" y="86868"/>
                  </a:lnTo>
                  <a:lnTo>
                    <a:pt x="327659" y="88392"/>
                  </a:lnTo>
                  <a:lnTo>
                    <a:pt x="326136" y="96012"/>
                  </a:lnTo>
                  <a:lnTo>
                    <a:pt x="324612" y="97536"/>
                  </a:lnTo>
                  <a:lnTo>
                    <a:pt x="321563" y="103632"/>
                  </a:lnTo>
                  <a:lnTo>
                    <a:pt x="321563" y="105156"/>
                  </a:lnTo>
                  <a:lnTo>
                    <a:pt x="320039" y="105156"/>
                  </a:lnTo>
                  <a:lnTo>
                    <a:pt x="316992" y="109220"/>
                  </a:lnTo>
                  <a:lnTo>
                    <a:pt x="316992" y="368808"/>
                  </a:lnTo>
                  <a:lnTo>
                    <a:pt x="315468" y="376428"/>
                  </a:lnTo>
                  <a:lnTo>
                    <a:pt x="327659" y="376428"/>
                  </a:lnTo>
                  <a:lnTo>
                    <a:pt x="329183" y="368808"/>
                  </a:lnTo>
                  <a:lnTo>
                    <a:pt x="329183" y="80772"/>
                  </a:lnTo>
                  <a:close/>
                </a:path>
                <a:path w="329564" h="448310">
                  <a:moveTo>
                    <a:pt x="13715" y="85344"/>
                  </a:moveTo>
                  <a:lnTo>
                    <a:pt x="13715" y="112776"/>
                  </a:lnTo>
                  <a:lnTo>
                    <a:pt x="15239" y="112776"/>
                  </a:lnTo>
                  <a:lnTo>
                    <a:pt x="21336" y="118872"/>
                  </a:lnTo>
                  <a:lnTo>
                    <a:pt x="74675" y="146304"/>
                  </a:lnTo>
                  <a:lnTo>
                    <a:pt x="117348" y="155448"/>
                  </a:lnTo>
                  <a:lnTo>
                    <a:pt x="147827" y="158496"/>
                  </a:lnTo>
                  <a:lnTo>
                    <a:pt x="181356" y="158496"/>
                  </a:lnTo>
                  <a:lnTo>
                    <a:pt x="213359" y="155448"/>
                  </a:lnTo>
                  <a:lnTo>
                    <a:pt x="227075" y="152400"/>
                  </a:lnTo>
                  <a:lnTo>
                    <a:pt x="242315" y="149352"/>
                  </a:lnTo>
                  <a:lnTo>
                    <a:pt x="254507" y="146304"/>
                  </a:lnTo>
                  <a:lnTo>
                    <a:pt x="149351" y="146304"/>
                  </a:lnTo>
                  <a:lnTo>
                    <a:pt x="118871" y="143256"/>
                  </a:lnTo>
                  <a:lnTo>
                    <a:pt x="77724" y="134112"/>
                  </a:lnTo>
                  <a:lnTo>
                    <a:pt x="36575" y="114300"/>
                  </a:lnTo>
                  <a:lnTo>
                    <a:pt x="18287" y="97536"/>
                  </a:lnTo>
                  <a:lnTo>
                    <a:pt x="19812" y="97536"/>
                  </a:lnTo>
                  <a:lnTo>
                    <a:pt x="15239" y="91440"/>
                  </a:lnTo>
                  <a:lnTo>
                    <a:pt x="16154" y="91440"/>
                  </a:lnTo>
                  <a:lnTo>
                    <a:pt x="13715" y="85344"/>
                  </a:lnTo>
                  <a:close/>
                </a:path>
                <a:path w="329564" h="448310">
                  <a:moveTo>
                    <a:pt x="313944" y="91440"/>
                  </a:moveTo>
                  <a:lnTo>
                    <a:pt x="310895" y="97536"/>
                  </a:lnTo>
                  <a:lnTo>
                    <a:pt x="304800" y="103632"/>
                  </a:lnTo>
                  <a:lnTo>
                    <a:pt x="306324" y="103632"/>
                  </a:lnTo>
                  <a:lnTo>
                    <a:pt x="298704" y="109728"/>
                  </a:lnTo>
                  <a:lnTo>
                    <a:pt x="292607" y="115824"/>
                  </a:lnTo>
                  <a:lnTo>
                    <a:pt x="274319" y="124968"/>
                  </a:lnTo>
                  <a:lnTo>
                    <a:pt x="263651" y="129540"/>
                  </a:lnTo>
                  <a:lnTo>
                    <a:pt x="251459" y="134112"/>
                  </a:lnTo>
                  <a:lnTo>
                    <a:pt x="237744" y="137160"/>
                  </a:lnTo>
                  <a:lnTo>
                    <a:pt x="225551" y="140208"/>
                  </a:lnTo>
                  <a:lnTo>
                    <a:pt x="210312" y="143256"/>
                  </a:lnTo>
                  <a:lnTo>
                    <a:pt x="196595" y="144780"/>
                  </a:lnTo>
                  <a:lnTo>
                    <a:pt x="181356" y="146304"/>
                  </a:lnTo>
                  <a:lnTo>
                    <a:pt x="254507" y="146304"/>
                  </a:lnTo>
                  <a:lnTo>
                    <a:pt x="268224" y="141732"/>
                  </a:lnTo>
                  <a:lnTo>
                    <a:pt x="278892" y="137160"/>
                  </a:lnTo>
                  <a:lnTo>
                    <a:pt x="300227" y="124968"/>
                  </a:lnTo>
                  <a:lnTo>
                    <a:pt x="315468" y="112776"/>
                  </a:lnTo>
                  <a:lnTo>
                    <a:pt x="315468" y="111252"/>
                  </a:lnTo>
                  <a:lnTo>
                    <a:pt x="316992" y="109220"/>
                  </a:lnTo>
                  <a:lnTo>
                    <a:pt x="316992" y="92964"/>
                  </a:lnTo>
                  <a:lnTo>
                    <a:pt x="313944" y="92964"/>
                  </a:lnTo>
                  <a:lnTo>
                    <a:pt x="313944" y="91440"/>
                  </a:lnTo>
                  <a:close/>
                </a:path>
                <a:path w="329564" h="448310">
                  <a:moveTo>
                    <a:pt x="181356" y="0"/>
                  </a:moveTo>
                  <a:lnTo>
                    <a:pt x="147827" y="0"/>
                  </a:lnTo>
                  <a:lnTo>
                    <a:pt x="117348" y="3048"/>
                  </a:lnTo>
                  <a:lnTo>
                    <a:pt x="102107" y="6096"/>
                  </a:lnTo>
                  <a:lnTo>
                    <a:pt x="74675" y="12192"/>
                  </a:lnTo>
                  <a:lnTo>
                    <a:pt x="62483" y="16764"/>
                  </a:lnTo>
                  <a:lnTo>
                    <a:pt x="50292" y="22860"/>
                  </a:lnTo>
                  <a:lnTo>
                    <a:pt x="39624" y="27432"/>
                  </a:lnTo>
                  <a:lnTo>
                    <a:pt x="21336" y="39624"/>
                  </a:lnTo>
                  <a:lnTo>
                    <a:pt x="13715" y="47244"/>
                  </a:lnTo>
                  <a:lnTo>
                    <a:pt x="9143" y="53340"/>
                  </a:lnTo>
                  <a:lnTo>
                    <a:pt x="9143" y="54864"/>
                  </a:lnTo>
                  <a:lnTo>
                    <a:pt x="4571" y="60960"/>
                  </a:lnTo>
                  <a:lnTo>
                    <a:pt x="4571" y="62484"/>
                  </a:lnTo>
                  <a:lnTo>
                    <a:pt x="1524" y="70104"/>
                  </a:lnTo>
                  <a:lnTo>
                    <a:pt x="1524" y="71628"/>
                  </a:lnTo>
                  <a:lnTo>
                    <a:pt x="0" y="79248"/>
                  </a:lnTo>
                  <a:lnTo>
                    <a:pt x="0" y="80772"/>
                  </a:lnTo>
                  <a:lnTo>
                    <a:pt x="1524" y="86868"/>
                  </a:lnTo>
                  <a:lnTo>
                    <a:pt x="1524" y="88392"/>
                  </a:lnTo>
                  <a:lnTo>
                    <a:pt x="4571" y="96012"/>
                  </a:lnTo>
                  <a:lnTo>
                    <a:pt x="4571" y="97536"/>
                  </a:lnTo>
                  <a:lnTo>
                    <a:pt x="9143" y="103632"/>
                  </a:lnTo>
                  <a:lnTo>
                    <a:pt x="9143" y="105156"/>
                  </a:lnTo>
                  <a:lnTo>
                    <a:pt x="13715" y="111252"/>
                  </a:lnTo>
                  <a:lnTo>
                    <a:pt x="13715" y="73152"/>
                  </a:lnTo>
                  <a:lnTo>
                    <a:pt x="14325" y="73152"/>
                  </a:lnTo>
                  <a:lnTo>
                    <a:pt x="16154" y="68580"/>
                  </a:lnTo>
                  <a:lnTo>
                    <a:pt x="15239" y="68580"/>
                  </a:lnTo>
                  <a:lnTo>
                    <a:pt x="19812" y="60960"/>
                  </a:lnTo>
                  <a:lnTo>
                    <a:pt x="18287" y="60960"/>
                  </a:lnTo>
                  <a:lnTo>
                    <a:pt x="30480" y="48768"/>
                  </a:lnTo>
                  <a:lnTo>
                    <a:pt x="38100" y="44196"/>
                  </a:lnTo>
                  <a:lnTo>
                    <a:pt x="45719" y="38100"/>
                  </a:lnTo>
                  <a:lnTo>
                    <a:pt x="91439" y="21336"/>
                  </a:lnTo>
                  <a:lnTo>
                    <a:pt x="134112" y="13716"/>
                  </a:lnTo>
                  <a:lnTo>
                    <a:pt x="149351" y="13716"/>
                  </a:lnTo>
                  <a:lnTo>
                    <a:pt x="164592" y="12192"/>
                  </a:lnTo>
                  <a:lnTo>
                    <a:pt x="254507" y="12192"/>
                  </a:lnTo>
                  <a:lnTo>
                    <a:pt x="242315" y="9144"/>
                  </a:lnTo>
                  <a:lnTo>
                    <a:pt x="227075" y="6096"/>
                  </a:lnTo>
                  <a:lnTo>
                    <a:pt x="213359" y="3048"/>
                  </a:lnTo>
                  <a:lnTo>
                    <a:pt x="181356" y="0"/>
                  </a:lnTo>
                  <a:close/>
                </a:path>
                <a:path w="329564" h="448310">
                  <a:moveTo>
                    <a:pt x="329183" y="79248"/>
                  </a:moveTo>
                  <a:lnTo>
                    <a:pt x="316992" y="79248"/>
                  </a:lnTo>
                  <a:lnTo>
                    <a:pt x="316992" y="109220"/>
                  </a:lnTo>
                  <a:lnTo>
                    <a:pt x="320039" y="105156"/>
                  </a:lnTo>
                  <a:lnTo>
                    <a:pt x="321563" y="105156"/>
                  </a:lnTo>
                  <a:lnTo>
                    <a:pt x="321563" y="103632"/>
                  </a:lnTo>
                  <a:lnTo>
                    <a:pt x="324612" y="97536"/>
                  </a:lnTo>
                  <a:lnTo>
                    <a:pt x="326136" y="96012"/>
                  </a:lnTo>
                  <a:lnTo>
                    <a:pt x="327659" y="88392"/>
                  </a:lnTo>
                  <a:lnTo>
                    <a:pt x="327659" y="86868"/>
                  </a:lnTo>
                  <a:lnTo>
                    <a:pt x="329183" y="80772"/>
                  </a:lnTo>
                  <a:lnTo>
                    <a:pt x="329183" y="79248"/>
                  </a:lnTo>
                  <a:close/>
                </a:path>
                <a:path w="329564" h="448310">
                  <a:moveTo>
                    <a:pt x="16154" y="91440"/>
                  </a:moveTo>
                  <a:lnTo>
                    <a:pt x="15239" y="91440"/>
                  </a:lnTo>
                  <a:lnTo>
                    <a:pt x="16763" y="92964"/>
                  </a:lnTo>
                  <a:lnTo>
                    <a:pt x="16154" y="91440"/>
                  </a:lnTo>
                  <a:close/>
                </a:path>
                <a:path w="329564" h="448310">
                  <a:moveTo>
                    <a:pt x="315468" y="85344"/>
                  </a:moveTo>
                  <a:lnTo>
                    <a:pt x="313944" y="92964"/>
                  </a:lnTo>
                  <a:lnTo>
                    <a:pt x="316992" y="92964"/>
                  </a:lnTo>
                  <a:lnTo>
                    <a:pt x="316992" y="86868"/>
                  </a:lnTo>
                  <a:lnTo>
                    <a:pt x="315468" y="86868"/>
                  </a:lnTo>
                  <a:lnTo>
                    <a:pt x="315468" y="85344"/>
                  </a:lnTo>
                  <a:close/>
                </a:path>
                <a:path w="329564" h="448310">
                  <a:moveTo>
                    <a:pt x="316839" y="80010"/>
                  </a:moveTo>
                  <a:lnTo>
                    <a:pt x="315468" y="86868"/>
                  </a:lnTo>
                  <a:lnTo>
                    <a:pt x="316992" y="86868"/>
                  </a:lnTo>
                  <a:lnTo>
                    <a:pt x="316992" y="80772"/>
                  </a:lnTo>
                  <a:lnTo>
                    <a:pt x="316839" y="80010"/>
                  </a:lnTo>
                  <a:close/>
                </a:path>
                <a:path w="329564" h="448310">
                  <a:moveTo>
                    <a:pt x="316992" y="79248"/>
                  </a:moveTo>
                  <a:lnTo>
                    <a:pt x="316839" y="80010"/>
                  </a:lnTo>
                  <a:lnTo>
                    <a:pt x="316992" y="80772"/>
                  </a:lnTo>
                  <a:lnTo>
                    <a:pt x="316992" y="79248"/>
                  </a:lnTo>
                  <a:close/>
                </a:path>
                <a:path w="329564" h="448310">
                  <a:moveTo>
                    <a:pt x="327964" y="73152"/>
                  </a:moveTo>
                  <a:lnTo>
                    <a:pt x="315468" y="73152"/>
                  </a:lnTo>
                  <a:lnTo>
                    <a:pt x="316839" y="80010"/>
                  </a:lnTo>
                  <a:lnTo>
                    <a:pt x="316992" y="79248"/>
                  </a:lnTo>
                  <a:lnTo>
                    <a:pt x="329183" y="79248"/>
                  </a:lnTo>
                  <a:lnTo>
                    <a:pt x="327964" y="73152"/>
                  </a:lnTo>
                  <a:close/>
                </a:path>
                <a:path w="329564" h="448310">
                  <a:moveTo>
                    <a:pt x="14325" y="73152"/>
                  </a:moveTo>
                  <a:lnTo>
                    <a:pt x="13715" y="73152"/>
                  </a:lnTo>
                  <a:lnTo>
                    <a:pt x="13715" y="74676"/>
                  </a:lnTo>
                  <a:lnTo>
                    <a:pt x="14325" y="73152"/>
                  </a:lnTo>
                  <a:close/>
                </a:path>
                <a:path w="329564" h="448310">
                  <a:moveTo>
                    <a:pt x="327050" y="67056"/>
                  </a:moveTo>
                  <a:lnTo>
                    <a:pt x="313944" y="67056"/>
                  </a:lnTo>
                  <a:lnTo>
                    <a:pt x="315468" y="74676"/>
                  </a:lnTo>
                  <a:lnTo>
                    <a:pt x="315468" y="73152"/>
                  </a:lnTo>
                  <a:lnTo>
                    <a:pt x="327964" y="73152"/>
                  </a:lnTo>
                  <a:lnTo>
                    <a:pt x="327659" y="71628"/>
                  </a:lnTo>
                  <a:lnTo>
                    <a:pt x="327659" y="70104"/>
                  </a:lnTo>
                  <a:lnTo>
                    <a:pt x="327050" y="67056"/>
                  </a:lnTo>
                  <a:close/>
                </a:path>
                <a:path w="329564" h="448310">
                  <a:moveTo>
                    <a:pt x="16763" y="67056"/>
                  </a:moveTo>
                  <a:lnTo>
                    <a:pt x="15239" y="68580"/>
                  </a:lnTo>
                  <a:lnTo>
                    <a:pt x="16154" y="68580"/>
                  </a:lnTo>
                  <a:lnTo>
                    <a:pt x="16763" y="67056"/>
                  </a:lnTo>
                  <a:close/>
                </a:path>
                <a:path w="329564" h="448310">
                  <a:moveTo>
                    <a:pt x="254507" y="12192"/>
                  </a:moveTo>
                  <a:lnTo>
                    <a:pt x="164592" y="12192"/>
                  </a:lnTo>
                  <a:lnTo>
                    <a:pt x="181356" y="13716"/>
                  </a:lnTo>
                  <a:lnTo>
                    <a:pt x="196595" y="13716"/>
                  </a:lnTo>
                  <a:lnTo>
                    <a:pt x="211836" y="16764"/>
                  </a:lnTo>
                  <a:lnTo>
                    <a:pt x="251459" y="24384"/>
                  </a:lnTo>
                  <a:lnTo>
                    <a:pt x="292607" y="44196"/>
                  </a:lnTo>
                  <a:lnTo>
                    <a:pt x="310895" y="60960"/>
                  </a:lnTo>
                  <a:lnTo>
                    <a:pt x="309371" y="60960"/>
                  </a:lnTo>
                  <a:lnTo>
                    <a:pt x="313944" y="68580"/>
                  </a:lnTo>
                  <a:lnTo>
                    <a:pt x="313944" y="67056"/>
                  </a:lnTo>
                  <a:lnTo>
                    <a:pt x="327050" y="67056"/>
                  </a:lnTo>
                  <a:lnTo>
                    <a:pt x="326136" y="62484"/>
                  </a:lnTo>
                  <a:lnTo>
                    <a:pt x="324612" y="62484"/>
                  </a:lnTo>
                  <a:lnTo>
                    <a:pt x="324612" y="60960"/>
                  </a:lnTo>
                  <a:lnTo>
                    <a:pt x="321563" y="54864"/>
                  </a:lnTo>
                  <a:lnTo>
                    <a:pt x="321563" y="53340"/>
                  </a:lnTo>
                  <a:lnTo>
                    <a:pt x="320039" y="53340"/>
                  </a:lnTo>
                  <a:lnTo>
                    <a:pt x="315468" y="45720"/>
                  </a:lnTo>
                  <a:lnTo>
                    <a:pt x="307848" y="39624"/>
                  </a:lnTo>
                  <a:lnTo>
                    <a:pt x="289559" y="27432"/>
                  </a:lnTo>
                  <a:lnTo>
                    <a:pt x="278892" y="21336"/>
                  </a:lnTo>
                  <a:lnTo>
                    <a:pt x="254507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511539" y="3250691"/>
              <a:ext cx="291465" cy="913130"/>
            </a:xfrm>
            <a:custGeom>
              <a:avLst/>
              <a:gdLst/>
              <a:ahLst/>
              <a:cxnLst/>
              <a:rect l="l" t="t" r="r" b="b"/>
              <a:pathLst>
                <a:path w="291464" h="913129">
                  <a:moveTo>
                    <a:pt x="291084" y="38100"/>
                  </a:moveTo>
                  <a:lnTo>
                    <a:pt x="278892" y="32004"/>
                  </a:lnTo>
                  <a:lnTo>
                    <a:pt x="214884" y="0"/>
                  </a:lnTo>
                  <a:lnTo>
                    <a:pt x="214884" y="32004"/>
                  </a:lnTo>
                  <a:lnTo>
                    <a:pt x="137160" y="32004"/>
                  </a:lnTo>
                  <a:lnTo>
                    <a:pt x="137160" y="246888"/>
                  </a:lnTo>
                  <a:lnTo>
                    <a:pt x="0" y="246888"/>
                  </a:lnTo>
                  <a:lnTo>
                    <a:pt x="0" y="259080"/>
                  </a:lnTo>
                  <a:lnTo>
                    <a:pt x="137160" y="259080"/>
                  </a:lnTo>
                  <a:lnTo>
                    <a:pt x="137160" y="473964"/>
                  </a:lnTo>
                  <a:lnTo>
                    <a:pt x="137160" y="880872"/>
                  </a:lnTo>
                  <a:lnTo>
                    <a:pt x="213360" y="880872"/>
                  </a:lnTo>
                  <a:lnTo>
                    <a:pt x="213360" y="912876"/>
                  </a:lnTo>
                  <a:lnTo>
                    <a:pt x="277368" y="880872"/>
                  </a:lnTo>
                  <a:lnTo>
                    <a:pt x="289560" y="874776"/>
                  </a:lnTo>
                  <a:lnTo>
                    <a:pt x="277368" y="868680"/>
                  </a:lnTo>
                  <a:lnTo>
                    <a:pt x="213360" y="836676"/>
                  </a:lnTo>
                  <a:lnTo>
                    <a:pt x="213360" y="868680"/>
                  </a:lnTo>
                  <a:lnTo>
                    <a:pt x="150876" y="868680"/>
                  </a:lnTo>
                  <a:lnTo>
                    <a:pt x="150876" y="473964"/>
                  </a:lnTo>
                  <a:lnTo>
                    <a:pt x="213360" y="473964"/>
                  </a:lnTo>
                  <a:lnTo>
                    <a:pt x="213360" y="505968"/>
                  </a:lnTo>
                  <a:lnTo>
                    <a:pt x="277368" y="473964"/>
                  </a:lnTo>
                  <a:lnTo>
                    <a:pt x="289560" y="467868"/>
                  </a:lnTo>
                  <a:lnTo>
                    <a:pt x="274320" y="460248"/>
                  </a:lnTo>
                  <a:lnTo>
                    <a:pt x="213360" y="429768"/>
                  </a:lnTo>
                  <a:lnTo>
                    <a:pt x="213360" y="460248"/>
                  </a:lnTo>
                  <a:lnTo>
                    <a:pt x="150876" y="460248"/>
                  </a:lnTo>
                  <a:lnTo>
                    <a:pt x="150876" y="259080"/>
                  </a:lnTo>
                  <a:lnTo>
                    <a:pt x="150876" y="252984"/>
                  </a:lnTo>
                  <a:lnTo>
                    <a:pt x="150876" y="246888"/>
                  </a:lnTo>
                  <a:lnTo>
                    <a:pt x="150876" y="44196"/>
                  </a:lnTo>
                  <a:lnTo>
                    <a:pt x="214884" y="44196"/>
                  </a:lnTo>
                  <a:lnTo>
                    <a:pt x="214884" y="76200"/>
                  </a:lnTo>
                  <a:lnTo>
                    <a:pt x="278892" y="44196"/>
                  </a:lnTo>
                  <a:lnTo>
                    <a:pt x="291084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970531" y="3465575"/>
              <a:ext cx="225551" cy="76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5074919" y="2759963"/>
              <a:ext cx="269875" cy="173990"/>
            </a:xfrm>
            <a:custGeom>
              <a:avLst/>
              <a:gdLst/>
              <a:ahLst/>
              <a:cxnLst/>
              <a:rect l="l" t="t" r="r" b="b"/>
              <a:pathLst>
                <a:path w="269875" h="173989">
                  <a:moveTo>
                    <a:pt x="26974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69748" y="17373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068823" y="2752343"/>
              <a:ext cx="283845" cy="189230"/>
            </a:xfrm>
            <a:custGeom>
              <a:avLst/>
              <a:gdLst/>
              <a:ahLst/>
              <a:cxnLst/>
              <a:rect l="l" t="t" r="r" b="b"/>
              <a:pathLst>
                <a:path w="283845" h="189230">
                  <a:moveTo>
                    <a:pt x="283463" y="0"/>
                  </a:moveTo>
                  <a:lnTo>
                    <a:pt x="0" y="0"/>
                  </a:lnTo>
                  <a:lnTo>
                    <a:pt x="0" y="188975"/>
                  </a:lnTo>
                  <a:lnTo>
                    <a:pt x="283463" y="188975"/>
                  </a:lnTo>
                  <a:lnTo>
                    <a:pt x="283463" y="182880"/>
                  </a:lnTo>
                  <a:lnTo>
                    <a:pt x="12191" y="182880"/>
                  </a:lnTo>
                  <a:lnTo>
                    <a:pt x="6095" y="175260"/>
                  </a:lnTo>
                  <a:lnTo>
                    <a:pt x="12191" y="175260"/>
                  </a:lnTo>
                  <a:lnTo>
                    <a:pt x="12191" y="13715"/>
                  </a:lnTo>
                  <a:lnTo>
                    <a:pt x="6095" y="13715"/>
                  </a:lnTo>
                  <a:lnTo>
                    <a:pt x="12191" y="7620"/>
                  </a:lnTo>
                  <a:lnTo>
                    <a:pt x="283463" y="7620"/>
                  </a:lnTo>
                  <a:lnTo>
                    <a:pt x="283463" y="0"/>
                  </a:lnTo>
                  <a:close/>
                </a:path>
                <a:path w="283845" h="189230">
                  <a:moveTo>
                    <a:pt x="12191" y="175260"/>
                  </a:moveTo>
                  <a:lnTo>
                    <a:pt x="6095" y="175260"/>
                  </a:lnTo>
                  <a:lnTo>
                    <a:pt x="12191" y="182880"/>
                  </a:lnTo>
                  <a:lnTo>
                    <a:pt x="12191" y="175260"/>
                  </a:lnTo>
                  <a:close/>
                </a:path>
                <a:path w="283845" h="189230">
                  <a:moveTo>
                    <a:pt x="271271" y="175260"/>
                  </a:moveTo>
                  <a:lnTo>
                    <a:pt x="12191" y="175260"/>
                  </a:lnTo>
                  <a:lnTo>
                    <a:pt x="12191" y="182880"/>
                  </a:lnTo>
                  <a:lnTo>
                    <a:pt x="271271" y="182880"/>
                  </a:lnTo>
                  <a:lnTo>
                    <a:pt x="271271" y="175260"/>
                  </a:lnTo>
                  <a:close/>
                </a:path>
                <a:path w="283845" h="189230">
                  <a:moveTo>
                    <a:pt x="271271" y="7620"/>
                  </a:moveTo>
                  <a:lnTo>
                    <a:pt x="271271" y="182880"/>
                  </a:lnTo>
                  <a:lnTo>
                    <a:pt x="277367" y="175260"/>
                  </a:lnTo>
                  <a:lnTo>
                    <a:pt x="283463" y="175260"/>
                  </a:lnTo>
                  <a:lnTo>
                    <a:pt x="283463" y="13715"/>
                  </a:lnTo>
                  <a:lnTo>
                    <a:pt x="277367" y="13715"/>
                  </a:lnTo>
                  <a:lnTo>
                    <a:pt x="271271" y="7620"/>
                  </a:lnTo>
                  <a:close/>
                </a:path>
                <a:path w="283845" h="189230">
                  <a:moveTo>
                    <a:pt x="283463" y="175260"/>
                  </a:moveTo>
                  <a:lnTo>
                    <a:pt x="277367" y="175260"/>
                  </a:lnTo>
                  <a:lnTo>
                    <a:pt x="271271" y="182880"/>
                  </a:lnTo>
                  <a:lnTo>
                    <a:pt x="283463" y="182880"/>
                  </a:lnTo>
                  <a:lnTo>
                    <a:pt x="283463" y="175260"/>
                  </a:lnTo>
                  <a:close/>
                </a:path>
                <a:path w="283845" h="189230">
                  <a:moveTo>
                    <a:pt x="12191" y="7620"/>
                  </a:moveTo>
                  <a:lnTo>
                    <a:pt x="6095" y="13715"/>
                  </a:lnTo>
                  <a:lnTo>
                    <a:pt x="12191" y="13715"/>
                  </a:lnTo>
                  <a:lnTo>
                    <a:pt x="12191" y="7620"/>
                  </a:lnTo>
                  <a:close/>
                </a:path>
                <a:path w="283845" h="189230">
                  <a:moveTo>
                    <a:pt x="271271" y="7620"/>
                  </a:moveTo>
                  <a:lnTo>
                    <a:pt x="12191" y="7620"/>
                  </a:lnTo>
                  <a:lnTo>
                    <a:pt x="12191" y="13715"/>
                  </a:lnTo>
                  <a:lnTo>
                    <a:pt x="271271" y="13715"/>
                  </a:lnTo>
                  <a:lnTo>
                    <a:pt x="271271" y="7620"/>
                  </a:lnTo>
                  <a:close/>
                </a:path>
                <a:path w="283845" h="189230">
                  <a:moveTo>
                    <a:pt x="283463" y="7620"/>
                  </a:moveTo>
                  <a:lnTo>
                    <a:pt x="271271" y="7620"/>
                  </a:lnTo>
                  <a:lnTo>
                    <a:pt x="277367" y="13715"/>
                  </a:lnTo>
                  <a:lnTo>
                    <a:pt x="283463" y="13715"/>
                  </a:lnTo>
                  <a:lnTo>
                    <a:pt x="283463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7266431" y="2759963"/>
              <a:ext cx="291465" cy="175260"/>
            </a:xfrm>
            <a:custGeom>
              <a:avLst/>
              <a:gdLst/>
              <a:ahLst/>
              <a:cxnLst/>
              <a:rect l="l" t="t" r="r" b="b"/>
              <a:pathLst>
                <a:path w="291465" h="175260">
                  <a:moveTo>
                    <a:pt x="237744" y="0"/>
                  </a:moveTo>
                  <a:lnTo>
                    <a:pt x="53340" y="0"/>
                  </a:lnTo>
                  <a:lnTo>
                    <a:pt x="0" y="86867"/>
                  </a:lnTo>
                  <a:lnTo>
                    <a:pt x="53340" y="175260"/>
                  </a:lnTo>
                  <a:lnTo>
                    <a:pt x="237744" y="175260"/>
                  </a:lnTo>
                  <a:lnTo>
                    <a:pt x="291083" y="8686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7258811" y="275234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2"/>
                  </a:lnTo>
                  <a:lnTo>
                    <a:pt x="67055" y="179832"/>
                  </a:lnTo>
                  <a:lnTo>
                    <a:pt x="60960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39"/>
                  </a:lnTo>
                  <a:lnTo>
                    <a:pt x="16921" y="91439"/>
                  </a:lnTo>
                  <a:lnTo>
                    <a:pt x="65164" y="13715"/>
                  </a:lnTo>
                  <a:lnTo>
                    <a:pt x="60960" y="13715"/>
                  </a:lnTo>
                  <a:lnTo>
                    <a:pt x="67055" y="10668"/>
                  </a:lnTo>
                  <a:lnTo>
                    <a:pt x="254950" y="10668"/>
                  </a:lnTo>
                  <a:lnTo>
                    <a:pt x="248412" y="0"/>
                  </a:lnTo>
                  <a:close/>
                </a:path>
                <a:path w="306704" h="189230">
                  <a:moveTo>
                    <a:pt x="65164" y="176784"/>
                  </a:moveTo>
                  <a:lnTo>
                    <a:pt x="60960" y="176784"/>
                  </a:lnTo>
                  <a:lnTo>
                    <a:pt x="67055" y="179832"/>
                  </a:lnTo>
                  <a:lnTo>
                    <a:pt x="65164" y="176784"/>
                  </a:lnTo>
                  <a:close/>
                </a:path>
                <a:path w="306704" h="189230">
                  <a:moveTo>
                    <a:pt x="241159" y="176784"/>
                  </a:moveTo>
                  <a:lnTo>
                    <a:pt x="65164" y="176784"/>
                  </a:lnTo>
                  <a:lnTo>
                    <a:pt x="67055" y="179832"/>
                  </a:lnTo>
                  <a:lnTo>
                    <a:pt x="239268" y="179832"/>
                  </a:lnTo>
                  <a:lnTo>
                    <a:pt x="241159" y="176784"/>
                  </a:lnTo>
                  <a:close/>
                </a:path>
                <a:path w="306704" h="189230">
                  <a:moveTo>
                    <a:pt x="291767" y="95250"/>
                  </a:moveTo>
                  <a:lnTo>
                    <a:pt x="239268" y="179832"/>
                  </a:lnTo>
                  <a:lnTo>
                    <a:pt x="245364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1" y="99060"/>
                  </a:lnTo>
                  <a:lnTo>
                    <a:pt x="291767" y="95250"/>
                  </a:lnTo>
                  <a:close/>
                </a:path>
                <a:path w="306704" h="189230">
                  <a:moveTo>
                    <a:pt x="255884" y="176784"/>
                  </a:moveTo>
                  <a:lnTo>
                    <a:pt x="245364" y="176784"/>
                  </a:lnTo>
                  <a:lnTo>
                    <a:pt x="239268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1767" y="95250"/>
                  </a:lnTo>
                  <a:lnTo>
                    <a:pt x="294131" y="99060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9060"/>
                  </a:lnTo>
                  <a:lnTo>
                    <a:pt x="303521" y="99060"/>
                  </a:lnTo>
                  <a:lnTo>
                    <a:pt x="306324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6921" y="91439"/>
                  </a:moveTo>
                  <a:lnTo>
                    <a:pt x="12192" y="91439"/>
                  </a:lnTo>
                  <a:lnTo>
                    <a:pt x="14556" y="95250"/>
                  </a:lnTo>
                  <a:lnTo>
                    <a:pt x="16921" y="91439"/>
                  </a:lnTo>
                  <a:close/>
                </a:path>
                <a:path w="306704" h="189230">
                  <a:moveTo>
                    <a:pt x="239268" y="10668"/>
                  </a:moveTo>
                  <a:lnTo>
                    <a:pt x="291767" y="95250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6818" y="13715"/>
                  </a:lnTo>
                  <a:lnTo>
                    <a:pt x="245364" y="13715"/>
                  </a:lnTo>
                  <a:lnTo>
                    <a:pt x="239268" y="10668"/>
                  </a:lnTo>
                  <a:close/>
                </a:path>
                <a:path w="306704" h="189230">
                  <a:moveTo>
                    <a:pt x="67055" y="10668"/>
                  </a:moveTo>
                  <a:lnTo>
                    <a:pt x="60960" y="13715"/>
                  </a:lnTo>
                  <a:lnTo>
                    <a:pt x="65164" y="13715"/>
                  </a:lnTo>
                  <a:lnTo>
                    <a:pt x="67055" y="10668"/>
                  </a:lnTo>
                  <a:close/>
                </a:path>
                <a:path w="306704" h="189230">
                  <a:moveTo>
                    <a:pt x="239268" y="10668"/>
                  </a:moveTo>
                  <a:lnTo>
                    <a:pt x="67055" y="10668"/>
                  </a:lnTo>
                  <a:lnTo>
                    <a:pt x="65164" y="13715"/>
                  </a:lnTo>
                  <a:lnTo>
                    <a:pt x="241159" y="13715"/>
                  </a:lnTo>
                  <a:lnTo>
                    <a:pt x="239268" y="10668"/>
                  </a:lnTo>
                  <a:close/>
                </a:path>
                <a:path w="306704" h="189230">
                  <a:moveTo>
                    <a:pt x="254950" y="10668"/>
                  </a:moveTo>
                  <a:lnTo>
                    <a:pt x="239268" y="10668"/>
                  </a:lnTo>
                  <a:lnTo>
                    <a:pt x="245364" y="13715"/>
                  </a:lnTo>
                  <a:lnTo>
                    <a:pt x="256818" y="13715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8139684" y="2759963"/>
              <a:ext cx="291465" cy="175260"/>
            </a:xfrm>
            <a:custGeom>
              <a:avLst/>
              <a:gdLst/>
              <a:ahLst/>
              <a:cxnLst/>
              <a:rect l="l" t="t" r="r" b="b"/>
              <a:pathLst>
                <a:path w="291465" h="175260">
                  <a:moveTo>
                    <a:pt x="237743" y="0"/>
                  </a:moveTo>
                  <a:lnTo>
                    <a:pt x="53340" y="0"/>
                  </a:lnTo>
                  <a:lnTo>
                    <a:pt x="0" y="86867"/>
                  </a:lnTo>
                  <a:lnTo>
                    <a:pt x="53340" y="175260"/>
                  </a:lnTo>
                  <a:lnTo>
                    <a:pt x="237743" y="175260"/>
                  </a:lnTo>
                  <a:lnTo>
                    <a:pt x="291083" y="86867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8132063" y="275234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1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1" y="188975"/>
                  </a:lnTo>
                  <a:lnTo>
                    <a:pt x="254016" y="179832"/>
                  </a:lnTo>
                  <a:lnTo>
                    <a:pt x="67055" y="179832"/>
                  </a:lnTo>
                  <a:lnTo>
                    <a:pt x="60960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39"/>
                  </a:lnTo>
                  <a:lnTo>
                    <a:pt x="16921" y="91439"/>
                  </a:lnTo>
                  <a:lnTo>
                    <a:pt x="65164" y="13715"/>
                  </a:lnTo>
                  <a:lnTo>
                    <a:pt x="60960" y="13715"/>
                  </a:lnTo>
                  <a:lnTo>
                    <a:pt x="67055" y="10668"/>
                  </a:lnTo>
                  <a:lnTo>
                    <a:pt x="254950" y="10668"/>
                  </a:lnTo>
                  <a:lnTo>
                    <a:pt x="248411" y="0"/>
                  </a:lnTo>
                  <a:close/>
                </a:path>
                <a:path w="306704" h="189230">
                  <a:moveTo>
                    <a:pt x="65164" y="176784"/>
                  </a:moveTo>
                  <a:lnTo>
                    <a:pt x="60960" y="176784"/>
                  </a:lnTo>
                  <a:lnTo>
                    <a:pt x="67055" y="179832"/>
                  </a:lnTo>
                  <a:lnTo>
                    <a:pt x="65164" y="176784"/>
                  </a:lnTo>
                  <a:close/>
                </a:path>
                <a:path w="306704" h="189230">
                  <a:moveTo>
                    <a:pt x="241159" y="176784"/>
                  </a:moveTo>
                  <a:lnTo>
                    <a:pt x="65164" y="176784"/>
                  </a:lnTo>
                  <a:lnTo>
                    <a:pt x="67055" y="179832"/>
                  </a:lnTo>
                  <a:lnTo>
                    <a:pt x="239267" y="179832"/>
                  </a:lnTo>
                  <a:lnTo>
                    <a:pt x="241159" y="176784"/>
                  </a:lnTo>
                  <a:close/>
                </a:path>
                <a:path w="306704" h="189230">
                  <a:moveTo>
                    <a:pt x="291767" y="95250"/>
                  </a:moveTo>
                  <a:lnTo>
                    <a:pt x="239267" y="179832"/>
                  </a:lnTo>
                  <a:lnTo>
                    <a:pt x="245363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1" y="99060"/>
                  </a:lnTo>
                  <a:lnTo>
                    <a:pt x="291767" y="95250"/>
                  </a:lnTo>
                  <a:close/>
                </a:path>
                <a:path w="306704" h="189230">
                  <a:moveTo>
                    <a:pt x="255884" y="176784"/>
                  </a:moveTo>
                  <a:lnTo>
                    <a:pt x="245363" y="176784"/>
                  </a:lnTo>
                  <a:lnTo>
                    <a:pt x="239267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1767" y="95250"/>
                  </a:lnTo>
                  <a:lnTo>
                    <a:pt x="294131" y="99060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9060"/>
                  </a:lnTo>
                  <a:lnTo>
                    <a:pt x="303521" y="99060"/>
                  </a:lnTo>
                  <a:lnTo>
                    <a:pt x="306323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6921" y="91439"/>
                  </a:moveTo>
                  <a:lnTo>
                    <a:pt x="12192" y="91439"/>
                  </a:lnTo>
                  <a:lnTo>
                    <a:pt x="14556" y="95250"/>
                  </a:lnTo>
                  <a:lnTo>
                    <a:pt x="16921" y="91439"/>
                  </a:lnTo>
                  <a:close/>
                </a:path>
                <a:path w="306704" h="189230">
                  <a:moveTo>
                    <a:pt x="239267" y="10668"/>
                  </a:moveTo>
                  <a:lnTo>
                    <a:pt x="291767" y="95250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6818" y="13715"/>
                  </a:lnTo>
                  <a:lnTo>
                    <a:pt x="245363" y="13715"/>
                  </a:lnTo>
                  <a:lnTo>
                    <a:pt x="239267" y="10668"/>
                  </a:lnTo>
                  <a:close/>
                </a:path>
                <a:path w="306704" h="189230">
                  <a:moveTo>
                    <a:pt x="67055" y="10668"/>
                  </a:moveTo>
                  <a:lnTo>
                    <a:pt x="60960" y="13715"/>
                  </a:lnTo>
                  <a:lnTo>
                    <a:pt x="65164" y="13715"/>
                  </a:lnTo>
                  <a:lnTo>
                    <a:pt x="67055" y="10668"/>
                  </a:lnTo>
                  <a:close/>
                </a:path>
                <a:path w="306704" h="189230">
                  <a:moveTo>
                    <a:pt x="239267" y="10668"/>
                  </a:moveTo>
                  <a:lnTo>
                    <a:pt x="67055" y="10668"/>
                  </a:lnTo>
                  <a:lnTo>
                    <a:pt x="65164" y="13715"/>
                  </a:lnTo>
                  <a:lnTo>
                    <a:pt x="241159" y="13715"/>
                  </a:lnTo>
                  <a:lnTo>
                    <a:pt x="239267" y="10668"/>
                  </a:lnTo>
                  <a:close/>
                </a:path>
                <a:path w="306704" h="189230">
                  <a:moveTo>
                    <a:pt x="254950" y="10668"/>
                  </a:moveTo>
                  <a:lnTo>
                    <a:pt x="239267" y="10668"/>
                  </a:lnTo>
                  <a:lnTo>
                    <a:pt x="245363" y="13715"/>
                  </a:lnTo>
                  <a:lnTo>
                    <a:pt x="256818" y="13715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9022079" y="2759963"/>
              <a:ext cx="292735" cy="175260"/>
            </a:xfrm>
            <a:custGeom>
              <a:avLst/>
              <a:gdLst/>
              <a:ahLst/>
              <a:cxnLst/>
              <a:rect l="l" t="t" r="r" b="b"/>
              <a:pathLst>
                <a:path w="292734" h="175260">
                  <a:moveTo>
                    <a:pt x="237744" y="0"/>
                  </a:moveTo>
                  <a:lnTo>
                    <a:pt x="54863" y="0"/>
                  </a:lnTo>
                  <a:lnTo>
                    <a:pt x="0" y="86867"/>
                  </a:lnTo>
                  <a:lnTo>
                    <a:pt x="54863" y="175260"/>
                  </a:lnTo>
                  <a:lnTo>
                    <a:pt x="237744" y="175260"/>
                  </a:lnTo>
                  <a:lnTo>
                    <a:pt x="292607" y="8686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9014459" y="2752343"/>
              <a:ext cx="306705" cy="189230"/>
            </a:xfrm>
            <a:custGeom>
              <a:avLst/>
              <a:gdLst/>
              <a:ahLst/>
              <a:cxnLst/>
              <a:rect l="l" t="t" r="r" b="b"/>
              <a:pathLst>
                <a:path w="306704" h="189230">
                  <a:moveTo>
                    <a:pt x="248412" y="0"/>
                  </a:moveTo>
                  <a:lnTo>
                    <a:pt x="57912" y="0"/>
                  </a:lnTo>
                  <a:lnTo>
                    <a:pt x="0" y="94487"/>
                  </a:lnTo>
                  <a:lnTo>
                    <a:pt x="57912" y="188975"/>
                  </a:lnTo>
                  <a:lnTo>
                    <a:pt x="248412" y="188975"/>
                  </a:lnTo>
                  <a:lnTo>
                    <a:pt x="254016" y="179832"/>
                  </a:lnTo>
                  <a:lnTo>
                    <a:pt x="67055" y="179832"/>
                  </a:lnTo>
                  <a:lnTo>
                    <a:pt x="62483" y="176784"/>
                  </a:lnTo>
                  <a:lnTo>
                    <a:pt x="65164" y="176784"/>
                  </a:lnTo>
                  <a:lnTo>
                    <a:pt x="16921" y="99060"/>
                  </a:lnTo>
                  <a:lnTo>
                    <a:pt x="12192" y="99060"/>
                  </a:lnTo>
                  <a:lnTo>
                    <a:pt x="12192" y="91439"/>
                  </a:lnTo>
                  <a:lnTo>
                    <a:pt x="16921" y="91439"/>
                  </a:lnTo>
                  <a:lnTo>
                    <a:pt x="65164" y="13715"/>
                  </a:lnTo>
                  <a:lnTo>
                    <a:pt x="62483" y="13715"/>
                  </a:lnTo>
                  <a:lnTo>
                    <a:pt x="67055" y="10668"/>
                  </a:lnTo>
                  <a:lnTo>
                    <a:pt x="254950" y="10668"/>
                  </a:lnTo>
                  <a:lnTo>
                    <a:pt x="248412" y="0"/>
                  </a:lnTo>
                  <a:close/>
                </a:path>
                <a:path w="306704" h="189230">
                  <a:moveTo>
                    <a:pt x="65164" y="176784"/>
                  </a:moveTo>
                  <a:lnTo>
                    <a:pt x="62483" y="176784"/>
                  </a:lnTo>
                  <a:lnTo>
                    <a:pt x="67055" y="179832"/>
                  </a:lnTo>
                  <a:lnTo>
                    <a:pt x="65164" y="176784"/>
                  </a:lnTo>
                  <a:close/>
                </a:path>
                <a:path w="306704" h="189230">
                  <a:moveTo>
                    <a:pt x="241159" y="176784"/>
                  </a:moveTo>
                  <a:lnTo>
                    <a:pt x="65164" y="176784"/>
                  </a:lnTo>
                  <a:lnTo>
                    <a:pt x="67055" y="179832"/>
                  </a:lnTo>
                  <a:lnTo>
                    <a:pt x="239268" y="179832"/>
                  </a:lnTo>
                  <a:lnTo>
                    <a:pt x="241159" y="176784"/>
                  </a:lnTo>
                  <a:close/>
                </a:path>
                <a:path w="306704" h="189230">
                  <a:moveTo>
                    <a:pt x="291767" y="95250"/>
                  </a:moveTo>
                  <a:lnTo>
                    <a:pt x="239268" y="179832"/>
                  </a:lnTo>
                  <a:lnTo>
                    <a:pt x="245364" y="176784"/>
                  </a:lnTo>
                  <a:lnTo>
                    <a:pt x="255884" y="176784"/>
                  </a:lnTo>
                  <a:lnTo>
                    <a:pt x="303521" y="99060"/>
                  </a:lnTo>
                  <a:lnTo>
                    <a:pt x="294131" y="99060"/>
                  </a:lnTo>
                  <a:lnTo>
                    <a:pt x="291767" y="95250"/>
                  </a:lnTo>
                  <a:close/>
                </a:path>
                <a:path w="306704" h="189230">
                  <a:moveTo>
                    <a:pt x="255884" y="176784"/>
                  </a:moveTo>
                  <a:lnTo>
                    <a:pt x="245364" y="176784"/>
                  </a:lnTo>
                  <a:lnTo>
                    <a:pt x="239268" y="179832"/>
                  </a:lnTo>
                  <a:lnTo>
                    <a:pt x="254016" y="179832"/>
                  </a:lnTo>
                  <a:lnTo>
                    <a:pt x="255884" y="176784"/>
                  </a:lnTo>
                  <a:close/>
                </a:path>
                <a:path w="306704" h="189230">
                  <a:moveTo>
                    <a:pt x="12192" y="91439"/>
                  </a:moveTo>
                  <a:lnTo>
                    <a:pt x="12192" y="99060"/>
                  </a:lnTo>
                  <a:lnTo>
                    <a:pt x="14556" y="95250"/>
                  </a:lnTo>
                  <a:lnTo>
                    <a:pt x="12192" y="91439"/>
                  </a:lnTo>
                  <a:close/>
                </a:path>
                <a:path w="306704" h="189230">
                  <a:moveTo>
                    <a:pt x="14556" y="95250"/>
                  </a:moveTo>
                  <a:lnTo>
                    <a:pt x="12192" y="99060"/>
                  </a:lnTo>
                  <a:lnTo>
                    <a:pt x="16921" y="99060"/>
                  </a:lnTo>
                  <a:lnTo>
                    <a:pt x="14556" y="95250"/>
                  </a:lnTo>
                  <a:close/>
                </a:path>
                <a:path w="306704" h="189230">
                  <a:moveTo>
                    <a:pt x="294131" y="91439"/>
                  </a:moveTo>
                  <a:lnTo>
                    <a:pt x="291767" y="95250"/>
                  </a:lnTo>
                  <a:lnTo>
                    <a:pt x="294131" y="99060"/>
                  </a:lnTo>
                  <a:lnTo>
                    <a:pt x="294131" y="91439"/>
                  </a:lnTo>
                  <a:close/>
                </a:path>
                <a:path w="306704" h="189230">
                  <a:moveTo>
                    <a:pt x="304455" y="91439"/>
                  </a:moveTo>
                  <a:lnTo>
                    <a:pt x="294131" y="91439"/>
                  </a:lnTo>
                  <a:lnTo>
                    <a:pt x="294131" y="99060"/>
                  </a:lnTo>
                  <a:lnTo>
                    <a:pt x="303521" y="99060"/>
                  </a:lnTo>
                  <a:lnTo>
                    <a:pt x="306324" y="94487"/>
                  </a:lnTo>
                  <a:lnTo>
                    <a:pt x="304455" y="91439"/>
                  </a:lnTo>
                  <a:close/>
                </a:path>
                <a:path w="306704" h="189230">
                  <a:moveTo>
                    <a:pt x="16921" y="91439"/>
                  </a:moveTo>
                  <a:lnTo>
                    <a:pt x="12192" y="91439"/>
                  </a:lnTo>
                  <a:lnTo>
                    <a:pt x="14556" y="95250"/>
                  </a:lnTo>
                  <a:lnTo>
                    <a:pt x="16921" y="91439"/>
                  </a:lnTo>
                  <a:close/>
                </a:path>
                <a:path w="306704" h="189230">
                  <a:moveTo>
                    <a:pt x="239268" y="10668"/>
                  </a:moveTo>
                  <a:lnTo>
                    <a:pt x="291767" y="95250"/>
                  </a:lnTo>
                  <a:lnTo>
                    <a:pt x="294131" y="91439"/>
                  </a:lnTo>
                  <a:lnTo>
                    <a:pt x="304455" y="91439"/>
                  </a:lnTo>
                  <a:lnTo>
                    <a:pt x="256818" y="13715"/>
                  </a:lnTo>
                  <a:lnTo>
                    <a:pt x="245364" y="13715"/>
                  </a:lnTo>
                  <a:lnTo>
                    <a:pt x="239268" y="10668"/>
                  </a:lnTo>
                  <a:close/>
                </a:path>
                <a:path w="306704" h="189230">
                  <a:moveTo>
                    <a:pt x="67055" y="10668"/>
                  </a:moveTo>
                  <a:lnTo>
                    <a:pt x="62483" y="13715"/>
                  </a:lnTo>
                  <a:lnTo>
                    <a:pt x="65164" y="13715"/>
                  </a:lnTo>
                  <a:lnTo>
                    <a:pt x="67055" y="10668"/>
                  </a:lnTo>
                  <a:close/>
                </a:path>
                <a:path w="306704" h="189230">
                  <a:moveTo>
                    <a:pt x="239268" y="10668"/>
                  </a:moveTo>
                  <a:lnTo>
                    <a:pt x="67055" y="10668"/>
                  </a:lnTo>
                  <a:lnTo>
                    <a:pt x="65164" y="13715"/>
                  </a:lnTo>
                  <a:lnTo>
                    <a:pt x="241159" y="13715"/>
                  </a:lnTo>
                  <a:lnTo>
                    <a:pt x="239268" y="10668"/>
                  </a:lnTo>
                  <a:close/>
                </a:path>
                <a:path w="306704" h="189230">
                  <a:moveTo>
                    <a:pt x="254950" y="10668"/>
                  </a:moveTo>
                  <a:lnTo>
                    <a:pt x="239268" y="10668"/>
                  </a:lnTo>
                  <a:lnTo>
                    <a:pt x="245364" y="13715"/>
                  </a:lnTo>
                  <a:lnTo>
                    <a:pt x="256818" y="13715"/>
                  </a:lnTo>
                  <a:lnTo>
                    <a:pt x="25495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5570219" y="2770631"/>
              <a:ext cx="314325" cy="180340"/>
            </a:xfrm>
            <a:custGeom>
              <a:avLst/>
              <a:gdLst/>
              <a:ahLst/>
              <a:cxnLst/>
              <a:rect l="l" t="t" r="r" b="b"/>
              <a:pathLst>
                <a:path w="314325" h="180339">
                  <a:moveTo>
                    <a:pt x="313944" y="0"/>
                  </a:moveTo>
                  <a:lnTo>
                    <a:pt x="301632" y="9834"/>
                  </a:lnTo>
                  <a:lnTo>
                    <a:pt x="268033" y="18097"/>
                  </a:lnTo>
                  <a:lnTo>
                    <a:pt x="218146" y="23788"/>
                  </a:lnTo>
                  <a:lnTo>
                    <a:pt x="156972" y="25908"/>
                  </a:lnTo>
                  <a:lnTo>
                    <a:pt x="95797" y="23788"/>
                  </a:lnTo>
                  <a:lnTo>
                    <a:pt x="45910" y="18097"/>
                  </a:lnTo>
                  <a:lnTo>
                    <a:pt x="12311" y="9834"/>
                  </a:lnTo>
                  <a:lnTo>
                    <a:pt x="0" y="0"/>
                  </a:lnTo>
                  <a:lnTo>
                    <a:pt x="0" y="153924"/>
                  </a:lnTo>
                  <a:lnTo>
                    <a:pt x="12311" y="163758"/>
                  </a:lnTo>
                  <a:lnTo>
                    <a:pt x="45910" y="172021"/>
                  </a:lnTo>
                  <a:lnTo>
                    <a:pt x="95797" y="177712"/>
                  </a:lnTo>
                  <a:lnTo>
                    <a:pt x="156972" y="179832"/>
                  </a:lnTo>
                  <a:lnTo>
                    <a:pt x="218146" y="177712"/>
                  </a:lnTo>
                  <a:lnTo>
                    <a:pt x="268033" y="172021"/>
                  </a:lnTo>
                  <a:lnTo>
                    <a:pt x="301632" y="163758"/>
                  </a:lnTo>
                  <a:lnTo>
                    <a:pt x="313944" y="153924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570219" y="2744723"/>
              <a:ext cx="314325" cy="52069"/>
            </a:xfrm>
            <a:custGeom>
              <a:avLst/>
              <a:gdLst/>
              <a:ahLst/>
              <a:cxnLst/>
              <a:rect l="l" t="t" r="r" b="b"/>
              <a:pathLst>
                <a:path w="314325" h="52069">
                  <a:moveTo>
                    <a:pt x="156972" y="0"/>
                  </a:moveTo>
                  <a:lnTo>
                    <a:pt x="95797" y="2119"/>
                  </a:lnTo>
                  <a:lnTo>
                    <a:pt x="45910" y="7810"/>
                  </a:lnTo>
                  <a:lnTo>
                    <a:pt x="12311" y="16073"/>
                  </a:lnTo>
                  <a:lnTo>
                    <a:pt x="0" y="25907"/>
                  </a:lnTo>
                  <a:lnTo>
                    <a:pt x="12311" y="35742"/>
                  </a:lnTo>
                  <a:lnTo>
                    <a:pt x="45910" y="44005"/>
                  </a:lnTo>
                  <a:lnTo>
                    <a:pt x="95797" y="49696"/>
                  </a:lnTo>
                  <a:lnTo>
                    <a:pt x="156972" y="51815"/>
                  </a:lnTo>
                  <a:lnTo>
                    <a:pt x="218146" y="49696"/>
                  </a:lnTo>
                  <a:lnTo>
                    <a:pt x="268033" y="44005"/>
                  </a:lnTo>
                  <a:lnTo>
                    <a:pt x="301632" y="35742"/>
                  </a:lnTo>
                  <a:lnTo>
                    <a:pt x="313944" y="25907"/>
                  </a:lnTo>
                  <a:lnTo>
                    <a:pt x="301632" y="16073"/>
                  </a:lnTo>
                  <a:lnTo>
                    <a:pt x="268033" y="7810"/>
                  </a:lnTo>
                  <a:lnTo>
                    <a:pt x="218146" y="2119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564123" y="2738627"/>
              <a:ext cx="327660" cy="218440"/>
            </a:xfrm>
            <a:custGeom>
              <a:avLst/>
              <a:gdLst/>
              <a:ahLst/>
              <a:cxnLst/>
              <a:rect l="l" t="t" r="r" b="b"/>
              <a:pathLst>
                <a:path w="327660" h="218439">
                  <a:moveTo>
                    <a:pt x="195072" y="216408"/>
                  </a:moveTo>
                  <a:lnTo>
                    <a:pt x="132588" y="216408"/>
                  </a:lnTo>
                  <a:lnTo>
                    <a:pt x="163068" y="217931"/>
                  </a:lnTo>
                  <a:lnTo>
                    <a:pt x="195072" y="216408"/>
                  </a:lnTo>
                  <a:close/>
                </a:path>
                <a:path w="327660" h="218439">
                  <a:moveTo>
                    <a:pt x="225552" y="214884"/>
                  </a:moveTo>
                  <a:lnTo>
                    <a:pt x="102108" y="214884"/>
                  </a:lnTo>
                  <a:lnTo>
                    <a:pt x="117348" y="216408"/>
                  </a:lnTo>
                  <a:lnTo>
                    <a:pt x="210312" y="216408"/>
                  </a:lnTo>
                  <a:lnTo>
                    <a:pt x="225552" y="214884"/>
                  </a:lnTo>
                  <a:close/>
                </a:path>
                <a:path w="327660" h="218439">
                  <a:moveTo>
                    <a:pt x="0" y="33527"/>
                  </a:moveTo>
                  <a:lnTo>
                    <a:pt x="0" y="187451"/>
                  </a:lnTo>
                  <a:lnTo>
                    <a:pt x="1524" y="190500"/>
                  </a:lnTo>
                  <a:lnTo>
                    <a:pt x="1524" y="192024"/>
                  </a:lnTo>
                  <a:lnTo>
                    <a:pt x="3048" y="192024"/>
                  </a:lnTo>
                  <a:lnTo>
                    <a:pt x="4572" y="195072"/>
                  </a:lnTo>
                  <a:lnTo>
                    <a:pt x="6096" y="196596"/>
                  </a:lnTo>
                  <a:lnTo>
                    <a:pt x="10668" y="198119"/>
                  </a:lnTo>
                  <a:lnTo>
                    <a:pt x="10668" y="199643"/>
                  </a:lnTo>
                  <a:lnTo>
                    <a:pt x="16764" y="201167"/>
                  </a:lnTo>
                  <a:lnTo>
                    <a:pt x="24384" y="204215"/>
                  </a:lnTo>
                  <a:lnTo>
                    <a:pt x="32004" y="205739"/>
                  </a:lnTo>
                  <a:lnTo>
                    <a:pt x="41148" y="208787"/>
                  </a:lnTo>
                  <a:lnTo>
                    <a:pt x="62484" y="211836"/>
                  </a:lnTo>
                  <a:lnTo>
                    <a:pt x="74676" y="213360"/>
                  </a:lnTo>
                  <a:lnTo>
                    <a:pt x="88392" y="214884"/>
                  </a:lnTo>
                  <a:lnTo>
                    <a:pt x="239268" y="214884"/>
                  </a:lnTo>
                  <a:lnTo>
                    <a:pt x="251460" y="213360"/>
                  </a:lnTo>
                  <a:lnTo>
                    <a:pt x="265176" y="211836"/>
                  </a:lnTo>
                  <a:lnTo>
                    <a:pt x="286512" y="208787"/>
                  </a:lnTo>
                  <a:lnTo>
                    <a:pt x="295656" y="205739"/>
                  </a:lnTo>
                  <a:lnTo>
                    <a:pt x="303276" y="204215"/>
                  </a:lnTo>
                  <a:lnTo>
                    <a:pt x="117348" y="204215"/>
                  </a:lnTo>
                  <a:lnTo>
                    <a:pt x="102108" y="202691"/>
                  </a:lnTo>
                  <a:lnTo>
                    <a:pt x="89916" y="201167"/>
                  </a:lnTo>
                  <a:lnTo>
                    <a:pt x="76200" y="201167"/>
                  </a:lnTo>
                  <a:lnTo>
                    <a:pt x="64008" y="199643"/>
                  </a:lnTo>
                  <a:lnTo>
                    <a:pt x="53340" y="198119"/>
                  </a:lnTo>
                  <a:lnTo>
                    <a:pt x="44196" y="195072"/>
                  </a:lnTo>
                  <a:lnTo>
                    <a:pt x="35052" y="193548"/>
                  </a:lnTo>
                  <a:lnTo>
                    <a:pt x="27432" y="192024"/>
                  </a:lnTo>
                  <a:lnTo>
                    <a:pt x="21336" y="188975"/>
                  </a:lnTo>
                  <a:lnTo>
                    <a:pt x="15240" y="187451"/>
                  </a:lnTo>
                  <a:lnTo>
                    <a:pt x="16764" y="187451"/>
                  </a:lnTo>
                  <a:lnTo>
                    <a:pt x="13716" y="185927"/>
                  </a:lnTo>
                  <a:lnTo>
                    <a:pt x="12192" y="185927"/>
                  </a:lnTo>
                  <a:lnTo>
                    <a:pt x="12192" y="46481"/>
                  </a:lnTo>
                  <a:lnTo>
                    <a:pt x="10668" y="45719"/>
                  </a:lnTo>
                  <a:lnTo>
                    <a:pt x="6096" y="42672"/>
                  </a:lnTo>
                  <a:lnTo>
                    <a:pt x="1524" y="38100"/>
                  </a:lnTo>
                  <a:lnTo>
                    <a:pt x="1524" y="36575"/>
                  </a:lnTo>
                  <a:lnTo>
                    <a:pt x="0" y="33527"/>
                  </a:lnTo>
                  <a:close/>
                </a:path>
                <a:path w="327660" h="218439">
                  <a:moveTo>
                    <a:pt x="327660" y="184403"/>
                  </a:moveTo>
                  <a:lnTo>
                    <a:pt x="315468" y="184403"/>
                  </a:lnTo>
                  <a:lnTo>
                    <a:pt x="313944" y="185927"/>
                  </a:lnTo>
                  <a:lnTo>
                    <a:pt x="310896" y="187451"/>
                  </a:lnTo>
                  <a:lnTo>
                    <a:pt x="306324" y="190500"/>
                  </a:lnTo>
                  <a:lnTo>
                    <a:pt x="300228" y="192024"/>
                  </a:lnTo>
                  <a:lnTo>
                    <a:pt x="292608" y="193548"/>
                  </a:lnTo>
                  <a:lnTo>
                    <a:pt x="283464" y="195072"/>
                  </a:lnTo>
                  <a:lnTo>
                    <a:pt x="274320" y="198119"/>
                  </a:lnTo>
                  <a:lnTo>
                    <a:pt x="262128" y="199643"/>
                  </a:lnTo>
                  <a:lnTo>
                    <a:pt x="251460" y="201167"/>
                  </a:lnTo>
                  <a:lnTo>
                    <a:pt x="237744" y="201167"/>
                  </a:lnTo>
                  <a:lnTo>
                    <a:pt x="210312" y="204215"/>
                  </a:lnTo>
                  <a:lnTo>
                    <a:pt x="303276" y="204215"/>
                  </a:lnTo>
                  <a:lnTo>
                    <a:pt x="310896" y="201167"/>
                  </a:lnTo>
                  <a:lnTo>
                    <a:pt x="316992" y="199643"/>
                  </a:lnTo>
                  <a:lnTo>
                    <a:pt x="316992" y="198119"/>
                  </a:lnTo>
                  <a:lnTo>
                    <a:pt x="321564" y="196596"/>
                  </a:lnTo>
                  <a:lnTo>
                    <a:pt x="321564" y="195072"/>
                  </a:lnTo>
                  <a:lnTo>
                    <a:pt x="326136" y="190500"/>
                  </a:lnTo>
                  <a:lnTo>
                    <a:pt x="326136" y="187451"/>
                  </a:lnTo>
                  <a:lnTo>
                    <a:pt x="327660" y="187451"/>
                  </a:lnTo>
                  <a:lnTo>
                    <a:pt x="327660" y="184403"/>
                  </a:lnTo>
                  <a:close/>
                </a:path>
                <a:path w="327660" h="218439">
                  <a:moveTo>
                    <a:pt x="12192" y="184403"/>
                  </a:moveTo>
                  <a:lnTo>
                    <a:pt x="12192" y="185927"/>
                  </a:lnTo>
                  <a:lnTo>
                    <a:pt x="13716" y="185927"/>
                  </a:lnTo>
                  <a:lnTo>
                    <a:pt x="12192" y="184403"/>
                  </a:lnTo>
                  <a:close/>
                </a:path>
                <a:path w="327660" h="218439">
                  <a:moveTo>
                    <a:pt x="313944" y="185165"/>
                  </a:moveTo>
                  <a:lnTo>
                    <a:pt x="312420" y="185927"/>
                  </a:lnTo>
                  <a:lnTo>
                    <a:pt x="313944" y="185927"/>
                  </a:lnTo>
                  <a:lnTo>
                    <a:pt x="313944" y="185165"/>
                  </a:lnTo>
                  <a:close/>
                </a:path>
                <a:path w="327660" h="218439">
                  <a:moveTo>
                    <a:pt x="315468" y="184403"/>
                  </a:moveTo>
                  <a:lnTo>
                    <a:pt x="313944" y="185165"/>
                  </a:lnTo>
                  <a:lnTo>
                    <a:pt x="313944" y="185927"/>
                  </a:lnTo>
                  <a:lnTo>
                    <a:pt x="315468" y="184403"/>
                  </a:lnTo>
                  <a:close/>
                </a:path>
                <a:path w="327660" h="218439">
                  <a:moveTo>
                    <a:pt x="327660" y="32003"/>
                  </a:moveTo>
                  <a:lnTo>
                    <a:pt x="326136" y="33527"/>
                  </a:lnTo>
                  <a:lnTo>
                    <a:pt x="326136" y="38100"/>
                  </a:lnTo>
                  <a:lnTo>
                    <a:pt x="324612" y="38100"/>
                  </a:lnTo>
                  <a:lnTo>
                    <a:pt x="324612" y="39624"/>
                  </a:lnTo>
                  <a:lnTo>
                    <a:pt x="321564" y="41148"/>
                  </a:lnTo>
                  <a:lnTo>
                    <a:pt x="321564" y="42672"/>
                  </a:lnTo>
                  <a:lnTo>
                    <a:pt x="316992" y="45719"/>
                  </a:lnTo>
                  <a:lnTo>
                    <a:pt x="313944" y="46481"/>
                  </a:lnTo>
                  <a:lnTo>
                    <a:pt x="313944" y="185165"/>
                  </a:lnTo>
                  <a:lnTo>
                    <a:pt x="315468" y="184403"/>
                  </a:lnTo>
                  <a:lnTo>
                    <a:pt x="327660" y="184403"/>
                  </a:lnTo>
                  <a:lnTo>
                    <a:pt x="327660" y="32003"/>
                  </a:lnTo>
                  <a:close/>
                </a:path>
                <a:path w="327660" h="218439">
                  <a:moveTo>
                    <a:pt x="210312" y="62484"/>
                  </a:moveTo>
                  <a:lnTo>
                    <a:pt x="117348" y="62484"/>
                  </a:lnTo>
                  <a:lnTo>
                    <a:pt x="132588" y="64008"/>
                  </a:lnTo>
                  <a:lnTo>
                    <a:pt x="195072" y="64008"/>
                  </a:lnTo>
                  <a:lnTo>
                    <a:pt x="210312" y="62484"/>
                  </a:lnTo>
                  <a:close/>
                </a:path>
                <a:path w="327660" h="218439">
                  <a:moveTo>
                    <a:pt x="13208" y="32512"/>
                  </a:moveTo>
                  <a:lnTo>
                    <a:pt x="12192" y="33527"/>
                  </a:lnTo>
                  <a:lnTo>
                    <a:pt x="12192" y="46481"/>
                  </a:lnTo>
                  <a:lnTo>
                    <a:pt x="16764" y="48767"/>
                  </a:lnTo>
                  <a:lnTo>
                    <a:pt x="24384" y="50291"/>
                  </a:lnTo>
                  <a:lnTo>
                    <a:pt x="32004" y="53339"/>
                  </a:lnTo>
                  <a:lnTo>
                    <a:pt x="41148" y="54863"/>
                  </a:lnTo>
                  <a:lnTo>
                    <a:pt x="62484" y="57912"/>
                  </a:lnTo>
                  <a:lnTo>
                    <a:pt x="74676" y="59436"/>
                  </a:lnTo>
                  <a:lnTo>
                    <a:pt x="102108" y="62484"/>
                  </a:lnTo>
                  <a:lnTo>
                    <a:pt x="225552" y="62484"/>
                  </a:lnTo>
                  <a:lnTo>
                    <a:pt x="239268" y="60960"/>
                  </a:lnTo>
                  <a:lnTo>
                    <a:pt x="251460" y="59436"/>
                  </a:lnTo>
                  <a:lnTo>
                    <a:pt x="265176" y="57912"/>
                  </a:lnTo>
                  <a:lnTo>
                    <a:pt x="286512" y="54863"/>
                  </a:lnTo>
                  <a:lnTo>
                    <a:pt x="295656" y="53339"/>
                  </a:lnTo>
                  <a:lnTo>
                    <a:pt x="299466" y="51815"/>
                  </a:lnTo>
                  <a:lnTo>
                    <a:pt x="163068" y="51815"/>
                  </a:lnTo>
                  <a:lnTo>
                    <a:pt x="132588" y="50291"/>
                  </a:lnTo>
                  <a:lnTo>
                    <a:pt x="117348" y="50291"/>
                  </a:lnTo>
                  <a:lnTo>
                    <a:pt x="102108" y="48767"/>
                  </a:lnTo>
                  <a:lnTo>
                    <a:pt x="89916" y="48767"/>
                  </a:lnTo>
                  <a:lnTo>
                    <a:pt x="76200" y="47243"/>
                  </a:lnTo>
                  <a:lnTo>
                    <a:pt x="64008" y="45719"/>
                  </a:lnTo>
                  <a:lnTo>
                    <a:pt x="42672" y="42672"/>
                  </a:lnTo>
                  <a:lnTo>
                    <a:pt x="35052" y="39624"/>
                  </a:lnTo>
                  <a:lnTo>
                    <a:pt x="27432" y="38100"/>
                  </a:lnTo>
                  <a:lnTo>
                    <a:pt x="21336" y="36575"/>
                  </a:lnTo>
                  <a:lnTo>
                    <a:pt x="19050" y="35051"/>
                  </a:lnTo>
                  <a:lnTo>
                    <a:pt x="16764" y="35051"/>
                  </a:lnTo>
                  <a:lnTo>
                    <a:pt x="15240" y="33527"/>
                  </a:lnTo>
                  <a:lnTo>
                    <a:pt x="13716" y="33527"/>
                  </a:lnTo>
                  <a:lnTo>
                    <a:pt x="13208" y="32512"/>
                  </a:lnTo>
                  <a:close/>
                </a:path>
                <a:path w="327660" h="218439">
                  <a:moveTo>
                    <a:pt x="310896" y="33527"/>
                  </a:moveTo>
                  <a:lnTo>
                    <a:pt x="306324" y="36575"/>
                  </a:lnTo>
                  <a:lnTo>
                    <a:pt x="300228" y="38100"/>
                  </a:lnTo>
                  <a:lnTo>
                    <a:pt x="292608" y="39624"/>
                  </a:lnTo>
                  <a:lnTo>
                    <a:pt x="283464" y="42672"/>
                  </a:lnTo>
                  <a:lnTo>
                    <a:pt x="274320" y="44196"/>
                  </a:lnTo>
                  <a:lnTo>
                    <a:pt x="262128" y="45719"/>
                  </a:lnTo>
                  <a:lnTo>
                    <a:pt x="251460" y="47243"/>
                  </a:lnTo>
                  <a:lnTo>
                    <a:pt x="237744" y="48767"/>
                  </a:lnTo>
                  <a:lnTo>
                    <a:pt x="224028" y="48767"/>
                  </a:lnTo>
                  <a:lnTo>
                    <a:pt x="210312" y="50291"/>
                  </a:lnTo>
                  <a:lnTo>
                    <a:pt x="195072" y="50291"/>
                  </a:lnTo>
                  <a:lnTo>
                    <a:pt x="163068" y="51815"/>
                  </a:lnTo>
                  <a:lnTo>
                    <a:pt x="299466" y="51815"/>
                  </a:lnTo>
                  <a:lnTo>
                    <a:pt x="310896" y="47243"/>
                  </a:lnTo>
                  <a:lnTo>
                    <a:pt x="313944" y="46481"/>
                  </a:lnTo>
                  <a:lnTo>
                    <a:pt x="313944" y="35051"/>
                  </a:lnTo>
                  <a:lnTo>
                    <a:pt x="310896" y="35051"/>
                  </a:lnTo>
                  <a:lnTo>
                    <a:pt x="310896" y="33527"/>
                  </a:lnTo>
                  <a:close/>
                </a:path>
                <a:path w="327660" h="218439">
                  <a:moveTo>
                    <a:pt x="225552" y="1524"/>
                  </a:moveTo>
                  <a:lnTo>
                    <a:pt x="102108" y="1524"/>
                  </a:lnTo>
                  <a:lnTo>
                    <a:pt x="74676" y="4572"/>
                  </a:lnTo>
                  <a:lnTo>
                    <a:pt x="62484" y="6096"/>
                  </a:lnTo>
                  <a:lnTo>
                    <a:pt x="41148" y="9143"/>
                  </a:lnTo>
                  <a:lnTo>
                    <a:pt x="32004" y="12191"/>
                  </a:lnTo>
                  <a:lnTo>
                    <a:pt x="22860" y="13715"/>
                  </a:lnTo>
                  <a:lnTo>
                    <a:pt x="16764" y="16763"/>
                  </a:lnTo>
                  <a:lnTo>
                    <a:pt x="10668" y="18287"/>
                  </a:lnTo>
                  <a:lnTo>
                    <a:pt x="10668" y="19812"/>
                  </a:lnTo>
                  <a:lnTo>
                    <a:pt x="6096" y="21336"/>
                  </a:lnTo>
                  <a:lnTo>
                    <a:pt x="4572" y="22860"/>
                  </a:lnTo>
                  <a:lnTo>
                    <a:pt x="3048" y="25908"/>
                  </a:lnTo>
                  <a:lnTo>
                    <a:pt x="1524" y="25908"/>
                  </a:lnTo>
                  <a:lnTo>
                    <a:pt x="1524" y="27431"/>
                  </a:lnTo>
                  <a:lnTo>
                    <a:pt x="0" y="30479"/>
                  </a:lnTo>
                  <a:lnTo>
                    <a:pt x="0" y="33527"/>
                  </a:lnTo>
                  <a:lnTo>
                    <a:pt x="1524" y="36575"/>
                  </a:lnTo>
                  <a:lnTo>
                    <a:pt x="1524" y="38100"/>
                  </a:lnTo>
                  <a:lnTo>
                    <a:pt x="6096" y="42672"/>
                  </a:lnTo>
                  <a:lnTo>
                    <a:pt x="10668" y="45719"/>
                  </a:lnTo>
                  <a:lnTo>
                    <a:pt x="12192" y="46481"/>
                  </a:lnTo>
                  <a:lnTo>
                    <a:pt x="12192" y="30479"/>
                  </a:lnTo>
                  <a:lnTo>
                    <a:pt x="15240" y="30479"/>
                  </a:lnTo>
                  <a:lnTo>
                    <a:pt x="21336" y="27431"/>
                  </a:lnTo>
                  <a:lnTo>
                    <a:pt x="27432" y="25908"/>
                  </a:lnTo>
                  <a:lnTo>
                    <a:pt x="35052" y="24384"/>
                  </a:lnTo>
                  <a:lnTo>
                    <a:pt x="44196" y="21336"/>
                  </a:lnTo>
                  <a:lnTo>
                    <a:pt x="53340" y="19812"/>
                  </a:lnTo>
                  <a:lnTo>
                    <a:pt x="64008" y="18287"/>
                  </a:lnTo>
                  <a:lnTo>
                    <a:pt x="76200" y="16763"/>
                  </a:lnTo>
                  <a:lnTo>
                    <a:pt x="89916" y="15239"/>
                  </a:lnTo>
                  <a:lnTo>
                    <a:pt x="103632" y="15239"/>
                  </a:lnTo>
                  <a:lnTo>
                    <a:pt x="117348" y="13715"/>
                  </a:lnTo>
                  <a:lnTo>
                    <a:pt x="132588" y="13715"/>
                  </a:lnTo>
                  <a:lnTo>
                    <a:pt x="163068" y="12191"/>
                  </a:lnTo>
                  <a:lnTo>
                    <a:pt x="295656" y="12191"/>
                  </a:lnTo>
                  <a:lnTo>
                    <a:pt x="286512" y="9143"/>
                  </a:lnTo>
                  <a:lnTo>
                    <a:pt x="275844" y="7619"/>
                  </a:lnTo>
                  <a:lnTo>
                    <a:pt x="239268" y="3048"/>
                  </a:lnTo>
                  <a:lnTo>
                    <a:pt x="225552" y="1524"/>
                  </a:lnTo>
                  <a:close/>
                </a:path>
                <a:path w="327660" h="218439">
                  <a:moveTo>
                    <a:pt x="326136" y="30479"/>
                  </a:moveTo>
                  <a:lnTo>
                    <a:pt x="315468" y="30479"/>
                  </a:lnTo>
                  <a:lnTo>
                    <a:pt x="315468" y="33527"/>
                  </a:lnTo>
                  <a:lnTo>
                    <a:pt x="313944" y="33527"/>
                  </a:lnTo>
                  <a:lnTo>
                    <a:pt x="313944" y="46481"/>
                  </a:lnTo>
                  <a:lnTo>
                    <a:pt x="316992" y="45719"/>
                  </a:lnTo>
                  <a:lnTo>
                    <a:pt x="321564" y="42672"/>
                  </a:lnTo>
                  <a:lnTo>
                    <a:pt x="321564" y="41148"/>
                  </a:lnTo>
                  <a:lnTo>
                    <a:pt x="324612" y="39624"/>
                  </a:lnTo>
                  <a:lnTo>
                    <a:pt x="324612" y="38100"/>
                  </a:lnTo>
                  <a:lnTo>
                    <a:pt x="326136" y="38100"/>
                  </a:lnTo>
                  <a:lnTo>
                    <a:pt x="326136" y="33527"/>
                  </a:lnTo>
                  <a:lnTo>
                    <a:pt x="315468" y="33527"/>
                  </a:lnTo>
                  <a:lnTo>
                    <a:pt x="314248" y="32918"/>
                  </a:lnTo>
                  <a:lnTo>
                    <a:pt x="326745" y="32918"/>
                  </a:lnTo>
                  <a:lnTo>
                    <a:pt x="327660" y="32003"/>
                  </a:lnTo>
                  <a:lnTo>
                    <a:pt x="326136" y="30479"/>
                  </a:lnTo>
                  <a:close/>
                </a:path>
                <a:path w="327660" h="218439">
                  <a:moveTo>
                    <a:pt x="16764" y="33527"/>
                  </a:moveTo>
                  <a:lnTo>
                    <a:pt x="16764" y="35051"/>
                  </a:lnTo>
                  <a:lnTo>
                    <a:pt x="19050" y="35051"/>
                  </a:lnTo>
                  <a:lnTo>
                    <a:pt x="16764" y="33527"/>
                  </a:lnTo>
                  <a:close/>
                </a:path>
                <a:path w="327660" h="218439">
                  <a:moveTo>
                    <a:pt x="313436" y="32512"/>
                  </a:moveTo>
                  <a:lnTo>
                    <a:pt x="310896" y="35051"/>
                  </a:lnTo>
                  <a:lnTo>
                    <a:pt x="313944" y="35051"/>
                  </a:lnTo>
                  <a:lnTo>
                    <a:pt x="313944" y="32765"/>
                  </a:lnTo>
                  <a:lnTo>
                    <a:pt x="313436" y="32512"/>
                  </a:lnTo>
                  <a:close/>
                </a:path>
                <a:path w="327660" h="218439">
                  <a:moveTo>
                    <a:pt x="12192" y="30479"/>
                  </a:moveTo>
                  <a:lnTo>
                    <a:pt x="12192" y="33527"/>
                  </a:lnTo>
                  <a:lnTo>
                    <a:pt x="13208" y="32512"/>
                  </a:lnTo>
                  <a:lnTo>
                    <a:pt x="12192" y="30479"/>
                  </a:lnTo>
                  <a:close/>
                </a:path>
                <a:path w="327660" h="218439">
                  <a:moveTo>
                    <a:pt x="13716" y="32003"/>
                  </a:moveTo>
                  <a:lnTo>
                    <a:pt x="13716" y="33527"/>
                  </a:lnTo>
                  <a:lnTo>
                    <a:pt x="15240" y="33527"/>
                  </a:lnTo>
                  <a:lnTo>
                    <a:pt x="13716" y="32003"/>
                  </a:lnTo>
                  <a:close/>
                </a:path>
                <a:path w="327660" h="218439">
                  <a:moveTo>
                    <a:pt x="313944" y="32765"/>
                  </a:moveTo>
                  <a:lnTo>
                    <a:pt x="313944" y="33527"/>
                  </a:lnTo>
                  <a:lnTo>
                    <a:pt x="314248" y="32918"/>
                  </a:lnTo>
                  <a:lnTo>
                    <a:pt x="313944" y="32765"/>
                  </a:lnTo>
                  <a:close/>
                </a:path>
                <a:path w="327660" h="218439">
                  <a:moveTo>
                    <a:pt x="314452" y="32512"/>
                  </a:moveTo>
                  <a:lnTo>
                    <a:pt x="314248" y="32918"/>
                  </a:lnTo>
                  <a:lnTo>
                    <a:pt x="315468" y="33527"/>
                  </a:lnTo>
                  <a:lnTo>
                    <a:pt x="314452" y="32512"/>
                  </a:lnTo>
                  <a:close/>
                </a:path>
                <a:path w="327660" h="218439">
                  <a:moveTo>
                    <a:pt x="315468" y="30479"/>
                  </a:moveTo>
                  <a:lnTo>
                    <a:pt x="314452" y="32512"/>
                  </a:lnTo>
                  <a:lnTo>
                    <a:pt x="315468" y="33527"/>
                  </a:lnTo>
                  <a:lnTo>
                    <a:pt x="315468" y="30479"/>
                  </a:lnTo>
                  <a:close/>
                </a:path>
                <a:path w="327660" h="218439">
                  <a:moveTo>
                    <a:pt x="313944" y="32003"/>
                  </a:moveTo>
                  <a:lnTo>
                    <a:pt x="313944" y="32765"/>
                  </a:lnTo>
                  <a:lnTo>
                    <a:pt x="314248" y="32918"/>
                  </a:lnTo>
                  <a:lnTo>
                    <a:pt x="314452" y="32512"/>
                  </a:lnTo>
                  <a:lnTo>
                    <a:pt x="313944" y="32003"/>
                  </a:lnTo>
                  <a:close/>
                </a:path>
                <a:path w="327660" h="218439">
                  <a:moveTo>
                    <a:pt x="313944" y="32003"/>
                  </a:moveTo>
                  <a:lnTo>
                    <a:pt x="313436" y="32512"/>
                  </a:lnTo>
                  <a:lnTo>
                    <a:pt x="313944" y="32765"/>
                  </a:lnTo>
                  <a:lnTo>
                    <a:pt x="313944" y="32003"/>
                  </a:lnTo>
                  <a:close/>
                </a:path>
                <a:path w="327660" h="218439">
                  <a:moveTo>
                    <a:pt x="16764" y="30479"/>
                  </a:moveTo>
                  <a:lnTo>
                    <a:pt x="12192" y="30479"/>
                  </a:lnTo>
                  <a:lnTo>
                    <a:pt x="13208" y="32512"/>
                  </a:lnTo>
                  <a:lnTo>
                    <a:pt x="13716" y="32003"/>
                  </a:lnTo>
                  <a:lnTo>
                    <a:pt x="16764" y="30479"/>
                  </a:lnTo>
                  <a:close/>
                </a:path>
                <a:path w="327660" h="218439">
                  <a:moveTo>
                    <a:pt x="313944" y="32003"/>
                  </a:moveTo>
                  <a:lnTo>
                    <a:pt x="312420" y="32003"/>
                  </a:lnTo>
                  <a:lnTo>
                    <a:pt x="313436" y="32512"/>
                  </a:lnTo>
                  <a:lnTo>
                    <a:pt x="313944" y="32003"/>
                  </a:lnTo>
                  <a:close/>
                </a:path>
                <a:path w="327660" h="218439">
                  <a:moveTo>
                    <a:pt x="315468" y="30479"/>
                  </a:moveTo>
                  <a:lnTo>
                    <a:pt x="313944" y="32003"/>
                  </a:lnTo>
                  <a:lnTo>
                    <a:pt x="314452" y="32512"/>
                  </a:lnTo>
                  <a:lnTo>
                    <a:pt x="315468" y="30479"/>
                  </a:lnTo>
                  <a:close/>
                </a:path>
                <a:path w="327660" h="218439">
                  <a:moveTo>
                    <a:pt x="295656" y="12191"/>
                  </a:moveTo>
                  <a:lnTo>
                    <a:pt x="163068" y="12191"/>
                  </a:lnTo>
                  <a:lnTo>
                    <a:pt x="195072" y="13715"/>
                  </a:lnTo>
                  <a:lnTo>
                    <a:pt x="210312" y="13715"/>
                  </a:lnTo>
                  <a:lnTo>
                    <a:pt x="224028" y="15239"/>
                  </a:lnTo>
                  <a:lnTo>
                    <a:pt x="237744" y="15239"/>
                  </a:lnTo>
                  <a:lnTo>
                    <a:pt x="251460" y="16763"/>
                  </a:lnTo>
                  <a:lnTo>
                    <a:pt x="262128" y="18287"/>
                  </a:lnTo>
                  <a:lnTo>
                    <a:pt x="274320" y="19812"/>
                  </a:lnTo>
                  <a:lnTo>
                    <a:pt x="283464" y="21336"/>
                  </a:lnTo>
                  <a:lnTo>
                    <a:pt x="292608" y="24384"/>
                  </a:lnTo>
                  <a:lnTo>
                    <a:pt x="300228" y="25908"/>
                  </a:lnTo>
                  <a:lnTo>
                    <a:pt x="306324" y="28955"/>
                  </a:lnTo>
                  <a:lnTo>
                    <a:pt x="310896" y="30479"/>
                  </a:lnTo>
                  <a:lnTo>
                    <a:pt x="313944" y="32003"/>
                  </a:lnTo>
                  <a:lnTo>
                    <a:pt x="315468" y="30479"/>
                  </a:lnTo>
                  <a:lnTo>
                    <a:pt x="326136" y="30479"/>
                  </a:lnTo>
                  <a:lnTo>
                    <a:pt x="326136" y="25908"/>
                  </a:lnTo>
                  <a:lnTo>
                    <a:pt x="324612" y="25908"/>
                  </a:lnTo>
                  <a:lnTo>
                    <a:pt x="321564" y="22860"/>
                  </a:lnTo>
                  <a:lnTo>
                    <a:pt x="321564" y="21336"/>
                  </a:lnTo>
                  <a:lnTo>
                    <a:pt x="316992" y="19812"/>
                  </a:lnTo>
                  <a:lnTo>
                    <a:pt x="316992" y="18287"/>
                  </a:lnTo>
                  <a:lnTo>
                    <a:pt x="310896" y="16763"/>
                  </a:lnTo>
                  <a:lnTo>
                    <a:pt x="303276" y="13715"/>
                  </a:lnTo>
                  <a:lnTo>
                    <a:pt x="295656" y="12191"/>
                  </a:lnTo>
                  <a:close/>
                </a:path>
                <a:path w="327660" h="218439">
                  <a:moveTo>
                    <a:pt x="195072" y="0"/>
                  </a:moveTo>
                  <a:lnTo>
                    <a:pt x="131064" y="0"/>
                  </a:lnTo>
                  <a:lnTo>
                    <a:pt x="115824" y="1524"/>
                  </a:lnTo>
                  <a:lnTo>
                    <a:pt x="210312" y="1524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3589019" y="2808731"/>
              <a:ext cx="1485900" cy="487680"/>
            </a:xfrm>
            <a:custGeom>
              <a:avLst/>
              <a:gdLst/>
              <a:ahLst/>
              <a:cxnLst/>
              <a:rect l="l" t="t" r="r" b="b"/>
              <a:pathLst>
                <a:path w="1485900" h="487679">
                  <a:moveTo>
                    <a:pt x="1344167" y="473963"/>
                  </a:moveTo>
                  <a:lnTo>
                    <a:pt x="0" y="473963"/>
                  </a:lnTo>
                  <a:lnTo>
                    <a:pt x="0" y="487679"/>
                  </a:lnTo>
                  <a:lnTo>
                    <a:pt x="1357883" y="487679"/>
                  </a:lnTo>
                  <a:lnTo>
                    <a:pt x="1357883" y="481583"/>
                  </a:lnTo>
                  <a:lnTo>
                    <a:pt x="1344167" y="481583"/>
                  </a:lnTo>
                  <a:lnTo>
                    <a:pt x="1344167" y="473963"/>
                  </a:lnTo>
                  <a:close/>
                </a:path>
                <a:path w="1485900" h="487679">
                  <a:moveTo>
                    <a:pt x="1409699" y="32004"/>
                  </a:moveTo>
                  <a:lnTo>
                    <a:pt x="1344167" y="32004"/>
                  </a:lnTo>
                  <a:lnTo>
                    <a:pt x="1344167" y="481583"/>
                  </a:lnTo>
                  <a:lnTo>
                    <a:pt x="1351787" y="473963"/>
                  </a:lnTo>
                  <a:lnTo>
                    <a:pt x="1357883" y="473963"/>
                  </a:lnTo>
                  <a:lnTo>
                    <a:pt x="1357883" y="44196"/>
                  </a:lnTo>
                  <a:lnTo>
                    <a:pt x="1351787" y="44196"/>
                  </a:lnTo>
                  <a:lnTo>
                    <a:pt x="1357883" y="38100"/>
                  </a:lnTo>
                  <a:lnTo>
                    <a:pt x="1409699" y="38100"/>
                  </a:lnTo>
                  <a:lnTo>
                    <a:pt x="1409699" y="32004"/>
                  </a:lnTo>
                  <a:close/>
                </a:path>
                <a:path w="1485900" h="487679">
                  <a:moveTo>
                    <a:pt x="1357883" y="473963"/>
                  </a:moveTo>
                  <a:lnTo>
                    <a:pt x="1351787" y="473963"/>
                  </a:lnTo>
                  <a:lnTo>
                    <a:pt x="1344167" y="481583"/>
                  </a:lnTo>
                  <a:lnTo>
                    <a:pt x="1357883" y="481583"/>
                  </a:lnTo>
                  <a:lnTo>
                    <a:pt x="1357883" y="473963"/>
                  </a:lnTo>
                  <a:close/>
                </a:path>
                <a:path w="1485900" h="487679">
                  <a:moveTo>
                    <a:pt x="1409699" y="0"/>
                  </a:moveTo>
                  <a:lnTo>
                    <a:pt x="1409699" y="76200"/>
                  </a:lnTo>
                  <a:lnTo>
                    <a:pt x="1473707" y="44196"/>
                  </a:lnTo>
                  <a:lnTo>
                    <a:pt x="1423415" y="44196"/>
                  </a:lnTo>
                  <a:lnTo>
                    <a:pt x="1423415" y="32004"/>
                  </a:lnTo>
                  <a:lnTo>
                    <a:pt x="1473707" y="32004"/>
                  </a:lnTo>
                  <a:lnTo>
                    <a:pt x="1409699" y="0"/>
                  </a:lnTo>
                  <a:close/>
                </a:path>
                <a:path w="1485900" h="487679">
                  <a:moveTo>
                    <a:pt x="1357883" y="38100"/>
                  </a:moveTo>
                  <a:lnTo>
                    <a:pt x="1351787" y="44196"/>
                  </a:lnTo>
                  <a:lnTo>
                    <a:pt x="1357883" y="44196"/>
                  </a:lnTo>
                  <a:lnTo>
                    <a:pt x="1357883" y="38100"/>
                  </a:lnTo>
                  <a:close/>
                </a:path>
                <a:path w="1485900" h="487679">
                  <a:moveTo>
                    <a:pt x="1409699" y="38100"/>
                  </a:moveTo>
                  <a:lnTo>
                    <a:pt x="1357883" y="38100"/>
                  </a:lnTo>
                  <a:lnTo>
                    <a:pt x="1357883" y="44196"/>
                  </a:lnTo>
                  <a:lnTo>
                    <a:pt x="1409699" y="44196"/>
                  </a:lnTo>
                  <a:lnTo>
                    <a:pt x="1409699" y="38100"/>
                  </a:lnTo>
                  <a:close/>
                </a:path>
                <a:path w="1485900" h="487679">
                  <a:moveTo>
                    <a:pt x="1473707" y="32004"/>
                  </a:moveTo>
                  <a:lnTo>
                    <a:pt x="1423415" y="32004"/>
                  </a:lnTo>
                  <a:lnTo>
                    <a:pt x="1423415" y="44196"/>
                  </a:lnTo>
                  <a:lnTo>
                    <a:pt x="1473707" y="44196"/>
                  </a:lnTo>
                  <a:lnTo>
                    <a:pt x="1485899" y="38100"/>
                  </a:lnTo>
                  <a:lnTo>
                    <a:pt x="1473707" y="32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5346191" y="2810255"/>
              <a:ext cx="224027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5884151" y="2810255"/>
              <a:ext cx="3138170" cy="76200"/>
            </a:xfrm>
            <a:custGeom>
              <a:avLst/>
              <a:gdLst/>
              <a:ahLst/>
              <a:cxnLst/>
              <a:rect l="l" t="t" r="r" b="b"/>
              <a:pathLst>
                <a:path w="3138170" h="76200">
                  <a:moveTo>
                    <a:pt x="1382268" y="38100"/>
                  </a:moveTo>
                  <a:lnTo>
                    <a:pt x="1370076" y="32004"/>
                  </a:lnTo>
                  <a:lnTo>
                    <a:pt x="1306068" y="0"/>
                  </a:lnTo>
                  <a:lnTo>
                    <a:pt x="1306068" y="32004"/>
                  </a:lnTo>
                  <a:lnTo>
                    <a:pt x="0" y="32004"/>
                  </a:lnTo>
                  <a:lnTo>
                    <a:pt x="0" y="44196"/>
                  </a:lnTo>
                  <a:lnTo>
                    <a:pt x="1306068" y="44196"/>
                  </a:lnTo>
                  <a:lnTo>
                    <a:pt x="1306068" y="76200"/>
                  </a:lnTo>
                  <a:lnTo>
                    <a:pt x="1370076" y="44196"/>
                  </a:lnTo>
                  <a:lnTo>
                    <a:pt x="1382268" y="38100"/>
                  </a:lnTo>
                  <a:close/>
                </a:path>
                <a:path w="3138170" h="76200">
                  <a:moveTo>
                    <a:pt x="2255520" y="38100"/>
                  </a:moveTo>
                  <a:lnTo>
                    <a:pt x="2243328" y="32004"/>
                  </a:lnTo>
                  <a:lnTo>
                    <a:pt x="2179320" y="0"/>
                  </a:lnTo>
                  <a:lnTo>
                    <a:pt x="2179320" y="32004"/>
                  </a:lnTo>
                  <a:lnTo>
                    <a:pt x="1673352" y="32004"/>
                  </a:lnTo>
                  <a:lnTo>
                    <a:pt x="1673352" y="44196"/>
                  </a:lnTo>
                  <a:lnTo>
                    <a:pt x="2179320" y="44196"/>
                  </a:lnTo>
                  <a:lnTo>
                    <a:pt x="2179320" y="76200"/>
                  </a:lnTo>
                  <a:lnTo>
                    <a:pt x="2243328" y="44196"/>
                  </a:lnTo>
                  <a:lnTo>
                    <a:pt x="2255520" y="38100"/>
                  </a:lnTo>
                  <a:close/>
                </a:path>
                <a:path w="3138170" h="76200">
                  <a:moveTo>
                    <a:pt x="3137916" y="38100"/>
                  </a:moveTo>
                  <a:lnTo>
                    <a:pt x="3125724" y="32004"/>
                  </a:lnTo>
                  <a:lnTo>
                    <a:pt x="3061716" y="0"/>
                  </a:lnTo>
                  <a:lnTo>
                    <a:pt x="3061716" y="32004"/>
                  </a:lnTo>
                  <a:lnTo>
                    <a:pt x="2546604" y="32004"/>
                  </a:lnTo>
                  <a:lnTo>
                    <a:pt x="2546604" y="44196"/>
                  </a:lnTo>
                  <a:lnTo>
                    <a:pt x="3061716" y="44196"/>
                  </a:lnTo>
                  <a:lnTo>
                    <a:pt x="3061716" y="76200"/>
                  </a:lnTo>
                  <a:lnTo>
                    <a:pt x="3125724" y="44196"/>
                  </a:lnTo>
                  <a:lnTo>
                    <a:pt x="31379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5074919" y="4419599"/>
              <a:ext cx="269875" cy="173990"/>
            </a:xfrm>
            <a:custGeom>
              <a:avLst/>
              <a:gdLst/>
              <a:ahLst/>
              <a:cxnLst/>
              <a:rect l="l" t="t" r="r" b="b"/>
              <a:pathLst>
                <a:path w="269875" h="173989">
                  <a:moveTo>
                    <a:pt x="26974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69748" y="17373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5068823" y="4413503"/>
              <a:ext cx="283845" cy="187960"/>
            </a:xfrm>
            <a:custGeom>
              <a:avLst/>
              <a:gdLst/>
              <a:ahLst/>
              <a:cxnLst/>
              <a:rect l="l" t="t" r="r" b="b"/>
              <a:pathLst>
                <a:path w="283845" h="187960">
                  <a:moveTo>
                    <a:pt x="283463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283463" y="187451"/>
                  </a:lnTo>
                  <a:lnTo>
                    <a:pt x="283463" y="181356"/>
                  </a:lnTo>
                  <a:lnTo>
                    <a:pt x="12191" y="181356"/>
                  </a:lnTo>
                  <a:lnTo>
                    <a:pt x="6095" y="175259"/>
                  </a:lnTo>
                  <a:lnTo>
                    <a:pt x="12191" y="175259"/>
                  </a:lnTo>
                  <a:lnTo>
                    <a:pt x="12191" y="12191"/>
                  </a:lnTo>
                  <a:lnTo>
                    <a:pt x="6095" y="12191"/>
                  </a:lnTo>
                  <a:lnTo>
                    <a:pt x="12191" y="6095"/>
                  </a:lnTo>
                  <a:lnTo>
                    <a:pt x="283463" y="6095"/>
                  </a:lnTo>
                  <a:lnTo>
                    <a:pt x="283463" y="0"/>
                  </a:lnTo>
                  <a:close/>
                </a:path>
                <a:path w="283845" h="187960">
                  <a:moveTo>
                    <a:pt x="12191" y="175259"/>
                  </a:moveTo>
                  <a:lnTo>
                    <a:pt x="6095" y="175259"/>
                  </a:lnTo>
                  <a:lnTo>
                    <a:pt x="12191" y="181356"/>
                  </a:lnTo>
                  <a:lnTo>
                    <a:pt x="12191" y="175259"/>
                  </a:lnTo>
                  <a:close/>
                </a:path>
                <a:path w="283845" h="187960">
                  <a:moveTo>
                    <a:pt x="271271" y="175259"/>
                  </a:moveTo>
                  <a:lnTo>
                    <a:pt x="12191" y="175259"/>
                  </a:lnTo>
                  <a:lnTo>
                    <a:pt x="12191" y="181356"/>
                  </a:lnTo>
                  <a:lnTo>
                    <a:pt x="271271" y="181356"/>
                  </a:lnTo>
                  <a:lnTo>
                    <a:pt x="271271" y="175259"/>
                  </a:lnTo>
                  <a:close/>
                </a:path>
                <a:path w="283845" h="187960">
                  <a:moveTo>
                    <a:pt x="271271" y="6095"/>
                  </a:moveTo>
                  <a:lnTo>
                    <a:pt x="271271" y="181356"/>
                  </a:lnTo>
                  <a:lnTo>
                    <a:pt x="277367" y="175259"/>
                  </a:lnTo>
                  <a:lnTo>
                    <a:pt x="283463" y="175259"/>
                  </a:lnTo>
                  <a:lnTo>
                    <a:pt x="283463" y="12191"/>
                  </a:lnTo>
                  <a:lnTo>
                    <a:pt x="277367" y="12191"/>
                  </a:lnTo>
                  <a:lnTo>
                    <a:pt x="271271" y="6095"/>
                  </a:lnTo>
                  <a:close/>
                </a:path>
                <a:path w="283845" h="187960">
                  <a:moveTo>
                    <a:pt x="283463" y="175259"/>
                  </a:moveTo>
                  <a:lnTo>
                    <a:pt x="277367" y="175259"/>
                  </a:lnTo>
                  <a:lnTo>
                    <a:pt x="271271" y="181356"/>
                  </a:lnTo>
                  <a:lnTo>
                    <a:pt x="283463" y="181356"/>
                  </a:lnTo>
                  <a:lnTo>
                    <a:pt x="283463" y="175259"/>
                  </a:lnTo>
                  <a:close/>
                </a:path>
                <a:path w="283845" h="187960">
                  <a:moveTo>
                    <a:pt x="12191" y="6095"/>
                  </a:moveTo>
                  <a:lnTo>
                    <a:pt x="6095" y="12191"/>
                  </a:lnTo>
                  <a:lnTo>
                    <a:pt x="12191" y="12191"/>
                  </a:lnTo>
                  <a:lnTo>
                    <a:pt x="12191" y="6095"/>
                  </a:lnTo>
                  <a:close/>
                </a:path>
                <a:path w="283845" h="187960">
                  <a:moveTo>
                    <a:pt x="271271" y="6095"/>
                  </a:moveTo>
                  <a:lnTo>
                    <a:pt x="12191" y="6095"/>
                  </a:lnTo>
                  <a:lnTo>
                    <a:pt x="12191" y="12191"/>
                  </a:lnTo>
                  <a:lnTo>
                    <a:pt x="271271" y="12191"/>
                  </a:lnTo>
                  <a:lnTo>
                    <a:pt x="271271" y="6095"/>
                  </a:lnTo>
                  <a:close/>
                </a:path>
                <a:path w="283845" h="187960">
                  <a:moveTo>
                    <a:pt x="283463" y="6095"/>
                  </a:moveTo>
                  <a:lnTo>
                    <a:pt x="271271" y="6095"/>
                  </a:lnTo>
                  <a:lnTo>
                    <a:pt x="277367" y="12191"/>
                  </a:lnTo>
                  <a:lnTo>
                    <a:pt x="283463" y="12191"/>
                  </a:lnTo>
                  <a:lnTo>
                    <a:pt x="283463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737859" y="4411979"/>
              <a:ext cx="260985" cy="192405"/>
            </a:xfrm>
            <a:custGeom>
              <a:avLst/>
              <a:gdLst/>
              <a:ahLst/>
              <a:cxnLst/>
              <a:rect l="l" t="t" r="r" b="b"/>
              <a:pathLst>
                <a:path w="260985" h="192404">
                  <a:moveTo>
                    <a:pt x="131063" y="0"/>
                  </a:moveTo>
                  <a:lnTo>
                    <a:pt x="79724" y="7500"/>
                  </a:lnTo>
                  <a:lnTo>
                    <a:pt x="38100" y="28003"/>
                  </a:lnTo>
                  <a:lnTo>
                    <a:pt x="10191" y="58507"/>
                  </a:lnTo>
                  <a:lnTo>
                    <a:pt x="0" y="96012"/>
                  </a:lnTo>
                  <a:lnTo>
                    <a:pt x="10191" y="133516"/>
                  </a:lnTo>
                  <a:lnTo>
                    <a:pt x="38100" y="164020"/>
                  </a:lnTo>
                  <a:lnTo>
                    <a:pt x="79724" y="184523"/>
                  </a:lnTo>
                  <a:lnTo>
                    <a:pt x="131063" y="192024"/>
                  </a:lnTo>
                  <a:lnTo>
                    <a:pt x="260603" y="192024"/>
                  </a:lnTo>
                  <a:lnTo>
                    <a:pt x="260603" y="164592"/>
                  </a:lnTo>
                  <a:lnTo>
                    <a:pt x="222504" y="164592"/>
                  </a:lnTo>
                  <a:lnTo>
                    <a:pt x="238744" y="149804"/>
                  </a:lnTo>
                  <a:lnTo>
                    <a:pt x="250697" y="133159"/>
                  </a:lnTo>
                  <a:lnTo>
                    <a:pt x="258079" y="115085"/>
                  </a:lnTo>
                  <a:lnTo>
                    <a:pt x="260603" y="96012"/>
                  </a:lnTo>
                  <a:lnTo>
                    <a:pt x="250436" y="58507"/>
                  </a:lnTo>
                  <a:lnTo>
                    <a:pt x="222694" y="28003"/>
                  </a:lnTo>
                  <a:lnTo>
                    <a:pt x="181522" y="7500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4762487" y="4119371"/>
              <a:ext cx="1242060" cy="490855"/>
            </a:xfrm>
            <a:custGeom>
              <a:avLst/>
              <a:gdLst/>
              <a:ahLst/>
              <a:cxnLst/>
              <a:rect l="l" t="t" r="r" b="b"/>
              <a:pathLst>
                <a:path w="1242060" h="490854">
                  <a:moveTo>
                    <a:pt x="312420" y="388620"/>
                  </a:moveTo>
                  <a:lnTo>
                    <a:pt x="300228" y="382524"/>
                  </a:lnTo>
                  <a:lnTo>
                    <a:pt x="236220" y="350520"/>
                  </a:lnTo>
                  <a:lnTo>
                    <a:pt x="236220" y="382524"/>
                  </a:lnTo>
                  <a:lnTo>
                    <a:pt x="184404" y="382524"/>
                  </a:lnTo>
                  <a:lnTo>
                    <a:pt x="184404" y="13716"/>
                  </a:lnTo>
                  <a:lnTo>
                    <a:pt x="184404" y="7620"/>
                  </a:lnTo>
                  <a:lnTo>
                    <a:pt x="184404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70688" y="13716"/>
                  </a:lnTo>
                  <a:lnTo>
                    <a:pt x="170688" y="394716"/>
                  </a:lnTo>
                  <a:lnTo>
                    <a:pt x="236220" y="394716"/>
                  </a:lnTo>
                  <a:lnTo>
                    <a:pt x="236220" y="426720"/>
                  </a:lnTo>
                  <a:lnTo>
                    <a:pt x="300228" y="394716"/>
                  </a:lnTo>
                  <a:lnTo>
                    <a:pt x="312420" y="388620"/>
                  </a:lnTo>
                  <a:close/>
                </a:path>
                <a:path w="1242060" h="490854">
                  <a:moveTo>
                    <a:pt x="1242060" y="388620"/>
                  </a:moveTo>
                  <a:lnTo>
                    <a:pt x="1239012" y="367284"/>
                  </a:lnTo>
                  <a:lnTo>
                    <a:pt x="1236980" y="361188"/>
                  </a:lnTo>
                  <a:lnTo>
                    <a:pt x="1235964" y="358140"/>
                  </a:lnTo>
                  <a:lnTo>
                    <a:pt x="1231392" y="351282"/>
                  </a:lnTo>
                  <a:lnTo>
                    <a:pt x="1231392" y="379476"/>
                  </a:lnTo>
                  <a:lnTo>
                    <a:pt x="1231392" y="397764"/>
                  </a:lnTo>
                  <a:lnTo>
                    <a:pt x="1229868" y="406908"/>
                  </a:lnTo>
                  <a:lnTo>
                    <a:pt x="1226820" y="416052"/>
                  </a:lnTo>
                  <a:lnTo>
                    <a:pt x="1226820" y="414528"/>
                  </a:lnTo>
                  <a:lnTo>
                    <a:pt x="1222248" y="423672"/>
                  </a:lnTo>
                  <a:lnTo>
                    <a:pt x="1217676" y="431292"/>
                  </a:lnTo>
                  <a:lnTo>
                    <a:pt x="1211580" y="438912"/>
                  </a:lnTo>
                  <a:lnTo>
                    <a:pt x="1203960" y="446532"/>
                  </a:lnTo>
                  <a:lnTo>
                    <a:pt x="1185672" y="461772"/>
                  </a:lnTo>
                  <a:lnTo>
                    <a:pt x="1231392" y="461772"/>
                  </a:lnTo>
                  <a:lnTo>
                    <a:pt x="1231392" y="480060"/>
                  </a:lnTo>
                  <a:lnTo>
                    <a:pt x="1092708" y="480060"/>
                  </a:lnTo>
                  <a:lnTo>
                    <a:pt x="1068324" y="477012"/>
                  </a:lnTo>
                  <a:lnTo>
                    <a:pt x="1056132" y="472440"/>
                  </a:lnTo>
                  <a:lnTo>
                    <a:pt x="1045464" y="469392"/>
                  </a:lnTo>
                  <a:lnTo>
                    <a:pt x="1034796" y="464820"/>
                  </a:lnTo>
                  <a:lnTo>
                    <a:pt x="1024128" y="458724"/>
                  </a:lnTo>
                  <a:lnTo>
                    <a:pt x="1025652" y="458724"/>
                  </a:lnTo>
                  <a:lnTo>
                    <a:pt x="1007364" y="446532"/>
                  </a:lnTo>
                  <a:lnTo>
                    <a:pt x="1001268" y="440436"/>
                  </a:lnTo>
                  <a:lnTo>
                    <a:pt x="999998" y="438912"/>
                  </a:lnTo>
                  <a:lnTo>
                    <a:pt x="993648" y="431292"/>
                  </a:lnTo>
                  <a:lnTo>
                    <a:pt x="995172" y="432816"/>
                  </a:lnTo>
                  <a:lnTo>
                    <a:pt x="994156" y="431292"/>
                  </a:lnTo>
                  <a:lnTo>
                    <a:pt x="989076" y="423672"/>
                  </a:lnTo>
                  <a:lnTo>
                    <a:pt x="984504" y="416052"/>
                  </a:lnTo>
                  <a:lnTo>
                    <a:pt x="981456" y="406908"/>
                  </a:lnTo>
                  <a:lnTo>
                    <a:pt x="979932" y="397764"/>
                  </a:lnTo>
                  <a:lnTo>
                    <a:pt x="979932" y="379476"/>
                  </a:lnTo>
                  <a:lnTo>
                    <a:pt x="981456" y="370332"/>
                  </a:lnTo>
                  <a:lnTo>
                    <a:pt x="984504" y="361188"/>
                  </a:lnTo>
                  <a:lnTo>
                    <a:pt x="984504" y="362712"/>
                  </a:lnTo>
                  <a:lnTo>
                    <a:pt x="985266" y="361188"/>
                  </a:lnTo>
                  <a:lnTo>
                    <a:pt x="989076" y="353568"/>
                  </a:lnTo>
                  <a:lnTo>
                    <a:pt x="995172" y="345948"/>
                  </a:lnTo>
                  <a:lnTo>
                    <a:pt x="993648" y="345948"/>
                  </a:lnTo>
                  <a:lnTo>
                    <a:pt x="1001268" y="338328"/>
                  </a:lnTo>
                  <a:lnTo>
                    <a:pt x="999744" y="338328"/>
                  </a:lnTo>
                  <a:lnTo>
                    <a:pt x="1007364" y="330708"/>
                  </a:lnTo>
                  <a:lnTo>
                    <a:pt x="1025652" y="318516"/>
                  </a:lnTo>
                  <a:lnTo>
                    <a:pt x="1024128" y="318516"/>
                  </a:lnTo>
                  <a:lnTo>
                    <a:pt x="1034796" y="312420"/>
                  </a:lnTo>
                  <a:lnTo>
                    <a:pt x="1045464" y="307848"/>
                  </a:lnTo>
                  <a:lnTo>
                    <a:pt x="1056132" y="304800"/>
                  </a:lnTo>
                  <a:lnTo>
                    <a:pt x="1080516" y="298704"/>
                  </a:lnTo>
                  <a:lnTo>
                    <a:pt x="1092708" y="297180"/>
                  </a:lnTo>
                  <a:lnTo>
                    <a:pt x="1118616" y="297180"/>
                  </a:lnTo>
                  <a:lnTo>
                    <a:pt x="1132332" y="298704"/>
                  </a:lnTo>
                  <a:lnTo>
                    <a:pt x="1130808" y="298704"/>
                  </a:lnTo>
                  <a:lnTo>
                    <a:pt x="1144524" y="301752"/>
                  </a:lnTo>
                  <a:lnTo>
                    <a:pt x="1143000" y="301752"/>
                  </a:lnTo>
                  <a:lnTo>
                    <a:pt x="1155192" y="304800"/>
                  </a:lnTo>
                  <a:lnTo>
                    <a:pt x="1165860" y="307848"/>
                  </a:lnTo>
                  <a:lnTo>
                    <a:pt x="1176528" y="312420"/>
                  </a:lnTo>
                  <a:lnTo>
                    <a:pt x="1187196" y="318516"/>
                  </a:lnTo>
                  <a:lnTo>
                    <a:pt x="1185672" y="318516"/>
                  </a:lnTo>
                  <a:lnTo>
                    <a:pt x="1196340" y="324612"/>
                  </a:lnTo>
                  <a:lnTo>
                    <a:pt x="1194816" y="324612"/>
                  </a:lnTo>
                  <a:lnTo>
                    <a:pt x="1203960" y="330708"/>
                  </a:lnTo>
                  <a:lnTo>
                    <a:pt x="1211580" y="338328"/>
                  </a:lnTo>
                  <a:lnTo>
                    <a:pt x="1210056" y="338328"/>
                  </a:lnTo>
                  <a:lnTo>
                    <a:pt x="1217676" y="345948"/>
                  </a:lnTo>
                  <a:lnTo>
                    <a:pt x="1222248" y="353568"/>
                  </a:lnTo>
                  <a:lnTo>
                    <a:pt x="1226820" y="362712"/>
                  </a:lnTo>
                  <a:lnTo>
                    <a:pt x="1226820" y="361188"/>
                  </a:lnTo>
                  <a:lnTo>
                    <a:pt x="1229868" y="370332"/>
                  </a:lnTo>
                  <a:lnTo>
                    <a:pt x="1231392" y="379476"/>
                  </a:lnTo>
                  <a:lnTo>
                    <a:pt x="1231392" y="351282"/>
                  </a:lnTo>
                  <a:lnTo>
                    <a:pt x="1229868" y="348996"/>
                  </a:lnTo>
                  <a:lnTo>
                    <a:pt x="1225296" y="339852"/>
                  </a:lnTo>
                  <a:lnTo>
                    <a:pt x="1217676" y="332232"/>
                  </a:lnTo>
                  <a:lnTo>
                    <a:pt x="1210056" y="323088"/>
                  </a:lnTo>
                  <a:lnTo>
                    <a:pt x="1191768" y="310896"/>
                  </a:lnTo>
                  <a:lnTo>
                    <a:pt x="1170432" y="298704"/>
                  </a:lnTo>
                  <a:lnTo>
                    <a:pt x="1164336" y="297180"/>
                  </a:lnTo>
                  <a:lnTo>
                    <a:pt x="1146048" y="292608"/>
                  </a:lnTo>
                  <a:lnTo>
                    <a:pt x="1132332" y="289560"/>
                  </a:lnTo>
                  <a:lnTo>
                    <a:pt x="1120140" y="288036"/>
                  </a:lnTo>
                  <a:lnTo>
                    <a:pt x="1092708" y="288036"/>
                  </a:lnTo>
                  <a:lnTo>
                    <a:pt x="1040892" y="298704"/>
                  </a:lnTo>
                  <a:lnTo>
                    <a:pt x="1001268" y="323088"/>
                  </a:lnTo>
                  <a:lnTo>
                    <a:pt x="993648" y="332232"/>
                  </a:lnTo>
                  <a:lnTo>
                    <a:pt x="986028" y="339852"/>
                  </a:lnTo>
                  <a:lnTo>
                    <a:pt x="972312" y="367284"/>
                  </a:lnTo>
                  <a:lnTo>
                    <a:pt x="969670" y="385775"/>
                  </a:lnTo>
                  <a:lnTo>
                    <a:pt x="963168" y="382524"/>
                  </a:lnTo>
                  <a:lnTo>
                    <a:pt x="899160" y="350520"/>
                  </a:lnTo>
                  <a:lnTo>
                    <a:pt x="898512" y="382524"/>
                  </a:lnTo>
                  <a:lnTo>
                    <a:pt x="583692" y="382524"/>
                  </a:lnTo>
                  <a:lnTo>
                    <a:pt x="583692" y="394716"/>
                  </a:lnTo>
                  <a:lnTo>
                    <a:pt x="898271" y="394716"/>
                  </a:lnTo>
                  <a:lnTo>
                    <a:pt x="897636" y="426720"/>
                  </a:lnTo>
                  <a:lnTo>
                    <a:pt x="962926" y="394716"/>
                  </a:lnTo>
                  <a:lnTo>
                    <a:pt x="969657" y="391414"/>
                  </a:lnTo>
                  <a:lnTo>
                    <a:pt x="972312" y="409956"/>
                  </a:lnTo>
                  <a:lnTo>
                    <a:pt x="986028" y="437388"/>
                  </a:lnTo>
                  <a:lnTo>
                    <a:pt x="993648" y="446532"/>
                  </a:lnTo>
                  <a:lnTo>
                    <a:pt x="1001268" y="454152"/>
                  </a:lnTo>
                  <a:lnTo>
                    <a:pt x="1010412" y="460248"/>
                  </a:lnTo>
                  <a:lnTo>
                    <a:pt x="1019556" y="467868"/>
                  </a:lnTo>
                  <a:lnTo>
                    <a:pt x="1030224" y="472440"/>
                  </a:lnTo>
                  <a:lnTo>
                    <a:pt x="1040892" y="478536"/>
                  </a:lnTo>
                  <a:lnTo>
                    <a:pt x="1053084" y="481584"/>
                  </a:lnTo>
                  <a:lnTo>
                    <a:pt x="1065276" y="486156"/>
                  </a:lnTo>
                  <a:lnTo>
                    <a:pt x="1106424" y="490728"/>
                  </a:lnTo>
                  <a:lnTo>
                    <a:pt x="1242060" y="490728"/>
                  </a:lnTo>
                  <a:lnTo>
                    <a:pt x="1242060" y="484632"/>
                  </a:lnTo>
                  <a:lnTo>
                    <a:pt x="1242060" y="480060"/>
                  </a:lnTo>
                  <a:lnTo>
                    <a:pt x="1242060" y="461772"/>
                  </a:lnTo>
                  <a:lnTo>
                    <a:pt x="1242060" y="457200"/>
                  </a:lnTo>
                  <a:lnTo>
                    <a:pt x="1242060" y="452628"/>
                  </a:lnTo>
                  <a:lnTo>
                    <a:pt x="1211326" y="452628"/>
                  </a:lnTo>
                  <a:lnTo>
                    <a:pt x="1217676" y="445008"/>
                  </a:lnTo>
                  <a:lnTo>
                    <a:pt x="1225296" y="437388"/>
                  </a:lnTo>
                  <a:lnTo>
                    <a:pt x="1231392" y="428244"/>
                  </a:lnTo>
                  <a:lnTo>
                    <a:pt x="1235964" y="419100"/>
                  </a:lnTo>
                  <a:lnTo>
                    <a:pt x="1236840" y="416052"/>
                  </a:lnTo>
                  <a:lnTo>
                    <a:pt x="1239012" y="408432"/>
                  </a:lnTo>
                  <a:lnTo>
                    <a:pt x="1240536" y="399288"/>
                  </a:lnTo>
                  <a:lnTo>
                    <a:pt x="1242060" y="388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3904487" y="4038600"/>
              <a:ext cx="271780" cy="173990"/>
            </a:xfrm>
            <a:custGeom>
              <a:avLst/>
              <a:gdLst/>
              <a:ahLst/>
              <a:cxnLst/>
              <a:rect l="l" t="t" r="r" b="b"/>
              <a:pathLst>
                <a:path w="271779" h="173989">
                  <a:moveTo>
                    <a:pt x="271272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271272" y="173736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3898379" y="4032503"/>
              <a:ext cx="541020" cy="187960"/>
            </a:xfrm>
            <a:custGeom>
              <a:avLst/>
              <a:gdLst/>
              <a:ahLst/>
              <a:cxnLst/>
              <a:rect l="l" t="t" r="r" b="b"/>
              <a:pathLst>
                <a:path w="541020" h="187960">
                  <a:moveTo>
                    <a:pt x="541020" y="94488"/>
                  </a:moveTo>
                  <a:lnTo>
                    <a:pt x="466344" y="56388"/>
                  </a:lnTo>
                  <a:lnTo>
                    <a:pt x="465709" y="88303"/>
                  </a:lnTo>
                  <a:lnTo>
                    <a:pt x="284988" y="86918"/>
                  </a:lnTo>
                  <a:lnTo>
                    <a:pt x="284988" y="12192"/>
                  </a:lnTo>
                  <a:lnTo>
                    <a:pt x="284988" y="6096"/>
                  </a:lnTo>
                  <a:lnTo>
                    <a:pt x="284988" y="0"/>
                  </a:lnTo>
                  <a:lnTo>
                    <a:pt x="271272" y="0"/>
                  </a:lnTo>
                  <a:lnTo>
                    <a:pt x="271272" y="12192"/>
                  </a:lnTo>
                  <a:lnTo>
                    <a:pt x="271272" y="175260"/>
                  </a:lnTo>
                  <a:lnTo>
                    <a:pt x="13716" y="175260"/>
                  </a:lnTo>
                  <a:lnTo>
                    <a:pt x="13716" y="12192"/>
                  </a:lnTo>
                  <a:lnTo>
                    <a:pt x="271272" y="12192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87452"/>
                  </a:lnTo>
                  <a:lnTo>
                    <a:pt x="284988" y="187452"/>
                  </a:lnTo>
                  <a:lnTo>
                    <a:pt x="284988" y="181356"/>
                  </a:lnTo>
                  <a:lnTo>
                    <a:pt x="284988" y="175260"/>
                  </a:lnTo>
                  <a:lnTo>
                    <a:pt x="284988" y="100584"/>
                  </a:lnTo>
                  <a:lnTo>
                    <a:pt x="465455" y="100584"/>
                  </a:lnTo>
                  <a:lnTo>
                    <a:pt x="464820" y="132588"/>
                  </a:lnTo>
                  <a:lnTo>
                    <a:pt x="528828" y="100584"/>
                  </a:lnTo>
                  <a:lnTo>
                    <a:pt x="541020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4091939" y="4538471"/>
              <a:ext cx="76200" cy="2346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448555" y="4029455"/>
              <a:ext cx="314325" cy="230504"/>
            </a:xfrm>
            <a:custGeom>
              <a:avLst/>
              <a:gdLst/>
              <a:ahLst/>
              <a:cxnLst/>
              <a:rect l="l" t="t" r="r" b="b"/>
              <a:pathLst>
                <a:path w="314325" h="230504">
                  <a:moveTo>
                    <a:pt x="313944" y="0"/>
                  </a:moveTo>
                  <a:lnTo>
                    <a:pt x="301632" y="15192"/>
                  </a:lnTo>
                  <a:lnTo>
                    <a:pt x="268033" y="27812"/>
                  </a:lnTo>
                  <a:lnTo>
                    <a:pt x="218146" y="36433"/>
                  </a:lnTo>
                  <a:lnTo>
                    <a:pt x="156972" y="39624"/>
                  </a:lnTo>
                  <a:lnTo>
                    <a:pt x="95797" y="36433"/>
                  </a:lnTo>
                  <a:lnTo>
                    <a:pt x="45910" y="27812"/>
                  </a:lnTo>
                  <a:lnTo>
                    <a:pt x="12311" y="15192"/>
                  </a:lnTo>
                  <a:lnTo>
                    <a:pt x="0" y="0"/>
                  </a:lnTo>
                  <a:lnTo>
                    <a:pt x="0" y="192024"/>
                  </a:lnTo>
                  <a:lnTo>
                    <a:pt x="12311" y="206978"/>
                  </a:lnTo>
                  <a:lnTo>
                    <a:pt x="45910" y="219075"/>
                  </a:lnTo>
                  <a:lnTo>
                    <a:pt x="95797" y="227171"/>
                  </a:lnTo>
                  <a:lnTo>
                    <a:pt x="156972" y="230124"/>
                  </a:lnTo>
                  <a:lnTo>
                    <a:pt x="218146" y="227171"/>
                  </a:lnTo>
                  <a:lnTo>
                    <a:pt x="268033" y="219075"/>
                  </a:lnTo>
                  <a:lnTo>
                    <a:pt x="301632" y="206978"/>
                  </a:lnTo>
                  <a:lnTo>
                    <a:pt x="313944" y="192024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448555" y="3991355"/>
              <a:ext cx="314325" cy="78105"/>
            </a:xfrm>
            <a:custGeom>
              <a:avLst/>
              <a:gdLst/>
              <a:ahLst/>
              <a:cxnLst/>
              <a:rect l="l" t="t" r="r" b="b"/>
              <a:pathLst>
                <a:path w="314325" h="78104">
                  <a:moveTo>
                    <a:pt x="156972" y="0"/>
                  </a:moveTo>
                  <a:lnTo>
                    <a:pt x="95797" y="2952"/>
                  </a:lnTo>
                  <a:lnTo>
                    <a:pt x="45910" y="11049"/>
                  </a:lnTo>
                  <a:lnTo>
                    <a:pt x="12311" y="23145"/>
                  </a:lnTo>
                  <a:lnTo>
                    <a:pt x="0" y="38100"/>
                  </a:lnTo>
                  <a:lnTo>
                    <a:pt x="12311" y="53292"/>
                  </a:lnTo>
                  <a:lnTo>
                    <a:pt x="45910" y="65912"/>
                  </a:lnTo>
                  <a:lnTo>
                    <a:pt x="95797" y="74533"/>
                  </a:lnTo>
                  <a:lnTo>
                    <a:pt x="156972" y="77724"/>
                  </a:lnTo>
                  <a:lnTo>
                    <a:pt x="218146" y="74533"/>
                  </a:lnTo>
                  <a:lnTo>
                    <a:pt x="268033" y="65912"/>
                  </a:lnTo>
                  <a:lnTo>
                    <a:pt x="301632" y="53292"/>
                  </a:lnTo>
                  <a:lnTo>
                    <a:pt x="313944" y="38100"/>
                  </a:lnTo>
                  <a:lnTo>
                    <a:pt x="301632" y="23145"/>
                  </a:lnTo>
                  <a:lnTo>
                    <a:pt x="268033" y="11049"/>
                  </a:lnTo>
                  <a:lnTo>
                    <a:pt x="218146" y="2952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C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4442459" y="3985259"/>
              <a:ext cx="326390" cy="281940"/>
            </a:xfrm>
            <a:custGeom>
              <a:avLst/>
              <a:gdLst/>
              <a:ahLst/>
              <a:cxnLst/>
              <a:rect l="l" t="t" r="r" b="b"/>
              <a:pathLst>
                <a:path w="326389" h="281939">
                  <a:moveTo>
                    <a:pt x="210312" y="278891"/>
                  </a:moveTo>
                  <a:lnTo>
                    <a:pt x="115824" y="278891"/>
                  </a:lnTo>
                  <a:lnTo>
                    <a:pt x="131064" y="280415"/>
                  </a:lnTo>
                  <a:lnTo>
                    <a:pt x="163068" y="281939"/>
                  </a:lnTo>
                  <a:lnTo>
                    <a:pt x="195072" y="280415"/>
                  </a:lnTo>
                  <a:lnTo>
                    <a:pt x="210312" y="278891"/>
                  </a:lnTo>
                  <a:close/>
                </a:path>
                <a:path w="326389" h="281939">
                  <a:moveTo>
                    <a:pt x="195072" y="0"/>
                  </a:moveTo>
                  <a:lnTo>
                    <a:pt x="131064" y="0"/>
                  </a:lnTo>
                  <a:lnTo>
                    <a:pt x="100584" y="3048"/>
                  </a:lnTo>
                  <a:lnTo>
                    <a:pt x="73152" y="6096"/>
                  </a:lnTo>
                  <a:lnTo>
                    <a:pt x="60960" y="9144"/>
                  </a:lnTo>
                  <a:lnTo>
                    <a:pt x="50292" y="10668"/>
                  </a:lnTo>
                  <a:lnTo>
                    <a:pt x="39624" y="13716"/>
                  </a:lnTo>
                  <a:lnTo>
                    <a:pt x="30480" y="16763"/>
                  </a:lnTo>
                  <a:lnTo>
                    <a:pt x="9144" y="27432"/>
                  </a:lnTo>
                  <a:lnTo>
                    <a:pt x="9144" y="28956"/>
                  </a:lnTo>
                  <a:lnTo>
                    <a:pt x="7620" y="28956"/>
                  </a:lnTo>
                  <a:lnTo>
                    <a:pt x="4572" y="32004"/>
                  </a:lnTo>
                  <a:lnTo>
                    <a:pt x="4572" y="33528"/>
                  </a:lnTo>
                  <a:lnTo>
                    <a:pt x="3048" y="33528"/>
                  </a:lnTo>
                  <a:lnTo>
                    <a:pt x="1524" y="38100"/>
                  </a:lnTo>
                  <a:lnTo>
                    <a:pt x="0" y="38100"/>
                  </a:lnTo>
                  <a:lnTo>
                    <a:pt x="0" y="242316"/>
                  </a:lnTo>
                  <a:lnTo>
                    <a:pt x="1524" y="243840"/>
                  </a:lnTo>
                  <a:lnTo>
                    <a:pt x="3048" y="246887"/>
                  </a:lnTo>
                  <a:lnTo>
                    <a:pt x="3048" y="248412"/>
                  </a:lnTo>
                  <a:lnTo>
                    <a:pt x="4572" y="248412"/>
                  </a:lnTo>
                  <a:lnTo>
                    <a:pt x="7620" y="252984"/>
                  </a:lnTo>
                  <a:lnTo>
                    <a:pt x="9144" y="252984"/>
                  </a:lnTo>
                  <a:lnTo>
                    <a:pt x="15240" y="257556"/>
                  </a:lnTo>
                  <a:lnTo>
                    <a:pt x="62484" y="272796"/>
                  </a:lnTo>
                  <a:lnTo>
                    <a:pt x="86868" y="275844"/>
                  </a:lnTo>
                  <a:lnTo>
                    <a:pt x="100584" y="278891"/>
                  </a:lnTo>
                  <a:lnTo>
                    <a:pt x="225552" y="278891"/>
                  </a:lnTo>
                  <a:lnTo>
                    <a:pt x="239268" y="275844"/>
                  </a:lnTo>
                  <a:lnTo>
                    <a:pt x="263652" y="272796"/>
                  </a:lnTo>
                  <a:lnTo>
                    <a:pt x="275844" y="269748"/>
                  </a:lnTo>
                  <a:lnTo>
                    <a:pt x="281177" y="268224"/>
                  </a:lnTo>
                  <a:lnTo>
                    <a:pt x="131064" y="268224"/>
                  </a:lnTo>
                  <a:lnTo>
                    <a:pt x="115824" y="266700"/>
                  </a:lnTo>
                  <a:lnTo>
                    <a:pt x="64008" y="260604"/>
                  </a:lnTo>
                  <a:lnTo>
                    <a:pt x="27432" y="248412"/>
                  </a:lnTo>
                  <a:lnTo>
                    <a:pt x="19050" y="243840"/>
                  </a:lnTo>
                  <a:lnTo>
                    <a:pt x="16764" y="243840"/>
                  </a:lnTo>
                  <a:lnTo>
                    <a:pt x="14732" y="240792"/>
                  </a:lnTo>
                  <a:lnTo>
                    <a:pt x="13716" y="240792"/>
                  </a:lnTo>
                  <a:lnTo>
                    <a:pt x="13208" y="239268"/>
                  </a:lnTo>
                  <a:lnTo>
                    <a:pt x="12192" y="239268"/>
                  </a:lnTo>
                  <a:lnTo>
                    <a:pt x="12192" y="63246"/>
                  </a:lnTo>
                  <a:lnTo>
                    <a:pt x="9144" y="60960"/>
                  </a:lnTo>
                  <a:lnTo>
                    <a:pt x="7620" y="60960"/>
                  </a:lnTo>
                  <a:lnTo>
                    <a:pt x="4572" y="56387"/>
                  </a:lnTo>
                  <a:lnTo>
                    <a:pt x="3048" y="56387"/>
                  </a:lnTo>
                  <a:lnTo>
                    <a:pt x="1524" y="51816"/>
                  </a:lnTo>
                  <a:lnTo>
                    <a:pt x="12192" y="51816"/>
                  </a:lnTo>
                  <a:lnTo>
                    <a:pt x="12192" y="42672"/>
                  </a:lnTo>
                  <a:lnTo>
                    <a:pt x="12700" y="42672"/>
                  </a:lnTo>
                  <a:lnTo>
                    <a:pt x="13716" y="39624"/>
                  </a:lnTo>
                  <a:lnTo>
                    <a:pt x="15240" y="39624"/>
                  </a:lnTo>
                  <a:lnTo>
                    <a:pt x="53340" y="22860"/>
                  </a:lnTo>
                  <a:lnTo>
                    <a:pt x="64008" y="21336"/>
                  </a:lnTo>
                  <a:lnTo>
                    <a:pt x="76200" y="18287"/>
                  </a:lnTo>
                  <a:lnTo>
                    <a:pt x="88392" y="16763"/>
                  </a:lnTo>
                  <a:lnTo>
                    <a:pt x="102108" y="15240"/>
                  </a:lnTo>
                  <a:lnTo>
                    <a:pt x="117348" y="13716"/>
                  </a:lnTo>
                  <a:lnTo>
                    <a:pt x="131064" y="13716"/>
                  </a:lnTo>
                  <a:lnTo>
                    <a:pt x="163068" y="12192"/>
                  </a:lnTo>
                  <a:lnTo>
                    <a:pt x="281177" y="12192"/>
                  </a:lnTo>
                  <a:lnTo>
                    <a:pt x="275844" y="10668"/>
                  </a:lnTo>
                  <a:lnTo>
                    <a:pt x="263652" y="9144"/>
                  </a:lnTo>
                  <a:lnTo>
                    <a:pt x="251460" y="6096"/>
                  </a:lnTo>
                  <a:lnTo>
                    <a:pt x="239268" y="4572"/>
                  </a:lnTo>
                  <a:lnTo>
                    <a:pt x="224028" y="3048"/>
                  </a:lnTo>
                  <a:lnTo>
                    <a:pt x="210312" y="1524"/>
                  </a:lnTo>
                  <a:lnTo>
                    <a:pt x="195072" y="0"/>
                  </a:lnTo>
                  <a:close/>
                </a:path>
                <a:path w="326389" h="281939">
                  <a:moveTo>
                    <a:pt x="309372" y="242316"/>
                  </a:moveTo>
                  <a:lnTo>
                    <a:pt x="272796" y="257556"/>
                  </a:lnTo>
                  <a:lnTo>
                    <a:pt x="236220" y="263652"/>
                  </a:lnTo>
                  <a:lnTo>
                    <a:pt x="224028" y="265175"/>
                  </a:lnTo>
                  <a:lnTo>
                    <a:pt x="193548" y="268224"/>
                  </a:lnTo>
                  <a:lnTo>
                    <a:pt x="281177" y="268224"/>
                  </a:lnTo>
                  <a:lnTo>
                    <a:pt x="286512" y="266700"/>
                  </a:lnTo>
                  <a:lnTo>
                    <a:pt x="304800" y="260604"/>
                  </a:lnTo>
                  <a:lnTo>
                    <a:pt x="310896" y="256032"/>
                  </a:lnTo>
                  <a:lnTo>
                    <a:pt x="316992" y="252984"/>
                  </a:lnTo>
                  <a:lnTo>
                    <a:pt x="321564" y="248412"/>
                  </a:lnTo>
                  <a:lnTo>
                    <a:pt x="321564" y="246887"/>
                  </a:lnTo>
                  <a:lnTo>
                    <a:pt x="324612" y="243840"/>
                  </a:lnTo>
                  <a:lnTo>
                    <a:pt x="307848" y="243840"/>
                  </a:lnTo>
                  <a:lnTo>
                    <a:pt x="309372" y="242316"/>
                  </a:lnTo>
                  <a:close/>
                </a:path>
                <a:path w="326389" h="281939">
                  <a:moveTo>
                    <a:pt x="16764" y="242316"/>
                  </a:moveTo>
                  <a:lnTo>
                    <a:pt x="16764" y="243840"/>
                  </a:lnTo>
                  <a:lnTo>
                    <a:pt x="19050" y="243840"/>
                  </a:lnTo>
                  <a:lnTo>
                    <a:pt x="16764" y="242316"/>
                  </a:lnTo>
                  <a:close/>
                </a:path>
                <a:path w="326389" h="281939">
                  <a:moveTo>
                    <a:pt x="326136" y="50292"/>
                  </a:moveTo>
                  <a:lnTo>
                    <a:pt x="324612" y="50292"/>
                  </a:lnTo>
                  <a:lnTo>
                    <a:pt x="324612" y="51816"/>
                  </a:lnTo>
                  <a:lnTo>
                    <a:pt x="321564" y="56387"/>
                  </a:lnTo>
                  <a:lnTo>
                    <a:pt x="316992" y="60960"/>
                  </a:lnTo>
                  <a:lnTo>
                    <a:pt x="313944" y="63246"/>
                  </a:lnTo>
                  <a:lnTo>
                    <a:pt x="313944" y="236220"/>
                  </a:lnTo>
                  <a:lnTo>
                    <a:pt x="312420" y="239268"/>
                  </a:lnTo>
                  <a:lnTo>
                    <a:pt x="307848" y="243840"/>
                  </a:lnTo>
                  <a:lnTo>
                    <a:pt x="324612" y="243840"/>
                  </a:lnTo>
                  <a:lnTo>
                    <a:pt x="324612" y="242316"/>
                  </a:lnTo>
                  <a:lnTo>
                    <a:pt x="326136" y="242316"/>
                  </a:lnTo>
                  <a:lnTo>
                    <a:pt x="326136" y="50292"/>
                  </a:lnTo>
                  <a:close/>
                </a:path>
                <a:path w="326389" h="281939">
                  <a:moveTo>
                    <a:pt x="13716" y="239268"/>
                  </a:moveTo>
                  <a:lnTo>
                    <a:pt x="13716" y="240792"/>
                  </a:lnTo>
                  <a:lnTo>
                    <a:pt x="14732" y="240792"/>
                  </a:lnTo>
                  <a:lnTo>
                    <a:pt x="13716" y="239268"/>
                  </a:lnTo>
                  <a:close/>
                </a:path>
                <a:path w="326389" h="281939">
                  <a:moveTo>
                    <a:pt x="312928" y="237744"/>
                  </a:moveTo>
                  <a:lnTo>
                    <a:pt x="310896" y="240792"/>
                  </a:lnTo>
                  <a:lnTo>
                    <a:pt x="312420" y="239268"/>
                  </a:lnTo>
                  <a:lnTo>
                    <a:pt x="312928" y="237744"/>
                  </a:lnTo>
                  <a:close/>
                </a:path>
                <a:path w="326389" h="281939">
                  <a:moveTo>
                    <a:pt x="12192" y="236220"/>
                  </a:moveTo>
                  <a:lnTo>
                    <a:pt x="12192" y="239268"/>
                  </a:lnTo>
                  <a:lnTo>
                    <a:pt x="13208" y="239268"/>
                  </a:lnTo>
                  <a:lnTo>
                    <a:pt x="12192" y="236220"/>
                  </a:lnTo>
                  <a:close/>
                </a:path>
                <a:path w="326389" h="281939">
                  <a:moveTo>
                    <a:pt x="313944" y="236220"/>
                  </a:moveTo>
                  <a:lnTo>
                    <a:pt x="312928" y="237744"/>
                  </a:lnTo>
                  <a:lnTo>
                    <a:pt x="312420" y="239268"/>
                  </a:lnTo>
                  <a:lnTo>
                    <a:pt x="313944" y="236220"/>
                  </a:lnTo>
                  <a:close/>
                </a:path>
                <a:path w="326389" h="281939">
                  <a:moveTo>
                    <a:pt x="313944" y="234696"/>
                  </a:moveTo>
                  <a:lnTo>
                    <a:pt x="312928" y="237744"/>
                  </a:lnTo>
                  <a:lnTo>
                    <a:pt x="313944" y="236220"/>
                  </a:lnTo>
                  <a:lnTo>
                    <a:pt x="313944" y="234696"/>
                  </a:lnTo>
                  <a:close/>
                </a:path>
                <a:path w="326389" h="281939">
                  <a:moveTo>
                    <a:pt x="195072" y="88392"/>
                  </a:moveTo>
                  <a:lnTo>
                    <a:pt x="131064" y="88392"/>
                  </a:lnTo>
                  <a:lnTo>
                    <a:pt x="163068" y="89916"/>
                  </a:lnTo>
                  <a:lnTo>
                    <a:pt x="195072" y="88392"/>
                  </a:lnTo>
                  <a:close/>
                </a:path>
                <a:path w="326389" h="281939">
                  <a:moveTo>
                    <a:pt x="12192" y="45720"/>
                  </a:moveTo>
                  <a:lnTo>
                    <a:pt x="12192" y="63246"/>
                  </a:lnTo>
                  <a:lnTo>
                    <a:pt x="15240" y="65532"/>
                  </a:lnTo>
                  <a:lnTo>
                    <a:pt x="62484" y="80772"/>
                  </a:lnTo>
                  <a:lnTo>
                    <a:pt x="74676" y="82296"/>
                  </a:lnTo>
                  <a:lnTo>
                    <a:pt x="86868" y="85344"/>
                  </a:lnTo>
                  <a:lnTo>
                    <a:pt x="100584" y="86868"/>
                  </a:lnTo>
                  <a:lnTo>
                    <a:pt x="115824" y="88392"/>
                  </a:lnTo>
                  <a:lnTo>
                    <a:pt x="210312" y="88392"/>
                  </a:lnTo>
                  <a:lnTo>
                    <a:pt x="225552" y="86868"/>
                  </a:lnTo>
                  <a:lnTo>
                    <a:pt x="239268" y="85344"/>
                  </a:lnTo>
                  <a:lnTo>
                    <a:pt x="251460" y="82296"/>
                  </a:lnTo>
                  <a:lnTo>
                    <a:pt x="263652" y="80772"/>
                  </a:lnTo>
                  <a:lnTo>
                    <a:pt x="275844" y="77724"/>
                  </a:lnTo>
                  <a:lnTo>
                    <a:pt x="281177" y="76200"/>
                  </a:lnTo>
                  <a:lnTo>
                    <a:pt x="131064" y="76200"/>
                  </a:lnTo>
                  <a:lnTo>
                    <a:pt x="115824" y="74675"/>
                  </a:lnTo>
                  <a:lnTo>
                    <a:pt x="88392" y="71628"/>
                  </a:lnTo>
                  <a:lnTo>
                    <a:pt x="64008" y="68580"/>
                  </a:lnTo>
                  <a:lnTo>
                    <a:pt x="42672" y="62484"/>
                  </a:lnTo>
                  <a:lnTo>
                    <a:pt x="35052" y="60960"/>
                  </a:lnTo>
                  <a:lnTo>
                    <a:pt x="27432" y="57912"/>
                  </a:lnTo>
                  <a:lnTo>
                    <a:pt x="21336" y="53340"/>
                  </a:lnTo>
                  <a:lnTo>
                    <a:pt x="19050" y="51816"/>
                  </a:lnTo>
                  <a:lnTo>
                    <a:pt x="16764" y="51816"/>
                  </a:lnTo>
                  <a:lnTo>
                    <a:pt x="14732" y="48768"/>
                  </a:lnTo>
                  <a:lnTo>
                    <a:pt x="13716" y="48768"/>
                  </a:lnTo>
                  <a:lnTo>
                    <a:pt x="12192" y="45720"/>
                  </a:lnTo>
                  <a:close/>
                </a:path>
                <a:path w="326389" h="281939">
                  <a:moveTo>
                    <a:pt x="313944" y="45720"/>
                  </a:moveTo>
                  <a:lnTo>
                    <a:pt x="304800" y="54863"/>
                  </a:lnTo>
                  <a:lnTo>
                    <a:pt x="298704" y="57912"/>
                  </a:lnTo>
                  <a:lnTo>
                    <a:pt x="291084" y="60960"/>
                  </a:lnTo>
                  <a:lnTo>
                    <a:pt x="281940" y="62484"/>
                  </a:lnTo>
                  <a:lnTo>
                    <a:pt x="272796" y="65532"/>
                  </a:lnTo>
                  <a:lnTo>
                    <a:pt x="262128" y="68580"/>
                  </a:lnTo>
                  <a:lnTo>
                    <a:pt x="249936" y="70104"/>
                  </a:lnTo>
                  <a:lnTo>
                    <a:pt x="236220" y="71628"/>
                  </a:lnTo>
                  <a:lnTo>
                    <a:pt x="224028" y="73152"/>
                  </a:lnTo>
                  <a:lnTo>
                    <a:pt x="193548" y="76200"/>
                  </a:lnTo>
                  <a:lnTo>
                    <a:pt x="281177" y="76200"/>
                  </a:lnTo>
                  <a:lnTo>
                    <a:pt x="286512" y="74675"/>
                  </a:lnTo>
                  <a:lnTo>
                    <a:pt x="304800" y="68580"/>
                  </a:lnTo>
                  <a:lnTo>
                    <a:pt x="310896" y="65532"/>
                  </a:lnTo>
                  <a:lnTo>
                    <a:pt x="313944" y="63246"/>
                  </a:lnTo>
                  <a:lnTo>
                    <a:pt x="313944" y="45720"/>
                  </a:lnTo>
                  <a:close/>
                </a:path>
                <a:path w="326389" h="281939">
                  <a:moveTo>
                    <a:pt x="12192" y="51816"/>
                  </a:moveTo>
                  <a:lnTo>
                    <a:pt x="1524" y="51816"/>
                  </a:lnTo>
                  <a:lnTo>
                    <a:pt x="3048" y="56387"/>
                  </a:lnTo>
                  <a:lnTo>
                    <a:pt x="4572" y="56387"/>
                  </a:lnTo>
                  <a:lnTo>
                    <a:pt x="7620" y="60960"/>
                  </a:lnTo>
                  <a:lnTo>
                    <a:pt x="9144" y="60960"/>
                  </a:lnTo>
                  <a:lnTo>
                    <a:pt x="12192" y="63246"/>
                  </a:lnTo>
                  <a:lnTo>
                    <a:pt x="12192" y="51816"/>
                  </a:lnTo>
                  <a:close/>
                </a:path>
                <a:path w="326389" h="281939">
                  <a:moveTo>
                    <a:pt x="326136" y="42672"/>
                  </a:moveTo>
                  <a:lnTo>
                    <a:pt x="313944" y="42672"/>
                  </a:lnTo>
                  <a:lnTo>
                    <a:pt x="313944" y="63246"/>
                  </a:lnTo>
                  <a:lnTo>
                    <a:pt x="316992" y="60960"/>
                  </a:lnTo>
                  <a:lnTo>
                    <a:pt x="321564" y="56387"/>
                  </a:lnTo>
                  <a:lnTo>
                    <a:pt x="324612" y="51816"/>
                  </a:lnTo>
                  <a:lnTo>
                    <a:pt x="324612" y="50292"/>
                  </a:lnTo>
                  <a:lnTo>
                    <a:pt x="326136" y="50292"/>
                  </a:lnTo>
                  <a:lnTo>
                    <a:pt x="326136" y="42672"/>
                  </a:lnTo>
                  <a:close/>
                </a:path>
                <a:path w="326389" h="281939">
                  <a:moveTo>
                    <a:pt x="16764" y="50292"/>
                  </a:moveTo>
                  <a:lnTo>
                    <a:pt x="16764" y="51816"/>
                  </a:lnTo>
                  <a:lnTo>
                    <a:pt x="19050" y="51816"/>
                  </a:lnTo>
                  <a:lnTo>
                    <a:pt x="16764" y="50292"/>
                  </a:lnTo>
                  <a:close/>
                </a:path>
                <a:path w="326389" h="281939">
                  <a:moveTo>
                    <a:pt x="13716" y="47244"/>
                  </a:moveTo>
                  <a:lnTo>
                    <a:pt x="13716" y="48768"/>
                  </a:lnTo>
                  <a:lnTo>
                    <a:pt x="14732" y="48768"/>
                  </a:lnTo>
                  <a:lnTo>
                    <a:pt x="13716" y="47244"/>
                  </a:lnTo>
                  <a:close/>
                </a:path>
                <a:path w="326389" h="281939">
                  <a:moveTo>
                    <a:pt x="313334" y="44500"/>
                  </a:moveTo>
                  <a:lnTo>
                    <a:pt x="312420" y="47244"/>
                  </a:lnTo>
                  <a:lnTo>
                    <a:pt x="313944" y="45720"/>
                  </a:lnTo>
                  <a:lnTo>
                    <a:pt x="313334" y="44500"/>
                  </a:lnTo>
                  <a:close/>
                </a:path>
                <a:path w="326389" h="281939">
                  <a:moveTo>
                    <a:pt x="313563" y="43814"/>
                  </a:moveTo>
                  <a:lnTo>
                    <a:pt x="313334" y="44500"/>
                  </a:lnTo>
                  <a:lnTo>
                    <a:pt x="313944" y="45720"/>
                  </a:lnTo>
                  <a:lnTo>
                    <a:pt x="313944" y="44196"/>
                  </a:lnTo>
                  <a:lnTo>
                    <a:pt x="313563" y="43814"/>
                  </a:lnTo>
                  <a:close/>
                </a:path>
                <a:path w="326389" h="281939">
                  <a:moveTo>
                    <a:pt x="312420" y="42672"/>
                  </a:moveTo>
                  <a:lnTo>
                    <a:pt x="313334" y="44500"/>
                  </a:lnTo>
                  <a:lnTo>
                    <a:pt x="313436" y="44196"/>
                  </a:lnTo>
                  <a:lnTo>
                    <a:pt x="313436" y="43687"/>
                  </a:lnTo>
                  <a:lnTo>
                    <a:pt x="312420" y="42672"/>
                  </a:lnTo>
                  <a:close/>
                </a:path>
                <a:path w="326389" h="281939">
                  <a:moveTo>
                    <a:pt x="12700" y="42672"/>
                  </a:moveTo>
                  <a:lnTo>
                    <a:pt x="12192" y="42672"/>
                  </a:lnTo>
                  <a:lnTo>
                    <a:pt x="12192" y="44196"/>
                  </a:lnTo>
                  <a:lnTo>
                    <a:pt x="12700" y="42672"/>
                  </a:lnTo>
                  <a:close/>
                </a:path>
                <a:path w="326389" h="281939">
                  <a:moveTo>
                    <a:pt x="313605" y="43687"/>
                  </a:moveTo>
                  <a:lnTo>
                    <a:pt x="313944" y="44196"/>
                  </a:lnTo>
                  <a:lnTo>
                    <a:pt x="313605" y="43687"/>
                  </a:lnTo>
                  <a:close/>
                </a:path>
                <a:path w="326389" h="281939">
                  <a:moveTo>
                    <a:pt x="313944" y="42672"/>
                  </a:moveTo>
                  <a:lnTo>
                    <a:pt x="313605" y="43687"/>
                  </a:lnTo>
                  <a:lnTo>
                    <a:pt x="313944" y="44196"/>
                  </a:lnTo>
                  <a:lnTo>
                    <a:pt x="313944" y="42672"/>
                  </a:lnTo>
                  <a:close/>
                </a:path>
                <a:path w="326389" h="281939">
                  <a:moveTo>
                    <a:pt x="311505" y="40538"/>
                  </a:moveTo>
                  <a:lnTo>
                    <a:pt x="313605" y="43687"/>
                  </a:lnTo>
                  <a:lnTo>
                    <a:pt x="313944" y="42672"/>
                  </a:lnTo>
                  <a:lnTo>
                    <a:pt x="326136" y="42672"/>
                  </a:lnTo>
                  <a:lnTo>
                    <a:pt x="326136" y="41148"/>
                  </a:lnTo>
                  <a:lnTo>
                    <a:pt x="312420" y="41148"/>
                  </a:lnTo>
                  <a:lnTo>
                    <a:pt x="311505" y="40538"/>
                  </a:lnTo>
                  <a:close/>
                </a:path>
                <a:path w="326389" h="281939">
                  <a:moveTo>
                    <a:pt x="15240" y="39624"/>
                  </a:moveTo>
                  <a:lnTo>
                    <a:pt x="13716" y="39624"/>
                  </a:lnTo>
                  <a:lnTo>
                    <a:pt x="13716" y="41148"/>
                  </a:lnTo>
                  <a:lnTo>
                    <a:pt x="15240" y="39624"/>
                  </a:lnTo>
                  <a:close/>
                </a:path>
                <a:path w="326389" h="281939">
                  <a:moveTo>
                    <a:pt x="310896" y="39624"/>
                  </a:moveTo>
                  <a:lnTo>
                    <a:pt x="311505" y="40538"/>
                  </a:lnTo>
                  <a:lnTo>
                    <a:pt x="312420" y="41148"/>
                  </a:lnTo>
                  <a:lnTo>
                    <a:pt x="310896" y="39624"/>
                  </a:lnTo>
                  <a:close/>
                </a:path>
                <a:path w="326389" h="281939">
                  <a:moveTo>
                    <a:pt x="326136" y="39624"/>
                  </a:moveTo>
                  <a:lnTo>
                    <a:pt x="310896" y="39624"/>
                  </a:lnTo>
                  <a:lnTo>
                    <a:pt x="312420" y="41148"/>
                  </a:lnTo>
                  <a:lnTo>
                    <a:pt x="326136" y="41148"/>
                  </a:lnTo>
                  <a:lnTo>
                    <a:pt x="326136" y="39624"/>
                  </a:lnTo>
                  <a:close/>
                </a:path>
                <a:path w="326389" h="281939">
                  <a:moveTo>
                    <a:pt x="281177" y="12192"/>
                  </a:moveTo>
                  <a:lnTo>
                    <a:pt x="163068" y="12192"/>
                  </a:lnTo>
                  <a:lnTo>
                    <a:pt x="195072" y="13716"/>
                  </a:lnTo>
                  <a:lnTo>
                    <a:pt x="208787" y="13716"/>
                  </a:lnTo>
                  <a:lnTo>
                    <a:pt x="224028" y="15240"/>
                  </a:lnTo>
                  <a:lnTo>
                    <a:pt x="237744" y="16763"/>
                  </a:lnTo>
                  <a:lnTo>
                    <a:pt x="249936" y="18287"/>
                  </a:lnTo>
                  <a:lnTo>
                    <a:pt x="262128" y="21336"/>
                  </a:lnTo>
                  <a:lnTo>
                    <a:pt x="272796" y="24384"/>
                  </a:lnTo>
                  <a:lnTo>
                    <a:pt x="281940" y="25908"/>
                  </a:lnTo>
                  <a:lnTo>
                    <a:pt x="291084" y="28956"/>
                  </a:lnTo>
                  <a:lnTo>
                    <a:pt x="298704" y="32004"/>
                  </a:lnTo>
                  <a:lnTo>
                    <a:pt x="304800" y="35052"/>
                  </a:lnTo>
                  <a:lnTo>
                    <a:pt x="309372" y="38100"/>
                  </a:lnTo>
                  <a:lnTo>
                    <a:pt x="307848" y="38100"/>
                  </a:lnTo>
                  <a:lnTo>
                    <a:pt x="311505" y="40538"/>
                  </a:lnTo>
                  <a:lnTo>
                    <a:pt x="310896" y="39624"/>
                  </a:lnTo>
                  <a:lnTo>
                    <a:pt x="326136" y="39624"/>
                  </a:lnTo>
                  <a:lnTo>
                    <a:pt x="324612" y="38100"/>
                  </a:lnTo>
                  <a:lnTo>
                    <a:pt x="321564" y="33528"/>
                  </a:lnTo>
                  <a:lnTo>
                    <a:pt x="321564" y="32004"/>
                  </a:lnTo>
                  <a:lnTo>
                    <a:pt x="316992" y="28956"/>
                  </a:lnTo>
                  <a:lnTo>
                    <a:pt x="316992" y="27432"/>
                  </a:lnTo>
                  <a:lnTo>
                    <a:pt x="310896" y="24384"/>
                  </a:lnTo>
                  <a:lnTo>
                    <a:pt x="303276" y="19812"/>
                  </a:lnTo>
                  <a:lnTo>
                    <a:pt x="295656" y="16763"/>
                  </a:lnTo>
                  <a:lnTo>
                    <a:pt x="286512" y="13716"/>
                  </a:lnTo>
                  <a:lnTo>
                    <a:pt x="281177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3587483" y="3712463"/>
              <a:ext cx="1487805" cy="452755"/>
            </a:xfrm>
            <a:custGeom>
              <a:avLst/>
              <a:gdLst/>
              <a:ahLst/>
              <a:cxnLst/>
              <a:rect l="l" t="t" r="r" b="b"/>
              <a:pathLst>
                <a:path w="1487804" h="452754">
                  <a:moveTo>
                    <a:pt x="1487424" y="251460"/>
                  </a:moveTo>
                  <a:lnTo>
                    <a:pt x="1475232" y="245364"/>
                  </a:lnTo>
                  <a:lnTo>
                    <a:pt x="1411224" y="213360"/>
                  </a:lnTo>
                  <a:lnTo>
                    <a:pt x="1411224" y="245364"/>
                  </a:lnTo>
                  <a:lnTo>
                    <a:pt x="164592" y="245364"/>
                  </a:lnTo>
                  <a:lnTo>
                    <a:pt x="164592" y="13716"/>
                  </a:lnTo>
                  <a:lnTo>
                    <a:pt x="164592" y="6096"/>
                  </a:lnTo>
                  <a:lnTo>
                    <a:pt x="164592" y="0"/>
                  </a:lnTo>
                  <a:lnTo>
                    <a:pt x="0" y="0"/>
                  </a:lnTo>
                  <a:lnTo>
                    <a:pt x="0" y="13716"/>
                  </a:lnTo>
                  <a:lnTo>
                    <a:pt x="152400" y="13716"/>
                  </a:lnTo>
                  <a:lnTo>
                    <a:pt x="152400" y="245364"/>
                  </a:lnTo>
                  <a:lnTo>
                    <a:pt x="144780" y="245364"/>
                  </a:lnTo>
                  <a:lnTo>
                    <a:pt x="144780" y="406908"/>
                  </a:lnTo>
                  <a:lnTo>
                    <a:pt x="0" y="406908"/>
                  </a:lnTo>
                  <a:lnTo>
                    <a:pt x="0" y="420624"/>
                  </a:lnTo>
                  <a:lnTo>
                    <a:pt x="152400" y="420624"/>
                  </a:lnTo>
                  <a:lnTo>
                    <a:pt x="156972" y="420624"/>
                  </a:lnTo>
                  <a:lnTo>
                    <a:pt x="240792" y="420624"/>
                  </a:lnTo>
                  <a:lnTo>
                    <a:pt x="240792" y="452628"/>
                  </a:lnTo>
                  <a:lnTo>
                    <a:pt x="304800" y="420624"/>
                  </a:lnTo>
                  <a:lnTo>
                    <a:pt x="316992" y="414528"/>
                  </a:lnTo>
                  <a:lnTo>
                    <a:pt x="301752" y="406908"/>
                  </a:lnTo>
                  <a:lnTo>
                    <a:pt x="240792" y="376428"/>
                  </a:lnTo>
                  <a:lnTo>
                    <a:pt x="240792" y="406908"/>
                  </a:lnTo>
                  <a:lnTo>
                    <a:pt x="164592" y="406908"/>
                  </a:lnTo>
                  <a:lnTo>
                    <a:pt x="164592" y="257556"/>
                  </a:lnTo>
                  <a:lnTo>
                    <a:pt x="1411224" y="257556"/>
                  </a:lnTo>
                  <a:lnTo>
                    <a:pt x="1411224" y="289560"/>
                  </a:lnTo>
                  <a:lnTo>
                    <a:pt x="1475232" y="257556"/>
                  </a:lnTo>
                  <a:lnTo>
                    <a:pt x="1487424" y="251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549895" y="2253995"/>
              <a:ext cx="3403600" cy="2371725"/>
            </a:xfrm>
            <a:custGeom>
              <a:avLst/>
              <a:gdLst/>
              <a:ahLst/>
              <a:cxnLst/>
              <a:rect l="l" t="t" r="r" b="b"/>
              <a:pathLst>
                <a:path w="3403600" h="2371725">
                  <a:moveTo>
                    <a:pt x="38100" y="2362200"/>
                  </a:moveTo>
                  <a:lnTo>
                    <a:pt x="0" y="2362200"/>
                  </a:lnTo>
                  <a:lnTo>
                    <a:pt x="0" y="2371344"/>
                  </a:lnTo>
                  <a:lnTo>
                    <a:pt x="38100" y="2371344"/>
                  </a:lnTo>
                  <a:lnTo>
                    <a:pt x="38100" y="2362200"/>
                  </a:lnTo>
                  <a:close/>
                </a:path>
                <a:path w="3403600" h="2371725">
                  <a:moveTo>
                    <a:pt x="38100" y="2286000"/>
                  </a:moveTo>
                  <a:lnTo>
                    <a:pt x="0" y="2286000"/>
                  </a:lnTo>
                  <a:lnTo>
                    <a:pt x="0" y="2324100"/>
                  </a:lnTo>
                  <a:lnTo>
                    <a:pt x="38100" y="2324100"/>
                  </a:lnTo>
                  <a:lnTo>
                    <a:pt x="38100" y="2286000"/>
                  </a:lnTo>
                  <a:close/>
                </a:path>
                <a:path w="3403600" h="2371725">
                  <a:moveTo>
                    <a:pt x="38100" y="2209800"/>
                  </a:moveTo>
                  <a:lnTo>
                    <a:pt x="0" y="2209800"/>
                  </a:lnTo>
                  <a:lnTo>
                    <a:pt x="0" y="2247900"/>
                  </a:lnTo>
                  <a:lnTo>
                    <a:pt x="38100" y="2247900"/>
                  </a:lnTo>
                  <a:lnTo>
                    <a:pt x="38100" y="2209800"/>
                  </a:lnTo>
                  <a:close/>
                </a:path>
                <a:path w="3403600" h="2371725">
                  <a:moveTo>
                    <a:pt x="38100" y="2133600"/>
                  </a:moveTo>
                  <a:lnTo>
                    <a:pt x="0" y="2133600"/>
                  </a:lnTo>
                  <a:lnTo>
                    <a:pt x="0" y="2171700"/>
                  </a:lnTo>
                  <a:lnTo>
                    <a:pt x="38100" y="2171700"/>
                  </a:lnTo>
                  <a:lnTo>
                    <a:pt x="38100" y="2133600"/>
                  </a:lnTo>
                  <a:close/>
                </a:path>
                <a:path w="3403600" h="2371725">
                  <a:moveTo>
                    <a:pt x="38100" y="2057400"/>
                  </a:moveTo>
                  <a:lnTo>
                    <a:pt x="0" y="2057400"/>
                  </a:lnTo>
                  <a:lnTo>
                    <a:pt x="0" y="2095500"/>
                  </a:lnTo>
                  <a:lnTo>
                    <a:pt x="38100" y="2095500"/>
                  </a:lnTo>
                  <a:lnTo>
                    <a:pt x="38100" y="2057400"/>
                  </a:lnTo>
                  <a:close/>
                </a:path>
                <a:path w="3403600" h="2371725">
                  <a:moveTo>
                    <a:pt x="38100" y="1981200"/>
                  </a:moveTo>
                  <a:lnTo>
                    <a:pt x="0" y="1981200"/>
                  </a:lnTo>
                  <a:lnTo>
                    <a:pt x="0" y="2019300"/>
                  </a:lnTo>
                  <a:lnTo>
                    <a:pt x="38100" y="2019300"/>
                  </a:lnTo>
                  <a:lnTo>
                    <a:pt x="38100" y="1981200"/>
                  </a:lnTo>
                  <a:close/>
                </a:path>
                <a:path w="3403600" h="2371725">
                  <a:moveTo>
                    <a:pt x="38100" y="1905000"/>
                  </a:moveTo>
                  <a:lnTo>
                    <a:pt x="0" y="1905000"/>
                  </a:lnTo>
                  <a:lnTo>
                    <a:pt x="0" y="1943100"/>
                  </a:lnTo>
                  <a:lnTo>
                    <a:pt x="38100" y="1943100"/>
                  </a:lnTo>
                  <a:lnTo>
                    <a:pt x="38100" y="1905000"/>
                  </a:lnTo>
                  <a:close/>
                </a:path>
                <a:path w="3403600" h="2371725">
                  <a:moveTo>
                    <a:pt x="38100" y="1828800"/>
                  </a:moveTo>
                  <a:lnTo>
                    <a:pt x="0" y="1828800"/>
                  </a:lnTo>
                  <a:lnTo>
                    <a:pt x="0" y="1866900"/>
                  </a:lnTo>
                  <a:lnTo>
                    <a:pt x="38100" y="1866900"/>
                  </a:lnTo>
                  <a:lnTo>
                    <a:pt x="38100" y="1828800"/>
                  </a:lnTo>
                  <a:close/>
                </a:path>
                <a:path w="3403600" h="2371725">
                  <a:moveTo>
                    <a:pt x="38100" y="1752600"/>
                  </a:moveTo>
                  <a:lnTo>
                    <a:pt x="0" y="1752600"/>
                  </a:lnTo>
                  <a:lnTo>
                    <a:pt x="0" y="1790700"/>
                  </a:lnTo>
                  <a:lnTo>
                    <a:pt x="38100" y="1790700"/>
                  </a:lnTo>
                  <a:lnTo>
                    <a:pt x="38100" y="1752600"/>
                  </a:lnTo>
                  <a:close/>
                </a:path>
                <a:path w="3403600" h="2371725">
                  <a:moveTo>
                    <a:pt x="38100" y="1676400"/>
                  </a:moveTo>
                  <a:lnTo>
                    <a:pt x="0" y="1676400"/>
                  </a:lnTo>
                  <a:lnTo>
                    <a:pt x="0" y="1714500"/>
                  </a:lnTo>
                  <a:lnTo>
                    <a:pt x="38100" y="1714500"/>
                  </a:lnTo>
                  <a:lnTo>
                    <a:pt x="38100" y="1676400"/>
                  </a:lnTo>
                  <a:close/>
                </a:path>
                <a:path w="3403600" h="2371725">
                  <a:moveTo>
                    <a:pt x="38100" y="1600200"/>
                  </a:moveTo>
                  <a:lnTo>
                    <a:pt x="0" y="1600200"/>
                  </a:lnTo>
                  <a:lnTo>
                    <a:pt x="0" y="1638300"/>
                  </a:lnTo>
                  <a:lnTo>
                    <a:pt x="38100" y="1638300"/>
                  </a:lnTo>
                  <a:lnTo>
                    <a:pt x="38100" y="1600200"/>
                  </a:lnTo>
                  <a:close/>
                </a:path>
                <a:path w="3403600" h="2371725">
                  <a:moveTo>
                    <a:pt x="38100" y="1524000"/>
                  </a:moveTo>
                  <a:lnTo>
                    <a:pt x="0" y="1524000"/>
                  </a:lnTo>
                  <a:lnTo>
                    <a:pt x="0" y="1562100"/>
                  </a:lnTo>
                  <a:lnTo>
                    <a:pt x="38100" y="1562100"/>
                  </a:lnTo>
                  <a:lnTo>
                    <a:pt x="38100" y="1524000"/>
                  </a:lnTo>
                  <a:close/>
                </a:path>
                <a:path w="3403600" h="2371725">
                  <a:moveTo>
                    <a:pt x="38100" y="1447800"/>
                  </a:moveTo>
                  <a:lnTo>
                    <a:pt x="0" y="1447800"/>
                  </a:lnTo>
                  <a:lnTo>
                    <a:pt x="0" y="1485900"/>
                  </a:lnTo>
                  <a:lnTo>
                    <a:pt x="38100" y="1485900"/>
                  </a:lnTo>
                  <a:lnTo>
                    <a:pt x="38100" y="1447800"/>
                  </a:lnTo>
                  <a:close/>
                </a:path>
                <a:path w="3403600" h="2371725">
                  <a:moveTo>
                    <a:pt x="38100" y="1371600"/>
                  </a:moveTo>
                  <a:lnTo>
                    <a:pt x="0" y="1371600"/>
                  </a:lnTo>
                  <a:lnTo>
                    <a:pt x="0" y="1409700"/>
                  </a:lnTo>
                  <a:lnTo>
                    <a:pt x="38100" y="1409700"/>
                  </a:lnTo>
                  <a:lnTo>
                    <a:pt x="38100" y="1371600"/>
                  </a:lnTo>
                  <a:close/>
                </a:path>
                <a:path w="3403600" h="2371725">
                  <a:moveTo>
                    <a:pt x="38100" y="1295400"/>
                  </a:moveTo>
                  <a:lnTo>
                    <a:pt x="0" y="1295400"/>
                  </a:lnTo>
                  <a:lnTo>
                    <a:pt x="0" y="1333500"/>
                  </a:lnTo>
                  <a:lnTo>
                    <a:pt x="38100" y="1333500"/>
                  </a:lnTo>
                  <a:lnTo>
                    <a:pt x="38100" y="1295400"/>
                  </a:lnTo>
                  <a:close/>
                </a:path>
                <a:path w="3403600" h="2371725">
                  <a:moveTo>
                    <a:pt x="38100" y="1219200"/>
                  </a:moveTo>
                  <a:lnTo>
                    <a:pt x="0" y="1219200"/>
                  </a:lnTo>
                  <a:lnTo>
                    <a:pt x="0" y="1257300"/>
                  </a:lnTo>
                  <a:lnTo>
                    <a:pt x="38100" y="1257300"/>
                  </a:lnTo>
                  <a:lnTo>
                    <a:pt x="38100" y="1219200"/>
                  </a:lnTo>
                  <a:close/>
                </a:path>
                <a:path w="3403600" h="2371725">
                  <a:moveTo>
                    <a:pt x="38100" y="1143000"/>
                  </a:moveTo>
                  <a:lnTo>
                    <a:pt x="0" y="1143000"/>
                  </a:lnTo>
                  <a:lnTo>
                    <a:pt x="0" y="1181100"/>
                  </a:lnTo>
                  <a:lnTo>
                    <a:pt x="38100" y="1181100"/>
                  </a:lnTo>
                  <a:lnTo>
                    <a:pt x="38100" y="1143000"/>
                  </a:lnTo>
                  <a:close/>
                </a:path>
                <a:path w="3403600" h="2371725">
                  <a:moveTo>
                    <a:pt x="38100" y="1066800"/>
                  </a:moveTo>
                  <a:lnTo>
                    <a:pt x="0" y="1066800"/>
                  </a:lnTo>
                  <a:lnTo>
                    <a:pt x="0" y="1104900"/>
                  </a:lnTo>
                  <a:lnTo>
                    <a:pt x="38100" y="1104900"/>
                  </a:lnTo>
                  <a:lnTo>
                    <a:pt x="38100" y="1066800"/>
                  </a:lnTo>
                  <a:close/>
                </a:path>
                <a:path w="3403600" h="2371725">
                  <a:moveTo>
                    <a:pt x="38100" y="990600"/>
                  </a:moveTo>
                  <a:lnTo>
                    <a:pt x="0" y="990600"/>
                  </a:lnTo>
                  <a:lnTo>
                    <a:pt x="0" y="1028700"/>
                  </a:lnTo>
                  <a:lnTo>
                    <a:pt x="38100" y="1028700"/>
                  </a:lnTo>
                  <a:lnTo>
                    <a:pt x="38100" y="990600"/>
                  </a:lnTo>
                  <a:close/>
                </a:path>
                <a:path w="3403600" h="2371725">
                  <a:moveTo>
                    <a:pt x="38100" y="914400"/>
                  </a:moveTo>
                  <a:lnTo>
                    <a:pt x="0" y="914400"/>
                  </a:lnTo>
                  <a:lnTo>
                    <a:pt x="0" y="952500"/>
                  </a:lnTo>
                  <a:lnTo>
                    <a:pt x="38100" y="952500"/>
                  </a:lnTo>
                  <a:lnTo>
                    <a:pt x="38100" y="914400"/>
                  </a:lnTo>
                  <a:close/>
                </a:path>
                <a:path w="3403600" h="2371725">
                  <a:moveTo>
                    <a:pt x="38100" y="838200"/>
                  </a:moveTo>
                  <a:lnTo>
                    <a:pt x="0" y="838200"/>
                  </a:lnTo>
                  <a:lnTo>
                    <a:pt x="0" y="876300"/>
                  </a:lnTo>
                  <a:lnTo>
                    <a:pt x="38100" y="876300"/>
                  </a:lnTo>
                  <a:lnTo>
                    <a:pt x="38100" y="838200"/>
                  </a:lnTo>
                  <a:close/>
                </a:path>
                <a:path w="3403600" h="2371725">
                  <a:moveTo>
                    <a:pt x="38100" y="762000"/>
                  </a:moveTo>
                  <a:lnTo>
                    <a:pt x="0" y="762000"/>
                  </a:lnTo>
                  <a:lnTo>
                    <a:pt x="0" y="800100"/>
                  </a:lnTo>
                  <a:lnTo>
                    <a:pt x="38100" y="800100"/>
                  </a:lnTo>
                  <a:lnTo>
                    <a:pt x="38100" y="762000"/>
                  </a:lnTo>
                  <a:close/>
                </a:path>
                <a:path w="3403600" h="2371725">
                  <a:moveTo>
                    <a:pt x="38100" y="685800"/>
                  </a:moveTo>
                  <a:lnTo>
                    <a:pt x="0" y="685800"/>
                  </a:lnTo>
                  <a:lnTo>
                    <a:pt x="0" y="723900"/>
                  </a:lnTo>
                  <a:lnTo>
                    <a:pt x="38100" y="723900"/>
                  </a:lnTo>
                  <a:lnTo>
                    <a:pt x="38100" y="685800"/>
                  </a:lnTo>
                  <a:close/>
                </a:path>
                <a:path w="3403600" h="2371725">
                  <a:moveTo>
                    <a:pt x="38100" y="609600"/>
                  </a:moveTo>
                  <a:lnTo>
                    <a:pt x="0" y="609600"/>
                  </a:lnTo>
                  <a:lnTo>
                    <a:pt x="0" y="647700"/>
                  </a:lnTo>
                  <a:lnTo>
                    <a:pt x="38100" y="647700"/>
                  </a:lnTo>
                  <a:lnTo>
                    <a:pt x="38100" y="609600"/>
                  </a:lnTo>
                  <a:close/>
                </a:path>
                <a:path w="3403600" h="2371725">
                  <a:moveTo>
                    <a:pt x="38100" y="533400"/>
                  </a:moveTo>
                  <a:lnTo>
                    <a:pt x="0" y="533400"/>
                  </a:lnTo>
                  <a:lnTo>
                    <a:pt x="0" y="571500"/>
                  </a:lnTo>
                  <a:lnTo>
                    <a:pt x="38100" y="571500"/>
                  </a:lnTo>
                  <a:lnTo>
                    <a:pt x="38100" y="533400"/>
                  </a:lnTo>
                  <a:close/>
                </a:path>
                <a:path w="3403600" h="2371725">
                  <a:moveTo>
                    <a:pt x="38100" y="457200"/>
                  </a:moveTo>
                  <a:lnTo>
                    <a:pt x="0" y="457200"/>
                  </a:lnTo>
                  <a:lnTo>
                    <a:pt x="0" y="495300"/>
                  </a:lnTo>
                  <a:lnTo>
                    <a:pt x="38100" y="495300"/>
                  </a:lnTo>
                  <a:lnTo>
                    <a:pt x="38100" y="457200"/>
                  </a:lnTo>
                  <a:close/>
                </a:path>
                <a:path w="3403600" h="2371725">
                  <a:moveTo>
                    <a:pt x="38100" y="381000"/>
                  </a:moveTo>
                  <a:lnTo>
                    <a:pt x="0" y="381000"/>
                  </a:lnTo>
                  <a:lnTo>
                    <a:pt x="0" y="419100"/>
                  </a:lnTo>
                  <a:lnTo>
                    <a:pt x="38100" y="419100"/>
                  </a:lnTo>
                  <a:lnTo>
                    <a:pt x="38100" y="381000"/>
                  </a:lnTo>
                  <a:close/>
                </a:path>
                <a:path w="3403600" h="2371725">
                  <a:moveTo>
                    <a:pt x="38100" y="304800"/>
                  </a:moveTo>
                  <a:lnTo>
                    <a:pt x="0" y="304800"/>
                  </a:lnTo>
                  <a:lnTo>
                    <a:pt x="0" y="342900"/>
                  </a:lnTo>
                  <a:lnTo>
                    <a:pt x="38100" y="342900"/>
                  </a:lnTo>
                  <a:lnTo>
                    <a:pt x="38100" y="304800"/>
                  </a:lnTo>
                  <a:close/>
                </a:path>
                <a:path w="3403600" h="2371725">
                  <a:moveTo>
                    <a:pt x="38100" y="228600"/>
                  </a:moveTo>
                  <a:lnTo>
                    <a:pt x="0" y="228600"/>
                  </a:lnTo>
                  <a:lnTo>
                    <a:pt x="0" y="266700"/>
                  </a:lnTo>
                  <a:lnTo>
                    <a:pt x="38100" y="266700"/>
                  </a:lnTo>
                  <a:lnTo>
                    <a:pt x="38100" y="228600"/>
                  </a:lnTo>
                  <a:close/>
                </a:path>
                <a:path w="3403600" h="2371725">
                  <a:moveTo>
                    <a:pt x="38100" y="152400"/>
                  </a:moveTo>
                  <a:lnTo>
                    <a:pt x="0" y="152400"/>
                  </a:lnTo>
                  <a:lnTo>
                    <a:pt x="0" y="190500"/>
                  </a:lnTo>
                  <a:lnTo>
                    <a:pt x="38100" y="190500"/>
                  </a:lnTo>
                  <a:lnTo>
                    <a:pt x="38100" y="152400"/>
                  </a:lnTo>
                  <a:close/>
                </a:path>
                <a:path w="3403600" h="2371725">
                  <a:moveTo>
                    <a:pt x="38100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76200"/>
                  </a:lnTo>
                  <a:close/>
                </a:path>
                <a:path w="3403600" h="2371725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  <a:path w="3403600" h="2371725">
                  <a:moveTo>
                    <a:pt x="2223516" y="2362200"/>
                  </a:moveTo>
                  <a:lnTo>
                    <a:pt x="2185416" y="2362200"/>
                  </a:lnTo>
                  <a:lnTo>
                    <a:pt x="2185416" y="2371344"/>
                  </a:lnTo>
                  <a:lnTo>
                    <a:pt x="2223516" y="2371344"/>
                  </a:lnTo>
                  <a:lnTo>
                    <a:pt x="2223516" y="2362200"/>
                  </a:lnTo>
                  <a:close/>
                </a:path>
                <a:path w="3403600" h="2371725">
                  <a:moveTo>
                    <a:pt x="2223516" y="2286000"/>
                  </a:moveTo>
                  <a:lnTo>
                    <a:pt x="2185416" y="2286000"/>
                  </a:lnTo>
                  <a:lnTo>
                    <a:pt x="2185416" y="2324100"/>
                  </a:lnTo>
                  <a:lnTo>
                    <a:pt x="2223516" y="2324100"/>
                  </a:lnTo>
                  <a:lnTo>
                    <a:pt x="2223516" y="2286000"/>
                  </a:lnTo>
                  <a:close/>
                </a:path>
                <a:path w="3403600" h="2371725">
                  <a:moveTo>
                    <a:pt x="2223516" y="2209800"/>
                  </a:moveTo>
                  <a:lnTo>
                    <a:pt x="2185416" y="2209800"/>
                  </a:lnTo>
                  <a:lnTo>
                    <a:pt x="2185416" y="2247900"/>
                  </a:lnTo>
                  <a:lnTo>
                    <a:pt x="2223516" y="2247900"/>
                  </a:lnTo>
                  <a:lnTo>
                    <a:pt x="2223516" y="2209800"/>
                  </a:lnTo>
                  <a:close/>
                </a:path>
                <a:path w="3403600" h="2371725">
                  <a:moveTo>
                    <a:pt x="2223516" y="2133600"/>
                  </a:moveTo>
                  <a:lnTo>
                    <a:pt x="2185416" y="2133600"/>
                  </a:lnTo>
                  <a:lnTo>
                    <a:pt x="2185416" y="2171700"/>
                  </a:lnTo>
                  <a:lnTo>
                    <a:pt x="2223516" y="2171700"/>
                  </a:lnTo>
                  <a:lnTo>
                    <a:pt x="2223516" y="2133600"/>
                  </a:lnTo>
                  <a:close/>
                </a:path>
                <a:path w="3403600" h="2371725">
                  <a:moveTo>
                    <a:pt x="2223516" y="2057400"/>
                  </a:moveTo>
                  <a:lnTo>
                    <a:pt x="2185416" y="2057400"/>
                  </a:lnTo>
                  <a:lnTo>
                    <a:pt x="2185416" y="2095500"/>
                  </a:lnTo>
                  <a:lnTo>
                    <a:pt x="2223516" y="2095500"/>
                  </a:lnTo>
                  <a:lnTo>
                    <a:pt x="2223516" y="2057400"/>
                  </a:lnTo>
                  <a:close/>
                </a:path>
                <a:path w="3403600" h="2371725">
                  <a:moveTo>
                    <a:pt x="2223516" y="1981200"/>
                  </a:moveTo>
                  <a:lnTo>
                    <a:pt x="2185416" y="1981200"/>
                  </a:lnTo>
                  <a:lnTo>
                    <a:pt x="2185416" y="2019300"/>
                  </a:lnTo>
                  <a:lnTo>
                    <a:pt x="2223516" y="2019300"/>
                  </a:lnTo>
                  <a:lnTo>
                    <a:pt x="2223516" y="1981200"/>
                  </a:lnTo>
                  <a:close/>
                </a:path>
                <a:path w="3403600" h="2371725">
                  <a:moveTo>
                    <a:pt x="2223516" y="1905000"/>
                  </a:moveTo>
                  <a:lnTo>
                    <a:pt x="2185416" y="1905000"/>
                  </a:lnTo>
                  <a:lnTo>
                    <a:pt x="2185416" y="1943100"/>
                  </a:lnTo>
                  <a:lnTo>
                    <a:pt x="2223516" y="1943100"/>
                  </a:lnTo>
                  <a:lnTo>
                    <a:pt x="2223516" y="1905000"/>
                  </a:lnTo>
                  <a:close/>
                </a:path>
                <a:path w="3403600" h="2371725">
                  <a:moveTo>
                    <a:pt x="2223516" y="1828800"/>
                  </a:moveTo>
                  <a:lnTo>
                    <a:pt x="2185416" y="1828800"/>
                  </a:lnTo>
                  <a:lnTo>
                    <a:pt x="2185416" y="1866900"/>
                  </a:lnTo>
                  <a:lnTo>
                    <a:pt x="2223516" y="1866900"/>
                  </a:lnTo>
                  <a:lnTo>
                    <a:pt x="2223516" y="1828800"/>
                  </a:lnTo>
                  <a:close/>
                </a:path>
                <a:path w="3403600" h="2371725">
                  <a:moveTo>
                    <a:pt x="2223516" y="1752600"/>
                  </a:moveTo>
                  <a:lnTo>
                    <a:pt x="2185416" y="1752600"/>
                  </a:lnTo>
                  <a:lnTo>
                    <a:pt x="2185416" y="1790700"/>
                  </a:lnTo>
                  <a:lnTo>
                    <a:pt x="2223516" y="1790700"/>
                  </a:lnTo>
                  <a:lnTo>
                    <a:pt x="2223516" y="1752600"/>
                  </a:lnTo>
                  <a:close/>
                </a:path>
                <a:path w="3403600" h="2371725">
                  <a:moveTo>
                    <a:pt x="2223516" y="1676400"/>
                  </a:moveTo>
                  <a:lnTo>
                    <a:pt x="2185416" y="1676400"/>
                  </a:lnTo>
                  <a:lnTo>
                    <a:pt x="2185416" y="1714500"/>
                  </a:lnTo>
                  <a:lnTo>
                    <a:pt x="2223516" y="1714500"/>
                  </a:lnTo>
                  <a:lnTo>
                    <a:pt x="2223516" y="1676400"/>
                  </a:lnTo>
                  <a:close/>
                </a:path>
                <a:path w="3403600" h="2371725">
                  <a:moveTo>
                    <a:pt x="2223516" y="1600200"/>
                  </a:moveTo>
                  <a:lnTo>
                    <a:pt x="2185416" y="1600200"/>
                  </a:lnTo>
                  <a:lnTo>
                    <a:pt x="2185416" y="1638300"/>
                  </a:lnTo>
                  <a:lnTo>
                    <a:pt x="2223516" y="1638300"/>
                  </a:lnTo>
                  <a:lnTo>
                    <a:pt x="2223516" y="1600200"/>
                  </a:lnTo>
                  <a:close/>
                </a:path>
                <a:path w="3403600" h="2371725">
                  <a:moveTo>
                    <a:pt x="2223516" y="1524000"/>
                  </a:moveTo>
                  <a:lnTo>
                    <a:pt x="2185416" y="1524000"/>
                  </a:lnTo>
                  <a:lnTo>
                    <a:pt x="2185416" y="1562100"/>
                  </a:lnTo>
                  <a:lnTo>
                    <a:pt x="2223516" y="1562100"/>
                  </a:lnTo>
                  <a:lnTo>
                    <a:pt x="2223516" y="1524000"/>
                  </a:lnTo>
                  <a:close/>
                </a:path>
                <a:path w="3403600" h="2371725">
                  <a:moveTo>
                    <a:pt x="2223516" y="1447800"/>
                  </a:moveTo>
                  <a:lnTo>
                    <a:pt x="2185416" y="1447800"/>
                  </a:lnTo>
                  <a:lnTo>
                    <a:pt x="2185416" y="1485900"/>
                  </a:lnTo>
                  <a:lnTo>
                    <a:pt x="2223516" y="1485900"/>
                  </a:lnTo>
                  <a:lnTo>
                    <a:pt x="2223516" y="1447800"/>
                  </a:lnTo>
                  <a:close/>
                </a:path>
                <a:path w="3403600" h="2371725">
                  <a:moveTo>
                    <a:pt x="2223516" y="1371600"/>
                  </a:moveTo>
                  <a:lnTo>
                    <a:pt x="2185416" y="1371600"/>
                  </a:lnTo>
                  <a:lnTo>
                    <a:pt x="2185416" y="1409700"/>
                  </a:lnTo>
                  <a:lnTo>
                    <a:pt x="2223516" y="1409700"/>
                  </a:lnTo>
                  <a:lnTo>
                    <a:pt x="2223516" y="1371600"/>
                  </a:lnTo>
                  <a:close/>
                </a:path>
                <a:path w="3403600" h="2371725">
                  <a:moveTo>
                    <a:pt x="2223516" y="1295400"/>
                  </a:moveTo>
                  <a:lnTo>
                    <a:pt x="2185416" y="1295400"/>
                  </a:lnTo>
                  <a:lnTo>
                    <a:pt x="2185416" y="1333500"/>
                  </a:lnTo>
                  <a:lnTo>
                    <a:pt x="2223516" y="1333500"/>
                  </a:lnTo>
                  <a:lnTo>
                    <a:pt x="2223516" y="1295400"/>
                  </a:lnTo>
                  <a:close/>
                </a:path>
                <a:path w="3403600" h="2371725">
                  <a:moveTo>
                    <a:pt x="2223516" y="1219200"/>
                  </a:moveTo>
                  <a:lnTo>
                    <a:pt x="2185416" y="1219200"/>
                  </a:lnTo>
                  <a:lnTo>
                    <a:pt x="2185416" y="1257300"/>
                  </a:lnTo>
                  <a:lnTo>
                    <a:pt x="2223516" y="1257300"/>
                  </a:lnTo>
                  <a:lnTo>
                    <a:pt x="2223516" y="1219200"/>
                  </a:lnTo>
                  <a:close/>
                </a:path>
                <a:path w="3403600" h="2371725">
                  <a:moveTo>
                    <a:pt x="2223516" y="1143000"/>
                  </a:moveTo>
                  <a:lnTo>
                    <a:pt x="2185416" y="1143000"/>
                  </a:lnTo>
                  <a:lnTo>
                    <a:pt x="2185416" y="1181100"/>
                  </a:lnTo>
                  <a:lnTo>
                    <a:pt x="2223516" y="1181100"/>
                  </a:lnTo>
                  <a:lnTo>
                    <a:pt x="2223516" y="1143000"/>
                  </a:lnTo>
                  <a:close/>
                </a:path>
                <a:path w="3403600" h="2371725">
                  <a:moveTo>
                    <a:pt x="2223516" y="1066800"/>
                  </a:moveTo>
                  <a:lnTo>
                    <a:pt x="2185416" y="1066800"/>
                  </a:lnTo>
                  <a:lnTo>
                    <a:pt x="2185416" y="1104900"/>
                  </a:lnTo>
                  <a:lnTo>
                    <a:pt x="2223516" y="1104900"/>
                  </a:lnTo>
                  <a:lnTo>
                    <a:pt x="2223516" y="1066800"/>
                  </a:lnTo>
                  <a:close/>
                </a:path>
                <a:path w="3403600" h="2371725">
                  <a:moveTo>
                    <a:pt x="2223516" y="990600"/>
                  </a:moveTo>
                  <a:lnTo>
                    <a:pt x="2185416" y="990600"/>
                  </a:lnTo>
                  <a:lnTo>
                    <a:pt x="2185416" y="1028700"/>
                  </a:lnTo>
                  <a:lnTo>
                    <a:pt x="2223516" y="1028700"/>
                  </a:lnTo>
                  <a:lnTo>
                    <a:pt x="2223516" y="990600"/>
                  </a:lnTo>
                  <a:close/>
                </a:path>
                <a:path w="3403600" h="2371725">
                  <a:moveTo>
                    <a:pt x="2223516" y="914400"/>
                  </a:moveTo>
                  <a:lnTo>
                    <a:pt x="2185416" y="914400"/>
                  </a:lnTo>
                  <a:lnTo>
                    <a:pt x="2185416" y="952500"/>
                  </a:lnTo>
                  <a:lnTo>
                    <a:pt x="2223516" y="952500"/>
                  </a:lnTo>
                  <a:lnTo>
                    <a:pt x="2223516" y="914400"/>
                  </a:lnTo>
                  <a:close/>
                </a:path>
                <a:path w="3403600" h="2371725">
                  <a:moveTo>
                    <a:pt x="2223516" y="838200"/>
                  </a:moveTo>
                  <a:lnTo>
                    <a:pt x="2185416" y="838200"/>
                  </a:lnTo>
                  <a:lnTo>
                    <a:pt x="2185416" y="876300"/>
                  </a:lnTo>
                  <a:lnTo>
                    <a:pt x="2223516" y="876300"/>
                  </a:lnTo>
                  <a:lnTo>
                    <a:pt x="2223516" y="838200"/>
                  </a:lnTo>
                  <a:close/>
                </a:path>
                <a:path w="3403600" h="2371725">
                  <a:moveTo>
                    <a:pt x="2223516" y="762000"/>
                  </a:moveTo>
                  <a:lnTo>
                    <a:pt x="2185416" y="762000"/>
                  </a:lnTo>
                  <a:lnTo>
                    <a:pt x="2185416" y="800100"/>
                  </a:lnTo>
                  <a:lnTo>
                    <a:pt x="2223516" y="800100"/>
                  </a:lnTo>
                  <a:lnTo>
                    <a:pt x="2223516" y="762000"/>
                  </a:lnTo>
                  <a:close/>
                </a:path>
                <a:path w="3403600" h="2371725">
                  <a:moveTo>
                    <a:pt x="2223516" y="685800"/>
                  </a:moveTo>
                  <a:lnTo>
                    <a:pt x="2185416" y="685800"/>
                  </a:lnTo>
                  <a:lnTo>
                    <a:pt x="2185416" y="723900"/>
                  </a:lnTo>
                  <a:lnTo>
                    <a:pt x="2223516" y="723900"/>
                  </a:lnTo>
                  <a:lnTo>
                    <a:pt x="2223516" y="685800"/>
                  </a:lnTo>
                  <a:close/>
                </a:path>
                <a:path w="3403600" h="2371725">
                  <a:moveTo>
                    <a:pt x="2223516" y="609600"/>
                  </a:moveTo>
                  <a:lnTo>
                    <a:pt x="2185416" y="609600"/>
                  </a:lnTo>
                  <a:lnTo>
                    <a:pt x="2185416" y="647700"/>
                  </a:lnTo>
                  <a:lnTo>
                    <a:pt x="2223516" y="647700"/>
                  </a:lnTo>
                  <a:lnTo>
                    <a:pt x="2223516" y="609600"/>
                  </a:lnTo>
                  <a:close/>
                </a:path>
                <a:path w="3403600" h="2371725">
                  <a:moveTo>
                    <a:pt x="2223516" y="533400"/>
                  </a:moveTo>
                  <a:lnTo>
                    <a:pt x="2185416" y="533400"/>
                  </a:lnTo>
                  <a:lnTo>
                    <a:pt x="2185416" y="571500"/>
                  </a:lnTo>
                  <a:lnTo>
                    <a:pt x="2223516" y="571500"/>
                  </a:lnTo>
                  <a:lnTo>
                    <a:pt x="2223516" y="533400"/>
                  </a:lnTo>
                  <a:close/>
                </a:path>
                <a:path w="3403600" h="2371725">
                  <a:moveTo>
                    <a:pt x="2223516" y="457200"/>
                  </a:moveTo>
                  <a:lnTo>
                    <a:pt x="2185416" y="457200"/>
                  </a:lnTo>
                  <a:lnTo>
                    <a:pt x="2185416" y="495300"/>
                  </a:lnTo>
                  <a:lnTo>
                    <a:pt x="2223516" y="495300"/>
                  </a:lnTo>
                  <a:lnTo>
                    <a:pt x="2223516" y="457200"/>
                  </a:lnTo>
                  <a:close/>
                </a:path>
                <a:path w="3403600" h="2371725">
                  <a:moveTo>
                    <a:pt x="2223516" y="381000"/>
                  </a:moveTo>
                  <a:lnTo>
                    <a:pt x="2185416" y="381000"/>
                  </a:lnTo>
                  <a:lnTo>
                    <a:pt x="2185416" y="419100"/>
                  </a:lnTo>
                  <a:lnTo>
                    <a:pt x="2223516" y="419100"/>
                  </a:lnTo>
                  <a:lnTo>
                    <a:pt x="2223516" y="381000"/>
                  </a:lnTo>
                  <a:close/>
                </a:path>
                <a:path w="3403600" h="2371725">
                  <a:moveTo>
                    <a:pt x="2223516" y="304800"/>
                  </a:moveTo>
                  <a:lnTo>
                    <a:pt x="2185416" y="304800"/>
                  </a:lnTo>
                  <a:lnTo>
                    <a:pt x="2185416" y="342900"/>
                  </a:lnTo>
                  <a:lnTo>
                    <a:pt x="2223516" y="342900"/>
                  </a:lnTo>
                  <a:lnTo>
                    <a:pt x="2223516" y="304800"/>
                  </a:lnTo>
                  <a:close/>
                </a:path>
                <a:path w="3403600" h="2371725">
                  <a:moveTo>
                    <a:pt x="2223516" y="228600"/>
                  </a:moveTo>
                  <a:lnTo>
                    <a:pt x="2185416" y="228600"/>
                  </a:lnTo>
                  <a:lnTo>
                    <a:pt x="2185416" y="266700"/>
                  </a:lnTo>
                  <a:lnTo>
                    <a:pt x="2223516" y="266700"/>
                  </a:lnTo>
                  <a:lnTo>
                    <a:pt x="2223516" y="228600"/>
                  </a:lnTo>
                  <a:close/>
                </a:path>
                <a:path w="3403600" h="2371725">
                  <a:moveTo>
                    <a:pt x="2223516" y="152400"/>
                  </a:moveTo>
                  <a:lnTo>
                    <a:pt x="2185416" y="152400"/>
                  </a:lnTo>
                  <a:lnTo>
                    <a:pt x="2185416" y="190500"/>
                  </a:lnTo>
                  <a:lnTo>
                    <a:pt x="2223516" y="190500"/>
                  </a:lnTo>
                  <a:lnTo>
                    <a:pt x="2223516" y="152400"/>
                  </a:lnTo>
                  <a:close/>
                </a:path>
                <a:path w="3403600" h="2371725">
                  <a:moveTo>
                    <a:pt x="2223516" y="76200"/>
                  </a:moveTo>
                  <a:lnTo>
                    <a:pt x="2185416" y="76200"/>
                  </a:lnTo>
                  <a:lnTo>
                    <a:pt x="2185416" y="114300"/>
                  </a:lnTo>
                  <a:lnTo>
                    <a:pt x="2223516" y="114300"/>
                  </a:lnTo>
                  <a:lnTo>
                    <a:pt x="2223516" y="76200"/>
                  </a:lnTo>
                  <a:close/>
                </a:path>
                <a:path w="3403600" h="2371725">
                  <a:moveTo>
                    <a:pt x="2223516" y="0"/>
                  </a:moveTo>
                  <a:lnTo>
                    <a:pt x="2185416" y="0"/>
                  </a:lnTo>
                  <a:lnTo>
                    <a:pt x="2185416" y="38100"/>
                  </a:lnTo>
                  <a:lnTo>
                    <a:pt x="2223516" y="38100"/>
                  </a:lnTo>
                  <a:lnTo>
                    <a:pt x="2223516" y="0"/>
                  </a:lnTo>
                  <a:close/>
                </a:path>
                <a:path w="3403600" h="2371725">
                  <a:moveTo>
                    <a:pt x="3403092" y="457200"/>
                  </a:moveTo>
                  <a:lnTo>
                    <a:pt x="3364992" y="457200"/>
                  </a:lnTo>
                  <a:lnTo>
                    <a:pt x="3364992" y="495300"/>
                  </a:lnTo>
                  <a:lnTo>
                    <a:pt x="3403092" y="495300"/>
                  </a:lnTo>
                  <a:lnTo>
                    <a:pt x="3403092" y="457200"/>
                  </a:lnTo>
                  <a:close/>
                </a:path>
                <a:path w="3403600" h="2371725">
                  <a:moveTo>
                    <a:pt x="3403092" y="381000"/>
                  </a:moveTo>
                  <a:lnTo>
                    <a:pt x="3364992" y="381000"/>
                  </a:lnTo>
                  <a:lnTo>
                    <a:pt x="3364992" y="419100"/>
                  </a:lnTo>
                  <a:lnTo>
                    <a:pt x="3403092" y="419100"/>
                  </a:lnTo>
                  <a:lnTo>
                    <a:pt x="3403092" y="381000"/>
                  </a:lnTo>
                  <a:close/>
                </a:path>
                <a:path w="3403600" h="2371725">
                  <a:moveTo>
                    <a:pt x="3403092" y="304800"/>
                  </a:moveTo>
                  <a:lnTo>
                    <a:pt x="3364992" y="304800"/>
                  </a:lnTo>
                  <a:lnTo>
                    <a:pt x="3364992" y="342900"/>
                  </a:lnTo>
                  <a:lnTo>
                    <a:pt x="3403092" y="342900"/>
                  </a:lnTo>
                  <a:lnTo>
                    <a:pt x="3403092" y="304800"/>
                  </a:lnTo>
                  <a:close/>
                </a:path>
                <a:path w="3403600" h="2371725">
                  <a:moveTo>
                    <a:pt x="3403092" y="228600"/>
                  </a:moveTo>
                  <a:lnTo>
                    <a:pt x="3364992" y="228600"/>
                  </a:lnTo>
                  <a:lnTo>
                    <a:pt x="3364992" y="266700"/>
                  </a:lnTo>
                  <a:lnTo>
                    <a:pt x="3403092" y="266700"/>
                  </a:lnTo>
                  <a:lnTo>
                    <a:pt x="3403092" y="228600"/>
                  </a:lnTo>
                  <a:close/>
                </a:path>
                <a:path w="3403600" h="2371725">
                  <a:moveTo>
                    <a:pt x="3403092" y="152400"/>
                  </a:moveTo>
                  <a:lnTo>
                    <a:pt x="3364992" y="152400"/>
                  </a:lnTo>
                  <a:lnTo>
                    <a:pt x="3364992" y="190500"/>
                  </a:lnTo>
                  <a:lnTo>
                    <a:pt x="3403092" y="190500"/>
                  </a:lnTo>
                  <a:lnTo>
                    <a:pt x="3403092" y="152400"/>
                  </a:lnTo>
                  <a:close/>
                </a:path>
                <a:path w="3403600" h="2371725">
                  <a:moveTo>
                    <a:pt x="3403092" y="76200"/>
                  </a:moveTo>
                  <a:lnTo>
                    <a:pt x="3364992" y="76200"/>
                  </a:lnTo>
                  <a:lnTo>
                    <a:pt x="3364992" y="114300"/>
                  </a:lnTo>
                  <a:lnTo>
                    <a:pt x="3403092" y="114300"/>
                  </a:lnTo>
                  <a:lnTo>
                    <a:pt x="3403092" y="76200"/>
                  </a:lnTo>
                  <a:close/>
                </a:path>
                <a:path w="3403600" h="2371725">
                  <a:moveTo>
                    <a:pt x="3403092" y="0"/>
                  </a:moveTo>
                  <a:lnTo>
                    <a:pt x="3364992" y="0"/>
                  </a:lnTo>
                  <a:lnTo>
                    <a:pt x="3364992" y="38100"/>
                  </a:lnTo>
                  <a:lnTo>
                    <a:pt x="3403092" y="38100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914887" y="2711195"/>
              <a:ext cx="38100" cy="1914525"/>
            </a:xfrm>
            <a:custGeom>
              <a:avLst/>
              <a:gdLst/>
              <a:ahLst/>
              <a:cxnLst/>
              <a:rect l="l" t="t" r="r" b="b"/>
              <a:pathLst>
                <a:path w="38100" h="1914525">
                  <a:moveTo>
                    <a:pt x="38100" y="1905000"/>
                  </a:moveTo>
                  <a:lnTo>
                    <a:pt x="0" y="1905000"/>
                  </a:lnTo>
                  <a:lnTo>
                    <a:pt x="0" y="1914144"/>
                  </a:lnTo>
                  <a:lnTo>
                    <a:pt x="38100" y="1914144"/>
                  </a:lnTo>
                  <a:lnTo>
                    <a:pt x="38100" y="1905000"/>
                  </a:lnTo>
                  <a:close/>
                </a:path>
                <a:path w="38100" h="1914525">
                  <a:moveTo>
                    <a:pt x="38100" y="1828800"/>
                  </a:moveTo>
                  <a:lnTo>
                    <a:pt x="0" y="1828800"/>
                  </a:lnTo>
                  <a:lnTo>
                    <a:pt x="0" y="1866900"/>
                  </a:lnTo>
                  <a:lnTo>
                    <a:pt x="38100" y="1866900"/>
                  </a:lnTo>
                  <a:lnTo>
                    <a:pt x="38100" y="1828800"/>
                  </a:lnTo>
                  <a:close/>
                </a:path>
                <a:path w="38100" h="1914525">
                  <a:moveTo>
                    <a:pt x="38100" y="1752600"/>
                  </a:moveTo>
                  <a:lnTo>
                    <a:pt x="0" y="1752600"/>
                  </a:lnTo>
                  <a:lnTo>
                    <a:pt x="0" y="1790700"/>
                  </a:lnTo>
                  <a:lnTo>
                    <a:pt x="38100" y="1790700"/>
                  </a:lnTo>
                  <a:lnTo>
                    <a:pt x="38100" y="1752600"/>
                  </a:lnTo>
                  <a:close/>
                </a:path>
                <a:path w="38100" h="1914525">
                  <a:moveTo>
                    <a:pt x="38100" y="1676400"/>
                  </a:moveTo>
                  <a:lnTo>
                    <a:pt x="0" y="1676400"/>
                  </a:lnTo>
                  <a:lnTo>
                    <a:pt x="0" y="1714500"/>
                  </a:lnTo>
                  <a:lnTo>
                    <a:pt x="38100" y="1714500"/>
                  </a:lnTo>
                  <a:lnTo>
                    <a:pt x="38100" y="1676400"/>
                  </a:lnTo>
                  <a:close/>
                </a:path>
                <a:path w="38100" h="1914525">
                  <a:moveTo>
                    <a:pt x="38100" y="1600200"/>
                  </a:moveTo>
                  <a:lnTo>
                    <a:pt x="0" y="1600200"/>
                  </a:lnTo>
                  <a:lnTo>
                    <a:pt x="0" y="1638300"/>
                  </a:lnTo>
                  <a:lnTo>
                    <a:pt x="38100" y="1638300"/>
                  </a:lnTo>
                  <a:lnTo>
                    <a:pt x="38100" y="1600200"/>
                  </a:lnTo>
                  <a:close/>
                </a:path>
                <a:path w="38100" h="1914525">
                  <a:moveTo>
                    <a:pt x="38100" y="1524000"/>
                  </a:moveTo>
                  <a:lnTo>
                    <a:pt x="0" y="1524000"/>
                  </a:lnTo>
                  <a:lnTo>
                    <a:pt x="0" y="1562100"/>
                  </a:lnTo>
                  <a:lnTo>
                    <a:pt x="38100" y="1562100"/>
                  </a:lnTo>
                  <a:lnTo>
                    <a:pt x="38100" y="1524000"/>
                  </a:lnTo>
                  <a:close/>
                </a:path>
                <a:path w="38100" h="1914525">
                  <a:moveTo>
                    <a:pt x="38100" y="1447800"/>
                  </a:moveTo>
                  <a:lnTo>
                    <a:pt x="0" y="1447800"/>
                  </a:lnTo>
                  <a:lnTo>
                    <a:pt x="0" y="1485900"/>
                  </a:lnTo>
                  <a:lnTo>
                    <a:pt x="38100" y="1485900"/>
                  </a:lnTo>
                  <a:lnTo>
                    <a:pt x="38100" y="1447800"/>
                  </a:lnTo>
                  <a:close/>
                </a:path>
                <a:path w="38100" h="1914525">
                  <a:moveTo>
                    <a:pt x="38100" y="1371600"/>
                  </a:moveTo>
                  <a:lnTo>
                    <a:pt x="0" y="1371600"/>
                  </a:lnTo>
                  <a:lnTo>
                    <a:pt x="0" y="1409700"/>
                  </a:lnTo>
                  <a:lnTo>
                    <a:pt x="38100" y="1409700"/>
                  </a:lnTo>
                  <a:lnTo>
                    <a:pt x="38100" y="1371600"/>
                  </a:lnTo>
                  <a:close/>
                </a:path>
                <a:path w="38100" h="1914525">
                  <a:moveTo>
                    <a:pt x="38100" y="1295400"/>
                  </a:moveTo>
                  <a:lnTo>
                    <a:pt x="0" y="1295400"/>
                  </a:lnTo>
                  <a:lnTo>
                    <a:pt x="0" y="1333500"/>
                  </a:lnTo>
                  <a:lnTo>
                    <a:pt x="38100" y="1333500"/>
                  </a:lnTo>
                  <a:lnTo>
                    <a:pt x="38100" y="1295400"/>
                  </a:lnTo>
                  <a:close/>
                </a:path>
                <a:path w="38100" h="1914525">
                  <a:moveTo>
                    <a:pt x="38100" y="1219200"/>
                  </a:moveTo>
                  <a:lnTo>
                    <a:pt x="0" y="1219200"/>
                  </a:lnTo>
                  <a:lnTo>
                    <a:pt x="0" y="1257300"/>
                  </a:lnTo>
                  <a:lnTo>
                    <a:pt x="38100" y="1257300"/>
                  </a:lnTo>
                  <a:lnTo>
                    <a:pt x="38100" y="1219200"/>
                  </a:lnTo>
                  <a:close/>
                </a:path>
                <a:path w="38100" h="1914525">
                  <a:moveTo>
                    <a:pt x="38100" y="1143000"/>
                  </a:moveTo>
                  <a:lnTo>
                    <a:pt x="0" y="1143000"/>
                  </a:lnTo>
                  <a:lnTo>
                    <a:pt x="0" y="1181100"/>
                  </a:lnTo>
                  <a:lnTo>
                    <a:pt x="38100" y="1181100"/>
                  </a:lnTo>
                  <a:lnTo>
                    <a:pt x="38100" y="1143000"/>
                  </a:lnTo>
                  <a:close/>
                </a:path>
                <a:path w="38100" h="1914525">
                  <a:moveTo>
                    <a:pt x="38100" y="1066800"/>
                  </a:moveTo>
                  <a:lnTo>
                    <a:pt x="0" y="1066800"/>
                  </a:lnTo>
                  <a:lnTo>
                    <a:pt x="0" y="1104900"/>
                  </a:lnTo>
                  <a:lnTo>
                    <a:pt x="38100" y="1104900"/>
                  </a:lnTo>
                  <a:lnTo>
                    <a:pt x="38100" y="1066800"/>
                  </a:lnTo>
                  <a:close/>
                </a:path>
                <a:path w="38100" h="1914525">
                  <a:moveTo>
                    <a:pt x="38100" y="990600"/>
                  </a:moveTo>
                  <a:lnTo>
                    <a:pt x="0" y="990600"/>
                  </a:lnTo>
                  <a:lnTo>
                    <a:pt x="0" y="1028700"/>
                  </a:lnTo>
                  <a:lnTo>
                    <a:pt x="38100" y="1028700"/>
                  </a:lnTo>
                  <a:lnTo>
                    <a:pt x="38100" y="990600"/>
                  </a:lnTo>
                  <a:close/>
                </a:path>
                <a:path w="38100" h="1914525">
                  <a:moveTo>
                    <a:pt x="38100" y="914400"/>
                  </a:moveTo>
                  <a:lnTo>
                    <a:pt x="0" y="914400"/>
                  </a:lnTo>
                  <a:lnTo>
                    <a:pt x="0" y="952500"/>
                  </a:lnTo>
                  <a:lnTo>
                    <a:pt x="38100" y="952500"/>
                  </a:lnTo>
                  <a:lnTo>
                    <a:pt x="38100" y="914400"/>
                  </a:lnTo>
                  <a:close/>
                </a:path>
                <a:path w="38100" h="1914525">
                  <a:moveTo>
                    <a:pt x="38100" y="838200"/>
                  </a:moveTo>
                  <a:lnTo>
                    <a:pt x="0" y="838200"/>
                  </a:lnTo>
                  <a:lnTo>
                    <a:pt x="0" y="876300"/>
                  </a:lnTo>
                  <a:lnTo>
                    <a:pt x="38100" y="876300"/>
                  </a:lnTo>
                  <a:lnTo>
                    <a:pt x="38100" y="838200"/>
                  </a:lnTo>
                  <a:close/>
                </a:path>
                <a:path w="38100" h="1914525">
                  <a:moveTo>
                    <a:pt x="38100" y="762000"/>
                  </a:moveTo>
                  <a:lnTo>
                    <a:pt x="0" y="762000"/>
                  </a:lnTo>
                  <a:lnTo>
                    <a:pt x="0" y="800100"/>
                  </a:lnTo>
                  <a:lnTo>
                    <a:pt x="38100" y="800100"/>
                  </a:lnTo>
                  <a:lnTo>
                    <a:pt x="38100" y="762000"/>
                  </a:lnTo>
                  <a:close/>
                </a:path>
                <a:path w="38100" h="1914525">
                  <a:moveTo>
                    <a:pt x="38100" y="685800"/>
                  </a:moveTo>
                  <a:lnTo>
                    <a:pt x="0" y="685800"/>
                  </a:lnTo>
                  <a:lnTo>
                    <a:pt x="0" y="723900"/>
                  </a:lnTo>
                  <a:lnTo>
                    <a:pt x="38100" y="723900"/>
                  </a:lnTo>
                  <a:lnTo>
                    <a:pt x="38100" y="685800"/>
                  </a:lnTo>
                  <a:close/>
                </a:path>
                <a:path w="38100" h="1914525">
                  <a:moveTo>
                    <a:pt x="38100" y="609600"/>
                  </a:moveTo>
                  <a:lnTo>
                    <a:pt x="0" y="609600"/>
                  </a:lnTo>
                  <a:lnTo>
                    <a:pt x="0" y="647700"/>
                  </a:lnTo>
                  <a:lnTo>
                    <a:pt x="38100" y="647700"/>
                  </a:lnTo>
                  <a:lnTo>
                    <a:pt x="38100" y="609600"/>
                  </a:lnTo>
                  <a:close/>
                </a:path>
                <a:path w="38100" h="1914525">
                  <a:moveTo>
                    <a:pt x="38100" y="533400"/>
                  </a:moveTo>
                  <a:lnTo>
                    <a:pt x="0" y="533400"/>
                  </a:lnTo>
                  <a:lnTo>
                    <a:pt x="0" y="571500"/>
                  </a:lnTo>
                  <a:lnTo>
                    <a:pt x="38100" y="571500"/>
                  </a:lnTo>
                  <a:lnTo>
                    <a:pt x="38100" y="533400"/>
                  </a:lnTo>
                  <a:close/>
                </a:path>
                <a:path w="38100" h="1914525">
                  <a:moveTo>
                    <a:pt x="38100" y="457200"/>
                  </a:moveTo>
                  <a:lnTo>
                    <a:pt x="0" y="457200"/>
                  </a:lnTo>
                  <a:lnTo>
                    <a:pt x="0" y="495300"/>
                  </a:lnTo>
                  <a:lnTo>
                    <a:pt x="38100" y="495300"/>
                  </a:lnTo>
                  <a:lnTo>
                    <a:pt x="38100" y="457200"/>
                  </a:lnTo>
                  <a:close/>
                </a:path>
                <a:path w="38100" h="1914525">
                  <a:moveTo>
                    <a:pt x="38100" y="381000"/>
                  </a:moveTo>
                  <a:lnTo>
                    <a:pt x="0" y="381000"/>
                  </a:lnTo>
                  <a:lnTo>
                    <a:pt x="0" y="419100"/>
                  </a:lnTo>
                  <a:lnTo>
                    <a:pt x="38100" y="419100"/>
                  </a:lnTo>
                  <a:lnTo>
                    <a:pt x="38100" y="381000"/>
                  </a:lnTo>
                  <a:close/>
                </a:path>
                <a:path w="38100" h="1914525">
                  <a:moveTo>
                    <a:pt x="38100" y="304800"/>
                  </a:moveTo>
                  <a:lnTo>
                    <a:pt x="0" y="304800"/>
                  </a:lnTo>
                  <a:lnTo>
                    <a:pt x="0" y="342900"/>
                  </a:lnTo>
                  <a:lnTo>
                    <a:pt x="38100" y="342900"/>
                  </a:lnTo>
                  <a:lnTo>
                    <a:pt x="38100" y="304800"/>
                  </a:lnTo>
                  <a:close/>
                </a:path>
                <a:path w="38100" h="1914525">
                  <a:moveTo>
                    <a:pt x="38100" y="228600"/>
                  </a:moveTo>
                  <a:lnTo>
                    <a:pt x="0" y="228600"/>
                  </a:lnTo>
                  <a:lnTo>
                    <a:pt x="0" y="266700"/>
                  </a:lnTo>
                  <a:lnTo>
                    <a:pt x="38100" y="266700"/>
                  </a:lnTo>
                  <a:lnTo>
                    <a:pt x="38100" y="228600"/>
                  </a:lnTo>
                  <a:close/>
                </a:path>
                <a:path w="38100" h="1914525">
                  <a:moveTo>
                    <a:pt x="38100" y="152400"/>
                  </a:moveTo>
                  <a:lnTo>
                    <a:pt x="0" y="152400"/>
                  </a:lnTo>
                  <a:lnTo>
                    <a:pt x="0" y="190500"/>
                  </a:lnTo>
                  <a:lnTo>
                    <a:pt x="38100" y="190500"/>
                  </a:lnTo>
                  <a:lnTo>
                    <a:pt x="38100" y="152400"/>
                  </a:lnTo>
                  <a:close/>
                </a:path>
                <a:path w="38100" h="1914525">
                  <a:moveTo>
                    <a:pt x="38100" y="76200"/>
                  </a:moveTo>
                  <a:lnTo>
                    <a:pt x="0" y="7620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76200"/>
                  </a:lnTo>
                  <a:close/>
                </a:path>
                <a:path w="38100" h="1914525">
                  <a:moveTo>
                    <a:pt x="381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8100" y="381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4" name="object 134"/>
          <p:cNvSpPr/>
          <p:nvPr/>
        </p:nvSpPr>
        <p:spPr>
          <a:xfrm>
            <a:off x="2092451" y="1607820"/>
            <a:ext cx="1484630" cy="265430"/>
          </a:xfrm>
          <a:custGeom>
            <a:avLst/>
            <a:gdLst/>
            <a:ahLst/>
            <a:cxnLst/>
            <a:rect l="l" t="t" r="r" b="b"/>
            <a:pathLst>
              <a:path w="1484629" h="265430">
                <a:moveTo>
                  <a:pt x="24383" y="227075"/>
                </a:moveTo>
                <a:lnTo>
                  <a:pt x="0" y="227075"/>
                </a:lnTo>
                <a:lnTo>
                  <a:pt x="0" y="252984"/>
                </a:lnTo>
                <a:lnTo>
                  <a:pt x="24383" y="252984"/>
                </a:lnTo>
                <a:lnTo>
                  <a:pt x="24383" y="227075"/>
                </a:lnTo>
                <a:close/>
              </a:path>
              <a:path w="1484629" h="265430">
                <a:moveTo>
                  <a:pt x="24383" y="176784"/>
                </a:moveTo>
                <a:lnTo>
                  <a:pt x="0" y="176784"/>
                </a:lnTo>
                <a:lnTo>
                  <a:pt x="0" y="202692"/>
                </a:lnTo>
                <a:lnTo>
                  <a:pt x="24383" y="202692"/>
                </a:lnTo>
                <a:lnTo>
                  <a:pt x="24383" y="176784"/>
                </a:lnTo>
                <a:close/>
              </a:path>
              <a:path w="1484629" h="265430">
                <a:moveTo>
                  <a:pt x="24383" y="126492"/>
                </a:moveTo>
                <a:lnTo>
                  <a:pt x="0" y="126492"/>
                </a:lnTo>
                <a:lnTo>
                  <a:pt x="0" y="150875"/>
                </a:lnTo>
                <a:lnTo>
                  <a:pt x="24383" y="150875"/>
                </a:lnTo>
                <a:lnTo>
                  <a:pt x="24383" y="126492"/>
                </a:lnTo>
                <a:close/>
              </a:path>
              <a:path w="1484629" h="265430">
                <a:moveTo>
                  <a:pt x="24383" y="74675"/>
                </a:moveTo>
                <a:lnTo>
                  <a:pt x="0" y="74675"/>
                </a:lnTo>
                <a:lnTo>
                  <a:pt x="0" y="100584"/>
                </a:lnTo>
                <a:lnTo>
                  <a:pt x="24383" y="100584"/>
                </a:lnTo>
                <a:lnTo>
                  <a:pt x="24383" y="74675"/>
                </a:lnTo>
                <a:close/>
              </a:path>
              <a:path w="1484629" h="265430">
                <a:moveTo>
                  <a:pt x="24383" y="24384"/>
                </a:moveTo>
                <a:lnTo>
                  <a:pt x="0" y="24384"/>
                </a:lnTo>
                <a:lnTo>
                  <a:pt x="0" y="50292"/>
                </a:lnTo>
                <a:lnTo>
                  <a:pt x="24383" y="50292"/>
                </a:lnTo>
                <a:lnTo>
                  <a:pt x="24383" y="24384"/>
                </a:lnTo>
                <a:close/>
              </a:path>
              <a:path w="1484629" h="265430">
                <a:moveTo>
                  <a:pt x="51816" y="0"/>
                </a:moveTo>
                <a:lnTo>
                  <a:pt x="25907" y="0"/>
                </a:lnTo>
                <a:lnTo>
                  <a:pt x="25907" y="24384"/>
                </a:lnTo>
                <a:lnTo>
                  <a:pt x="51816" y="24384"/>
                </a:lnTo>
                <a:lnTo>
                  <a:pt x="51816" y="0"/>
                </a:lnTo>
                <a:close/>
              </a:path>
              <a:path w="1484629" h="265430">
                <a:moveTo>
                  <a:pt x="102107" y="0"/>
                </a:moveTo>
                <a:lnTo>
                  <a:pt x="76200" y="0"/>
                </a:lnTo>
                <a:lnTo>
                  <a:pt x="76200" y="24384"/>
                </a:lnTo>
                <a:lnTo>
                  <a:pt x="102107" y="24384"/>
                </a:lnTo>
                <a:lnTo>
                  <a:pt x="102107" y="0"/>
                </a:lnTo>
                <a:close/>
              </a:path>
              <a:path w="1484629" h="265430">
                <a:moveTo>
                  <a:pt x="152400" y="0"/>
                </a:moveTo>
                <a:lnTo>
                  <a:pt x="128016" y="0"/>
                </a:lnTo>
                <a:lnTo>
                  <a:pt x="128016" y="24384"/>
                </a:lnTo>
                <a:lnTo>
                  <a:pt x="152400" y="24384"/>
                </a:lnTo>
                <a:lnTo>
                  <a:pt x="152400" y="0"/>
                </a:lnTo>
                <a:close/>
              </a:path>
              <a:path w="1484629" h="265430">
                <a:moveTo>
                  <a:pt x="204216" y="0"/>
                </a:moveTo>
                <a:lnTo>
                  <a:pt x="178307" y="0"/>
                </a:lnTo>
                <a:lnTo>
                  <a:pt x="178307" y="24384"/>
                </a:lnTo>
                <a:lnTo>
                  <a:pt x="204216" y="24384"/>
                </a:lnTo>
                <a:lnTo>
                  <a:pt x="204216" y="0"/>
                </a:lnTo>
                <a:close/>
              </a:path>
              <a:path w="1484629" h="265430">
                <a:moveTo>
                  <a:pt x="254507" y="0"/>
                </a:moveTo>
                <a:lnTo>
                  <a:pt x="228600" y="0"/>
                </a:lnTo>
                <a:lnTo>
                  <a:pt x="228600" y="24384"/>
                </a:lnTo>
                <a:lnTo>
                  <a:pt x="254507" y="24384"/>
                </a:lnTo>
                <a:lnTo>
                  <a:pt x="254507" y="0"/>
                </a:lnTo>
                <a:close/>
              </a:path>
              <a:path w="1484629" h="265430">
                <a:moveTo>
                  <a:pt x="304800" y="0"/>
                </a:moveTo>
                <a:lnTo>
                  <a:pt x="280416" y="0"/>
                </a:lnTo>
                <a:lnTo>
                  <a:pt x="280416" y="24384"/>
                </a:lnTo>
                <a:lnTo>
                  <a:pt x="304800" y="24384"/>
                </a:lnTo>
                <a:lnTo>
                  <a:pt x="304800" y="0"/>
                </a:lnTo>
                <a:close/>
              </a:path>
              <a:path w="1484629" h="265430">
                <a:moveTo>
                  <a:pt x="356616" y="0"/>
                </a:moveTo>
                <a:lnTo>
                  <a:pt x="330707" y="0"/>
                </a:lnTo>
                <a:lnTo>
                  <a:pt x="330707" y="24384"/>
                </a:lnTo>
                <a:lnTo>
                  <a:pt x="356616" y="24384"/>
                </a:lnTo>
                <a:lnTo>
                  <a:pt x="356616" y="0"/>
                </a:lnTo>
                <a:close/>
              </a:path>
              <a:path w="1484629" h="265430">
                <a:moveTo>
                  <a:pt x="406907" y="0"/>
                </a:moveTo>
                <a:lnTo>
                  <a:pt x="381000" y="0"/>
                </a:lnTo>
                <a:lnTo>
                  <a:pt x="381000" y="24384"/>
                </a:lnTo>
                <a:lnTo>
                  <a:pt x="406907" y="24384"/>
                </a:lnTo>
                <a:lnTo>
                  <a:pt x="406907" y="0"/>
                </a:lnTo>
                <a:close/>
              </a:path>
              <a:path w="1484629" h="265430">
                <a:moveTo>
                  <a:pt x="457200" y="0"/>
                </a:moveTo>
                <a:lnTo>
                  <a:pt x="432816" y="0"/>
                </a:lnTo>
                <a:lnTo>
                  <a:pt x="432816" y="24384"/>
                </a:lnTo>
                <a:lnTo>
                  <a:pt x="457200" y="24384"/>
                </a:lnTo>
                <a:lnTo>
                  <a:pt x="457200" y="0"/>
                </a:lnTo>
                <a:close/>
              </a:path>
              <a:path w="1484629" h="265430">
                <a:moveTo>
                  <a:pt x="509015" y="0"/>
                </a:moveTo>
                <a:lnTo>
                  <a:pt x="483107" y="0"/>
                </a:lnTo>
                <a:lnTo>
                  <a:pt x="483107" y="24384"/>
                </a:lnTo>
                <a:lnTo>
                  <a:pt x="509015" y="24384"/>
                </a:lnTo>
                <a:lnTo>
                  <a:pt x="509015" y="0"/>
                </a:lnTo>
                <a:close/>
              </a:path>
              <a:path w="1484629" h="265430">
                <a:moveTo>
                  <a:pt x="559307" y="0"/>
                </a:moveTo>
                <a:lnTo>
                  <a:pt x="533399" y="0"/>
                </a:lnTo>
                <a:lnTo>
                  <a:pt x="533399" y="24384"/>
                </a:lnTo>
                <a:lnTo>
                  <a:pt x="559307" y="24384"/>
                </a:lnTo>
                <a:lnTo>
                  <a:pt x="559307" y="0"/>
                </a:lnTo>
                <a:close/>
              </a:path>
              <a:path w="1484629" h="265430">
                <a:moveTo>
                  <a:pt x="609599" y="0"/>
                </a:moveTo>
                <a:lnTo>
                  <a:pt x="585215" y="0"/>
                </a:lnTo>
                <a:lnTo>
                  <a:pt x="585215" y="24384"/>
                </a:lnTo>
                <a:lnTo>
                  <a:pt x="609599" y="24384"/>
                </a:lnTo>
                <a:lnTo>
                  <a:pt x="609599" y="0"/>
                </a:lnTo>
                <a:close/>
              </a:path>
              <a:path w="1484629" h="265430">
                <a:moveTo>
                  <a:pt x="661415" y="0"/>
                </a:moveTo>
                <a:lnTo>
                  <a:pt x="635507" y="0"/>
                </a:lnTo>
                <a:lnTo>
                  <a:pt x="635507" y="24384"/>
                </a:lnTo>
                <a:lnTo>
                  <a:pt x="661415" y="24384"/>
                </a:lnTo>
                <a:lnTo>
                  <a:pt x="661415" y="0"/>
                </a:lnTo>
                <a:close/>
              </a:path>
              <a:path w="1484629" h="265430">
                <a:moveTo>
                  <a:pt x="711707" y="0"/>
                </a:moveTo>
                <a:lnTo>
                  <a:pt x="685799" y="0"/>
                </a:lnTo>
                <a:lnTo>
                  <a:pt x="685799" y="24384"/>
                </a:lnTo>
                <a:lnTo>
                  <a:pt x="711707" y="24384"/>
                </a:lnTo>
                <a:lnTo>
                  <a:pt x="711707" y="0"/>
                </a:lnTo>
                <a:close/>
              </a:path>
              <a:path w="1484629" h="265430">
                <a:moveTo>
                  <a:pt x="761999" y="0"/>
                </a:moveTo>
                <a:lnTo>
                  <a:pt x="737615" y="0"/>
                </a:lnTo>
                <a:lnTo>
                  <a:pt x="737615" y="24384"/>
                </a:lnTo>
                <a:lnTo>
                  <a:pt x="761999" y="24384"/>
                </a:lnTo>
                <a:lnTo>
                  <a:pt x="761999" y="0"/>
                </a:lnTo>
                <a:close/>
              </a:path>
              <a:path w="1484629" h="265430">
                <a:moveTo>
                  <a:pt x="813815" y="0"/>
                </a:moveTo>
                <a:lnTo>
                  <a:pt x="787907" y="0"/>
                </a:lnTo>
                <a:lnTo>
                  <a:pt x="787907" y="24384"/>
                </a:lnTo>
                <a:lnTo>
                  <a:pt x="813815" y="24384"/>
                </a:lnTo>
                <a:lnTo>
                  <a:pt x="813815" y="0"/>
                </a:lnTo>
                <a:close/>
              </a:path>
              <a:path w="1484629" h="265430">
                <a:moveTo>
                  <a:pt x="864107" y="0"/>
                </a:moveTo>
                <a:lnTo>
                  <a:pt x="838199" y="0"/>
                </a:lnTo>
                <a:lnTo>
                  <a:pt x="838199" y="24384"/>
                </a:lnTo>
                <a:lnTo>
                  <a:pt x="864107" y="24384"/>
                </a:lnTo>
                <a:lnTo>
                  <a:pt x="864107" y="0"/>
                </a:lnTo>
                <a:close/>
              </a:path>
              <a:path w="1484629" h="265430">
                <a:moveTo>
                  <a:pt x="914399" y="0"/>
                </a:moveTo>
                <a:lnTo>
                  <a:pt x="890015" y="0"/>
                </a:lnTo>
                <a:lnTo>
                  <a:pt x="890015" y="24384"/>
                </a:lnTo>
                <a:lnTo>
                  <a:pt x="914399" y="24384"/>
                </a:lnTo>
                <a:lnTo>
                  <a:pt x="914399" y="0"/>
                </a:lnTo>
                <a:close/>
              </a:path>
              <a:path w="1484629" h="265430">
                <a:moveTo>
                  <a:pt x="966215" y="0"/>
                </a:moveTo>
                <a:lnTo>
                  <a:pt x="940307" y="0"/>
                </a:lnTo>
                <a:lnTo>
                  <a:pt x="940307" y="24384"/>
                </a:lnTo>
                <a:lnTo>
                  <a:pt x="966215" y="24384"/>
                </a:lnTo>
                <a:lnTo>
                  <a:pt x="966215" y="0"/>
                </a:lnTo>
                <a:close/>
              </a:path>
              <a:path w="1484629" h="265430">
                <a:moveTo>
                  <a:pt x="1016507" y="0"/>
                </a:moveTo>
                <a:lnTo>
                  <a:pt x="990599" y="0"/>
                </a:lnTo>
                <a:lnTo>
                  <a:pt x="990599" y="24384"/>
                </a:lnTo>
                <a:lnTo>
                  <a:pt x="1016507" y="24384"/>
                </a:lnTo>
                <a:lnTo>
                  <a:pt x="1016507" y="0"/>
                </a:lnTo>
                <a:close/>
              </a:path>
              <a:path w="1484629" h="265430">
                <a:moveTo>
                  <a:pt x="1066799" y="0"/>
                </a:moveTo>
                <a:lnTo>
                  <a:pt x="1042415" y="0"/>
                </a:lnTo>
                <a:lnTo>
                  <a:pt x="1042415" y="24384"/>
                </a:lnTo>
                <a:lnTo>
                  <a:pt x="1066799" y="24384"/>
                </a:lnTo>
                <a:lnTo>
                  <a:pt x="1066799" y="0"/>
                </a:lnTo>
                <a:close/>
              </a:path>
              <a:path w="1484629" h="265430">
                <a:moveTo>
                  <a:pt x="1118615" y="0"/>
                </a:moveTo>
                <a:lnTo>
                  <a:pt x="1092707" y="0"/>
                </a:lnTo>
                <a:lnTo>
                  <a:pt x="1092707" y="24384"/>
                </a:lnTo>
                <a:lnTo>
                  <a:pt x="1118615" y="24384"/>
                </a:lnTo>
                <a:lnTo>
                  <a:pt x="1118615" y="0"/>
                </a:lnTo>
                <a:close/>
              </a:path>
              <a:path w="1484629" h="265430">
                <a:moveTo>
                  <a:pt x="1168907" y="0"/>
                </a:moveTo>
                <a:lnTo>
                  <a:pt x="1142999" y="0"/>
                </a:lnTo>
                <a:lnTo>
                  <a:pt x="1142999" y="24384"/>
                </a:lnTo>
                <a:lnTo>
                  <a:pt x="1168907" y="24384"/>
                </a:lnTo>
                <a:lnTo>
                  <a:pt x="1168907" y="0"/>
                </a:lnTo>
                <a:close/>
              </a:path>
              <a:path w="1484629" h="265430">
                <a:moveTo>
                  <a:pt x="1219199" y="0"/>
                </a:moveTo>
                <a:lnTo>
                  <a:pt x="1194815" y="0"/>
                </a:lnTo>
                <a:lnTo>
                  <a:pt x="1194815" y="24384"/>
                </a:lnTo>
                <a:lnTo>
                  <a:pt x="1219199" y="24384"/>
                </a:lnTo>
                <a:lnTo>
                  <a:pt x="1219199" y="0"/>
                </a:lnTo>
                <a:close/>
              </a:path>
              <a:path w="1484629" h="265430">
                <a:moveTo>
                  <a:pt x="1271015" y="0"/>
                </a:moveTo>
                <a:lnTo>
                  <a:pt x="1245107" y="0"/>
                </a:lnTo>
                <a:lnTo>
                  <a:pt x="1245107" y="24384"/>
                </a:lnTo>
                <a:lnTo>
                  <a:pt x="1271015" y="24384"/>
                </a:lnTo>
                <a:lnTo>
                  <a:pt x="1271015" y="0"/>
                </a:lnTo>
                <a:close/>
              </a:path>
              <a:path w="1484629" h="265430">
                <a:moveTo>
                  <a:pt x="1321307" y="0"/>
                </a:moveTo>
                <a:lnTo>
                  <a:pt x="1295399" y="0"/>
                </a:lnTo>
                <a:lnTo>
                  <a:pt x="1295399" y="24384"/>
                </a:lnTo>
                <a:lnTo>
                  <a:pt x="1321307" y="24384"/>
                </a:lnTo>
                <a:lnTo>
                  <a:pt x="1321307" y="0"/>
                </a:lnTo>
                <a:close/>
              </a:path>
              <a:path w="1484629" h="265430">
                <a:moveTo>
                  <a:pt x="1371599" y="0"/>
                </a:moveTo>
                <a:lnTo>
                  <a:pt x="1347215" y="0"/>
                </a:lnTo>
                <a:lnTo>
                  <a:pt x="1347215" y="24384"/>
                </a:lnTo>
                <a:lnTo>
                  <a:pt x="1371599" y="24384"/>
                </a:lnTo>
                <a:lnTo>
                  <a:pt x="1371599" y="0"/>
                </a:lnTo>
                <a:close/>
              </a:path>
              <a:path w="1484629" h="265430">
                <a:moveTo>
                  <a:pt x="1423415" y="0"/>
                </a:moveTo>
                <a:lnTo>
                  <a:pt x="1397507" y="0"/>
                </a:lnTo>
                <a:lnTo>
                  <a:pt x="1397507" y="24384"/>
                </a:lnTo>
                <a:lnTo>
                  <a:pt x="1423415" y="24384"/>
                </a:lnTo>
                <a:lnTo>
                  <a:pt x="1423415" y="0"/>
                </a:lnTo>
                <a:close/>
              </a:path>
              <a:path w="1484629" h="265430">
                <a:moveTo>
                  <a:pt x="1484375" y="0"/>
                </a:moveTo>
                <a:lnTo>
                  <a:pt x="1447799" y="0"/>
                </a:lnTo>
                <a:lnTo>
                  <a:pt x="1447799" y="24384"/>
                </a:lnTo>
                <a:lnTo>
                  <a:pt x="1470659" y="24384"/>
                </a:lnTo>
                <a:lnTo>
                  <a:pt x="1461515" y="15240"/>
                </a:lnTo>
                <a:lnTo>
                  <a:pt x="1458467" y="15240"/>
                </a:lnTo>
                <a:lnTo>
                  <a:pt x="1458467" y="12192"/>
                </a:lnTo>
                <a:lnTo>
                  <a:pt x="1484375" y="12192"/>
                </a:lnTo>
                <a:lnTo>
                  <a:pt x="1484375" y="0"/>
                </a:lnTo>
                <a:close/>
              </a:path>
              <a:path w="1484629" h="265430">
                <a:moveTo>
                  <a:pt x="1458467" y="12192"/>
                </a:moveTo>
                <a:lnTo>
                  <a:pt x="1458467" y="15240"/>
                </a:lnTo>
                <a:lnTo>
                  <a:pt x="1461515" y="15240"/>
                </a:lnTo>
                <a:lnTo>
                  <a:pt x="1458467" y="12192"/>
                </a:lnTo>
                <a:close/>
              </a:path>
              <a:path w="1484629" h="265430">
                <a:moveTo>
                  <a:pt x="1484375" y="12192"/>
                </a:moveTo>
                <a:lnTo>
                  <a:pt x="1458467" y="12192"/>
                </a:lnTo>
                <a:lnTo>
                  <a:pt x="1461515" y="15240"/>
                </a:lnTo>
                <a:lnTo>
                  <a:pt x="1484375" y="15240"/>
                </a:lnTo>
                <a:lnTo>
                  <a:pt x="1484375" y="12192"/>
                </a:lnTo>
                <a:close/>
              </a:path>
              <a:path w="1484629" h="265430">
                <a:moveTo>
                  <a:pt x="1484375" y="39624"/>
                </a:moveTo>
                <a:lnTo>
                  <a:pt x="1458467" y="39624"/>
                </a:lnTo>
                <a:lnTo>
                  <a:pt x="1458467" y="65532"/>
                </a:lnTo>
                <a:lnTo>
                  <a:pt x="1484375" y="65532"/>
                </a:lnTo>
                <a:lnTo>
                  <a:pt x="1484375" y="39624"/>
                </a:lnTo>
                <a:close/>
              </a:path>
              <a:path w="1484629" h="265430">
                <a:moveTo>
                  <a:pt x="1484375" y="91440"/>
                </a:moveTo>
                <a:lnTo>
                  <a:pt x="1458467" y="91440"/>
                </a:lnTo>
                <a:lnTo>
                  <a:pt x="1458467" y="115824"/>
                </a:lnTo>
                <a:lnTo>
                  <a:pt x="1484375" y="115824"/>
                </a:lnTo>
                <a:lnTo>
                  <a:pt x="1484375" y="91440"/>
                </a:lnTo>
                <a:close/>
              </a:path>
              <a:path w="1484629" h="265430">
                <a:moveTo>
                  <a:pt x="1484375" y="141732"/>
                </a:moveTo>
                <a:lnTo>
                  <a:pt x="1458467" y="141732"/>
                </a:lnTo>
                <a:lnTo>
                  <a:pt x="1458467" y="167640"/>
                </a:lnTo>
                <a:lnTo>
                  <a:pt x="1484375" y="167640"/>
                </a:lnTo>
                <a:lnTo>
                  <a:pt x="1484375" y="141732"/>
                </a:lnTo>
                <a:close/>
              </a:path>
              <a:path w="1484629" h="265430">
                <a:moveTo>
                  <a:pt x="1484375" y="192024"/>
                </a:moveTo>
                <a:lnTo>
                  <a:pt x="1458467" y="192024"/>
                </a:lnTo>
                <a:lnTo>
                  <a:pt x="1458467" y="217932"/>
                </a:lnTo>
                <a:lnTo>
                  <a:pt x="1484375" y="217932"/>
                </a:lnTo>
                <a:lnTo>
                  <a:pt x="1484375" y="192024"/>
                </a:lnTo>
                <a:close/>
              </a:path>
              <a:path w="1484629" h="265430">
                <a:moveTo>
                  <a:pt x="1470659" y="240792"/>
                </a:moveTo>
                <a:lnTo>
                  <a:pt x="1455419" y="240792"/>
                </a:lnTo>
                <a:lnTo>
                  <a:pt x="1455419" y="265175"/>
                </a:lnTo>
                <a:lnTo>
                  <a:pt x="1484375" y="265175"/>
                </a:lnTo>
                <a:lnTo>
                  <a:pt x="1484375" y="252984"/>
                </a:lnTo>
                <a:lnTo>
                  <a:pt x="1458467" y="252984"/>
                </a:lnTo>
                <a:lnTo>
                  <a:pt x="1458467" y="243840"/>
                </a:lnTo>
                <a:lnTo>
                  <a:pt x="1467611" y="243840"/>
                </a:lnTo>
                <a:lnTo>
                  <a:pt x="1470659" y="240792"/>
                </a:lnTo>
                <a:close/>
              </a:path>
              <a:path w="1484629" h="265430">
                <a:moveTo>
                  <a:pt x="1467611" y="243840"/>
                </a:moveTo>
                <a:lnTo>
                  <a:pt x="1458467" y="243840"/>
                </a:lnTo>
                <a:lnTo>
                  <a:pt x="1458467" y="252984"/>
                </a:lnTo>
                <a:lnTo>
                  <a:pt x="1467611" y="243840"/>
                </a:lnTo>
                <a:close/>
              </a:path>
              <a:path w="1484629" h="265430">
                <a:moveTo>
                  <a:pt x="1484375" y="243840"/>
                </a:moveTo>
                <a:lnTo>
                  <a:pt x="1467611" y="243840"/>
                </a:lnTo>
                <a:lnTo>
                  <a:pt x="1458467" y="252984"/>
                </a:lnTo>
                <a:lnTo>
                  <a:pt x="1484375" y="252984"/>
                </a:lnTo>
                <a:lnTo>
                  <a:pt x="1484375" y="243840"/>
                </a:lnTo>
                <a:close/>
              </a:path>
              <a:path w="1484629" h="265430">
                <a:moveTo>
                  <a:pt x="1429511" y="240792"/>
                </a:moveTo>
                <a:lnTo>
                  <a:pt x="1403603" y="240792"/>
                </a:lnTo>
                <a:lnTo>
                  <a:pt x="1403603" y="265175"/>
                </a:lnTo>
                <a:lnTo>
                  <a:pt x="1429511" y="265175"/>
                </a:lnTo>
                <a:lnTo>
                  <a:pt x="1429511" y="240792"/>
                </a:lnTo>
                <a:close/>
              </a:path>
              <a:path w="1484629" h="265430">
                <a:moveTo>
                  <a:pt x="1379219" y="240792"/>
                </a:moveTo>
                <a:lnTo>
                  <a:pt x="1353311" y="240792"/>
                </a:lnTo>
                <a:lnTo>
                  <a:pt x="1353311" y="265175"/>
                </a:lnTo>
                <a:lnTo>
                  <a:pt x="1379219" y="265175"/>
                </a:lnTo>
                <a:lnTo>
                  <a:pt x="1379219" y="240792"/>
                </a:lnTo>
                <a:close/>
              </a:path>
              <a:path w="1484629" h="265430">
                <a:moveTo>
                  <a:pt x="1327403" y="240792"/>
                </a:moveTo>
                <a:lnTo>
                  <a:pt x="1303019" y="240792"/>
                </a:lnTo>
                <a:lnTo>
                  <a:pt x="1303019" y="265175"/>
                </a:lnTo>
                <a:lnTo>
                  <a:pt x="1327403" y="265175"/>
                </a:lnTo>
                <a:lnTo>
                  <a:pt x="1327403" y="240792"/>
                </a:lnTo>
                <a:close/>
              </a:path>
              <a:path w="1484629" h="265430">
                <a:moveTo>
                  <a:pt x="1277111" y="240792"/>
                </a:moveTo>
                <a:lnTo>
                  <a:pt x="1251203" y="240792"/>
                </a:lnTo>
                <a:lnTo>
                  <a:pt x="1251203" y="265175"/>
                </a:lnTo>
                <a:lnTo>
                  <a:pt x="1277111" y="265175"/>
                </a:lnTo>
                <a:lnTo>
                  <a:pt x="1277111" y="240792"/>
                </a:lnTo>
                <a:close/>
              </a:path>
              <a:path w="1484629" h="265430">
                <a:moveTo>
                  <a:pt x="1226819" y="240792"/>
                </a:moveTo>
                <a:lnTo>
                  <a:pt x="1200911" y="240792"/>
                </a:lnTo>
                <a:lnTo>
                  <a:pt x="1200911" y="265175"/>
                </a:lnTo>
                <a:lnTo>
                  <a:pt x="1226819" y="265175"/>
                </a:lnTo>
                <a:lnTo>
                  <a:pt x="1226819" y="240792"/>
                </a:lnTo>
                <a:close/>
              </a:path>
              <a:path w="1484629" h="265430">
                <a:moveTo>
                  <a:pt x="1175003" y="240792"/>
                </a:moveTo>
                <a:lnTo>
                  <a:pt x="1150619" y="240792"/>
                </a:lnTo>
                <a:lnTo>
                  <a:pt x="1150619" y="265175"/>
                </a:lnTo>
                <a:lnTo>
                  <a:pt x="1175003" y="265175"/>
                </a:lnTo>
                <a:lnTo>
                  <a:pt x="1175003" y="240792"/>
                </a:lnTo>
                <a:close/>
              </a:path>
              <a:path w="1484629" h="265430">
                <a:moveTo>
                  <a:pt x="1124711" y="240792"/>
                </a:moveTo>
                <a:lnTo>
                  <a:pt x="1098803" y="240792"/>
                </a:lnTo>
                <a:lnTo>
                  <a:pt x="1098803" y="265175"/>
                </a:lnTo>
                <a:lnTo>
                  <a:pt x="1124711" y="265175"/>
                </a:lnTo>
                <a:lnTo>
                  <a:pt x="1124711" y="240792"/>
                </a:lnTo>
                <a:close/>
              </a:path>
              <a:path w="1484629" h="265430">
                <a:moveTo>
                  <a:pt x="1074419" y="240792"/>
                </a:moveTo>
                <a:lnTo>
                  <a:pt x="1048511" y="240792"/>
                </a:lnTo>
                <a:lnTo>
                  <a:pt x="1048511" y="265175"/>
                </a:lnTo>
                <a:lnTo>
                  <a:pt x="1074419" y="265175"/>
                </a:lnTo>
                <a:lnTo>
                  <a:pt x="1074419" y="240792"/>
                </a:lnTo>
                <a:close/>
              </a:path>
              <a:path w="1484629" h="265430">
                <a:moveTo>
                  <a:pt x="1022603" y="240792"/>
                </a:moveTo>
                <a:lnTo>
                  <a:pt x="998219" y="240792"/>
                </a:lnTo>
                <a:lnTo>
                  <a:pt x="998219" y="265175"/>
                </a:lnTo>
                <a:lnTo>
                  <a:pt x="1022603" y="265175"/>
                </a:lnTo>
                <a:lnTo>
                  <a:pt x="1022603" y="240792"/>
                </a:lnTo>
                <a:close/>
              </a:path>
              <a:path w="1484629" h="265430">
                <a:moveTo>
                  <a:pt x="972311" y="240792"/>
                </a:moveTo>
                <a:lnTo>
                  <a:pt x="946403" y="240792"/>
                </a:lnTo>
                <a:lnTo>
                  <a:pt x="946403" y="265175"/>
                </a:lnTo>
                <a:lnTo>
                  <a:pt x="972311" y="265175"/>
                </a:lnTo>
                <a:lnTo>
                  <a:pt x="972311" y="240792"/>
                </a:lnTo>
                <a:close/>
              </a:path>
              <a:path w="1484629" h="265430">
                <a:moveTo>
                  <a:pt x="922019" y="240792"/>
                </a:moveTo>
                <a:lnTo>
                  <a:pt x="896111" y="240792"/>
                </a:lnTo>
                <a:lnTo>
                  <a:pt x="896111" y="265175"/>
                </a:lnTo>
                <a:lnTo>
                  <a:pt x="922019" y="265175"/>
                </a:lnTo>
                <a:lnTo>
                  <a:pt x="922019" y="240792"/>
                </a:lnTo>
                <a:close/>
              </a:path>
              <a:path w="1484629" h="265430">
                <a:moveTo>
                  <a:pt x="870203" y="240792"/>
                </a:moveTo>
                <a:lnTo>
                  <a:pt x="845819" y="240792"/>
                </a:lnTo>
                <a:lnTo>
                  <a:pt x="845819" y="265175"/>
                </a:lnTo>
                <a:lnTo>
                  <a:pt x="870203" y="265175"/>
                </a:lnTo>
                <a:lnTo>
                  <a:pt x="870203" y="240792"/>
                </a:lnTo>
                <a:close/>
              </a:path>
              <a:path w="1484629" h="265430">
                <a:moveTo>
                  <a:pt x="819911" y="240792"/>
                </a:moveTo>
                <a:lnTo>
                  <a:pt x="794003" y="240792"/>
                </a:lnTo>
                <a:lnTo>
                  <a:pt x="794003" y="265175"/>
                </a:lnTo>
                <a:lnTo>
                  <a:pt x="819911" y="265175"/>
                </a:lnTo>
                <a:lnTo>
                  <a:pt x="819911" y="240792"/>
                </a:lnTo>
                <a:close/>
              </a:path>
              <a:path w="1484629" h="265430">
                <a:moveTo>
                  <a:pt x="769619" y="240792"/>
                </a:moveTo>
                <a:lnTo>
                  <a:pt x="743711" y="240792"/>
                </a:lnTo>
                <a:lnTo>
                  <a:pt x="743711" y="265175"/>
                </a:lnTo>
                <a:lnTo>
                  <a:pt x="769619" y="265175"/>
                </a:lnTo>
                <a:lnTo>
                  <a:pt x="769619" y="240792"/>
                </a:lnTo>
                <a:close/>
              </a:path>
              <a:path w="1484629" h="265430">
                <a:moveTo>
                  <a:pt x="717803" y="240792"/>
                </a:moveTo>
                <a:lnTo>
                  <a:pt x="693419" y="240792"/>
                </a:lnTo>
                <a:lnTo>
                  <a:pt x="693419" y="265175"/>
                </a:lnTo>
                <a:lnTo>
                  <a:pt x="717803" y="265175"/>
                </a:lnTo>
                <a:lnTo>
                  <a:pt x="717803" y="240792"/>
                </a:lnTo>
                <a:close/>
              </a:path>
              <a:path w="1484629" h="265430">
                <a:moveTo>
                  <a:pt x="667511" y="240792"/>
                </a:moveTo>
                <a:lnTo>
                  <a:pt x="641603" y="240792"/>
                </a:lnTo>
                <a:lnTo>
                  <a:pt x="641603" y="265175"/>
                </a:lnTo>
                <a:lnTo>
                  <a:pt x="667511" y="265175"/>
                </a:lnTo>
                <a:lnTo>
                  <a:pt x="667511" y="240792"/>
                </a:lnTo>
                <a:close/>
              </a:path>
              <a:path w="1484629" h="265430">
                <a:moveTo>
                  <a:pt x="617219" y="240792"/>
                </a:moveTo>
                <a:lnTo>
                  <a:pt x="591311" y="240792"/>
                </a:lnTo>
                <a:lnTo>
                  <a:pt x="591311" y="265175"/>
                </a:lnTo>
                <a:lnTo>
                  <a:pt x="617219" y="265175"/>
                </a:lnTo>
                <a:lnTo>
                  <a:pt x="617219" y="240792"/>
                </a:lnTo>
                <a:close/>
              </a:path>
              <a:path w="1484629" h="265430">
                <a:moveTo>
                  <a:pt x="565403" y="240792"/>
                </a:moveTo>
                <a:lnTo>
                  <a:pt x="541019" y="240792"/>
                </a:lnTo>
                <a:lnTo>
                  <a:pt x="541019" y="265175"/>
                </a:lnTo>
                <a:lnTo>
                  <a:pt x="565403" y="265175"/>
                </a:lnTo>
                <a:lnTo>
                  <a:pt x="565403" y="240792"/>
                </a:lnTo>
                <a:close/>
              </a:path>
              <a:path w="1484629" h="265430">
                <a:moveTo>
                  <a:pt x="515111" y="240792"/>
                </a:moveTo>
                <a:lnTo>
                  <a:pt x="489203" y="240792"/>
                </a:lnTo>
                <a:lnTo>
                  <a:pt x="489203" y="265175"/>
                </a:lnTo>
                <a:lnTo>
                  <a:pt x="515111" y="265175"/>
                </a:lnTo>
                <a:lnTo>
                  <a:pt x="515111" y="240792"/>
                </a:lnTo>
                <a:close/>
              </a:path>
              <a:path w="1484629" h="265430">
                <a:moveTo>
                  <a:pt x="464819" y="240792"/>
                </a:moveTo>
                <a:lnTo>
                  <a:pt x="438912" y="240792"/>
                </a:lnTo>
                <a:lnTo>
                  <a:pt x="438912" y="265175"/>
                </a:lnTo>
                <a:lnTo>
                  <a:pt x="464819" y="265175"/>
                </a:lnTo>
                <a:lnTo>
                  <a:pt x="464819" y="240792"/>
                </a:lnTo>
                <a:close/>
              </a:path>
              <a:path w="1484629" h="265430">
                <a:moveTo>
                  <a:pt x="413004" y="240792"/>
                </a:moveTo>
                <a:lnTo>
                  <a:pt x="388619" y="240792"/>
                </a:lnTo>
                <a:lnTo>
                  <a:pt x="388619" y="265175"/>
                </a:lnTo>
                <a:lnTo>
                  <a:pt x="413004" y="265175"/>
                </a:lnTo>
                <a:lnTo>
                  <a:pt x="413004" y="240792"/>
                </a:lnTo>
                <a:close/>
              </a:path>
              <a:path w="1484629" h="265430">
                <a:moveTo>
                  <a:pt x="362712" y="240792"/>
                </a:moveTo>
                <a:lnTo>
                  <a:pt x="336804" y="240792"/>
                </a:lnTo>
                <a:lnTo>
                  <a:pt x="336804" y="265175"/>
                </a:lnTo>
                <a:lnTo>
                  <a:pt x="362712" y="265175"/>
                </a:lnTo>
                <a:lnTo>
                  <a:pt x="362712" y="240792"/>
                </a:lnTo>
                <a:close/>
              </a:path>
              <a:path w="1484629" h="265430">
                <a:moveTo>
                  <a:pt x="312419" y="240792"/>
                </a:moveTo>
                <a:lnTo>
                  <a:pt x="286512" y="240792"/>
                </a:lnTo>
                <a:lnTo>
                  <a:pt x="286512" y="265175"/>
                </a:lnTo>
                <a:lnTo>
                  <a:pt x="312419" y="265175"/>
                </a:lnTo>
                <a:lnTo>
                  <a:pt x="312419" y="240792"/>
                </a:lnTo>
                <a:close/>
              </a:path>
              <a:path w="1484629" h="265430">
                <a:moveTo>
                  <a:pt x="260604" y="240792"/>
                </a:moveTo>
                <a:lnTo>
                  <a:pt x="236219" y="240792"/>
                </a:lnTo>
                <a:lnTo>
                  <a:pt x="236219" y="265175"/>
                </a:lnTo>
                <a:lnTo>
                  <a:pt x="260604" y="265175"/>
                </a:lnTo>
                <a:lnTo>
                  <a:pt x="260604" y="240792"/>
                </a:lnTo>
                <a:close/>
              </a:path>
              <a:path w="1484629" h="265430">
                <a:moveTo>
                  <a:pt x="210312" y="240792"/>
                </a:moveTo>
                <a:lnTo>
                  <a:pt x="184404" y="240792"/>
                </a:lnTo>
                <a:lnTo>
                  <a:pt x="184404" y="265175"/>
                </a:lnTo>
                <a:lnTo>
                  <a:pt x="210312" y="265175"/>
                </a:lnTo>
                <a:lnTo>
                  <a:pt x="210312" y="240792"/>
                </a:lnTo>
                <a:close/>
              </a:path>
              <a:path w="1484629" h="265430">
                <a:moveTo>
                  <a:pt x="160019" y="240792"/>
                </a:moveTo>
                <a:lnTo>
                  <a:pt x="134112" y="240792"/>
                </a:lnTo>
                <a:lnTo>
                  <a:pt x="134112" y="265175"/>
                </a:lnTo>
                <a:lnTo>
                  <a:pt x="160019" y="265175"/>
                </a:lnTo>
                <a:lnTo>
                  <a:pt x="160019" y="240792"/>
                </a:lnTo>
                <a:close/>
              </a:path>
              <a:path w="1484629" h="265430">
                <a:moveTo>
                  <a:pt x="108204" y="240792"/>
                </a:moveTo>
                <a:lnTo>
                  <a:pt x="83819" y="240792"/>
                </a:lnTo>
                <a:lnTo>
                  <a:pt x="83819" y="265175"/>
                </a:lnTo>
                <a:lnTo>
                  <a:pt x="108204" y="265175"/>
                </a:lnTo>
                <a:lnTo>
                  <a:pt x="108204" y="240792"/>
                </a:lnTo>
                <a:close/>
              </a:path>
              <a:path w="1484629" h="265430">
                <a:moveTo>
                  <a:pt x="57912" y="240792"/>
                </a:moveTo>
                <a:lnTo>
                  <a:pt x="32004" y="240792"/>
                </a:lnTo>
                <a:lnTo>
                  <a:pt x="32004" y="265175"/>
                </a:lnTo>
                <a:lnTo>
                  <a:pt x="57912" y="265175"/>
                </a:lnTo>
                <a:lnTo>
                  <a:pt x="57912" y="24079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2150867" y="1488967"/>
            <a:ext cx="1355090" cy="72961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Encapsulation</a:t>
            </a:r>
            <a:endParaRPr sz="1650">
              <a:latin typeface="Arial"/>
              <a:cs typeface="Arial"/>
            </a:endParaRPr>
          </a:p>
          <a:p>
            <a:pPr marL="159385" marR="519430" indent="194945">
              <a:lnSpc>
                <a:spcPts val="1090"/>
              </a:lnSpc>
              <a:spcBef>
                <a:spcPts val="620"/>
              </a:spcBef>
            </a:pP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Data  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gr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530095" y="1734311"/>
            <a:ext cx="574675" cy="3124200"/>
          </a:xfrm>
          <a:custGeom>
            <a:avLst/>
            <a:gdLst/>
            <a:ahLst/>
            <a:cxnLst/>
            <a:rect l="l" t="t" r="r" b="b"/>
            <a:pathLst>
              <a:path w="574675" h="3124200">
                <a:moveTo>
                  <a:pt x="42780" y="595028"/>
                </a:moveTo>
                <a:lnTo>
                  <a:pt x="33528" y="595213"/>
                </a:lnTo>
                <a:lnTo>
                  <a:pt x="33528" y="761999"/>
                </a:lnTo>
                <a:lnTo>
                  <a:pt x="36576" y="1004315"/>
                </a:lnTo>
                <a:lnTo>
                  <a:pt x="39624" y="1242059"/>
                </a:lnTo>
                <a:lnTo>
                  <a:pt x="42671" y="1359407"/>
                </a:lnTo>
                <a:lnTo>
                  <a:pt x="44196" y="1473707"/>
                </a:lnTo>
                <a:lnTo>
                  <a:pt x="47243" y="1588007"/>
                </a:lnTo>
                <a:lnTo>
                  <a:pt x="50292" y="1699259"/>
                </a:lnTo>
                <a:lnTo>
                  <a:pt x="54864" y="1807463"/>
                </a:lnTo>
                <a:lnTo>
                  <a:pt x="57912" y="1914143"/>
                </a:lnTo>
                <a:lnTo>
                  <a:pt x="62484" y="2016251"/>
                </a:lnTo>
                <a:lnTo>
                  <a:pt x="65531" y="2116835"/>
                </a:lnTo>
                <a:lnTo>
                  <a:pt x="70103" y="2214371"/>
                </a:lnTo>
                <a:lnTo>
                  <a:pt x="74676" y="2307335"/>
                </a:lnTo>
                <a:lnTo>
                  <a:pt x="80772" y="2397251"/>
                </a:lnTo>
                <a:lnTo>
                  <a:pt x="85343" y="2482595"/>
                </a:lnTo>
                <a:lnTo>
                  <a:pt x="89915" y="2563367"/>
                </a:lnTo>
                <a:lnTo>
                  <a:pt x="96012" y="2639567"/>
                </a:lnTo>
                <a:lnTo>
                  <a:pt x="100584" y="2712719"/>
                </a:lnTo>
                <a:lnTo>
                  <a:pt x="106680" y="2779775"/>
                </a:lnTo>
                <a:lnTo>
                  <a:pt x="112775" y="2840735"/>
                </a:lnTo>
                <a:lnTo>
                  <a:pt x="118872" y="2897123"/>
                </a:lnTo>
                <a:lnTo>
                  <a:pt x="123443" y="2947415"/>
                </a:lnTo>
                <a:lnTo>
                  <a:pt x="129539" y="2991611"/>
                </a:lnTo>
                <a:lnTo>
                  <a:pt x="135636" y="3029711"/>
                </a:lnTo>
                <a:lnTo>
                  <a:pt x="140207" y="3047999"/>
                </a:lnTo>
                <a:lnTo>
                  <a:pt x="143256" y="3063239"/>
                </a:lnTo>
                <a:lnTo>
                  <a:pt x="155448" y="3107435"/>
                </a:lnTo>
                <a:lnTo>
                  <a:pt x="161544" y="3118103"/>
                </a:lnTo>
                <a:lnTo>
                  <a:pt x="161544" y="3119627"/>
                </a:lnTo>
                <a:lnTo>
                  <a:pt x="163068" y="3119627"/>
                </a:lnTo>
                <a:lnTo>
                  <a:pt x="166116" y="3122675"/>
                </a:lnTo>
                <a:lnTo>
                  <a:pt x="167639" y="3122675"/>
                </a:lnTo>
                <a:lnTo>
                  <a:pt x="167639" y="3124199"/>
                </a:lnTo>
                <a:lnTo>
                  <a:pt x="178307" y="3124199"/>
                </a:lnTo>
                <a:lnTo>
                  <a:pt x="184404" y="3118103"/>
                </a:lnTo>
                <a:lnTo>
                  <a:pt x="185928" y="3118103"/>
                </a:lnTo>
                <a:lnTo>
                  <a:pt x="187960" y="3115055"/>
                </a:lnTo>
                <a:lnTo>
                  <a:pt x="172212" y="3115055"/>
                </a:lnTo>
                <a:lnTo>
                  <a:pt x="170687" y="3113531"/>
                </a:lnTo>
                <a:lnTo>
                  <a:pt x="169163" y="3113531"/>
                </a:lnTo>
                <a:lnTo>
                  <a:pt x="166116" y="3108959"/>
                </a:lnTo>
                <a:lnTo>
                  <a:pt x="164592" y="3102863"/>
                </a:lnTo>
                <a:lnTo>
                  <a:pt x="161544" y="3095243"/>
                </a:lnTo>
                <a:lnTo>
                  <a:pt x="149351" y="3044951"/>
                </a:lnTo>
                <a:lnTo>
                  <a:pt x="140207" y="2990087"/>
                </a:lnTo>
                <a:lnTo>
                  <a:pt x="134112" y="2945891"/>
                </a:lnTo>
                <a:lnTo>
                  <a:pt x="128016" y="2895599"/>
                </a:lnTo>
                <a:lnTo>
                  <a:pt x="121919" y="2839211"/>
                </a:lnTo>
                <a:lnTo>
                  <a:pt x="115824" y="2778251"/>
                </a:lnTo>
                <a:lnTo>
                  <a:pt x="111251" y="2711195"/>
                </a:lnTo>
                <a:lnTo>
                  <a:pt x="105156" y="2639567"/>
                </a:lnTo>
                <a:lnTo>
                  <a:pt x="99060" y="2563367"/>
                </a:lnTo>
                <a:lnTo>
                  <a:pt x="94487" y="2481071"/>
                </a:lnTo>
                <a:lnTo>
                  <a:pt x="89915" y="2395727"/>
                </a:lnTo>
                <a:lnTo>
                  <a:pt x="85343" y="2307335"/>
                </a:lnTo>
                <a:lnTo>
                  <a:pt x="80772" y="2212847"/>
                </a:lnTo>
                <a:lnTo>
                  <a:pt x="76200" y="2116835"/>
                </a:lnTo>
                <a:lnTo>
                  <a:pt x="71628" y="2016251"/>
                </a:lnTo>
                <a:lnTo>
                  <a:pt x="67056" y="1912619"/>
                </a:lnTo>
                <a:lnTo>
                  <a:pt x="64008" y="1807463"/>
                </a:lnTo>
                <a:lnTo>
                  <a:pt x="60959" y="1697735"/>
                </a:lnTo>
                <a:lnTo>
                  <a:pt x="57912" y="1586483"/>
                </a:lnTo>
                <a:lnTo>
                  <a:pt x="54864" y="1473707"/>
                </a:lnTo>
                <a:lnTo>
                  <a:pt x="51815" y="1359407"/>
                </a:lnTo>
                <a:lnTo>
                  <a:pt x="50292" y="1242059"/>
                </a:lnTo>
                <a:lnTo>
                  <a:pt x="45720" y="1004315"/>
                </a:lnTo>
                <a:lnTo>
                  <a:pt x="44196" y="761999"/>
                </a:lnTo>
                <a:lnTo>
                  <a:pt x="42780" y="595028"/>
                </a:lnTo>
                <a:close/>
              </a:path>
              <a:path w="574675" h="3124200">
                <a:moveTo>
                  <a:pt x="574547" y="0"/>
                </a:moveTo>
                <a:lnTo>
                  <a:pt x="568451" y="1524"/>
                </a:lnTo>
                <a:lnTo>
                  <a:pt x="566927" y="1524"/>
                </a:lnTo>
                <a:lnTo>
                  <a:pt x="560831" y="3048"/>
                </a:lnTo>
                <a:lnTo>
                  <a:pt x="554735" y="6095"/>
                </a:lnTo>
                <a:lnTo>
                  <a:pt x="553211" y="6095"/>
                </a:lnTo>
                <a:lnTo>
                  <a:pt x="541019" y="15239"/>
                </a:lnTo>
                <a:lnTo>
                  <a:pt x="509015" y="56387"/>
                </a:lnTo>
                <a:lnTo>
                  <a:pt x="489203" y="92963"/>
                </a:lnTo>
                <a:lnTo>
                  <a:pt x="472439" y="137160"/>
                </a:lnTo>
                <a:lnTo>
                  <a:pt x="460247" y="170687"/>
                </a:lnTo>
                <a:lnTo>
                  <a:pt x="454151" y="188975"/>
                </a:lnTo>
                <a:lnTo>
                  <a:pt x="448056" y="208787"/>
                </a:lnTo>
                <a:lnTo>
                  <a:pt x="443484" y="228600"/>
                </a:lnTo>
                <a:lnTo>
                  <a:pt x="437388" y="248412"/>
                </a:lnTo>
                <a:lnTo>
                  <a:pt x="431292" y="269747"/>
                </a:lnTo>
                <a:lnTo>
                  <a:pt x="426719" y="291083"/>
                </a:lnTo>
                <a:lnTo>
                  <a:pt x="420624" y="313943"/>
                </a:lnTo>
                <a:lnTo>
                  <a:pt x="416051" y="338327"/>
                </a:lnTo>
                <a:lnTo>
                  <a:pt x="409956" y="361187"/>
                </a:lnTo>
                <a:lnTo>
                  <a:pt x="405384" y="387095"/>
                </a:lnTo>
                <a:lnTo>
                  <a:pt x="400812" y="411479"/>
                </a:lnTo>
                <a:lnTo>
                  <a:pt x="394716" y="437387"/>
                </a:lnTo>
                <a:lnTo>
                  <a:pt x="390144" y="464819"/>
                </a:lnTo>
                <a:lnTo>
                  <a:pt x="385572" y="490727"/>
                </a:lnTo>
                <a:lnTo>
                  <a:pt x="376428" y="547115"/>
                </a:lnTo>
                <a:lnTo>
                  <a:pt x="367284" y="605027"/>
                </a:lnTo>
                <a:lnTo>
                  <a:pt x="359663" y="665987"/>
                </a:lnTo>
                <a:lnTo>
                  <a:pt x="350519" y="726947"/>
                </a:lnTo>
                <a:lnTo>
                  <a:pt x="344424" y="790955"/>
                </a:lnTo>
                <a:lnTo>
                  <a:pt x="336804" y="856487"/>
                </a:lnTo>
                <a:lnTo>
                  <a:pt x="330707" y="922019"/>
                </a:lnTo>
                <a:lnTo>
                  <a:pt x="324612" y="990599"/>
                </a:lnTo>
                <a:lnTo>
                  <a:pt x="320039" y="1059179"/>
                </a:lnTo>
                <a:lnTo>
                  <a:pt x="315468" y="1129283"/>
                </a:lnTo>
                <a:lnTo>
                  <a:pt x="310895" y="1200911"/>
                </a:lnTo>
                <a:lnTo>
                  <a:pt x="304800" y="1344167"/>
                </a:lnTo>
                <a:lnTo>
                  <a:pt x="303275" y="1417319"/>
                </a:lnTo>
                <a:lnTo>
                  <a:pt x="301751" y="1488947"/>
                </a:lnTo>
                <a:lnTo>
                  <a:pt x="301751" y="1562099"/>
                </a:lnTo>
                <a:lnTo>
                  <a:pt x="298704" y="1853183"/>
                </a:lnTo>
                <a:lnTo>
                  <a:pt x="297180" y="1924811"/>
                </a:lnTo>
                <a:lnTo>
                  <a:pt x="295656" y="1994915"/>
                </a:lnTo>
                <a:lnTo>
                  <a:pt x="292607" y="2065019"/>
                </a:lnTo>
                <a:lnTo>
                  <a:pt x="289560" y="2133599"/>
                </a:lnTo>
                <a:lnTo>
                  <a:pt x="288036" y="2202179"/>
                </a:lnTo>
                <a:lnTo>
                  <a:pt x="283463" y="2269235"/>
                </a:lnTo>
                <a:lnTo>
                  <a:pt x="277368" y="2397251"/>
                </a:lnTo>
                <a:lnTo>
                  <a:pt x="272795" y="2459735"/>
                </a:lnTo>
                <a:lnTo>
                  <a:pt x="268224" y="2519171"/>
                </a:lnTo>
                <a:lnTo>
                  <a:pt x="263651" y="2577083"/>
                </a:lnTo>
                <a:lnTo>
                  <a:pt x="259080" y="2633471"/>
                </a:lnTo>
                <a:lnTo>
                  <a:pt x="257556" y="2659379"/>
                </a:lnTo>
                <a:lnTo>
                  <a:pt x="254507" y="2686811"/>
                </a:lnTo>
                <a:lnTo>
                  <a:pt x="252984" y="2712719"/>
                </a:lnTo>
                <a:lnTo>
                  <a:pt x="246887" y="2761487"/>
                </a:lnTo>
                <a:lnTo>
                  <a:pt x="245363" y="2785871"/>
                </a:lnTo>
                <a:lnTo>
                  <a:pt x="236219" y="2854451"/>
                </a:lnTo>
                <a:lnTo>
                  <a:pt x="234695" y="2874263"/>
                </a:lnTo>
                <a:lnTo>
                  <a:pt x="228600" y="2915411"/>
                </a:lnTo>
                <a:lnTo>
                  <a:pt x="216407" y="2985515"/>
                </a:lnTo>
                <a:lnTo>
                  <a:pt x="207263" y="3029711"/>
                </a:lnTo>
                <a:lnTo>
                  <a:pt x="198119" y="3064763"/>
                </a:lnTo>
                <a:lnTo>
                  <a:pt x="196595" y="3073907"/>
                </a:lnTo>
                <a:lnTo>
                  <a:pt x="192024" y="3083051"/>
                </a:lnTo>
                <a:lnTo>
                  <a:pt x="190500" y="3090671"/>
                </a:lnTo>
                <a:lnTo>
                  <a:pt x="187451" y="3098291"/>
                </a:lnTo>
                <a:lnTo>
                  <a:pt x="184404" y="3104387"/>
                </a:lnTo>
                <a:lnTo>
                  <a:pt x="181356" y="3108959"/>
                </a:lnTo>
                <a:lnTo>
                  <a:pt x="178307" y="3112007"/>
                </a:lnTo>
                <a:lnTo>
                  <a:pt x="175260" y="3113531"/>
                </a:lnTo>
                <a:lnTo>
                  <a:pt x="176784" y="3113531"/>
                </a:lnTo>
                <a:lnTo>
                  <a:pt x="173736" y="3115055"/>
                </a:lnTo>
                <a:lnTo>
                  <a:pt x="187960" y="3115055"/>
                </a:lnTo>
                <a:lnTo>
                  <a:pt x="192024" y="3108959"/>
                </a:lnTo>
                <a:lnTo>
                  <a:pt x="195072" y="3101339"/>
                </a:lnTo>
                <a:lnTo>
                  <a:pt x="198119" y="3095243"/>
                </a:lnTo>
                <a:lnTo>
                  <a:pt x="204216" y="3076955"/>
                </a:lnTo>
                <a:lnTo>
                  <a:pt x="208787" y="3067811"/>
                </a:lnTo>
                <a:lnTo>
                  <a:pt x="217931" y="3031235"/>
                </a:lnTo>
                <a:lnTo>
                  <a:pt x="220980" y="3017519"/>
                </a:lnTo>
                <a:lnTo>
                  <a:pt x="224028" y="3002279"/>
                </a:lnTo>
                <a:lnTo>
                  <a:pt x="225551" y="2987039"/>
                </a:lnTo>
                <a:lnTo>
                  <a:pt x="231648" y="2953511"/>
                </a:lnTo>
                <a:lnTo>
                  <a:pt x="237744" y="2916935"/>
                </a:lnTo>
                <a:lnTo>
                  <a:pt x="240792" y="2897123"/>
                </a:lnTo>
                <a:lnTo>
                  <a:pt x="246887" y="2854451"/>
                </a:lnTo>
                <a:lnTo>
                  <a:pt x="248412" y="2833115"/>
                </a:lnTo>
                <a:lnTo>
                  <a:pt x="254507" y="2787395"/>
                </a:lnTo>
                <a:lnTo>
                  <a:pt x="257556" y="2763011"/>
                </a:lnTo>
                <a:lnTo>
                  <a:pt x="259080" y="2738627"/>
                </a:lnTo>
                <a:lnTo>
                  <a:pt x="262128" y="2712719"/>
                </a:lnTo>
                <a:lnTo>
                  <a:pt x="263651" y="2686811"/>
                </a:lnTo>
                <a:lnTo>
                  <a:pt x="266700" y="2660903"/>
                </a:lnTo>
                <a:lnTo>
                  <a:pt x="269748" y="2633471"/>
                </a:lnTo>
                <a:lnTo>
                  <a:pt x="274319" y="2577083"/>
                </a:lnTo>
                <a:lnTo>
                  <a:pt x="278892" y="2519171"/>
                </a:lnTo>
                <a:lnTo>
                  <a:pt x="281939" y="2459735"/>
                </a:lnTo>
                <a:lnTo>
                  <a:pt x="286512" y="2397251"/>
                </a:lnTo>
                <a:lnTo>
                  <a:pt x="289560" y="2334767"/>
                </a:lnTo>
                <a:lnTo>
                  <a:pt x="294131" y="2269235"/>
                </a:lnTo>
                <a:lnTo>
                  <a:pt x="300228" y="2135123"/>
                </a:lnTo>
                <a:lnTo>
                  <a:pt x="301751" y="2065019"/>
                </a:lnTo>
                <a:lnTo>
                  <a:pt x="304800" y="1994915"/>
                </a:lnTo>
                <a:lnTo>
                  <a:pt x="306581" y="1912619"/>
                </a:lnTo>
                <a:lnTo>
                  <a:pt x="310895" y="1708403"/>
                </a:lnTo>
                <a:lnTo>
                  <a:pt x="310895" y="1562099"/>
                </a:lnTo>
                <a:lnTo>
                  <a:pt x="312419" y="1490471"/>
                </a:lnTo>
                <a:lnTo>
                  <a:pt x="312419" y="1417319"/>
                </a:lnTo>
                <a:lnTo>
                  <a:pt x="315468" y="1344167"/>
                </a:lnTo>
                <a:lnTo>
                  <a:pt x="316992" y="1272539"/>
                </a:lnTo>
                <a:lnTo>
                  <a:pt x="320039" y="1200911"/>
                </a:lnTo>
                <a:lnTo>
                  <a:pt x="333756" y="990599"/>
                </a:lnTo>
                <a:lnTo>
                  <a:pt x="345948" y="856487"/>
                </a:lnTo>
                <a:lnTo>
                  <a:pt x="361188" y="728471"/>
                </a:lnTo>
                <a:lnTo>
                  <a:pt x="368807" y="665987"/>
                </a:lnTo>
                <a:lnTo>
                  <a:pt x="376428" y="606551"/>
                </a:lnTo>
                <a:lnTo>
                  <a:pt x="385572" y="548639"/>
                </a:lnTo>
                <a:lnTo>
                  <a:pt x="394716" y="492251"/>
                </a:lnTo>
                <a:lnTo>
                  <a:pt x="399288" y="466343"/>
                </a:lnTo>
                <a:lnTo>
                  <a:pt x="403860" y="438911"/>
                </a:lnTo>
                <a:lnTo>
                  <a:pt x="409956" y="413003"/>
                </a:lnTo>
                <a:lnTo>
                  <a:pt x="419100" y="364235"/>
                </a:lnTo>
                <a:lnTo>
                  <a:pt x="425195" y="339851"/>
                </a:lnTo>
                <a:lnTo>
                  <a:pt x="429768" y="316991"/>
                </a:lnTo>
                <a:lnTo>
                  <a:pt x="435863" y="294131"/>
                </a:lnTo>
                <a:lnTo>
                  <a:pt x="440436" y="272795"/>
                </a:lnTo>
                <a:lnTo>
                  <a:pt x="452628" y="230124"/>
                </a:lnTo>
                <a:lnTo>
                  <a:pt x="457200" y="211836"/>
                </a:lnTo>
                <a:lnTo>
                  <a:pt x="463295" y="192024"/>
                </a:lnTo>
                <a:lnTo>
                  <a:pt x="469391" y="173736"/>
                </a:lnTo>
                <a:lnTo>
                  <a:pt x="475487" y="156971"/>
                </a:lnTo>
                <a:lnTo>
                  <a:pt x="480059" y="140207"/>
                </a:lnTo>
                <a:lnTo>
                  <a:pt x="504443" y="83819"/>
                </a:lnTo>
                <a:lnTo>
                  <a:pt x="528827" y="42671"/>
                </a:lnTo>
                <a:lnTo>
                  <a:pt x="541019" y="28955"/>
                </a:lnTo>
                <a:lnTo>
                  <a:pt x="545591" y="22860"/>
                </a:lnTo>
                <a:lnTo>
                  <a:pt x="551687" y="18287"/>
                </a:lnTo>
                <a:lnTo>
                  <a:pt x="563879" y="12191"/>
                </a:lnTo>
                <a:lnTo>
                  <a:pt x="569975" y="10667"/>
                </a:lnTo>
                <a:lnTo>
                  <a:pt x="574547" y="10667"/>
                </a:lnTo>
                <a:lnTo>
                  <a:pt x="574547" y="0"/>
                </a:lnTo>
                <a:close/>
              </a:path>
              <a:path w="574675" h="3124200">
                <a:moveTo>
                  <a:pt x="169163" y="3112007"/>
                </a:moveTo>
                <a:lnTo>
                  <a:pt x="169163" y="3113531"/>
                </a:lnTo>
                <a:lnTo>
                  <a:pt x="170687" y="3113531"/>
                </a:lnTo>
                <a:lnTo>
                  <a:pt x="169163" y="3112007"/>
                </a:lnTo>
                <a:close/>
              </a:path>
              <a:path w="574675" h="3124200">
                <a:moveTo>
                  <a:pt x="38100" y="519683"/>
                </a:moveTo>
                <a:lnTo>
                  <a:pt x="0" y="595883"/>
                </a:lnTo>
                <a:lnTo>
                  <a:pt x="33528" y="595213"/>
                </a:lnTo>
                <a:lnTo>
                  <a:pt x="33528" y="582167"/>
                </a:lnTo>
                <a:lnTo>
                  <a:pt x="69979" y="582167"/>
                </a:lnTo>
                <a:lnTo>
                  <a:pt x="38100" y="519683"/>
                </a:lnTo>
                <a:close/>
              </a:path>
              <a:path w="574675" h="3124200">
                <a:moveTo>
                  <a:pt x="42671" y="582167"/>
                </a:moveTo>
                <a:lnTo>
                  <a:pt x="33528" y="582167"/>
                </a:lnTo>
                <a:lnTo>
                  <a:pt x="33528" y="595213"/>
                </a:lnTo>
                <a:lnTo>
                  <a:pt x="42780" y="595028"/>
                </a:lnTo>
                <a:lnTo>
                  <a:pt x="42671" y="582167"/>
                </a:lnTo>
                <a:close/>
              </a:path>
              <a:path w="574675" h="3124200">
                <a:moveTo>
                  <a:pt x="69979" y="582167"/>
                </a:moveTo>
                <a:lnTo>
                  <a:pt x="42671" y="582167"/>
                </a:lnTo>
                <a:lnTo>
                  <a:pt x="42780" y="595028"/>
                </a:lnTo>
                <a:lnTo>
                  <a:pt x="76200" y="594359"/>
                </a:lnTo>
                <a:lnTo>
                  <a:pt x="69979" y="582167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563099" y="1735835"/>
            <a:ext cx="1385570" cy="753110"/>
          </a:xfrm>
          <a:custGeom>
            <a:avLst/>
            <a:gdLst/>
            <a:ahLst/>
            <a:cxnLst/>
            <a:rect l="l" t="t" r="r" b="b"/>
            <a:pathLst>
              <a:path w="1385570" h="753110">
                <a:moveTo>
                  <a:pt x="1385316" y="603504"/>
                </a:moveTo>
                <a:lnTo>
                  <a:pt x="1380693" y="577596"/>
                </a:lnTo>
                <a:lnTo>
                  <a:pt x="1370076" y="518160"/>
                </a:lnTo>
                <a:lnTo>
                  <a:pt x="1344307" y="545973"/>
                </a:lnTo>
                <a:lnTo>
                  <a:pt x="1344307" y="590689"/>
                </a:lnTo>
                <a:lnTo>
                  <a:pt x="1344168" y="591312"/>
                </a:lnTo>
                <a:lnTo>
                  <a:pt x="1344168" y="590651"/>
                </a:lnTo>
                <a:lnTo>
                  <a:pt x="1344307" y="590689"/>
                </a:lnTo>
                <a:lnTo>
                  <a:pt x="1344307" y="545973"/>
                </a:lnTo>
                <a:lnTo>
                  <a:pt x="1312164" y="580644"/>
                </a:lnTo>
                <a:lnTo>
                  <a:pt x="1343761" y="590524"/>
                </a:lnTo>
                <a:lnTo>
                  <a:pt x="1338072" y="600456"/>
                </a:lnTo>
                <a:lnTo>
                  <a:pt x="1322832" y="618744"/>
                </a:lnTo>
                <a:lnTo>
                  <a:pt x="1313688" y="629412"/>
                </a:lnTo>
                <a:lnTo>
                  <a:pt x="1304544" y="638556"/>
                </a:lnTo>
                <a:lnTo>
                  <a:pt x="1293876" y="646176"/>
                </a:lnTo>
                <a:lnTo>
                  <a:pt x="1284732" y="655320"/>
                </a:lnTo>
                <a:lnTo>
                  <a:pt x="1235964" y="687324"/>
                </a:lnTo>
                <a:lnTo>
                  <a:pt x="1182624" y="713232"/>
                </a:lnTo>
                <a:lnTo>
                  <a:pt x="1123188" y="731520"/>
                </a:lnTo>
                <a:lnTo>
                  <a:pt x="1106424" y="734568"/>
                </a:lnTo>
                <a:lnTo>
                  <a:pt x="1091184" y="737616"/>
                </a:lnTo>
                <a:lnTo>
                  <a:pt x="1075944" y="739140"/>
                </a:lnTo>
                <a:lnTo>
                  <a:pt x="1060704" y="742188"/>
                </a:lnTo>
                <a:lnTo>
                  <a:pt x="1011936" y="742188"/>
                </a:lnTo>
                <a:lnTo>
                  <a:pt x="996696" y="740664"/>
                </a:lnTo>
                <a:lnTo>
                  <a:pt x="966216" y="734568"/>
                </a:lnTo>
                <a:lnTo>
                  <a:pt x="950976" y="729996"/>
                </a:lnTo>
                <a:lnTo>
                  <a:pt x="934212" y="725424"/>
                </a:lnTo>
                <a:lnTo>
                  <a:pt x="920496" y="719328"/>
                </a:lnTo>
                <a:lnTo>
                  <a:pt x="890016" y="704088"/>
                </a:lnTo>
                <a:lnTo>
                  <a:pt x="876300" y="694944"/>
                </a:lnTo>
                <a:lnTo>
                  <a:pt x="861060" y="685800"/>
                </a:lnTo>
                <a:lnTo>
                  <a:pt x="821436" y="653796"/>
                </a:lnTo>
                <a:lnTo>
                  <a:pt x="774192" y="601980"/>
                </a:lnTo>
                <a:lnTo>
                  <a:pt x="734568" y="542544"/>
                </a:lnTo>
                <a:lnTo>
                  <a:pt x="713232" y="495300"/>
                </a:lnTo>
                <a:lnTo>
                  <a:pt x="697992" y="445008"/>
                </a:lnTo>
                <a:lnTo>
                  <a:pt x="690499" y="394716"/>
                </a:lnTo>
                <a:lnTo>
                  <a:pt x="690372" y="376428"/>
                </a:lnTo>
                <a:lnTo>
                  <a:pt x="688848" y="358140"/>
                </a:lnTo>
                <a:lnTo>
                  <a:pt x="675132" y="304800"/>
                </a:lnTo>
                <a:lnTo>
                  <a:pt x="655320" y="271272"/>
                </a:lnTo>
                <a:lnTo>
                  <a:pt x="630936" y="236220"/>
                </a:lnTo>
                <a:lnTo>
                  <a:pt x="598932" y="204216"/>
                </a:lnTo>
                <a:lnTo>
                  <a:pt x="562356" y="173736"/>
                </a:lnTo>
                <a:lnTo>
                  <a:pt x="519684" y="144780"/>
                </a:lnTo>
                <a:lnTo>
                  <a:pt x="498348" y="131064"/>
                </a:lnTo>
                <a:lnTo>
                  <a:pt x="449580" y="103632"/>
                </a:lnTo>
                <a:lnTo>
                  <a:pt x="423672" y="91440"/>
                </a:lnTo>
                <a:lnTo>
                  <a:pt x="397764" y="80772"/>
                </a:lnTo>
                <a:lnTo>
                  <a:pt x="370332" y="68580"/>
                </a:lnTo>
                <a:lnTo>
                  <a:pt x="341376" y="59436"/>
                </a:lnTo>
                <a:lnTo>
                  <a:pt x="312420" y="48768"/>
                </a:lnTo>
                <a:lnTo>
                  <a:pt x="283464" y="41148"/>
                </a:lnTo>
                <a:lnTo>
                  <a:pt x="252984" y="32004"/>
                </a:lnTo>
                <a:lnTo>
                  <a:pt x="222504" y="25908"/>
                </a:lnTo>
                <a:lnTo>
                  <a:pt x="192024" y="18288"/>
                </a:lnTo>
                <a:lnTo>
                  <a:pt x="97536" y="4572"/>
                </a:lnTo>
                <a:lnTo>
                  <a:pt x="1524" y="0"/>
                </a:lnTo>
                <a:lnTo>
                  <a:pt x="0" y="10668"/>
                </a:lnTo>
                <a:lnTo>
                  <a:pt x="3048" y="10668"/>
                </a:lnTo>
                <a:lnTo>
                  <a:pt x="7620" y="12192"/>
                </a:lnTo>
                <a:lnTo>
                  <a:pt x="7620" y="10668"/>
                </a:lnTo>
                <a:lnTo>
                  <a:pt x="12192" y="13716"/>
                </a:lnTo>
                <a:lnTo>
                  <a:pt x="19812" y="21336"/>
                </a:lnTo>
                <a:lnTo>
                  <a:pt x="22860" y="25908"/>
                </a:lnTo>
                <a:lnTo>
                  <a:pt x="27432" y="32004"/>
                </a:lnTo>
                <a:lnTo>
                  <a:pt x="32004" y="39624"/>
                </a:lnTo>
                <a:lnTo>
                  <a:pt x="35052" y="47244"/>
                </a:lnTo>
                <a:lnTo>
                  <a:pt x="44196" y="65532"/>
                </a:lnTo>
                <a:lnTo>
                  <a:pt x="47244" y="74676"/>
                </a:lnTo>
                <a:lnTo>
                  <a:pt x="51816" y="86868"/>
                </a:lnTo>
                <a:lnTo>
                  <a:pt x="54864" y="97536"/>
                </a:lnTo>
                <a:lnTo>
                  <a:pt x="60960" y="121920"/>
                </a:lnTo>
                <a:lnTo>
                  <a:pt x="68580" y="149352"/>
                </a:lnTo>
                <a:lnTo>
                  <a:pt x="73152" y="178308"/>
                </a:lnTo>
                <a:lnTo>
                  <a:pt x="79248" y="208788"/>
                </a:lnTo>
                <a:lnTo>
                  <a:pt x="83820" y="240792"/>
                </a:lnTo>
                <a:lnTo>
                  <a:pt x="86868" y="274320"/>
                </a:lnTo>
                <a:lnTo>
                  <a:pt x="88392" y="307848"/>
                </a:lnTo>
                <a:lnTo>
                  <a:pt x="91440" y="341376"/>
                </a:lnTo>
                <a:lnTo>
                  <a:pt x="91440" y="376428"/>
                </a:lnTo>
                <a:lnTo>
                  <a:pt x="92938" y="445008"/>
                </a:lnTo>
                <a:lnTo>
                  <a:pt x="92964" y="480060"/>
                </a:lnTo>
                <a:lnTo>
                  <a:pt x="96012" y="513588"/>
                </a:lnTo>
                <a:lnTo>
                  <a:pt x="97536" y="545592"/>
                </a:lnTo>
                <a:lnTo>
                  <a:pt x="100584" y="576072"/>
                </a:lnTo>
                <a:lnTo>
                  <a:pt x="106680" y="632460"/>
                </a:lnTo>
                <a:lnTo>
                  <a:pt x="112776" y="679704"/>
                </a:lnTo>
                <a:lnTo>
                  <a:pt x="115824" y="690372"/>
                </a:lnTo>
                <a:lnTo>
                  <a:pt x="118872" y="708660"/>
                </a:lnTo>
                <a:lnTo>
                  <a:pt x="121920" y="716280"/>
                </a:lnTo>
                <a:lnTo>
                  <a:pt x="123444" y="723900"/>
                </a:lnTo>
                <a:lnTo>
                  <a:pt x="126492" y="729996"/>
                </a:lnTo>
                <a:lnTo>
                  <a:pt x="128016" y="736092"/>
                </a:lnTo>
                <a:lnTo>
                  <a:pt x="131064" y="740664"/>
                </a:lnTo>
                <a:lnTo>
                  <a:pt x="132588" y="745236"/>
                </a:lnTo>
                <a:lnTo>
                  <a:pt x="135636" y="748284"/>
                </a:lnTo>
                <a:lnTo>
                  <a:pt x="135636" y="749808"/>
                </a:lnTo>
                <a:lnTo>
                  <a:pt x="137160" y="749808"/>
                </a:lnTo>
                <a:lnTo>
                  <a:pt x="138684" y="751332"/>
                </a:lnTo>
                <a:lnTo>
                  <a:pt x="140208" y="751332"/>
                </a:lnTo>
                <a:lnTo>
                  <a:pt x="141732" y="752856"/>
                </a:lnTo>
                <a:lnTo>
                  <a:pt x="144780" y="752856"/>
                </a:lnTo>
                <a:lnTo>
                  <a:pt x="146304" y="751332"/>
                </a:lnTo>
                <a:lnTo>
                  <a:pt x="147828" y="751332"/>
                </a:lnTo>
                <a:lnTo>
                  <a:pt x="153924" y="748284"/>
                </a:lnTo>
                <a:lnTo>
                  <a:pt x="155448" y="745236"/>
                </a:lnTo>
                <a:lnTo>
                  <a:pt x="156972" y="743712"/>
                </a:lnTo>
                <a:lnTo>
                  <a:pt x="161544" y="739140"/>
                </a:lnTo>
                <a:lnTo>
                  <a:pt x="166116" y="729996"/>
                </a:lnTo>
                <a:lnTo>
                  <a:pt x="169164" y="719328"/>
                </a:lnTo>
                <a:lnTo>
                  <a:pt x="173736" y="707136"/>
                </a:lnTo>
                <a:lnTo>
                  <a:pt x="176784" y="693420"/>
                </a:lnTo>
                <a:lnTo>
                  <a:pt x="181356" y="676656"/>
                </a:lnTo>
                <a:lnTo>
                  <a:pt x="184404" y="659892"/>
                </a:lnTo>
                <a:lnTo>
                  <a:pt x="190500" y="623316"/>
                </a:lnTo>
                <a:lnTo>
                  <a:pt x="192138" y="601980"/>
                </a:lnTo>
                <a:lnTo>
                  <a:pt x="192608" y="595439"/>
                </a:lnTo>
                <a:lnTo>
                  <a:pt x="225552" y="597408"/>
                </a:lnTo>
                <a:lnTo>
                  <a:pt x="219113" y="582168"/>
                </a:lnTo>
                <a:lnTo>
                  <a:pt x="192024" y="518160"/>
                </a:lnTo>
                <a:lnTo>
                  <a:pt x="149352" y="592836"/>
                </a:lnTo>
                <a:lnTo>
                  <a:pt x="183426" y="594880"/>
                </a:lnTo>
                <a:lnTo>
                  <a:pt x="182880" y="601980"/>
                </a:lnTo>
                <a:lnTo>
                  <a:pt x="179832" y="621792"/>
                </a:lnTo>
                <a:lnTo>
                  <a:pt x="178308" y="640080"/>
                </a:lnTo>
                <a:lnTo>
                  <a:pt x="175260" y="658368"/>
                </a:lnTo>
                <a:lnTo>
                  <a:pt x="172212" y="675132"/>
                </a:lnTo>
                <a:lnTo>
                  <a:pt x="167640" y="690372"/>
                </a:lnTo>
                <a:lnTo>
                  <a:pt x="164592" y="704088"/>
                </a:lnTo>
                <a:lnTo>
                  <a:pt x="161544" y="716280"/>
                </a:lnTo>
                <a:lnTo>
                  <a:pt x="156972" y="725424"/>
                </a:lnTo>
                <a:lnTo>
                  <a:pt x="152400" y="733044"/>
                </a:lnTo>
                <a:lnTo>
                  <a:pt x="149352" y="739140"/>
                </a:lnTo>
                <a:lnTo>
                  <a:pt x="146304" y="740664"/>
                </a:lnTo>
                <a:lnTo>
                  <a:pt x="147828" y="740664"/>
                </a:lnTo>
                <a:lnTo>
                  <a:pt x="144780" y="742188"/>
                </a:lnTo>
                <a:lnTo>
                  <a:pt x="143256" y="742188"/>
                </a:lnTo>
                <a:lnTo>
                  <a:pt x="144780" y="743712"/>
                </a:lnTo>
                <a:lnTo>
                  <a:pt x="141732" y="742188"/>
                </a:lnTo>
                <a:lnTo>
                  <a:pt x="143256" y="742188"/>
                </a:lnTo>
                <a:lnTo>
                  <a:pt x="138684" y="737616"/>
                </a:lnTo>
                <a:lnTo>
                  <a:pt x="137160" y="733044"/>
                </a:lnTo>
                <a:lnTo>
                  <a:pt x="135636" y="726948"/>
                </a:lnTo>
                <a:lnTo>
                  <a:pt x="132588" y="720852"/>
                </a:lnTo>
                <a:lnTo>
                  <a:pt x="131064" y="714756"/>
                </a:lnTo>
                <a:lnTo>
                  <a:pt x="129540" y="707136"/>
                </a:lnTo>
                <a:lnTo>
                  <a:pt x="126492" y="697992"/>
                </a:lnTo>
                <a:lnTo>
                  <a:pt x="124968" y="688848"/>
                </a:lnTo>
                <a:lnTo>
                  <a:pt x="123444" y="678180"/>
                </a:lnTo>
                <a:lnTo>
                  <a:pt x="120396" y="667512"/>
                </a:lnTo>
                <a:lnTo>
                  <a:pt x="115824" y="630936"/>
                </a:lnTo>
                <a:lnTo>
                  <a:pt x="109728" y="574548"/>
                </a:lnTo>
                <a:lnTo>
                  <a:pt x="103632" y="480060"/>
                </a:lnTo>
                <a:lnTo>
                  <a:pt x="100584" y="376428"/>
                </a:lnTo>
                <a:lnTo>
                  <a:pt x="100584" y="341376"/>
                </a:lnTo>
                <a:lnTo>
                  <a:pt x="99060" y="306324"/>
                </a:lnTo>
                <a:lnTo>
                  <a:pt x="92964" y="239268"/>
                </a:lnTo>
                <a:lnTo>
                  <a:pt x="83820" y="176784"/>
                </a:lnTo>
                <a:lnTo>
                  <a:pt x="70104" y="120396"/>
                </a:lnTo>
                <a:lnTo>
                  <a:pt x="67056" y="106680"/>
                </a:lnTo>
                <a:lnTo>
                  <a:pt x="64008" y="94488"/>
                </a:lnTo>
                <a:lnTo>
                  <a:pt x="59436" y="83820"/>
                </a:lnTo>
                <a:lnTo>
                  <a:pt x="56388" y="71628"/>
                </a:lnTo>
                <a:lnTo>
                  <a:pt x="51816" y="62484"/>
                </a:lnTo>
                <a:lnTo>
                  <a:pt x="48768" y="51816"/>
                </a:lnTo>
                <a:lnTo>
                  <a:pt x="44196" y="42672"/>
                </a:lnTo>
                <a:lnTo>
                  <a:pt x="35052" y="27432"/>
                </a:lnTo>
                <a:lnTo>
                  <a:pt x="25908" y="15240"/>
                </a:lnTo>
                <a:lnTo>
                  <a:pt x="21336" y="10668"/>
                </a:lnTo>
                <a:lnTo>
                  <a:pt x="32004" y="10668"/>
                </a:lnTo>
                <a:lnTo>
                  <a:pt x="128016" y="18288"/>
                </a:lnTo>
                <a:lnTo>
                  <a:pt x="251460" y="41148"/>
                </a:lnTo>
                <a:lnTo>
                  <a:pt x="280416" y="50292"/>
                </a:lnTo>
                <a:lnTo>
                  <a:pt x="309372" y="57912"/>
                </a:lnTo>
                <a:lnTo>
                  <a:pt x="338328" y="68580"/>
                </a:lnTo>
                <a:lnTo>
                  <a:pt x="365760" y="77724"/>
                </a:lnTo>
                <a:lnTo>
                  <a:pt x="393192" y="88392"/>
                </a:lnTo>
                <a:lnTo>
                  <a:pt x="445008" y="112776"/>
                </a:lnTo>
                <a:lnTo>
                  <a:pt x="515112" y="152400"/>
                </a:lnTo>
                <a:lnTo>
                  <a:pt x="556260" y="181356"/>
                </a:lnTo>
                <a:lnTo>
                  <a:pt x="592836" y="211836"/>
                </a:lnTo>
                <a:lnTo>
                  <a:pt x="623316" y="243840"/>
                </a:lnTo>
                <a:lnTo>
                  <a:pt x="658368" y="292608"/>
                </a:lnTo>
                <a:lnTo>
                  <a:pt x="676656" y="342900"/>
                </a:lnTo>
                <a:lnTo>
                  <a:pt x="681228" y="376428"/>
                </a:lnTo>
                <a:lnTo>
                  <a:pt x="681228" y="394716"/>
                </a:lnTo>
                <a:lnTo>
                  <a:pt x="682752" y="411480"/>
                </a:lnTo>
                <a:lnTo>
                  <a:pt x="685800" y="429768"/>
                </a:lnTo>
                <a:lnTo>
                  <a:pt x="688848" y="446532"/>
                </a:lnTo>
                <a:lnTo>
                  <a:pt x="693420" y="463296"/>
                </a:lnTo>
                <a:lnTo>
                  <a:pt x="697992" y="481584"/>
                </a:lnTo>
                <a:lnTo>
                  <a:pt x="710184" y="515112"/>
                </a:lnTo>
                <a:lnTo>
                  <a:pt x="717804" y="530352"/>
                </a:lnTo>
                <a:lnTo>
                  <a:pt x="726948" y="547116"/>
                </a:lnTo>
                <a:lnTo>
                  <a:pt x="734568" y="562356"/>
                </a:lnTo>
                <a:lnTo>
                  <a:pt x="766572" y="608076"/>
                </a:lnTo>
                <a:lnTo>
                  <a:pt x="801624" y="647700"/>
                </a:lnTo>
                <a:lnTo>
                  <a:pt x="841248" y="682752"/>
                </a:lnTo>
                <a:lnTo>
                  <a:pt x="885444" y="711708"/>
                </a:lnTo>
                <a:lnTo>
                  <a:pt x="946404" y="739140"/>
                </a:lnTo>
                <a:lnTo>
                  <a:pt x="979932" y="746760"/>
                </a:lnTo>
                <a:lnTo>
                  <a:pt x="995172" y="749808"/>
                </a:lnTo>
                <a:lnTo>
                  <a:pt x="1028700" y="752856"/>
                </a:lnTo>
                <a:lnTo>
                  <a:pt x="1043940" y="751332"/>
                </a:lnTo>
                <a:lnTo>
                  <a:pt x="1060704" y="751332"/>
                </a:lnTo>
                <a:lnTo>
                  <a:pt x="1077468" y="749808"/>
                </a:lnTo>
                <a:lnTo>
                  <a:pt x="1092708" y="746760"/>
                </a:lnTo>
                <a:lnTo>
                  <a:pt x="1109472" y="743712"/>
                </a:lnTo>
                <a:lnTo>
                  <a:pt x="1117092" y="742188"/>
                </a:lnTo>
                <a:lnTo>
                  <a:pt x="1124712" y="740664"/>
                </a:lnTo>
                <a:lnTo>
                  <a:pt x="1155192" y="733044"/>
                </a:lnTo>
                <a:lnTo>
                  <a:pt x="1213104" y="710184"/>
                </a:lnTo>
                <a:lnTo>
                  <a:pt x="1266444" y="679704"/>
                </a:lnTo>
                <a:lnTo>
                  <a:pt x="1310640" y="644652"/>
                </a:lnTo>
                <a:lnTo>
                  <a:pt x="1338072" y="615696"/>
                </a:lnTo>
                <a:lnTo>
                  <a:pt x="1351788" y="595884"/>
                </a:lnTo>
                <a:lnTo>
                  <a:pt x="1351788" y="594360"/>
                </a:lnTo>
                <a:lnTo>
                  <a:pt x="1353312" y="594360"/>
                </a:lnTo>
                <a:lnTo>
                  <a:pt x="1353502" y="593559"/>
                </a:lnTo>
                <a:lnTo>
                  <a:pt x="1385316" y="603504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Multi-dimensional Data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105" b="1">
                <a:solidFill>
                  <a:srgbClr val="9C0E2D"/>
                </a:solidFill>
                <a:latin typeface="Arial"/>
                <a:cs typeface="Arial"/>
              </a:rPr>
              <a:t>Logical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Design </a:t>
            </a:r>
            <a:r>
              <a:rPr dirty="0" sz="2200" spc="-120" b="1">
                <a:solidFill>
                  <a:srgbClr val="9C0E2D"/>
                </a:solidFill>
                <a:latin typeface="Arial"/>
                <a:cs typeface="Arial"/>
              </a:rPr>
              <a:t>for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200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9C0E2D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Appendix: Conceptual Design for Data</a:t>
            </a:r>
            <a:r>
              <a:rPr dirty="0" sz="22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4015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Logical</a:t>
            </a:r>
            <a:r>
              <a:rPr dirty="0" spc="-90"/>
              <a:t> </a:t>
            </a:r>
            <a:r>
              <a:rPr dirty="0"/>
              <a:t>Design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64919"/>
            <a:ext cx="7991475" cy="405765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Derive logical schema from conceptual</a:t>
            </a:r>
            <a:r>
              <a:rPr dirty="0" sz="1850" spc="-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one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express logical schema with the means of the logical (meta) data model</a:t>
            </a:r>
            <a:r>
              <a:rPr dirty="0" sz="1850" spc="-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(!)</a:t>
            </a:r>
            <a:endParaRPr sz="18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logical data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 can be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relational or</a:t>
            </a:r>
            <a:r>
              <a:rPr dirty="0" sz="1450" spc="1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multidimensional</a:t>
            </a:r>
            <a:endParaRPr sz="14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0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Requirements (to logical (meta) data models and</a:t>
            </a:r>
            <a:r>
              <a:rPr dirty="0" sz="1850" spc="-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DBMSs</a:t>
            </a:r>
            <a:endParaRPr sz="18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adequate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representation of data</a:t>
            </a:r>
            <a:r>
              <a:rPr dirty="0" sz="1450" spc="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(types)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dimensions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</a:t>
            </a:r>
            <a:r>
              <a:rPr dirty="0" sz="145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facts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operators support analysis</a:t>
            </a:r>
            <a:r>
              <a:rPr dirty="0" sz="1450" spc="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adequately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6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DBMS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aspects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large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volumes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of</a:t>
            </a:r>
            <a:r>
              <a:rPr dirty="0" sz="145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performance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multi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user</a:t>
            </a:r>
            <a:r>
              <a:rPr dirty="0" sz="145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access</a:t>
            </a:r>
            <a:endParaRPr sz="1450">
              <a:latin typeface="Arial"/>
              <a:cs typeface="Arial"/>
            </a:endParaRPr>
          </a:p>
          <a:p>
            <a:pPr lvl="2" marL="765175" indent="-24765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765175" algn="l"/>
                <a:tab pos="765810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security,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...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807402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Relational Mapping of Multidimensional</a:t>
            </a:r>
            <a:r>
              <a:rPr dirty="0" spc="-145"/>
              <a:t> </a:t>
            </a:r>
            <a:r>
              <a:rPr dirty="0"/>
              <a:t>Structures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8167" y="1826584"/>
            <a:ext cx="7192009" cy="308864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2200" spc="5">
                <a:solidFill>
                  <a:srgbClr val="9C0E2D"/>
                </a:solidFill>
                <a:latin typeface="Wingdings"/>
                <a:cs typeface="Wingdings"/>
              </a:rPr>
              <a:t>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Storage of multidimensional</a:t>
            </a:r>
            <a:r>
              <a:rPr dirty="0" sz="2200" spc="-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relations</a:t>
            </a:r>
            <a:endParaRPr sz="18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434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only existing cube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2200" spc="5">
                <a:solidFill>
                  <a:srgbClr val="9C0E2D"/>
                </a:solidFill>
                <a:latin typeface="Wingdings"/>
                <a:cs typeface="Wingdings"/>
              </a:rPr>
              <a:t>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Separation of structure 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content (unlike 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as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cubes)</a:t>
            </a:r>
            <a:endParaRPr sz="22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central fact table(s)</a:t>
            </a:r>
            <a:endParaRPr sz="18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434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43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facts reference dimension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marL="516890" indent="-246379">
              <a:lnSpc>
                <a:spcPct val="100000"/>
              </a:lnSpc>
              <a:spcBef>
                <a:spcPts val="434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fact table contains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measures</a:t>
            </a:r>
            <a:endParaRPr sz="1800">
              <a:latin typeface="Arial"/>
              <a:cs typeface="Arial"/>
            </a:endParaRPr>
          </a:p>
          <a:p>
            <a:pPr marL="878205">
              <a:lnSpc>
                <a:spcPct val="100000"/>
              </a:lnSpc>
              <a:spcBef>
                <a:spcPts val="530"/>
              </a:spcBef>
            </a:pPr>
            <a:r>
              <a:rPr dirty="0" sz="900" spc="5">
                <a:latin typeface="Arial"/>
                <a:cs typeface="Arial"/>
              </a:rPr>
              <a:t>Zeit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10582" y="5234940"/>
          <a:ext cx="857250" cy="8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75"/>
                <a:gridCol w="106045"/>
                <a:gridCol w="106045"/>
                <a:gridCol w="104775"/>
                <a:gridCol w="106045"/>
                <a:gridCol w="104775"/>
                <a:gridCol w="106045"/>
                <a:gridCol w="106044"/>
              </a:tblGrid>
              <a:tr h="10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4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910582" y="4971159"/>
            <a:ext cx="1893570" cy="1111250"/>
            <a:chOff x="1910582" y="4971159"/>
            <a:chExt cx="1893570" cy="1111250"/>
          </a:xfrm>
        </p:grpSpPr>
        <p:sp>
          <p:nvSpPr>
            <p:cNvPr id="6" name="object 6"/>
            <p:cNvSpPr/>
            <p:nvPr/>
          </p:nvSpPr>
          <p:spPr>
            <a:xfrm>
              <a:off x="1914736" y="4975314"/>
              <a:ext cx="1110615" cy="1102995"/>
            </a:xfrm>
            <a:custGeom>
              <a:avLst/>
              <a:gdLst/>
              <a:ahLst/>
              <a:cxnLst/>
              <a:rect l="l" t="t" r="r" b="b"/>
              <a:pathLst>
                <a:path w="1110614" h="1102995">
                  <a:moveTo>
                    <a:pt x="844456" y="263781"/>
                  </a:moveTo>
                  <a:lnTo>
                    <a:pt x="1108284" y="0"/>
                  </a:lnTo>
                  <a:lnTo>
                    <a:pt x="1110361" y="844307"/>
                  </a:lnTo>
                  <a:lnTo>
                    <a:pt x="844456" y="1102896"/>
                  </a:lnTo>
                </a:path>
                <a:path w="1110614" h="1102995">
                  <a:moveTo>
                    <a:pt x="844456" y="369709"/>
                  </a:moveTo>
                  <a:lnTo>
                    <a:pt x="1108284" y="105927"/>
                  </a:lnTo>
                </a:path>
                <a:path w="1110614" h="1102995">
                  <a:moveTo>
                    <a:pt x="844456" y="474598"/>
                  </a:moveTo>
                  <a:lnTo>
                    <a:pt x="1108284" y="210817"/>
                  </a:lnTo>
                </a:path>
                <a:path w="1110614" h="1102995">
                  <a:moveTo>
                    <a:pt x="844456" y="580526"/>
                  </a:moveTo>
                  <a:lnTo>
                    <a:pt x="1109322" y="315706"/>
                  </a:lnTo>
                </a:path>
                <a:path w="1110614" h="1102995">
                  <a:moveTo>
                    <a:pt x="844456" y="686454"/>
                  </a:moveTo>
                  <a:lnTo>
                    <a:pt x="1109322" y="420596"/>
                  </a:lnTo>
                </a:path>
                <a:path w="1110614" h="1102995">
                  <a:moveTo>
                    <a:pt x="844456" y="791343"/>
                  </a:moveTo>
                  <a:lnTo>
                    <a:pt x="1109322" y="526523"/>
                  </a:lnTo>
                </a:path>
                <a:path w="1110614" h="1102995">
                  <a:moveTo>
                    <a:pt x="844456" y="897271"/>
                  </a:moveTo>
                  <a:lnTo>
                    <a:pt x="1110361" y="631413"/>
                  </a:lnTo>
                </a:path>
                <a:path w="1110614" h="1102995">
                  <a:moveTo>
                    <a:pt x="844456" y="1003199"/>
                  </a:moveTo>
                  <a:lnTo>
                    <a:pt x="1110361" y="736302"/>
                  </a:lnTo>
                </a:path>
                <a:path w="1110614" h="1102995">
                  <a:moveTo>
                    <a:pt x="1108284" y="0"/>
                  </a:moveTo>
                  <a:lnTo>
                    <a:pt x="297065" y="0"/>
                  </a:lnTo>
                </a:path>
                <a:path w="1110614" h="1102995">
                  <a:moveTo>
                    <a:pt x="0" y="263781"/>
                  </a:moveTo>
                  <a:lnTo>
                    <a:pt x="297065" y="0"/>
                  </a:lnTo>
                </a:path>
                <a:path w="1110614" h="1102995">
                  <a:moveTo>
                    <a:pt x="104907" y="263781"/>
                  </a:moveTo>
                  <a:lnTo>
                    <a:pt x="398857" y="7269"/>
                  </a:lnTo>
                </a:path>
                <a:path w="1110614" h="1102995">
                  <a:moveTo>
                    <a:pt x="210854" y="263781"/>
                  </a:moveTo>
                  <a:lnTo>
                    <a:pt x="499610" y="7269"/>
                  </a:lnTo>
                </a:path>
                <a:path w="1110614" h="1102995">
                  <a:moveTo>
                    <a:pt x="316800" y="263781"/>
                  </a:moveTo>
                  <a:lnTo>
                    <a:pt x="601402" y="7269"/>
                  </a:lnTo>
                </a:path>
                <a:path w="1110614" h="1102995">
                  <a:moveTo>
                    <a:pt x="421708" y="263781"/>
                  </a:moveTo>
                  <a:lnTo>
                    <a:pt x="702155" y="7269"/>
                  </a:lnTo>
                </a:path>
                <a:path w="1110614" h="1102995">
                  <a:moveTo>
                    <a:pt x="527655" y="263781"/>
                  </a:moveTo>
                  <a:lnTo>
                    <a:pt x="803947" y="7269"/>
                  </a:lnTo>
                </a:path>
                <a:path w="1110614" h="1102995">
                  <a:moveTo>
                    <a:pt x="632563" y="263781"/>
                  </a:moveTo>
                  <a:lnTo>
                    <a:pt x="905739" y="7269"/>
                  </a:lnTo>
                </a:path>
                <a:path w="1110614" h="1102995">
                  <a:moveTo>
                    <a:pt x="738509" y="263781"/>
                  </a:moveTo>
                  <a:lnTo>
                    <a:pt x="1006492" y="7269"/>
                  </a:lnTo>
                </a:path>
                <a:path w="1110614" h="1102995">
                  <a:moveTo>
                    <a:pt x="921319" y="186931"/>
                  </a:moveTo>
                  <a:lnTo>
                    <a:pt x="921319" y="1031239"/>
                  </a:lnTo>
                </a:path>
                <a:path w="1110614" h="1102995">
                  <a:moveTo>
                    <a:pt x="984679" y="123582"/>
                  </a:moveTo>
                  <a:lnTo>
                    <a:pt x="984679" y="967890"/>
                  </a:lnTo>
                </a:path>
                <a:path w="1110614" h="1102995">
                  <a:moveTo>
                    <a:pt x="1042846" y="66464"/>
                  </a:moveTo>
                  <a:lnTo>
                    <a:pt x="1042846" y="910772"/>
                  </a:lnTo>
                </a:path>
                <a:path w="1110614" h="1102995">
                  <a:moveTo>
                    <a:pt x="88288" y="185893"/>
                  </a:moveTo>
                  <a:lnTo>
                    <a:pt x="924435" y="185893"/>
                  </a:lnTo>
                </a:path>
                <a:path w="1110614" h="1102995">
                  <a:moveTo>
                    <a:pt x="166190" y="117351"/>
                  </a:moveTo>
                  <a:lnTo>
                    <a:pt x="994027" y="117351"/>
                  </a:lnTo>
                </a:path>
                <a:path w="1110614" h="1102995">
                  <a:moveTo>
                    <a:pt x="231628" y="61272"/>
                  </a:moveTo>
                  <a:lnTo>
                    <a:pt x="1047001" y="61272"/>
                  </a:lnTo>
                </a:path>
              </a:pathLst>
            </a:custGeom>
            <a:ln w="8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65503" y="5239095"/>
              <a:ext cx="339090" cy="85725"/>
            </a:xfrm>
            <a:custGeom>
              <a:avLst/>
              <a:gdLst/>
              <a:ahLst/>
              <a:cxnLst/>
              <a:rect l="l" t="t" r="r" b="b"/>
              <a:pathLst>
                <a:path w="339089" h="85725">
                  <a:moveTo>
                    <a:pt x="338613" y="0"/>
                  </a:moveTo>
                  <a:lnTo>
                    <a:pt x="85172" y="0"/>
                  </a:lnTo>
                  <a:lnTo>
                    <a:pt x="0" y="85157"/>
                  </a:lnTo>
                  <a:lnTo>
                    <a:pt x="253440" y="85157"/>
                  </a:lnTo>
                  <a:lnTo>
                    <a:pt x="3386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65503" y="5324253"/>
              <a:ext cx="252729" cy="252729"/>
            </a:xfrm>
            <a:custGeom>
              <a:avLst/>
              <a:gdLst/>
              <a:ahLst/>
              <a:cxnLst/>
              <a:rect l="l" t="t" r="r" b="b"/>
              <a:pathLst>
                <a:path w="252729" h="252729">
                  <a:moveTo>
                    <a:pt x="252402" y="0"/>
                  </a:moveTo>
                  <a:lnTo>
                    <a:pt x="0" y="0"/>
                  </a:lnTo>
                  <a:lnTo>
                    <a:pt x="0" y="252357"/>
                  </a:lnTo>
                  <a:lnTo>
                    <a:pt x="252402" y="252357"/>
                  </a:lnTo>
                  <a:lnTo>
                    <a:pt x="2524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18944" y="5239095"/>
              <a:ext cx="85725" cy="339090"/>
            </a:xfrm>
            <a:custGeom>
              <a:avLst/>
              <a:gdLst/>
              <a:ahLst/>
              <a:cxnLst/>
              <a:rect l="l" t="t" r="r" b="b"/>
              <a:pathLst>
                <a:path w="85725" h="339089">
                  <a:moveTo>
                    <a:pt x="85172" y="0"/>
                  </a:moveTo>
                  <a:lnTo>
                    <a:pt x="0" y="85157"/>
                  </a:lnTo>
                  <a:lnTo>
                    <a:pt x="0" y="338553"/>
                  </a:lnTo>
                  <a:lnTo>
                    <a:pt x="85172" y="253396"/>
                  </a:lnTo>
                  <a:lnTo>
                    <a:pt x="8517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99416" y="5239095"/>
              <a:ext cx="651510" cy="387985"/>
            </a:xfrm>
            <a:custGeom>
              <a:avLst/>
              <a:gdLst/>
              <a:ahLst/>
              <a:cxnLst/>
              <a:rect l="l" t="t" r="r" b="b"/>
              <a:pathLst>
                <a:path w="651510" h="387985">
                  <a:moveTo>
                    <a:pt x="58166" y="211855"/>
                  </a:moveTo>
                  <a:lnTo>
                    <a:pt x="651259" y="0"/>
                  </a:lnTo>
                </a:path>
                <a:path w="651510" h="387985">
                  <a:moveTo>
                    <a:pt x="571280" y="343746"/>
                  </a:moveTo>
                  <a:lnTo>
                    <a:pt x="0" y="387363"/>
                  </a:lnTo>
                </a:path>
                <a:path w="651510" h="387985">
                  <a:moveTo>
                    <a:pt x="571280" y="79965"/>
                  </a:moveTo>
                  <a:lnTo>
                    <a:pt x="0" y="281435"/>
                  </a:lnTo>
                </a:path>
              </a:pathLst>
            </a:custGeom>
            <a:ln w="8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672178" y="5420173"/>
            <a:ext cx="156845" cy="429895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00" spc="5">
                <a:latin typeface="Arial"/>
                <a:cs typeface="Arial"/>
              </a:rPr>
              <a:t>Produkt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3512008" y="5339593"/>
            <a:ext cx="1816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36184" y="5139160"/>
            <a:ext cx="1100455" cy="71120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419734">
              <a:lnSpc>
                <a:spcPct val="100000"/>
              </a:lnSpc>
              <a:spcBef>
                <a:spcPts val="855"/>
              </a:spcBef>
            </a:pPr>
            <a:r>
              <a:rPr dirty="0" sz="1100">
                <a:latin typeface="Arial"/>
                <a:cs typeface="Arial"/>
              </a:rPr>
              <a:t>TR-75</a:t>
            </a:r>
            <a:endParaRPr sz="1100">
              <a:latin typeface="Arial"/>
              <a:cs typeface="Arial"/>
            </a:endParaRPr>
          </a:p>
          <a:p>
            <a:pPr marL="12700" marR="5080" indent="340360">
              <a:lnSpc>
                <a:spcPts val="1240"/>
              </a:lnSpc>
              <a:spcBef>
                <a:spcPts val="865"/>
              </a:spcBef>
            </a:pPr>
            <a:r>
              <a:rPr dirty="0" sz="110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ediaM</a:t>
            </a:r>
            <a:r>
              <a:rPr dirty="0" sz="1100">
                <a:latin typeface="Arial"/>
                <a:cs typeface="Arial"/>
              </a:rPr>
              <a:t>ark</a:t>
            </a:r>
            <a:r>
              <a:rPr dirty="0" sz="1100">
                <a:latin typeface="Arial"/>
                <a:cs typeface="Arial"/>
              </a:rPr>
              <a:t>t  </a:t>
            </a:r>
            <a:r>
              <a:rPr dirty="0" sz="1100">
                <a:latin typeface="Arial"/>
                <a:cs typeface="Arial"/>
              </a:rPr>
              <a:t>11. 11.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2001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227906" y="5208409"/>
          <a:ext cx="4122420" cy="68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9335"/>
                <a:gridCol w="1029335"/>
                <a:gridCol w="1029334"/>
                <a:gridCol w="1028064"/>
              </a:tblGrid>
              <a:tr h="170340">
                <a:tc>
                  <a:txBody>
                    <a:bodyPr/>
                    <a:lstStyle/>
                    <a:p>
                      <a:pPr algn="r" marR="271780">
                        <a:lnSpc>
                          <a:spcPts val="122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odu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AF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Geschäft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AF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Zeit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AFF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Verkäufe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FDFFF"/>
                    </a:solidFill>
                  </a:tcPr>
                </a:tc>
              </a:tr>
              <a:tr h="171601">
                <a:tc>
                  <a:txBody>
                    <a:bodyPr/>
                    <a:lstStyle/>
                    <a:p>
                      <a:pPr algn="r" marR="306705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75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MediaMarkt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11. 11.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2001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340">
                <a:tc>
                  <a:txBody>
                    <a:bodyPr/>
                    <a:lstStyle/>
                    <a:p>
                      <a:pPr algn="r" marR="287655">
                        <a:lnSpc>
                          <a:spcPts val="122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ProMarkt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23. 12.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2001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39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601"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...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581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Snowflake</a:t>
            </a:r>
            <a:r>
              <a:rPr dirty="0" spc="-50"/>
              <a:t> </a:t>
            </a:r>
            <a:r>
              <a:rPr dirty="0"/>
              <a:t>Schemas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69186"/>
            <a:ext cx="8232140" cy="42672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4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(central) fact table, dimension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3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 tables are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85" b="1">
                <a:solidFill>
                  <a:srgbClr val="9C0E2D"/>
                </a:solidFill>
                <a:latin typeface="Arial"/>
                <a:cs typeface="Arial"/>
              </a:rPr>
              <a:t>normalized</a:t>
            </a:r>
            <a:endParaRPr sz="2200">
              <a:latin typeface="Arial"/>
              <a:cs typeface="Arial"/>
            </a:endParaRPr>
          </a:p>
          <a:p>
            <a:pPr marL="269875" marR="1273175" indent="-257810">
              <a:lnSpc>
                <a:spcPct val="114999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 dimension hierarchy </a:t>
            </a:r>
            <a:r>
              <a:rPr dirty="0" sz="2200" spc="-80" b="1">
                <a:solidFill>
                  <a:srgbClr val="003867"/>
                </a:solidFill>
                <a:latin typeface="Arial"/>
                <a:cs typeface="Arial"/>
              </a:rPr>
              <a:t>levels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(within a dimension) </a:t>
            </a:r>
            <a:r>
              <a:rPr dirty="0" sz="2200" spc="-5">
                <a:solidFill>
                  <a:srgbClr val="003867"/>
                </a:solidFill>
                <a:latin typeface="Symbol"/>
                <a:cs typeface="Symbol"/>
              </a:rPr>
              <a:t></a:t>
            </a:r>
            <a:r>
              <a:rPr dirty="0" sz="2200" spc="-5">
                <a:solidFill>
                  <a:srgbClr val="003867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  dimension relations for this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14999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foreign key/primary key relationship between fact and dimension  tables: fact table references dimension table representing most  granular hierarchy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  <a:p>
            <a:pPr marL="269875" marR="365125" indent="-257810">
              <a:lnSpc>
                <a:spcPct val="114999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primary key of fact table is composed out of foreign keys (i.e.,  primary keys of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dimensions)</a:t>
            </a:r>
            <a:endParaRPr sz="2200">
              <a:latin typeface="Arial"/>
              <a:cs typeface="Arial"/>
            </a:endParaRPr>
          </a:p>
          <a:p>
            <a:pPr marL="269875" marR="252729" indent="-257810">
              <a:lnSpc>
                <a:spcPct val="114999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foreign key/primary key relationship between dimension tables  (representing the hierarchy</a:t>
            </a:r>
            <a:r>
              <a:rPr dirty="0" sz="22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levels)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63931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Snowflake </a:t>
            </a:r>
            <a:r>
              <a:rPr dirty="0"/>
              <a:t>Schema:</a:t>
            </a:r>
            <a:r>
              <a:rPr dirty="0" spc="-50"/>
              <a:t> </a:t>
            </a:r>
            <a:r>
              <a:rPr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32341" y="2512885"/>
            <a:ext cx="767080" cy="850900"/>
            <a:chOff x="2732341" y="2512885"/>
            <a:chExt cx="767080" cy="850900"/>
          </a:xfrm>
        </p:grpSpPr>
        <p:sp>
          <p:nvSpPr>
            <p:cNvPr id="4" name="object 4"/>
            <p:cNvSpPr/>
            <p:nvPr/>
          </p:nvSpPr>
          <p:spPr>
            <a:xfrm>
              <a:off x="2737103" y="2517648"/>
              <a:ext cx="756285" cy="840105"/>
            </a:xfrm>
            <a:custGeom>
              <a:avLst/>
              <a:gdLst/>
              <a:ahLst/>
              <a:cxnLst/>
              <a:rect l="l" t="t" r="r" b="b"/>
              <a:pathLst>
                <a:path w="756285" h="840104">
                  <a:moveTo>
                    <a:pt x="755903" y="0"/>
                  </a:moveTo>
                  <a:lnTo>
                    <a:pt x="0" y="0"/>
                  </a:lnTo>
                  <a:lnTo>
                    <a:pt x="0" y="839723"/>
                  </a:lnTo>
                  <a:lnTo>
                    <a:pt x="755903" y="839723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37103" y="2517648"/>
              <a:ext cx="757555" cy="841375"/>
            </a:xfrm>
            <a:custGeom>
              <a:avLst/>
              <a:gdLst/>
              <a:ahLst/>
              <a:cxnLst/>
              <a:rect l="l" t="t" r="r" b="b"/>
              <a:pathLst>
                <a:path w="757554" h="841375">
                  <a:moveTo>
                    <a:pt x="0" y="841247"/>
                  </a:moveTo>
                  <a:lnTo>
                    <a:pt x="757427" y="841247"/>
                  </a:lnTo>
                  <a:lnTo>
                    <a:pt x="757427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770123" y="2536951"/>
            <a:ext cx="610235" cy="698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Region  State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5749" y="2176081"/>
            <a:ext cx="683260" cy="850900"/>
            <a:chOff x="1805749" y="2176081"/>
            <a:chExt cx="683260" cy="850900"/>
          </a:xfrm>
        </p:grpSpPr>
        <p:sp>
          <p:nvSpPr>
            <p:cNvPr id="8" name="object 8"/>
            <p:cNvSpPr/>
            <p:nvPr/>
          </p:nvSpPr>
          <p:spPr>
            <a:xfrm>
              <a:off x="1810511" y="2180844"/>
              <a:ext cx="672465" cy="840105"/>
            </a:xfrm>
            <a:custGeom>
              <a:avLst/>
              <a:gdLst/>
              <a:ahLst/>
              <a:cxnLst/>
              <a:rect l="l" t="t" r="r" b="b"/>
              <a:pathLst>
                <a:path w="672464" h="840105">
                  <a:moveTo>
                    <a:pt x="672083" y="0"/>
                  </a:moveTo>
                  <a:lnTo>
                    <a:pt x="0" y="0"/>
                  </a:lnTo>
                  <a:lnTo>
                    <a:pt x="0" y="839723"/>
                  </a:lnTo>
                  <a:lnTo>
                    <a:pt x="672083" y="839723"/>
                  </a:lnTo>
                  <a:lnTo>
                    <a:pt x="67208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10511" y="2180844"/>
              <a:ext cx="673735" cy="841375"/>
            </a:xfrm>
            <a:custGeom>
              <a:avLst/>
              <a:gdLst/>
              <a:ahLst/>
              <a:cxnLst/>
              <a:rect l="l" t="t" r="r" b="b"/>
              <a:pathLst>
                <a:path w="673735" h="841375">
                  <a:moveTo>
                    <a:pt x="0" y="841247"/>
                  </a:moveTo>
                  <a:lnTo>
                    <a:pt x="673607" y="841247"/>
                  </a:lnTo>
                  <a:lnTo>
                    <a:pt x="673607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845055" y="2200148"/>
            <a:ext cx="516255" cy="698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StateID </a:t>
            </a:r>
            <a:r>
              <a:rPr dirty="0" sz="1100" spc="-5">
                <a:latin typeface="Arial"/>
                <a:cs typeface="Arial"/>
              </a:rPr>
              <a:t> State  </a:t>
            </a:r>
            <a:r>
              <a:rPr dirty="0" sz="1100" spc="-5">
                <a:latin typeface="Arial"/>
                <a:cs typeface="Arial"/>
              </a:rPr>
              <a:t>Cou</a:t>
            </a:r>
            <a:r>
              <a:rPr dirty="0" sz="1100" spc="5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ry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5991" y="2854452"/>
            <a:ext cx="757555" cy="84137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5720" marR="63500">
              <a:lnSpc>
                <a:spcPct val="100499"/>
              </a:lnSpc>
              <a:spcBef>
                <a:spcPts val="250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ShopID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S</a:t>
            </a:r>
            <a:r>
              <a:rPr dirty="0" sz="1100" spc="-5">
                <a:latin typeface="Arial"/>
                <a:cs typeface="Arial"/>
              </a:rPr>
              <a:t>hop</a:t>
            </a:r>
            <a:r>
              <a:rPr dirty="0" sz="1100" spc="-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y</a:t>
            </a:r>
            <a:r>
              <a:rPr dirty="0" sz="1100" spc="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e  </a:t>
            </a:r>
            <a:r>
              <a:rPr dirty="0" sz="1100">
                <a:latin typeface="Arial"/>
                <a:cs typeface="Arial"/>
              </a:rPr>
              <a:t>Region</a:t>
            </a:r>
            <a:endParaRPr sz="11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8275" y="3358896"/>
            <a:ext cx="672465" cy="1094740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5085" marR="89535">
              <a:lnSpc>
                <a:spcPct val="100499"/>
              </a:lnSpc>
              <a:spcBef>
                <a:spcPts val="250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Family  VSys</a:t>
            </a:r>
            <a:endParaRPr sz="110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…</a:t>
            </a:r>
            <a:endParaRPr sz="1100">
              <a:latin typeface="Arial"/>
              <a:cs typeface="Arial"/>
            </a:endParaRPr>
          </a:p>
          <a:p>
            <a:pPr marL="45085" marR="260350">
              <a:lnSpc>
                <a:spcPct val="1000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Load  </a:t>
            </a:r>
            <a:r>
              <a:rPr dirty="0" sz="1100" spc="-5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4044" y="3358896"/>
            <a:ext cx="757555" cy="588645"/>
          </a:xfrm>
          <a:prstGeom prst="rect">
            <a:avLst/>
          </a:prstGeom>
          <a:solidFill>
            <a:srgbClr val="800080"/>
          </a:solidFill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5085" marR="174625">
              <a:lnSpc>
                <a:spcPct val="100499"/>
              </a:lnSpc>
              <a:spcBef>
                <a:spcPts val="250"/>
              </a:spcBef>
            </a:pPr>
            <a:r>
              <a:rPr dirty="0" u="sng" sz="11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1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100" spc="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1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1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ShopID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4044" y="3947159"/>
            <a:ext cx="757555" cy="589915"/>
          </a:xfrm>
          <a:prstGeom prst="rect">
            <a:avLst/>
          </a:prstGeom>
          <a:solidFill>
            <a:srgbClr val="DFDFFF"/>
          </a:solidFill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5085" marR="141605">
              <a:lnSpc>
                <a:spcPct val="100499"/>
              </a:lnSpc>
              <a:spcBef>
                <a:spcPts val="250"/>
              </a:spcBef>
            </a:pPr>
            <a:r>
              <a:rPr dirty="0" sz="1100" spc="-5">
                <a:latin typeface="Arial"/>
                <a:cs typeface="Arial"/>
              </a:rPr>
              <a:t>Sales  </a:t>
            </a:r>
            <a:r>
              <a:rPr dirty="0" sz="1100">
                <a:latin typeface="Arial"/>
                <a:cs typeface="Arial"/>
              </a:rPr>
              <a:t>Stock  </a:t>
            </a:r>
            <a:r>
              <a:rPr dirty="0" sz="1100" spc="-5">
                <a:latin typeface="Arial"/>
                <a:cs typeface="Arial"/>
              </a:rPr>
              <a:t>T</a:t>
            </a:r>
            <a:r>
              <a:rPr dirty="0" sz="1100" spc="5">
                <a:latin typeface="Arial"/>
                <a:cs typeface="Arial"/>
              </a:rPr>
              <a:t>u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 spc="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v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27164" y="3191255"/>
            <a:ext cx="673735" cy="109283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5085" marR="66040">
              <a:lnSpc>
                <a:spcPct val="100000"/>
              </a:lnSpc>
              <a:spcBef>
                <a:spcPts val="254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yI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Family  Group</a:t>
            </a:r>
            <a:endParaRPr sz="110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6052" y="2854452"/>
            <a:ext cx="673735" cy="109283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6990" marR="88900">
              <a:lnSpc>
                <a:spcPct val="100499"/>
              </a:lnSpc>
              <a:spcBef>
                <a:spcPts val="250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oup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Group  Area</a:t>
            </a:r>
            <a:endParaRPr sz="11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37103" y="4367784"/>
            <a:ext cx="757555" cy="84137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45085" marR="228600">
              <a:lnSpc>
                <a:spcPct val="100899"/>
              </a:lnSpc>
              <a:spcBef>
                <a:spcPts val="244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 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Q</a:t>
            </a:r>
            <a:r>
              <a:rPr dirty="0" sz="1100" spc="5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0511" y="4536947"/>
            <a:ext cx="673735" cy="84137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6990" marR="143510">
              <a:lnSpc>
                <a:spcPct val="100000"/>
              </a:lnSpc>
              <a:spcBef>
                <a:spcPts val="254"/>
              </a:spcBef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45991" y="4200144"/>
            <a:ext cx="757555" cy="841375"/>
          </a:xfrm>
          <a:prstGeom prst="rect">
            <a:avLst/>
          </a:prstGeom>
          <a:solidFill>
            <a:srgbClr val="AAFFAA"/>
          </a:solidFill>
          <a:ln w="9144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5720" marR="313690">
              <a:lnSpc>
                <a:spcPct val="100000"/>
              </a:lnSpc>
              <a:spcBef>
                <a:spcPts val="254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Day 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</a:t>
            </a:r>
            <a:r>
              <a:rPr dirty="0" sz="1100" spc="-5">
                <a:latin typeface="Arial"/>
                <a:cs typeface="Arial"/>
              </a:rPr>
              <a:t>on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0"/>
              </a:spcBef>
            </a:pPr>
            <a:r>
              <a:rPr dirty="0" sz="1100" spc="-5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81471" y="3526535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 h="0">
                <a:moveTo>
                  <a:pt x="0" y="0"/>
                </a:moveTo>
                <a:lnTo>
                  <a:pt x="33680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94532" y="453694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 h="0">
                <a:moveTo>
                  <a:pt x="25145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84119" y="4704588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 h="0">
                <a:moveTo>
                  <a:pt x="25298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03420" y="2938272"/>
            <a:ext cx="421005" cy="673735"/>
          </a:xfrm>
          <a:custGeom>
            <a:avLst/>
            <a:gdLst/>
            <a:ahLst/>
            <a:cxnLst/>
            <a:rect l="l" t="t" r="r" b="b"/>
            <a:pathLst>
              <a:path w="421004" h="673735">
                <a:moveTo>
                  <a:pt x="0" y="0"/>
                </a:moveTo>
                <a:lnTo>
                  <a:pt x="210312" y="0"/>
                </a:lnTo>
                <a:lnTo>
                  <a:pt x="210312" y="673607"/>
                </a:lnTo>
                <a:lnTo>
                  <a:pt x="420623" y="6736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00300" y="2350008"/>
            <a:ext cx="1346200" cy="925194"/>
          </a:xfrm>
          <a:custGeom>
            <a:avLst/>
            <a:gdLst/>
            <a:ahLst/>
            <a:cxnLst/>
            <a:rect l="l" t="t" r="r" b="b"/>
            <a:pathLst>
              <a:path w="1346200" h="925195">
                <a:moveTo>
                  <a:pt x="1008887" y="335279"/>
                </a:moveTo>
                <a:lnTo>
                  <a:pt x="1178051" y="335279"/>
                </a:lnTo>
                <a:lnTo>
                  <a:pt x="1178051" y="925067"/>
                </a:lnTo>
                <a:lnTo>
                  <a:pt x="1345691" y="925067"/>
                </a:lnTo>
              </a:path>
              <a:path w="1346200" h="925195">
                <a:moveTo>
                  <a:pt x="0" y="0"/>
                </a:moveTo>
                <a:lnTo>
                  <a:pt x="167639" y="0"/>
                </a:lnTo>
                <a:lnTo>
                  <a:pt x="167639" y="588263"/>
                </a:lnTo>
                <a:lnTo>
                  <a:pt x="336803" y="5882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03420" y="3863340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4">
                <a:moveTo>
                  <a:pt x="0" y="420623"/>
                </a:moveTo>
                <a:lnTo>
                  <a:pt x="210312" y="420623"/>
                </a:lnTo>
                <a:lnTo>
                  <a:pt x="210312" y="0"/>
                </a:lnTo>
                <a:lnTo>
                  <a:pt x="420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90359" y="3358896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5">
                <a:moveTo>
                  <a:pt x="0" y="336803"/>
                </a:moveTo>
                <a:lnTo>
                  <a:pt x="169164" y="336803"/>
                </a:lnTo>
                <a:lnTo>
                  <a:pt x="169164" y="0"/>
                </a:lnTo>
                <a:lnTo>
                  <a:pt x="3368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700771" y="3022092"/>
            <a:ext cx="335280" cy="589915"/>
          </a:xfrm>
          <a:custGeom>
            <a:avLst/>
            <a:gdLst/>
            <a:ahLst/>
            <a:cxnLst/>
            <a:rect l="l" t="t" r="r" b="b"/>
            <a:pathLst>
              <a:path w="335279" h="589914">
                <a:moveTo>
                  <a:pt x="0" y="589787"/>
                </a:moveTo>
                <a:lnTo>
                  <a:pt x="167639" y="589787"/>
                </a:lnTo>
                <a:lnTo>
                  <a:pt x="167639" y="0"/>
                </a:lnTo>
                <a:lnTo>
                  <a:pt x="3352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81288" y="3346703"/>
            <a:ext cx="504825" cy="24765"/>
          </a:xfrm>
          <a:custGeom>
            <a:avLst/>
            <a:gdLst/>
            <a:ahLst/>
            <a:cxnLst/>
            <a:rect l="l" t="t" r="r" b="b"/>
            <a:pathLst>
              <a:path w="504825" h="24764">
                <a:moveTo>
                  <a:pt x="44195" y="0"/>
                </a:moveTo>
                <a:lnTo>
                  <a:pt x="6096" y="0"/>
                </a:lnTo>
                <a:lnTo>
                  <a:pt x="0" y="4572"/>
                </a:lnTo>
                <a:lnTo>
                  <a:pt x="0" y="19812"/>
                </a:lnTo>
                <a:lnTo>
                  <a:pt x="6096" y="24384"/>
                </a:lnTo>
                <a:lnTo>
                  <a:pt x="44195" y="24384"/>
                </a:lnTo>
                <a:lnTo>
                  <a:pt x="50291" y="19812"/>
                </a:lnTo>
                <a:lnTo>
                  <a:pt x="50291" y="4572"/>
                </a:lnTo>
                <a:lnTo>
                  <a:pt x="44195" y="0"/>
                </a:lnTo>
                <a:close/>
              </a:path>
              <a:path w="504825" h="24764">
                <a:moveTo>
                  <a:pt x="120395" y="0"/>
                </a:moveTo>
                <a:lnTo>
                  <a:pt x="80771" y="0"/>
                </a:lnTo>
                <a:lnTo>
                  <a:pt x="76199" y="4572"/>
                </a:lnTo>
                <a:lnTo>
                  <a:pt x="76199" y="19812"/>
                </a:lnTo>
                <a:lnTo>
                  <a:pt x="80771" y="24384"/>
                </a:lnTo>
                <a:lnTo>
                  <a:pt x="120395" y="24384"/>
                </a:lnTo>
                <a:lnTo>
                  <a:pt x="126491" y="19812"/>
                </a:lnTo>
                <a:lnTo>
                  <a:pt x="126491" y="4572"/>
                </a:lnTo>
                <a:lnTo>
                  <a:pt x="120395" y="0"/>
                </a:lnTo>
                <a:close/>
              </a:path>
              <a:path w="504825" h="24764">
                <a:moveTo>
                  <a:pt x="196595" y="0"/>
                </a:moveTo>
                <a:lnTo>
                  <a:pt x="156971" y="0"/>
                </a:lnTo>
                <a:lnTo>
                  <a:pt x="150875" y="4572"/>
                </a:lnTo>
                <a:lnTo>
                  <a:pt x="150875" y="19812"/>
                </a:lnTo>
                <a:lnTo>
                  <a:pt x="156971" y="24384"/>
                </a:lnTo>
                <a:lnTo>
                  <a:pt x="196595" y="24384"/>
                </a:lnTo>
                <a:lnTo>
                  <a:pt x="201167" y="19812"/>
                </a:lnTo>
                <a:lnTo>
                  <a:pt x="201167" y="4572"/>
                </a:lnTo>
                <a:lnTo>
                  <a:pt x="196595" y="0"/>
                </a:lnTo>
                <a:close/>
              </a:path>
              <a:path w="504825" h="24764">
                <a:moveTo>
                  <a:pt x="271271" y="0"/>
                </a:moveTo>
                <a:lnTo>
                  <a:pt x="233171" y="0"/>
                </a:lnTo>
                <a:lnTo>
                  <a:pt x="227075" y="4572"/>
                </a:lnTo>
                <a:lnTo>
                  <a:pt x="227075" y="19812"/>
                </a:lnTo>
                <a:lnTo>
                  <a:pt x="233171" y="24384"/>
                </a:lnTo>
                <a:lnTo>
                  <a:pt x="271271" y="24384"/>
                </a:lnTo>
                <a:lnTo>
                  <a:pt x="277367" y="19812"/>
                </a:lnTo>
                <a:lnTo>
                  <a:pt x="277367" y="4572"/>
                </a:lnTo>
                <a:lnTo>
                  <a:pt x="271271" y="0"/>
                </a:lnTo>
                <a:close/>
              </a:path>
              <a:path w="504825" h="24764">
                <a:moveTo>
                  <a:pt x="347471" y="0"/>
                </a:moveTo>
                <a:lnTo>
                  <a:pt x="307847" y="0"/>
                </a:lnTo>
                <a:lnTo>
                  <a:pt x="303275" y="4572"/>
                </a:lnTo>
                <a:lnTo>
                  <a:pt x="303275" y="19812"/>
                </a:lnTo>
                <a:lnTo>
                  <a:pt x="307847" y="24384"/>
                </a:lnTo>
                <a:lnTo>
                  <a:pt x="347471" y="24384"/>
                </a:lnTo>
                <a:lnTo>
                  <a:pt x="353567" y="19812"/>
                </a:lnTo>
                <a:lnTo>
                  <a:pt x="353567" y="4572"/>
                </a:lnTo>
                <a:lnTo>
                  <a:pt x="347471" y="0"/>
                </a:lnTo>
                <a:close/>
              </a:path>
              <a:path w="504825" h="24764">
                <a:moveTo>
                  <a:pt x="423671" y="0"/>
                </a:moveTo>
                <a:lnTo>
                  <a:pt x="384047" y="0"/>
                </a:lnTo>
                <a:lnTo>
                  <a:pt x="377951" y="4572"/>
                </a:lnTo>
                <a:lnTo>
                  <a:pt x="377951" y="19812"/>
                </a:lnTo>
                <a:lnTo>
                  <a:pt x="384047" y="24384"/>
                </a:lnTo>
                <a:lnTo>
                  <a:pt x="423671" y="24384"/>
                </a:lnTo>
                <a:lnTo>
                  <a:pt x="429767" y="19812"/>
                </a:lnTo>
                <a:lnTo>
                  <a:pt x="429767" y="4572"/>
                </a:lnTo>
                <a:lnTo>
                  <a:pt x="423671" y="0"/>
                </a:lnTo>
                <a:close/>
              </a:path>
              <a:path w="504825" h="24764">
                <a:moveTo>
                  <a:pt x="498347" y="0"/>
                </a:moveTo>
                <a:lnTo>
                  <a:pt x="460247" y="0"/>
                </a:lnTo>
                <a:lnTo>
                  <a:pt x="454151" y="4572"/>
                </a:lnTo>
                <a:lnTo>
                  <a:pt x="454151" y="19812"/>
                </a:lnTo>
                <a:lnTo>
                  <a:pt x="460247" y="24384"/>
                </a:lnTo>
                <a:lnTo>
                  <a:pt x="498347" y="24384"/>
                </a:lnTo>
                <a:lnTo>
                  <a:pt x="504443" y="19812"/>
                </a:lnTo>
                <a:lnTo>
                  <a:pt x="504443" y="4572"/>
                </a:lnTo>
                <a:lnTo>
                  <a:pt x="498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6839" y="2505455"/>
            <a:ext cx="353695" cy="24765"/>
          </a:xfrm>
          <a:custGeom>
            <a:avLst/>
            <a:gdLst/>
            <a:ahLst/>
            <a:cxnLst/>
            <a:rect l="l" t="t" r="r" b="b"/>
            <a:pathLst>
              <a:path w="353694" h="24764">
                <a:moveTo>
                  <a:pt x="347471" y="0"/>
                </a:moveTo>
                <a:lnTo>
                  <a:pt x="307847" y="0"/>
                </a:lnTo>
                <a:lnTo>
                  <a:pt x="301751" y="4572"/>
                </a:lnTo>
                <a:lnTo>
                  <a:pt x="301751" y="19812"/>
                </a:lnTo>
                <a:lnTo>
                  <a:pt x="307847" y="24384"/>
                </a:lnTo>
                <a:lnTo>
                  <a:pt x="347471" y="24384"/>
                </a:lnTo>
                <a:lnTo>
                  <a:pt x="353567" y="19812"/>
                </a:lnTo>
                <a:lnTo>
                  <a:pt x="353567" y="4572"/>
                </a:lnTo>
                <a:lnTo>
                  <a:pt x="347471" y="0"/>
                </a:lnTo>
                <a:close/>
              </a:path>
              <a:path w="353694" h="24764">
                <a:moveTo>
                  <a:pt x="271271" y="0"/>
                </a:moveTo>
                <a:lnTo>
                  <a:pt x="231647" y="0"/>
                </a:lnTo>
                <a:lnTo>
                  <a:pt x="227075" y="4572"/>
                </a:lnTo>
                <a:lnTo>
                  <a:pt x="227075" y="19812"/>
                </a:lnTo>
                <a:lnTo>
                  <a:pt x="231647" y="24384"/>
                </a:lnTo>
                <a:lnTo>
                  <a:pt x="271271" y="24384"/>
                </a:lnTo>
                <a:lnTo>
                  <a:pt x="277367" y="19812"/>
                </a:lnTo>
                <a:lnTo>
                  <a:pt x="277367" y="4572"/>
                </a:lnTo>
                <a:lnTo>
                  <a:pt x="271271" y="0"/>
                </a:lnTo>
                <a:close/>
              </a:path>
              <a:path w="353694" h="24764">
                <a:moveTo>
                  <a:pt x="195071" y="0"/>
                </a:moveTo>
                <a:lnTo>
                  <a:pt x="156971" y="0"/>
                </a:lnTo>
                <a:lnTo>
                  <a:pt x="150875" y="4572"/>
                </a:lnTo>
                <a:lnTo>
                  <a:pt x="150875" y="19812"/>
                </a:lnTo>
                <a:lnTo>
                  <a:pt x="156971" y="24384"/>
                </a:lnTo>
                <a:lnTo>
                  <a:pt x="195071" y="24384"/>
                </a:lnTo>
                <a:lnTo>
                  <a:pt x="201167" y="19812"/>
                </a:lnTo>
                <a:lnTo>
                  <a:pt x="201167" y="4572"/>
                </a:lnTo>
                <a:lnTo>
                  <a:pt x="195071" y="0"/>
                </a:lnTo>
                <a:close/>
              </a:path>
              <a:path w="353694" h="24764">
                <a:moveTo>
                  <a:pt x="120395" y="0"/>
                </a:moveTo>
                <a:lnTo>
                  <a:pt x="80771" y="0"/>
                </a:lnTo>
                <a:lnTo>
                  <a:pt x="74675" y="4572"/>
                </a:lnTo>
                <a:lnTo>
                  <a:pt x="74675" y="19812"/>
                </a:lnTo>
                <a:lnTo>
                  <a:pt x="80771" y="24384"/>
                </a:lnTo>
                <a:lnTo>
                  <a:pt x="120395" y="24384"/>
                </a:lnTo>
                <a:lnTo>
                  <a:pt x="126491" y="19812"/>
                </a:lnTo>
                <a:lnTo>
                  <a:pt x="126491" y="4572"/>
                </a:lnTo>
                <a:lnTo>
                  <a:pt x="120395" y="0"/>
                </a:lnTo>
                <a:close/>
              </a:path>
              <a:path w="353694" h="24764">
                <a:moveTo>
                  <a:pt x="44195" y="0"/>
                </a:moveTo>
                <a:lnTo>
                  <a:pt x="4571" y="0"/>
                </a:lnTo>
                <a:lnTo>
                  <a:pt x="0" y="4572"/>
                </a:lnTo>
                <a:lnTo>
                  <a:pt x="0" y="19812"/>
                </a:lnTo>
                <a:lnTo>
                  <a:pt x="4571" y="24384"/>
                </a:lnTo>
                <a:lnTo>
                  <a:pt x="44195" y="24384"/>
                </a:lnTo>
                <a:lnTo>
                  <a:pt x="50291" y="19812"/>
                </a:lnTo>
                <a:lnTo>
                  <a:pt x="50291" y="4572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61515" y="5029200"/>
            <a:ext cx="279400" cy="24765"/>
          </a:xfrm>
          <a:custGeom>
            <a:avLst/>
            <a:gdLst/>
            <a:ahLst/>
            <a:cxnLst/>
            <a:rect l="l" t="t" r="r" b="b"/>
            <a:pathLst>
              <a:path w="279400" h="24764">
                <a:moveTo>
                  <a:pt x="272796" y="0"/>
                </a:moveTo>
                <a:lnTo>
                  <a:pt x="233172" y="0"/>
                </a:lnTo>
                <a:lnTo>
                  <a:pt x="227075" y="4572"/>
                </a:lnTo>
                <a:lnTo>
                  <a:pt x="227075" y="19812"/>
                </a:lnTo>
                <a:lnTo>
                  <a:pt x="233172" y="24384"/>
                </a:lnTo>
                <a:lnTo>
                  <a:pt x="272796" y="24384"/>
                </a:lnTo>
                <a:lnTo>
                  <a:pt x="278891" y="19812"/>
                </a:lnTo>
                <a:lnTo>
                  <a:pt x="278891" y="4572"/>
                </a:lnTo>
                <a:lnTo>
                  <a:pt x="272796" y="0"/>
                </a:lnTo>
                <a:close/>
              </a:path>
              <a:path w="279400" h="24764">
                <a:moveTo>
                  <a:pt x="196596" y="0"/>
                </a:moveTo>
                <a:lnTo>
                  <a:pt x="156972" y="0"/>
                </a:lnTo>
                <a:lnTo>
                  <a:pt x="152400" y="4572"/>
                </a:lnTo>
                <a:lnTo>
                  <a:pt x="152400" y="19812"/>
                </a:lnTo>
                <a:lnTo>
                  <a:pt x="156972" y="24384"/>
                </a:lnTo>
                <a:lnTo>
                  <a:pt x="196596" y="24384"/>
                </a:lnTo>
                <a:lnTo>
                  <a:pt x="202691" y="19812"/>
                </a:lnTo>
                <a:lnTo>
                  <a:pt x="202691" y="4572"/>
                </a:lnTo>
                <a:lnTo>
                  <a:pt x="196596" y="0"/>
                </a:lnTo>
                <a:close/>
              </a:path>
              <a:path w="279400" h="24764">
                <a:moveTo>
                  <a:pt x="120395" y="0"/>
                </a:moveTo>
                <a:lnTo>
                  <a:pt x="82295" y="0"/>
                </a:lnTo>
                <a:lnTo>
                  <a:pt x="76200" y="4572"/>
                </a:lnTo>
                <a:lnTo>
                  <a:pt x="76200" y="19812"/>
                </a:lnTo>
                <a:lnTo>
                  <a:pt x="82295" y="24384"/>
                </a:lnTo>
                <a:lnTo>
                  <a:pt x="120395" y="24384"/>
                </a:lnTo>
                <a:lnTo>
                  <a:pt x="126491" y="19812"/>
                </a:lnTo>
                <a:lnTo>
                  <a:pt x="126491" y="4572"/>
                </a:lnTo>
                <a:lnTo>
                  <a:pt x="120395" y="0"/>
                </a:lnTo>
                <a:close/>
              </a:path>
              <a:path w="279400" h="24764">
                <a:moveTo>
                  <a:pt x="45719" y="0"/>
                </a:moveTo>
                <a:lnTo>
                  <a:pt x="6095" y="0"/>
                </a:lnTo>
                <a:lnTo>
                  <a:pt x="0" y="4572"/>
                </a:lnTo>
                <a:lnTo>
                  <a:pt x="0" y="19812"/>
                </a:lnTo>
                <a:lnTo>
                  <a:pt x="6095" y="24384"/>
                </a:lnTo>
                <a:lnTo>
                  <a:pt x="45719" y="24384"/>
                </a:lnTo>
                <a:lnTo>
                  <a:pt x="51815" y="19812"/>
                </a:lnTo>
                <a:lnTo>
                  <a:pt x="51815" y="4572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72847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Snowflake </a:t>
            </a:r>
            <a:r>
              <a:rPr dirty="0"/>
              <a:t>Schemas: Implications </a:t>
            </a:r>
            <a:r>
              <a:rPr dirty="0" spc="-5"/>
              <a:t>for</a:t>
            </a:r>
            <a:r>
              <a:rPr dirty="0" spc="-75"/>
              <a:t> </a:t>
            </a:r>
            <a:r>
              <a:rPr dirty="0"/>
              <a:t>Queries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6690359" cy="147066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Example: Sum of sales by region, by month, by product</a:t>
            </a:r>
            <a:r>
              <a:rPr dirty="0" sz="1850" spc="-1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group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7 join</a:t>
            </a:r>
            <a:r>
              <a:rPr dirty="0" sz="18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operations:</a:t>
            </a:r>
            <a:endParaRPr sz="185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3 between fact table and (most granular) dimension</a:t>
            </a:r>
            <a:r>
              <a:rPr dirty="0" sz="18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4 for rollup to higher hierarchy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6850" y="3438905"/>
            <a:ext cx="8395970" cy="2447925"/>
            <a:chOff x="1466850" y="3438905"/>
            <a:chExt cx="8395970" cy="2447925"/>
          </a:xfrm>
        </p:grpSpPr>
        <p:sp>
          <p:nvSpPr>
            <p:cNvPr id="5" name="object 5"/>
            <p:cNvSpPr/>
            <p:nvPr/>
          </p:nvSpPr>
          <p:spPr>
            <a:xfrm>
              <a:off x="2596895" y="3701795"/>
              <a:ext cx="919480" cy="638810"/>
            </a:xfrm>
            <a:custGeom>
              <a:avLst/>
              <a:gdLst/>
              <a:ahLst/>
              <a:cxnLst/>
              <a:rect l="l" t="t" r="r" b="b"/>
              <a:pathLst>
                <a:path w="919479" h="638810">
                  <a:moveTo>
                    <a:pt x="918971" y="0"/>
                  </a:moveTo>
                  <a:lnTo>
                    <a:pt x="0" y="0"/>
                  </a:lnTo>
                  <a:lnTo>
                    <a:pt x="0" y="638555"/>
                  </a:lnTo>
                  <a:lnTo>
                    <a:pt x="918971" y="638555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96895" y="3701795"/>
              <a:ext cx="920750" cy="640080"/>
            </a:xfrm>
            <a:custGeom>
              <a:avLst/>
              <a:gdLst/>
              <a:ahLst/>
              <a:cxnLst/>
              <a:rect l="l" t="t" r="r" b="b"/>
              <a:pathLst>
                <a:path w="920750" h="640079">
                  <a:moveTo>
                    <a:pt x="0" y="640079"/>
                  </a:moveTo>
                  <a:lnTo>
                    <a:pt x="920495" y="640079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67000" y="3756660"/>
              <a:ext cx="690371" cy="1005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53283" y="3845051"/>
              <a:ext cx="710565" cy="0"/>
            </a:xfrm>
            <a:custGeom>
              <a:avLst/>
              <a:gdLst/>
              <a:ahLst/>
              <a:cxnLst/>
              <a:rect l="l" t="t" r="r" b="b"/>
              <a:pathLst>
                <a:path w="710564" h="0">
                  <a:moveTo>
                    <a:pt x="0" y="0"/>
                  </a:moveTo>
                  <a:lnTo>
                    <a:pt x="71018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67000" y="3884676"/>
              <a:ext cx="516635" cy="10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60903" y="4011168"/>
              <a:ext cx="384047" cy="82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68523" y="4207764"/>
              <a:ext cx="109728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23716" y="3957827"/>
              <a:ext cx="919480" cy="640080"/>
            </a:xfrm>
            <a:custGeom>
              <a:avLst/>
              <a:gdLst/>
              <a:ahLst/>
              <a:cxnLst/>
              <a:rect l="l" t="t" r="r" b="b"/>
              <a:pathLst>
                <a:path w="919479" h="640079">
                  <a:moveTo>
                    <a:pt x="918971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918971" y="640079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23716" y="3957827"/>
              <a:ext cx="920750" cy="641985"/>
            </a:xfrm>
            <a:custGeom>
              <a:avLst/>
              <a:gdLst/>
              <a:ahLst/>
              <a:cxnLst/>
              <a:rect l="l" t="t" r="r" b="b"/>
              <a:pathLst>
                <a:path w="920750" h="641985">
                  <a:moveTo>
                    <a:pt x="0" y="641603"/>
                  </a:moveTo>
                  <a:lnTo>
                    <a:pt x="920495" y="641603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7723" y="4011168"/>
              <a:ext cx="553211" cy="1005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0103" y="4101083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0" y="0"/>
                  </a:moveTo>
                  <a:lnTo>
                    <a:pt x="56845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887723" y="4139184"/>
              <a:ext cx="763523" cy="1005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893820" y="4268724"/>
              <a:ext cx="516635" cy="10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95344" y="4463796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85203" y="4341875"/>
              <a:ext cx="815340" cy="832485"/>
            </a:xfrm>
            <a:custGeom>
              <a:avLst/>
              <a:gdLst/>
              <a:ahLst/>
              <a:cxnLst/>
              <a:rect l="l" t="t" r="r" b="b"/>
              <a:pathLst>
                <a:path w="815340" h="832485">
                  <a:moveTo>
                    <a:pt x="815339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815339" y="832103"/>
                  </a:lnTo>
                  <a:lnTo>
                    <a:pt x="815339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85203" y="4341875"/>
              <a:ext cx="817244" cy="833755"/>
            </a:xfrm>
            <a:custGeom>
              <a:avLst/>
              <a:gdLst/>
              <a:ahLst/>
              <a:cxnLst/>
              <a:rect l="l" t="t" r="r" b="b"/>
              <a:pathLst>
                <a:path w="817245" h="833754">
                  <a:moveTo>
                    <a:pt x="0" y="833627"/>
                  </a:moveTo>
                  <a:lnTo>
                    <a:pt x="816863" y="833627"/>
                  </a:lnTo>
                  <a:lnTo>
                    <a:pt x="816863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37020" y="4396740"/>
              <a:ext cx="640079" cy="777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641591" y="4485131"/>
              <a:ext cx="643255" cy="0"/>
            </a:xfrm>
            <a:custGeom>
              <a:avLst/>
              <a:gdLst/>
              <a:ahLst/>
              <a:cxnLst/>
              <a:rect l="l" t="t" r="r" b="b"/>
              <a:pathLst>
                <a:path w="643254" h="0">
                  <a:moveTo>
                    <a:pt x="0" y="0"/>
                  </a:moveTo>
                  <a:lnTo>
                    <a:pt x="643127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653783" y="4526280"/>
              <a:ext cx="484631" cy="1005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38544" y="4652772"/>
              <a:ext cx="397763" cy="100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59879" y="4849368"/>
              <a:ext cx="123443" cy="91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653783" y="4910328"/>
              <a:ext cx="356615" cy="777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644640" y="5038344"/>
              <a:ext cx="429767" cy="1005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254751" y="4341875"/>
              <a:ext cx="919480" cy="448309"/>
            </a:xfrm>
            <a:custGeom>
              <a:avLst/>
              <a:gdLst/>
              <a:ahLst/>
              <a:cxnLst/>
              <a:rect l="l" t="t" r="r" b="b"/>
              <a:pathLst>
                <a:path w="919479" h="448310">
                  <a:moveTo>
                    <a:pt x="918971" y="0"/>
                  </a:moveTo>
                  <a:lnTo>
                    <a:pt x="0" y="0"/>
                  </a:lnTo>
                  <a:lnTo>
                    <a:pt x="0" y="448055"/>
                  </a:lnTo>
                  <a:lnTo>
                    <a:pt x="918971" y="448055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54751" y="4341875"/>
              <a:ext cx="920750" cy="449580"/>
            </a:xfrm>
            <a:custGeom>
              <a:avLst/>
              <a:gdLst/>
              <a:ahLst/>
              <a:cxnLst/>
              <a:rect l="l" t="t" r="r" b="b"/>
              <a:pathLst>
                <a:path w="920750" h="449579">
                  <a:moveTo>
                    <a:pt x="0" y="449580"/>
                  </a:moveTo>
                  <a:lnTo>
                    <a:pt x="920495" y="449580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449580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308091" y="4396740"/>
              <a:ext cx="640079" cy="777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312664" y="4485131"/>
              <a:ext cx="643255" cy="0"/>
            </a:xfrm>
            <a:custGeom>
              <a:avLst/>
              <a:gdLst/>
              <a:ahLst/>
              <a:cxnLst/>
              <a:rect l="l" t="t" r="r" b="b"/>
              <a:pathLst>
                <a:path w="643254" h="0">
                  <a:moveTo>
                    <a:pt x="0" y="0"/>
                  </a:moveTo>
                  <a:lnTo>
                    <a:pt x="643127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318759" y="4524756"/>
              <a:ext cx="553211" cy="1005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312664" y="4614671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0" y="0"/>
                  </a:moveTo>
                  <a:lnTo>
                    <a:pt x="568451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324855" y="4654296"/>
              <a:ext cx="288035" cy="1005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12664" y="4742687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29" h="0">
                  <a:moveTo>
                    <a:pt x="0" y="0"/>
                  </a:moveTo>
                  <a:lnTo>
                    <a:pt x="303275" y="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254751" y="4791455"/>
              <a:ext cx="919480" cy="447040"/>
            </a:xfrm>
            <a:custGeom>
              <a:avLst/>
              <a:gdLst/>
              <a:ahLst/>
              <a:cxnLst/>
              <a:rect l="l" t="t" r="r" b="b"/>
              <a:pathLst>
                <a:path w="919479" h="447039">
                  <a:moveTo>
                    <a:pt x="918971" y="0"/>
                  </a:moveTo>
                  <a:lnTo>
                    <a:pt x="0" y="0"/>
                  </a:lnTo>
                  <a:lnTo>
                    <a:pt x="0" y="446531"/>
                  </a:lnTo>
                  <a:lnTo>
                    <a:pt x="918971" y="446531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254751" y="4791455"/>
              <a:ext cx="920750" cy="448309"/>
            </a:xfrm>
            <a:custGeom>
              <a:avLst/>
              <a:gdLst/>
              <a:ahLst/>
              <a:cxnLst/>
              <a:rect l="l" t="t" r="r" b="b"/>
              <a:pathLst>
                <a:path w="920750" h="448310">
                  <a:moveTo>
                    <a:pt x="0" y="448055"/>
                  </a:moveTo>
                  <a:lnTo>
                    <a:pt x="920495" y="448055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44805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318759" y="4844796"/>
              <a:ext cx="416051" cy="822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318759" y="4972812"/>
              <a:ext cx="420623" cy="8229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15711" y="5102352"/>
              <a:ext cx="681227" cy="777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415283" y="3829811"/>
              <a:ext cx="3169920" cy="706120"/>
            </a:xfrm>
            <a:custGeom>
              <a:avLst/>
              <a:gdLst/>
              <a:ahLst/>
              <a:cxnLst/>
              <a:rect l="l" t="t" r="r" b="b"/>
              <a:pathLst>
                <a:path w="3169920" h="706120">
                  <a:moveTo>
                    <a:pt x="2759963" y="641603"/>
                  </a:moveTo>
                  <a:lnTo>
                    <a:pt x="3169919" y="641603"/>
                  </a:lnTo>
                </a:path>
                <a:path w="3169920" h="706120">
                  <a:moveTo>
                    <a:pt x="1328927" y="192023"/>
                  </a:moveTo>
                  <a:lnTo>
                    <a:pt x="1584959" y="192023"/>
                  </a:lnTo>
                  <a:lnTo>
                    <a:pt x="1584959" y="705611"/>
                  </a:lnTo>
                  <a:lnTo>
                    <a:pt x="1839467" y="705611"/>
                  </a:lnTo>
                </a:path>
                <a:path w="3169920" h="706120">
                  <a:moveTo>
                    <a:pt x="0" y="0"/>
                  </a:moveTo>
                  <a:lnTo>
                    <a:pt x="204216" y="0"/>
                  </a:lnTo>
                  <a:lnTo>
                    <a:pt x="204216" y="448055"/>
                  </a:lnTo>
                  <a:lnTo>
                    <a:pt x="408431" y="448055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72183" y="3444239"/>
              <a:ext cx="817244" cy="640080"/>
            </a:xfrm>
            <a:custGeom>
              <a:avLst/>
              <a:gdLst/>
              <a:ahLst/>
              <a:cxnLst/>
              <a:rect l="l" t="t" r="r" b="b"/>
              <a:pathLst>
                <a:path w="817244" h="640079">
                  <a:moveTo>
                    <a:pt x="816863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816863" y="640079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72183" y="3444239"/>
              <a:ext cx="818515" cy="641985"/>
            </a:xfrm>
            <a:custGeom>
              <a:avLst/>
              <a:gdLst/>
              <a:ahLst/>
              <a:cxnLst/>
              <a:rect l="l" t="t" r="r" b="b"/>
              <a:pathLst>
                <a:path w="818514" h="641985">
                  <a:moveTo>
                    <a:pt x="0" y="641603"/>
                  </a:moveTo>
                  <a:lnTo>
                    <a:pt x="818387" y="641603"/>
                  </a:lnTo>
                  <a:lnTo>
                    <a:pt x="818387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36192" y="3499104"/>
              <a:ext cx="553211" cy="822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528572" y="3587495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0" y="0"/>
                  </a:moveTo>
                  <a:lnTo>
                    <a:pt x="56845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536192" y="3627120"/>
              <a:ext cx="384047" cy="822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36192" y="3755136"/>
              <a:ext cx="585215" cy="10058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43812" y="3951732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188463" y="3573779"/>
              <a:ext cx="408940" cy="448309"/>
            </a:xfrm>
            <a:custGeom>
              <a:avLst/>
              <a:gdLst/>
              <a:ahLst/>
              <a:cxnLst/>
              <a:rect l="l" t="t" r="r" b="b"/>
              <a:pathLst>
                <a:path w="408939" h="448310">
                  <a:moveTo>
                    <a:pt x="0" y="0"/>
                  </a:moveTo>
                  <a:lnTo>
                    <a:pt x="204215" y="0"/>
                  </a:lnTo>
                  <a:lnTo>
                    <a:pt x="204215" y="448055"/>
                  </a:lnTo>
                  <a:lnTo>
                    <a:pt x="408431" y="4480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596895" y="5111495"/>
              <a:ext cx="919480" cy="640080"/>
            </a:xfrm>
            <a:custGeom>
              <a:avLst/>
              <a:gdLst/>
              <a:ahLst/>
              <a:cxnLst/>
              <a:rect l="l" t="t" r="r" b="b"/>
              <a:pathLst>
                <a:path w="919479" h="640079">
                  <a:moveTo>
                    <a:pt x="918971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918971" y="640079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596895" y="5111495"/>
              <a:ext cx="920750" cy="641985"/>
            </a:xfrm>
            <a:custGeom>
              <a:avLst/>
              <a:gdLst/>
              <a:ahLst/>
              <a:cxnLst/>
              <a:rect l="l" t="t" r="r" b="b"/>
              <a:pathLst>
                <a:path w="920750" h="641985">
                  <a:moveTo>
                    <a:pt x="0" y="641603"/>
                  </a:moveTo>
                  <a:lnTo>
                    <a:pt x="920495" y="641603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665475" y="5166360"/>
              <a:ext cx="448055" cy="777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53283" y="5254751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4" h="0">
                  <a:moveTo>
                    <a:pt x="0" y="0"/>
                  </a:moveTo>
                  <a:lnTo>
                    <a:pt x="47396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660903" y="5292852"/>
              <a:ext cx="571499" cy="868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68523" y="5490972"/>
              <a:ext cx="109728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823716" y="4983479"/>
              <a:ext cx="919480" cy="640080"/>
            </a:xfrm>
            <a:custGeom>
              <a:avLst/>
              <a:gdLst/>
              <a:ahLst/>
              <a:cxnLst/>
              <a:rect l="l" t="t" r="r" b="b"/>
              <a:pathLst>
                <a:path w="919479" h="640079">
                  <a:moveTo>
                    <a:pt x="918971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918971" y="640079"/>
                  </a:lnTo>
                  <a:lnTo>
                    <a:pt x="918971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823716" y="4983479"/>
              <a:ext cx="920750" cy="641985"/>
            </a:xfrm>
            <a:custGeom>
              <a:avLst/>
              <a:gdLst/>
              <a:ahLst/>
              <a:cxnLst/>
              <a:rect l="l" t="t" r="r" b="b"/>
              <a:pathLst>
                <a:path w="920750" h="641985">
                  <a:moveTo>
                    <a:pt x="0" y="641603"/>
                  </a:moveTo>
                  <a:lnTo>
                    <a:pt x="920495" y="641603"/>
                  </a:lnTo>
                  <a:lnTo>
                    <a:pt x="920495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893820" y="5038344"/>
              <a:ext cx="288035" cy="1005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880103" y="5126735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29" h="0">
                  <a:moveTo>
                    <a:pt x="0" y="0"/>
                  </a:moveTo>
                  <a:lnTo>
                    <a:pt x="30327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892295" y="5166360"/>
              <a:ext cx="452627" cy="7772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895344" y="5361432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517391" y="5239511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4" h="0">
                  <a:moveTo>
                    <a:pt x="306323" y="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472183" y="5239511"/>
              <a:ext cx="817244" cy="640080"/>
            </a:xfrm>
            <a:custGeom>
              <a:avLst/>
              <a:gdLst/>
              <a:ahLst/>
              <a:cxnLst/>
              <a:rect l="l" t="t" r="r" b="b"/>
              <a:pathLst>
                <a:path w="817244" h="640079">
                  <a:moveTo>
                    <a:pt x="816863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816863" y="640079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472183" y="5239511"/>
              <a:ext cx="818515" cy="641985"/>
            </a:xfrm>
            <a:custGeom>
              <a:avLst/>
              <a:gdLst/>
              <a:ahLst/>
              <a:cxnLst/>
              <a:rect l="l" t="t" r="r" b="b"/>
              <a:pathLst>
                <a:path w="818514" h="641985">
                  <a:moveTo>
                    <a:pt x="0" y="641603"/>
                  </a:moveTo>
                  <a:lnTo>
                    <a:pt x="818387" y="641603"/>
                  </a:lnTo>
                  <a:lnTo>
                    <a:pt x="818387" y="0"/>
                  </a:lnTo>
                  <a:lnTo>
                    <a:pt x="0" y="0"/>
                  </a:lnTo>
                  <a:lnTo>
                    <a:pt x="0" y="641603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536192" y="5292852"/>
              <a:ext cx="571499" cy="8686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528572" y="5382767"/>
              <a:ext cx="577850" cy="0"/>
            </a:xfrm>
            <a:custGeom>
              <a:avLst/>
              <a:gdLst/>
              <a:ahLst/>
              <a:cxnLst/>
              <a:rect l="l" t="t" r="r" b="b"/>
              <a:pathLst>
                <a:path w="577850" h="0">
                  <a:moveTo>
                    <a:pt x="0" y="0"/>
                  </a:moveTo>
                  <a:lnTo>
                    <a:pt x="57759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528572" y="5423916"/>
              <a:ext cx="361187" cy="7772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43812" y="5618988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2290572" y="5369051"/>
              <a:ext cx="306705" cy="0"/>
            </a:xfrm>
            <a:custGeom>
              <a:avLst/>
              <a:gdLst/>
              <a:ahLst/>
              <a:cxnLst/>
              <a:rect l="l" t="t" r="r" b="b"/>
              <a:pathLst>
                <a:path w="306705" h="0">
                  <a:moveTo>
                    <a:pt x="30632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744211" y="4727447"/>
              <a:ext cx="510540" cy="320040"/>
            </a:xfrm>
            <a:custGeom>
              <a:avLst/>
              <a:gdLst/>
              <a:ahLst/>
              <a:cxnLst/>
              <a:rect l="l" t="t" r="r" b="b"/>
              <a:pathLst>
                <a:path w="510539" h="320039">
                  <a:moveTo>
                    <a:pt x="0" y="320039"/>
                  </a:moveTo>
                  <a:lnTo>
                    <a:pt x="256031" y="320039"/>
                  </a:lnTo>
                  <a:lnTo>
                    <a:pt x="256031" y="0"/>
                  </a:lnTo>
                  <a:lnTo>
                    <a:pt x="510539" y="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812023" y="4213859"/>
              <a:ext cx="817244" cy="832485"/>
            </a:xfrm>
            <a:custGeom>
              <a:avLst/>
              <a:gdLst/>
              <a:ahLst/>
              <a:cxnLst/>
              <a:rect l="l" t="t" r="r" b="b"/>
              <a:pathLst>
                <a:path w="817245" h="832485">
                  <a:moveTo>
                    <a:pt x="816863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816863" y="832103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812023" y="4213859"/>
              <a:ext cx="818515" cy="833755"/>
            </a:xfrm>
            <a:custGeom>
              <a:avLst/>
              <a:gdLst/>
              <a:ahLst/>
              <a:cxnLst/>
              <a:rect l="l" t="t" r="r" b="b"/>
              <a:pathLst>
                <a:path w="818515" h="833754">
                  <a:moveTo>
                    <a:pt x="0" y="833627"/>
                  </a:moveTo>
                  <a:lnTo>
                    <a:pt x="818387" y="833627"/>
                  </a:lnTo>
                  <a:lnTo>
                    <a:pt x="818387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0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7882128" y="4268724"/>
              <a:ext cx="649223" cy="1005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7868411" y="4357115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5" h="0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7882128" y="4396740"/>
              <a:ext cx="484631" cy="10058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7876032" y="4524756"/>
              <a:ext cx="461771" cy="10058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7883652" y="4721352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7402067" y="4341875"/>
              <a:ext cx="410209" cy="257810"/>
            </a:xfrm>
            <a:custGeom>
              <a:avLst/>
              <a:gdLst/>
              <a:ahLst/>
              <a:cxnLst/>
              <a:rect l="l" t="t" r="r" b="b"/>
              <a:pathLst>
                <a:path w="410209" h="257810">
                  <a:moveTo>
                    <a:pt x="0" y="257556"/>
                  </a:moveTo>
                  <a:lnTo>
                    <a:pt x="205740" y="257556"/>
                  </a:lnTo>
                  <a:lnTo>
                    <a:pt x="205740" y="0"/>
                  </a:lnTo>
                  <a:lnTo>
                    <a:pt x="409955" y="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9038843" y="3957827"/>
              <a:ext cx="817244" cy="832485"/>
            </a:xfrm>
            <a:custGeom>
              <a:avLst/>
              <a:gdLst/>
              <a:ahLst/>
              <a:cxnLst/>
              <a:rect l="l" t="t" r="r" b="b"/>
              <a:pathLst>
                <a:path w="817245" h="832485">
                  <a:moveTo>
                    <a:pt x="816863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816863" y="832103"/>
                  </a:lnTo>
                  <a:lnTo>
                    <a:pt x="816863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038843" y="3957827"/>
              <a:ext cx="818515" cy="833755"/>
            </a:xfrm>
            <a:custGeom>
              <a:avLst/>
              <a:gdLst/>
              <a:ahLst/>
              <a:cxnLst/>
              <a:rect l="l" t="t" r="r" b="b"/>
              <a:pathLst>
                <a:path w="818515" h="833754">
                  <a:moveTo>
                    <a:pt x="0" y="833627"/>
                  </a:moveTo>
                  <a:lnTo>
                    <a:pt x="818387" y="833627"/>
                  </a:lnTo>
                  <a:lnTo>
                    <a:pt x="818387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9102852" y="4011168"/>
              <a:ext cx="630935" cy="100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9095231" y="4101083"/>
              <a:ext cx="645160" cy="0"/>
            </a:xfrm>
            <a:custGeom>
              <a:avLst/>
              <a:gdLst/>
              <a:ahLst/>
              <a:cxnLst/>
              <a:rect l="l" t="t" r="r" b="b"/>
              <a:pathLst>
                <a:path w="645159" h="0">
                  <a:moveTo>
                    <a:pt x="0" y="0"/>
                  </a:moveTo>
                  <a:lnTo>
                    <a:pt x="644651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9102852" y="4139184"/>
              <a:ext cx="461771" cy="10058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9092183" y="4268724"/>
              <a:ext cx="356615" cy="7772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9110471" y="4463796"/>
              <a:ext cx="109727" cy="91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8630411" y="4085843"/>
              <a:ext cx="408940" cy="449580"/>
            </a:xfrm>
            <a:custGeom>
              <a:avLst/>
              <a:gdLst/>
              <a:ahLst/>
              <a:cxnLst/>
              <a:rect l="l" t="t" r="r" b="b"/>
              <a:pathLst>
                <a:path w="408940" h="449579">
                  <a:moveTo>
                    <a:pt x="0" y="449579"/>
                  </a:moveTo>
                  <a:lnTo>
                    <a:pt x="204215" y="449579"/>
                  </a:lnTo>
                  <a:lnTo>
                    <a:pt x="204215" y="0"/>
                  </a:lnTo>
                  <a:lnTo>
                    <a:pt x="408431" y="0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13905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Snowflake </a:t>
            </a:r>
            <a:r>
              <a:rPr dirty="0"/>
              <a:t>Schemas:</a:t>
            </a:r>
            <a:r>
              <a:rPr dirty="0" spc="-50"/>
              <a:t> </a:t>
            </a:r>
            <a:r>
              <a:rPr dirty="0"/>
              <a:t>Properties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45887"/>
            <a:ext cx="8239759" cy="428625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correct update of dimension tables is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easier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because of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normalization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normalization avoids update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anomalies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is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easier</a:t>
            </a:r>
            <a:endParaRPr sz="2200">
              <a:latin typeface="Arial"/>
              <a:cs typeface="Arial"/>
            </a:endParaRPr>
          </a:p>
          <a:p>
            <a:pPr lvl="1" marL="516890" marR="5080" indent="-245745">
              <a:lnSpc>
                <a:spcPct val="130000"/>
              </a:lnSpc>
              <a:spcBef>
                <a:spcPts val="8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depending on conceptual design, snowflake design is obtained as a result of  an automatic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transformation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performance is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worse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many joins are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required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one join per involved dimension + one join per</a:t>
            </a:r>
            <a:r>
              <a:rPr dirty="0" sz="1800" spc="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"rollup"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redundancy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again, because of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normalization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2675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</a:t>
            </a:r>
            <a:r>
              <a:rPr dirty="0" spc="-85"/>
              <a:t> </a:t>
            </a:r>
            <a:r>
              <a:rPr dirty="0"/>
              <a:t>Schemas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4" y="1814341"/>
            <a:ext cx="7872095" cy="352425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1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central fact</a:t>
            </a:r>
            <a:r>
              <a:rPr dirty="0" sz="220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table</a:t>
            </a:r>
            <a:endParaRPr sz="2200">
              <a:latin typeface="Arial"/>
              <a:cs typeface="Arial"/>
            </a:endParaRPr>
          </a:p>
          <a:p>
            <a:pPr marL="269875" marR="988694" indent="-257810">
              <a:lnSpc>
                <a:spcPct val="1309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one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table per dimension, regardless of the 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number</a:t>
            </a:r>
            <a:r>
              <a:rPr dirty="0" sz="2200" spc="-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of  hierarchy levels within the</a:t>
            </a:r>
            <a:r>
              <a:rPr dirty="0" sz="220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15"/>
              </a:spcBef>
              <a:buClr>
                <a:srgbClr val="003867"/>
              </a:buClr>
              <a:buFont typeface="Wingdings 3"/>
              <a:buChar char=""/>
              <a:tabLst>
                <a:tab pos="270510" algn="l"/>
              </a:tabLst>
            </a:pPr>
            <a:r>
              <a:rPr dirty="0" sz="2200" spc="5">
                <a:solidFill>
                  <a:srgbClr val="9C0E2D"/>
                </a:solidFill>
                <a:latin typeface="Arial"/>
                <a:cs typeface="Arial"/>
              </a:rPr>
              <a:t>denormalized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marR="640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foreign key/primary key relationship between fact and  dimension tables: fact table references dimension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primary key of fact table is composed out of foreign keys (i.e.,  primary keys of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8367" y="3427476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40" y="0"/>
                </a:moveTo>
                <a:lnTo>
                  <a:pt x="0" y="0"/>
                </a:lnTo>
                <a:lnTo>
                  <a:pt x="0" y="3048"/>
                </a:lnTo>
                <a:lnTo>
                  <a:pt x="15240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8367" y="3217164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240" y="0"/>
                </a:moveTo>
                <a:lnTo>
                  <a:pt x="0" y="0"/>
                </a:lnTo>
                <a:lnTo>
                  <a:pt x="0" y="3048"/>
                </a:lnTo>
                <a:lnTo>
                  <a:pt x="15240" y="3048"/>
                </a:lnTo>
                <a:lnTo>
                  <a:pt x="15240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20583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4983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75776" y="3755135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70">
                <a:moveTo>
                  <a:pt x="3048" y="0"/>
                </a:moveTo>
                <a:lnTo>
                  <a:pt x="0" y="0"/>
                </a:lnTo>
                <a:lnTo>
                  <a:pt x="0" y="13715"/>
                </a:lnTo>
                <a:lnTo>
                  <a:pt x="3048" y="13715"/>
                </a:lnTo>
                <a:lnTo>
                  <a:pt x="3048" y="0"/>
                </a:lnTo>
                <a:close/>
              </a:path>
            </a:pathLst>
          </a:custGeom>
          <a:solidFill>
            <a:srgbClr val="F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64807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 Schema:</a:t>
            </a:r>
            <a:r>
              <a:rPr dirty="0" spc="-9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7832" y="2218302"/>
            <a:ext cx="981710" cy="1350010"/>
          </a:xfrm>
          <a:prstGeom prst="rect">
            <a:avLst/>
          </a:prstGeom>
          <a:solidFill>
            <a:srgbClr val="AAFFAA"/>
          </a:solidFill>
          <a:ln w="830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6355" marR="287655">
              <a:lnSpc>
                <a:spcPct val="100699"/>
              </a:lnSpc>
              <a:spcBef>
                <a:spcPts val="254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ShopID 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Region  State  Country  </a:t>
            </a:r>
            <a:r>
              <a:rPr dirty="0" sz="1100" spc="-5">
                <a:latin typeface="Arial"/>
                <a:cs typeface="Arial"/>
              </a:rPr>
              <a:t>Shop</a:t>
            </a:r>
            <a:r>
              <a:rPr dirty="0" sz="1100">
                <a:latin typeface="Arial"/>
                <a:cs typeface="Arial"/>
              </a:rPr>
              <a:t>Ty</a:t>
            </a:r>
            <a:r>
              <a:rPr dirty="0" sz="1100">
                <a:latin typeface="Arial"/>
                <a:cs typeface="Arial"/>
              </a:rPr>
              <a:t>pe  </a:t>
            </a:r>
            <a:r>
              <a:rPr dirty="0" sz="1100">
                <a:latin typeface="Arial"/>
                <a:cs typeface="Arial"/>
              </a:rPr>
              <a:t>Region</a:t>
            </a:r>
            <a:endParaRPr sz="11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4520" y="2720422"/>
            <a:ext cx="1105535" cy="2286635"/>
            <a:chOff x="6564520" y="2720422"/>
            <a:chExt cx="1105535" cy="2286635"/>
          </a:xfrm>
        </p:grpSpPr>
        <p:sp>
          <p:nvSpPr>
            <p:cNvPr id="5" name="object 5"/>
            <p:cNvSpPr/>
            <p:nvPr/>
          </p:nvSpPr>
          <p:spPr>
            <a:xfrm>
              <a:off x="6568965" y="2724867"/>
              <a:ext cx="1095375" cy="2276475"/>
            </a:xfrm>
            <a:custGeom>
              <a:avLst/>
              <a:gdLst/>
              <a:ahLst/>
              <a:cxnLst/>
              <a:rect l="l" t="t" r="r" b="b"/>
              <a:pathLst>
                <a:path w="1095375" h="2276475">
                  <a:moveTo>
                    <a:pt x="1095316" y="0"/>
                  </a:moveTo>
                  <a:lnTo>
                    <a:pt x="0" y="0"/>
                  </a:lnTo>
                  <a:lnTo>
                    <a:pt x="0" y="2276429"/>
                  </a:lnTo>
                  <a:lnTo>
                    <a:pt x="1095316" y="2276429"/>
                  </a:lnTo>
                  <a:lnTo>
                    <a:pt x="1095316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68965" y="2724867"/>
              <a:ext cx="1096645" cy="2277745"/>
            </a:xfrm>
            <a:custGeom>
              <a:avLst/>
              <a:gdLst/>
              <a:ahLst/>
              <a:cxnLst/>
              <a:rect l="l" t="t" r="r" b="b"/>
              <a:pathLst>
                <a:path w="1096645" h="2277745">
                  <a:moveTo>
                    <a:pt x="0" y="2277467"/>
                  </a:moveTo>
                  <a:lnTo>
                    <a:pt x="1096354" y="2277467"/>
                  </a:lnTo>
                  <a:lnTo>
                    <a:pt x="1096354" y="0"/>
                  </a:lnTo>
                  <a:lnTo>
                    <a:pt x="0" y="0"/>
                  </a:lnTo>
                  <a:lnTo>
                    <a:pt x="0" y="2277467"/>
                  </a:lnTo>
                  <a:close/>
                </a:path>
              </a:pathLst>
            </a:custGeom>
            <a:ln w="8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15684" y="2910677"/>
              <a:ext cx="532130" cy="0"/>
            </a:xfrm>
            <a:custGeom>
              <a:avLst/>
              <a:gdLst/>
              <a:ahLst/>
              <a:cxnLst/>
              <a:rect l="l" t="t" r="r" b="b"/>
              <a:pathLst>
                <a:path w="532129" h="0">
                  <a:moveTo>
                    <a:pt x="0" y="0"/>
                  </a:moveTo>
                  <a:lnTo>
                    <a:pt x="531565" y="0"/>
                  </a:lnTo>
                </a:path>
              </a:pathLst>
            </a:custGeom>
            <a:ln w="93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602985" y="2745384"/>
            <a:ext cx="5562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Ar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icleID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2985" y="2913547"/>
            <a:ext cx="439420" cy="1375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110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am</a:t>
            </a:r>
            <a:r>
              <a:rPr dirty="0" sz="1100">
                <a:latin typeface="Arial"/>
                <a:cs typeface="Arial"/>
              </a:rPr>
              <a:t>ily  </a:t>
            </a:r>
            <a:r>
              <a:rPr dirty="0" sz="1100" spc="-5">
                <a:latin typeface="Arial"/>
                <a:cs typeface="Arial"/>
              </a:rPr>
              <a:t>Group  Area  Brand  VSys</a:t>
            </a:r>
            <a:endParaRPr sz="1100">
              <a:latin typeface="Arial"/>
              <a:cs typeface="Arial"/>
            </a:endParaRPr>
          </a:p>
          <a:p>
            <a:pPr marL="12700" marR="59055">
              <a:lnSpc>
                <a:spcPct val="1006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…  Load 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em</a:t>
            </a:r>
            <a:r>
              <a:rPr dirty="0" sz="1100"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8262" y="3230395"/>
            <a:ext cx="760095" cy="591185"/>
          </a:xfrm>
          <a:prstGeom prst="rect">
            <a:avLst/>
          </a:prstGeom>
          <a:solidFill>
            <a:srgbClr val="800080"/>
          </a:solidFill>
          <a:ln w="830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6355" marR="175260">
              <a:lnSpc>
                <a:spcPct val="100600"/>
              </a:lnSpc>
              <a:spcBef>
                <a:spcPts val="254"/>
              </a:spcBef>
            </a:pPr>
            <a:r>
              <a:rPr dirty="0" u="sng" sz="11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icleID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1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ShopID 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8262" y="3821041"/>
            <a:ext cx="760095" cy="591185"/>
          </a:xfrm>
          <a:prstGeom prst="rect">
            <a:avLst/>
          </a:prstGeom>
          <a:solidFill>
            <a:srgbClr val="DFDFFF"/>
          </a:solidFill>
          <a:ln w="830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6355" marR="143510">
              <a:lnSpc>
                <a:spcPct val="100600"/>
              </a:lnSpc>
              <a:spcBef>
                <a:spcPts val="254"/>
              </a:spcBef>
            </a:pPr>
            <a:r>
              <a:rPr dirty="0" sz="1100" spc="-5">
                <a:latin typeface="Arial"/>
                <a:cs typeface="Arial"/>
              </a:rPr>
              <a:t>Sales  </a:t>
            </a:r>
            <a:r>
              <a:rPr dirty="0" sz="1100">
                <a:latin typeface="Arial"/>
                <a:cs typeface="Arial"/>
              </a:rPr>
              <a:t>Stock 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urnover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4501" y="4074324"/>
            <a:ext cx="1044575" cy="1265555"/>
          </a:xfrm>
          <a:prstGeom prst="rect">
            <a:avLst/>
          </a:prstGeom>
          <a:solidFill>
            <a:srgbClr val="AAFFAA"/>
          </a:solidFill>
          <a:ln w="830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46355" marR="514984">
              <a:lnSpc>
                <a:spcPct val="100699"/>
              </a:lnSpc>
              <a:spcBef>
                <a:spcPts val="254"/>
              </a:spcBef>
            </a:pPr>
            <a:r>
              <a:rPr dirty="0" u="sng" sz="1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Day </a:t>
            </a:r>
            <a:r>
              <a:rPr dirty="0" sz="1100">
                <a:latin typeface="Arial"/>
                <a:cs typeface="Arial"/>
              </a:rPr>
              <a:t> Month  </a:t>
            </a:r>
            <a:r>
              <a:rPr dirty="0" sz="1100" spc="-5">
                <a:latin typeface="Arial"/>
                <a:cs typeface="Arial"/>
              </a:rPr>
              <a:t>Quar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er  </a:t>
            </a:r>
            <a:r>
              <a:rPr dirty="0" sz="1100" spc="-5"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  <a:p>
            <a:pPr marL="4635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9327" y="2302384"/>
            <a:ext cx="759460" cy="1265555"/>
          </a:xfrm>
          <a:custGeom>
            <a:avLst/>
            <a:gdLst/>
            <a:ahLst/>
            <a:cxnLst/>
            <a:rect l="l" t="t" r="r" b="b"/>
            <a:pathLst>
              <a:path w="759460" h="1265554">
                <a:moveTo>
                  <a:pt x="0" y="0"/>
                </a:moveTo>
                <a:lnTo>
                  <a:pt x="210757" y="0"/>
                </a:lnTo>
                <a:lnTo>
                  <a:pt x="210757" y="1265374"/>
                </a:lnTo>
                <a:lnTo>
                  <a:pt x="758934" y="12653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9327" y="3736960"/>
            <a:ext cx="759460" cy="421640"/>
          </a:xfrm>
          <a:custGeom>
            <a:avLst/>
            <a:gdLst/>
            <a:ahLst/>
            <a:cxnLst/>
            <a:rect l="l" t="t" r="r" b="b"/>
            <a:pathLst>
              <a:path w="759460" h="421639">
                <a:moveTo>
                  <a:pt x="0" y="421445"/>
                </a:moveTo>
                <a:lnTo>
                  <a:pt x="210757" y="421445"/>
                </a:lnTo>
                <a:lnTo>
                  <a:pt x="210757" y="0"/>
                </a:lnTo>
                <a:lnTo>
                  <a:pt x="7589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98235" y="2893030"/>
            <a:ext cx="1012825" cy="422909"/>
          </a:xfrm>
          <a:custGeom>
            <a:avLst/>
            <a:gdLst/>
            <a:ahLst/>
            <a:cxnLst/>
            <a:rect l="l" t="t" r="r" b="b"/>
            <a:pathLst>
              <a:path w="1012825" h="422910">
                <a:moveTo>
                  <a:pt x="0" y="422483"/>
                </a:moveTo>
                <a:lnTo>
                  <a:pt x="210757" y="422483"/>
                </a:lnTo>
                <a:lnTo>
                  <a:pt x="210757" y="0"/>
                </a:lnTo>
                <a:lnTo>
                  <a:pt x="10122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1478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 Schemas:</a:t>
            </a:r>
            <a:r>
              <a:rPr dirty="0" spc="-90"/>
              <a:t> </a:t>
            </a:r>
            <a:r>
              <a:rPr dirty="0"/>
              <a:t>Properties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45887"/>
            <a:ext cx="3627120" cy="277114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Redundancy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because of</a:t>
            </a:r>
            <a:r>
              <a:rPr dirty="0" sz="180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denormalization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update anomalies are</a:t>
            </a:r>
            <a:r>
              <a:rPr dirty="0" sz="1800" spc="-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smaller number of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joins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because of denormalization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intuitive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59" y="5893308"/>
            <a:ext cx="281940" cy="208915"/>
          </a:xfrm>
          <a:custGeom>
            <a:avLst/>
            <a:gdLst/>
            <a:ahLst/>
            <a:cxnLst/>
            <a:rect l="l" t="t" r="r" b="b"/>
            <a:pathLst>
              <a:path w="281939" h="208914">
                <a:moveTo>
                  <a:pt x="281939" y="0"/>
                </a:moveTo>
                <a:lnTo>
                  <a:pt x="0" y="0"/>
                </a:lnTo>
                <a:lnTo>
                  <a:pt x="0" y="208787"/>
                </a:lnTo>
                <a:lnTo>
                  <a:pt x="281939" y="208787"/>
                </a:lnTo>
                <a:lnTo>
                  <a:pt x="281939" y="201167"/>
                </a:lnTo>
                <a:lnTo>
                  <a:pt x="12192" y="201167"/>
                </a:lnTo>
                <a:lnTo>
                  <a:pt x="6096" y="195071"/>
                </a:lnTo>
                <a:lnTo>
                  <a:pt x="12192" y="195071"/>
                </a:lnTo>
                <a:lnTo>
                  <a:pt x="12192" y="13716"/>
                </a:lnTo>
                <a:lnTo>
                  <a:pt x="6096" y="13716"/>
                </a:lnTo>
                <a:lnTo>
                  <a:pt x="12192" y="7619"/>
                </a:lnTo>
                <a:lnTo>
                  <a:pt x="281939" y="7619"/>
                </a:lnTo>
                <a:lnTo>
                  <a:pt x="281939" y="0"/>
                </a:lnTo>
                <a:close/>
              </a:path>
              <a:path w="281939" h="208914">
                <a:moveTo>
                  <a:pt x="12192" y="195071"/>
                </a:moveTo>
                <a:lnTo>
                  <a:pt x="6096" y="195071"/>
                </a:lnTo>
                <a:lnTo>
                  <a:pt x="12192" y="201167"/>
                </a:lnTo>
                <a:lnTo>
                  <a:pt x="12192" y="195071"/>
                </a:lnTo>
                <a:close/>
              </a:path>
              <a:path w="281939" h="208914">
                <a:moveTo>
                  <a:pt x="269747" y="195071"/>
                </a:moveTo>
                <a:lnTo>
                  <a:pt x="12192" y="195071"/>
                </a:lnTo>
                <a:lnTo>
                  <a:pt x="12192" y="201167"/>
                </a:lnTo>
                <a:lnTo>
                  <a:pt x="269747" y="201167"/>
                </a:lnTo>
                <a:lnTo>
                  <a:pt x="269747" y="195071"/>
                </a:lnTo>
                <a:close/>
              </a:path>
              <a:path w="281939" h="208914">
                <a:moveTo>
                  <a:pt x="269747" y="7619"/>
                </a:moveTo>
                <a:lnTo>
                  <a:pt x="269747" y="201167"/>
                </a:lnTo>
                <a:lnTo>
                  <a:pt x="275843" y="195071"/>
                </a:lnTo>
                <a:lnTo>
                  <a:pt x="281939" y="195071"/>
                </a:lnTo>
                <a:lnTo>
                  <a:pt x="281939" y="13716"/>
                </a:lnTo>
                <a:lnTo>
                  <a:pt x="275843" y="13716"/>
                </a:lnTo>
                <a:lnTo>
                  <a:pt x="269747" y="7619"/>
                </a:lnTo>
                <a:close/>
              </a:path>
              <a:path w="281939" h="208914">
                <a:moveTo>
                  <a:pt x="281939" y="195071"/>
                </a:moveTo>
                <a:lnTo>
                  <a:pt x="275843" y="195071"/>
                </a:lnTo>
                <a:lnTo>
                  <a:pt x="269747" y="201167"/>
                </a:lnTo>
                <a:lnTo>
                  <a:pt x="281939" y="201167"/>
                </a:lnTo>
                <a:lnTo>
                  <a:pt x="281939" y="195071"/>
                </a:lnTo>
                <a:close/>
              </a:path>
              <a:path w="281939" h="208914">
                <a:moveTo>
                  <a:pt x="12192" y="7619"/>
                </a:moveTo>
                <a:lnTo>
                  <a:pt x="6096" y="13716"/>
                </a:lnTo>
                <a:lnTo>
                  <a:pt x="12192" y="13716"/>
                </a:lnTo>
                <a:lnTo>
                  <a:pt x="12192" y="7619"/>
                </a:lnTo>
                <a:close/>
              </a:path>
              <a:path w="281939" h="208914">
                <a:moveTo>
                  <a:pt x="269747" y="7619"/>
                </a:moveTo>
                <a:lnTo>
                  <a:pt x="12192" y="7619"/>
                </a:lnTo>
                <a:lnTo>
                  <a:pt x="12192" y="13716"/>
                </a:lnTo>
                <a:lnTo>
                  <a:pt x="269747" y="13716"/>
                </a:lnTo>
                <a:lnTo>
                  <a:pt x="269747" y="7619"/>
                </a:lnTo>
                <a:close/>
              </a:path>
              <a:path w="281939" h="208914">
                <a:moveTo>
                  <a:pt x="281939" y="7619"/>
                </a:moveTo>
                <a:lnTo>
                  <a:pt x="269747" y="7619"/>
                </a:lnTo>
                <a:lnTo>
                  <a:pt x="275843" y="13716"/>
                </a:lnTo>
                <a:lnTo>
                  <a:pt x="281939" y="13716"/>
                </a:lnTo>
                <a:lnTo>
                  <a:pt x="281939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95796" y="5825073"/>
            <a:ext cx="1349375" cy="336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logic;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extract, transform,</a:t>
            </a:r>
            <a:r>
              <a:rPr dirty="0" sz="100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load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2859" y="5856732"/>
            <a:ext cx="410209" cy="281940"/>
          </a:xfrm>
          <a:custGeom>
            <a:avLst/>
            <a:gdLst/>
            <a:ahLst/>
            <a:cxnLst/>
            <a:rect l="l" t="t" r="r" b="b"/>
            <a:pathLst>
              <a:path w="410209" h="281939">
                <a:moveTo>
                  <a:pt x="324611" y="0"/>
                </a:moveTo>
                <a:lnTo>
                  <a:pt x="85343" y="0"/>
                </a:lnTo>
                <a:lnTo>
                  <a:pt x="0" y="141731"/>
                </a:lnTo>
                <a:lnTo>
                  <a:pt x="85343" y="281939"/>
                </a:lnTo>
                <a:lnTo>
                  <a:pt x="324611" y="281939"/>
                </a:lnTo>
                <a:lnTo>
                  <a:pt x="331105" y="271271"/>
                </a:lnTo>
                <a:lnTo>
                  <a:pt x="94487" y="271271"/>
                </a:lnTo>
                <a:lnTo>
                  <a:pt x="89915" y="268223"/>
                </a:lnTo>
                <a:lnTo>
                  <a:pt x="92617" y="268223"/>
                </a:lnTo>
                <a:lnTo>
                  <a:pt x="16867" y="144779"/>
                </a:lnTo>
                <a:lnTo>
                  <a:pt x="12192" y="144779"/>
                </a:lnTo>
                <a:lnTo>
                  <a:pt x="12192" y="137159"/>
                </a:lnTo>
                <a:lnTo>
                  <a:pt x="16867" y="137159"/>
                </a:lnTo>
                <a:lnTo>
                  <a:pt x="92617" y="13716"/>
                </a:lnTo>
                <a:lnTo>
                  <a:pt x="89915" y="13716"/>
                </a:lnTo>
                <a:lnTo>
                  <a:pt x="94487" y="10668"/>
                </a:lnTo>
                <a:lnTo>
                  <a:pt x="331035" y="10668"/>
                </a:lnTo>
                <a:lnTo>
                  <a:pt x="324611" y="0"/>
                </a:lnTo>
                <a:close/>
              </a:path>
              <a:path w="410209" h="281939">
                <a:moveTo>
                  <a:pt x="92617" y="268223"/>
                </a:moveTo>
                <a:lnTo>
                  <a:pt x="89915" y="268223"/>
                </a:lnTo>
                <a:lnTo>
                  <a:pt x="94487" y="271271"/>
                </a:lnTo>
                <a:lnTo>
                  <a:pt x="92617" y="268223"/>
                </a:lnTo>
                <a:close/>
              </a:path>
              <a:path w="410209" h="281939">
                <a:moveTo>
                  <a:pt x="317338" y="268223"/>
                </a:moveTo>
                <a:lnTo>
                  <a:pt x="92617" y="268223"/>
                </a:lnTo>
                <a:lnTo>
                  <a:pt x="94487" y="271271"/>
                </a:lnTo>
                <a:lnTo>
                  <a:pt x="315467" y="271271"/>
                </a:lnTo>
                <a:lnTo>
                  <a:pt x="317338" y="268223"/>
                </a:lnTo>
                <a:close/>
              </a:path>
              <a:path w="410209" h="281939">
                <a:moveTo>
                  <a:pt x="395426" y="140969"/>
                </a:moveTo>
                <a:lnTo>
                  <a:pt x="315467" y="271271"/>
                </a:lnTo>
                <a:lnTo>
                  <a:pt x="320039" y="268223"/>
                </a:lnTo>
                <a:lnTo>
                  <a:pt x="332960" y="268223"/>
                </a:lnTo>
                <a:lnTo>
                  <a:pt x="408100" y="144779"/>
                </a:lnTo>
                <a:lnTo>
                  <a:pt x="397763" y="144779"/>
                </a:lnTo>
                <a:lnTo>
                  <a:pt x="395426" y="140969"/>
                </a:lnTo>
                <a:close/>
              </a:path>
              <a:path w="410209" h="281939">
                <a:moveTo>
                  <a:pt x="332960" y="268223"/>
                </a:moveTo>
                <a:lnTo>
                  <a:pt x="320039" y="268223"/>
                </a:lnTo>
                <a:lnTo>
                  <a:pt x="315467" y="271271"/>
                </a:lnTo>
                <a:lnTo>
                  <a:pt x="331105" y="271271"/>
                </a:lnTo>
                <a:lnTo>
                  <a:pt x="332960" y="268223"/>
                </a:lnTo>
                <a:close/>
              </a:path>
              <a:path w="410209" h="281939">
                <a:moveTo>
                  <a:pt x="12192" y="137159"/>
                </a:moveTo>
                <a:lnTo>
                  <a:pt x="12192" y="144779"/>
                </a:lnTo>
                <a:lnTo>
                  <a:pt x="14529" y="140969"/>
                </a:lnTo>
                <a:lnTo>
                  <a:pt x="12192" y="137159"/>
                </a:lnTo>
                <a:close/>
              </a:path>
              <a:path w="410209" h="281939">
                <a:moveTo>
                  <a:pt x="14529" y="140969"/>
                </a:moveTo>
                <a:lnTo>
                  <a:pt x="12192" y="144779"/>
                </a:lnTo>
                <a:lnTo>
                  <a:pt x="16867" y="144779"/>
                </a:lnTo>
                <a:lnTo>
                  <a:pt x="14529" y="140969"/>
                </a:lnTo>
                <a:close/>
              </a:path>
              <a:path w="410209" h="281939">
                <a:moveTo>
                  <a:pt x="397763" y="137159"/>
                </a:moveTo>
                <a:lnTo>
                  <a:pt x="395426" y="140969"/>
                </a:lnTo>
                <a:lnTo>
                  <a:pt x="397763" y="144779"/>
                </a:lnTo>
                <a:lnTo>
                  <a:pt x="397763" y="137159"/>
                </a:lnTo>
                <a:close/>
              </a:path>
              <a:path w="410209" h="281939">
                <a:moveTo>
                  <a:pt x="407202" y="137159"/>
                </a:moveTo>
                <a:lnTo>
                  <a:pt x="397763" y="137159"/>
                </a:lnTo>
                <a:lnTo>
                  <a:pt x="397763" y="144779"/>
                </a:lnTo>
                <a:lnTo>
                  <a:pt x="408100" y="144779"/>
                </a:lnTo>
                <a:lnTo>
                  <a:pt x="409955" y="141731"/>
                </a:lnTo>
                <a:lnTo>
                  <a:pt x="407202" y="137159"/>
                </a:lnTo>
                <a:close/>
              </a:path>
              <a:path w="410209" h="281939">
                <a:moveTo>
                  <a:pt x="16867" y="137159"/>
                </a:moveTo>
                <a:lnTo>
                  <a:pt x="12192" y="137159"/>
                </a:lnTo>
                <a:lnTo>
                  <a:pt x="14529" y="140969"/>
                </a:lnTo>
                <a:lnTo>
                  <a:pt x="16867" y="137159"/>
                </a:lnTo>
                <a:close/>
              </a:path>
              <a:path w="410209" h="281939">
                <a:moveTo>
                  <a:pt x="315467" y="10668"/>
                </a:moveTo>
                <a:lnTo>
                  <a:pt x="395426" y="140969"/>
                </a:lnTo>
                <a:lnTo>
                  <a:pt x="397763" y="137159"/>
                </a:lnTo>
                <a:lnTo>
                  <a:pt x="407202" y="137159"/>
                </a:lnTo>
                <a:lnTo>
                  <a:pt x="332871" y="13716"/>
                </a:lnTo>
                <a:lnTo>
                  <a:pt x="320039" y="13716"/>
                </a:lnTo>
                <a:lnTo>
                  <a:pt x="315467" y="10668"/>
                </a:lnTo>
                <a:close/>
              </a:path>
              <a:path w="410209" h="281939">
                <a:moveTo>
                  <a:pt x="94487" y="10668"/>
                </a:moveTo>
                <a:lnTo>
                  <a:pt x="89915" y="13716"/>
                </a:lnTo>
                <a:lnTo>
                  <a:pt x="92617" y="13716"/>
                </a:lnTo>
                <a:lnTo>
                  <a:pt x="94487" y="10668"/>
                </a:lnTo>
                <a:close/>
              </a:path>
              <a:path w="410209" h="281939">
                <a:moveTo>
                  <a:pt x="315467" y="10668"/>
                </a:moveTo>
                <a:lnTo>
                  <a:pt x="94487" y="10668"/>
                </a:lnTo>
                <a:lnTo>
                  <a:pt x="92617" y="13716"/>
                </a:lnTo>
                <a:lnTo>
                  <a:pt x="317338" y="13716"/>
                </a:lnTo>
                <a:lnTo>
                  <a:pt x="315467" y="10668"/>
                </a:lnTo>
                <a:close/>
              </a:path>
              <a:path w="410209" h="281939">
                <a:moveTo>
                  <a:pt x="331035" y="10668"/>
                </a:moveTo>
                <a:lnTo>
                  <a:pt x="315467" y="10668"/>
                </a:lnTo>
                <a:lnTo>
                  <a:pt x="320039" y="13716"/>
                </a:lnTo>
                <a:lnTo>
                  <a:pt x="332871" y="13716"/>
                </a:lnTo>
                <a:lnTo>
                  <a:pt x="331035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45479" y="5825073"/>
            <a:ext cx="528955" cy="3365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logic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(no</a:t>
            </a:r>
            <a:r>
              <a:rPr dirty="0" sz="100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ETL)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1037" y="5904961"/>
            <a:ext cx="5327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003867"/>
                </a:solidFill>
                <a:latin typeface="Arial"/>
                <a:cs typeface="Arial"/>
              </a:rPr>
              <a:t>Legend: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65147" y="2113788"/>
            <a:ext cx="8008620" cy="3660775"/>
            <a:chOff x="1565147" y="2113788"/>
            <a:chExt cx="8008620" cy="3660775"/>
          </a:xfrm>
        </p:grpSpPr>
        <p:sp>
          <p:nvSpPr>
            <p:cNvPr id="8" name="object 8"/>
            <p:cNvSpPr/>
            <p:nvPr/>
          </p:nvSpPr>
          <p:spPr>
            <a:xfrm>
              <a:off x="1565135" y="2113787"/>
              <a:ext cx="8008620" cy="528955"/>
            </a:xfrm>
            <a:custGeom>
              <a:avLst/>
              <a:gdLst/>
              <a:ahLst/>
              <a:cxnLst/>
              <a:rect l="l" t="t" r="r" b="b"/>
              <a:pathLst>
                <a:path w="8008620" h="528955">
                  <a:moveTo>
                    <a:pt x="5405628" y="466344"/>
                  </a:moveTo>
                  <a:lnTo>
                    <a:pt x="5396484" y="466344"/>
                  </a:lnTo>
                  <a:lnTo>
                    <a:pt x="5396484" y="504444"/>
                  </a:lnTo>
                  <a:lnTo>
                    <a:pt x="5405628" y="504444"/>
                  </a:lnTo>
                  <a:lnTo>
                    <a:pt x="5405628" y="466344"/>
                  </a:lnTo>
                  <a:close/>
                </a:path>
                <a:path w="8008620" h="528955">
                  <a:moveTo>
                    <a:pt x="5405628" y="399288"/>
                  </a:moveTo>
                  <a:lnTo>
                    <a:pt x="5396484" y="399288"/>
                  </a:lnTo>
                  <a:lnTo>
                    <a:pt x="5396484" y="437388"/>
                  </a:lnTo>
                  <a:lnTo>
                    <a:pt x="5405628" y="437388"/>
                  </a:lnTo>
                  <a:lnTo>
                    <a:pt x="5405628" y="399288"/>
                  </a:lnTo>
                  <a:close/>
                </a:path>
                <a:path w="8008620" h="528955">
                  <a:moveTo>
                    <a:pt x="5405628" y="333756"/>
                  </a:moveTo>
                  <a:lnTo>
                    <a:pt x="5396484" y="333756"/>
                  </a:lnTo>
                  <a:lnTo>
                    <a:pt x="5396484" y="371856"/>
                  </a:lnTo>
                  <a:lnTo>
                    <a:pt x="5405628" y="371856"/>
                  </a:lnTo>
                  <a:lnTo>
                    <a:pt x="5405628" y="333756"/>
                  </a:lnTo>
                  <a:close/>
                </a:path>
                <a:path w="8008620" h="528955">
                  <a:moveTo>
                    <a:pt x="6295644" y="466344"/>
                  </a:moveTo>
                  <a:lnTo>
                    <a:pt x="6286500" y="466344"/>
                  </a:lnTo>
                  <a:lnTo>
                    <a:pt x="6286500" y="504444"/>
                  </a:lnTo>
                  <a:lnTo>
                    <a:pt x="6295644" y="504444"/>
                  </a:lnTo>
                  <a:lnTo>
                    <a:pt x="6295644" y="466344"/>
                  </a:lnTo>
                  <a:close/>
                </a:path>
                <a:path w="8008620" h="528955">
                  <a:moveTo>
                    <a:pt x="6295644" y="399288"/>
                  </a:moveTo>
                  <a:lnTo>
                    <a:pt x="6286500" y="399288"/>
                  </a:lnTo>
                  <a:lnTo>
                    <a:pt x="6286500" y="437388"/>
                  </a:lnTo>
                  <a:lnTo>
                    <a:pt x="6295644" y="437388"/>
                  </a:lnTo>
                  <a:lnTo>
                    <a:pt x="6295644" y="399288"/>
                  </a:lnTo>
                  <a:close/>
                </a:path>
                <a:path w="8008620" h="528955">
                  <a:moveTo>
                    <a:pt x="6295644" y="333756"/>
                  </a:moveTo>
                  <a:lnTo>
                    <a:pt x="6286500" y="333756"/>
                  </a:lnTo>
                  <a:lnTo>
                    <a:pt x="6286500" y="371856"/>
                  </a:lnTo>
                  <a:lnTo>
                    <a:pt x="6295644" y="371856"/>
                  </a:lnTo>
                  <a:lnTo>
                    <a:pt x="6295644" y="333756"/>
                  </a:lnTo>
                  <a:close/>
                </a:path>
                <a:path w="8008620" h="528955">
                  <a:moveTo>
                    <a:pt x="7159752" y="466344"/>
                  </a:moveTo>
                  <a:lnTo>
                    <a:pt x="7150608" y="466344"/>
                  </a:lnTo>
                  <a:lnTo>
                    <a:pt x="7150608" y="504444"/>
                  </a:lnTo>
                  <a:lnTo>
                    <a:pt x="7159752" y="504444"/>
                  </a:lnTo>
                  <a:lnTo>
                    <a:pt x="7159752" y="466344"/>
                  </a:lnTo>
                  <a:close/>
                </a:path>
                <a:path w="8008620" h="528955">
                  <a:moveTo>
                    <a:pt x="7159752" y="399288"/>
                  </a:moveTo>
                  <a:lnTo>
                    <a:pt x="7150608" y="399288"/>
                  </a:lnTo>
                  <a:lnTo>
                    <a:pt x="7150608" y="437388"/>
                  </a:lnTo>
                  <a:lnTo>
                    <a:pt x="7159752" y="437388"/>
                  </a:lnTo>
                  <a:lnTo>
                    <a:pt x="7159752" y="399288"/>
                  </a:lnTo>
                  <a:close/>
                </a:path>
                <a:path w="8008620" h="528955">
                  <a:moveTo>
                    <a:pt x="7159752" y="333756"/>
                  </a:moveTo>
                  <a:lnTo>
                    <a:pt x="7150608" y="333756"/>
                  </a:lnTo>
                  <a:lnTo>
                    <a:pt x="7150608" y="371856"/>
                  </a:lnTo>
                  <a:lnTo>
                    <a:pt x="7159752" y="371856"/>
                  </a:lnTo>
                  <a:lnTo>
                    <a:pt x="7159752" y="333756"/>
                  </a:lnTo>
                  <a:close/>
                </a:path>
                <a:path w="8008620" h="528955">
                  <a:moveTo>
                    <a:pt x="8008620" y="0"/>
                  </a:moveTo>
                  <a:lnTo>
                    <a:pt x="3371088" y="0"/>
                  </a:lnTo>
                  <a:lnTo>
                    <a:pt x="3371088" y="7620"/>
                  </a:lnTo>
                  <a:lnTo>
                    <a:pt x="3371088" y="262128"/>
                  </a:lnTo>
                  <a:lnTo>
                    <a:pt x="2189988" y="262128"/>
                  </a:lnTo>
                  <a:lnTo>
                    <a:pt x="2189988" y="7620"/>
                  </a:lnTo>
                  <a:lnTo>
                    <a:pt x="3371088" y="7620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2180844" y="7620"/>
                  </a:lnTo>
                  <a:lnTo>
                    <a:pt x="2180844" y="262128"/>
                  </a:lnTo>
                  <a:lnTo>
                    <a:pt x="0" y="262128"/>
                  </a:lnTo>
                  <a:lnTo>
                    <a:pt x="0" y="269748"/>
                  </a:lnTo>
                  <a:lnTo>
                    <a:pt x="3371088" y="269748"/>
                  </a:lnTo>
                  <a:lnTo>
                    <a:pt x="3371088" y="521208"/>
                  </a:lnTo>
                  <a:lnTo>
                    <a:pt x="0" y="521208"/>
                  </a:lnTo>
                  <a:lnTo>
                    <a:pt x="0" y="528828"/>
                  </a:lnTo>
                  <a:lnTo>
                    <a:pt x="8008620" y="528828"/>
                  </a:lnTo>
                  <a:lnTo>
                    <a:pt x="8008620" y="521208"/>
                  </a:lnTo>
                  <a:lnTo>
                    <a:pt x="3378708" y="521208"/>
                  </a:lnTo>
                  <a:lnTo>
                    <a:pt x="3378708" y="269748"/>
                  </a:lnTo>
                  <a:lnTo>
                    <a:pt x="5396484" y="269748"/>
                  </a:lnTo>
                  <a:lnTo>
                    <a:pt x="5396484" y="304800"/>
                  </a:lnTo>
                  <a:lnTo>
                    <a:pt x="5405628" y="304800"/>
                  </a:lnTo>
                  <a:lnTo>
                    <a:pt x="5405628" y="269748"/>
                  </a:lnTo>
                  <a:lnTo>
                    <a:pt x="6286500" y="269748"/>
                  </a:lnTo>
                  <a:lnTo>
                    <a:pt x="6286500" y="304800"/>
                  </a:lnTo>
                  <a:lnTo>
                    <a:pt x="6295644" y="304800"/>
                  </a:lnTo>
                  <a:lnTo>
                    <a:pt x="6295644" y="269748"/>
                  </a:lnTo>
                  <a:lnTo>
                    <a:pt x="7150608" y="269748"/>
                  </a:lnTo>
                  <a:lnTo>
                    <a:pt x="7150608" y="304800"/>
                  </a:lnTo>
                  <a:lnTo>
                    <a:pt x="7159752" y="304800"/>
                  </a:lnTo>
                  <a:lnTo>
                    <a:pt x="7159752" y="269748"/>
                  </a:lnTo>
                  <a:lnTo>
                    <a:pt x="7987284" y="269748"/>
                  </a:lnTo>
                  <a:lnTo>
                    <a:pt x="7987284" y="262128"/>
                  </a:lnTo>
                  <a:lnTo>
                    <a:pt x="3378708" y="262128"/>
                  </a:lnTo>
                  <a:lnTo>
                    <a:pt x="3378708" y="7620"/>
                  </a:lnTo>
                  <a:lnTo>
                    <a:pt x="8008620" y="7620"/>
                  </a:lnTo>
                  <a:lnTo>
                    <a:pt x="8008620" y="0"/>
                  </a:lnTo>
                  <a:close/>
                </a:path>
              </a:pathLst>
            </a:custGeom>
            <a:solidFill>
              <a:srgbClr val="9149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66047" y="2665476"/>
              <a:ext cx="807720" cy="3107690"/>
            </a:xfrm>
            <a:custGeom>
              <a:avLst/>
              <a:gdLst/>
              <a:ahLst/>
              <a:cxnLst/>
              <a:rect l="l" t="t" r="r" b="b"/>
              <a:pathLst>
                <a:path w="807720" h="3107690">
                  <a:moveTo>
                    <a:pt x="807719" y="0"/>
                  </a:moveTo>
                  <a:lnTo>
                    <a:pt x="0" y="0"/>
                  </a:lnTo>
                  <a:lnTo>
                    <a:pt x="0" y="3107435"/>
                  </a:lnTo>
                  <a:lnTo>
                    <a:pt x="807719" y="3107435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C1E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65147" y="5367527"/>
              <a:ext cx="7109459" cy="407034"/>
            </a:xfrm>
            <a:custGeom>
              <a:avLst/>
              <a:gdLst/>
              <a:ahLst/>
              <a:cxnLst/>
              <a:rect l="l" t="t" r="r" b="b"/>
              <a:pathLst>
                <a:path w="7109459" h="407035">
                  <a:moveTo>
                    <a:pt x="7109459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7109459" y="406907"/>
                  </a:lnTo>
                  <a:lnTo>
                    <a:pt x="7109459" y="0"/>
                  </a:lnTo>
                  <a:close/>
                </a:path>
              </a:pathLst>
            </a:custGeom>
            <a:solidFill>
              <a:srgbClr val="DFC1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041593" y="2730990"/>
            <a:ext cx="25527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G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U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3910" y="4028158"/>
            <a:ext cx="142875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20">
                <a:solidFill>
                  <a:srgbClr val="003867"/>
                </a:solidFill>
                <a:latin typeface="Arial"/>
                <a:cs typeface="Arial"/>
              </a:rPr>
              <a:t>…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8583" y="5430902"/>
            <a:ext cx="15303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003867"/>
                </a:solidFill>
                <a:latin typeface="Arial"/>
                <a:cs typeface="Arial"/>
              </a:rPr>
              <a:t>Metadata Management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82567" y="2665476"/>
            <a:ext cx="1132840" cy="2659380"/>
          </a:xfrm>
          <a:custGeom>
            <a:avLst/>
            <a:gdLst/>
            <a:ahLst/>
            <a:cxnLst/>
            <a:rect l="l" t="t" r="r" b="b"/>
            <a:pathLst>
              <a:path w="1132839" h="2659379">
                <a:moveTo>
                  <a:pt x="1132331" y="0"/>
                </a:moveTo>
                <a:lnTo>
                  <a:pt x="0" y="0"/>
                </a:lnTo>
                <a:lnTo>
                  <a:pt x="0" y="2659379"/>
                </a:lnTo>
                <a:lnTo>
                  <a:pt x="1132331" y="2659379"/>
                </a:lnTo>
                <a:lnTo>
                  <a:pt x="1132331" y="0"/>
                </a:lnTo>
                <a:close/>
              </a:path>
            </a:pathLst>
          </a:custGeom>
          <a:solidFill>
            <a:srgbClr val="FFD6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69161" y="2732320"/>
            <a:ext cx="757555" cy="64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1699"/>
              </a:lnSpc>
              <a:spcBef>
                <a:spcPts val="10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Reusable 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Selection,  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gg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ega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on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, 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Calculation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76031" y="2660904"/>
            <a:ext cx="807720" cy="2664460"/>
          </a:xfrm>
          <a:custGeom>
            <a:avLst/>
            <a:gdLst/>
            <a:ahLst/>
            <a:cxnLst/>
            <a:rect l="l" t="t" r="r" b="b"/>
            <a:pathLst>
              <a:path w="807720" h="2664460">
                <a:moveTo>
                  <a:pt x="807719" y="0"/>
                </a:moveTo>
                <a:lnTo>
                  <a:pt x="0" y="0"/>
                </a:lnTo>
                <a:lnTo>
                  <a:pt x="0" y="2663951"/>
                </a:lnTo>
                <a:lnTo>
                  <a:pt x="807719" y="2663951"/>
                </a:lnTo>
                <a:lnTo>
                  <a:pt x="807719" y="0"/>
                </a:lnTo>
                <a:close/>
              </a:path>
            </a:pathLst>
          </a:custGeom>
          <a:solidFill>
            <a:srgbClr val="75FF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999424" y="2725728"/>
            <a:ext cx="558800" cy="336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6515" marR="5080" indent="-44450">
              <a:lnSpc>
                <a:spcPct val="102000"/>
              </a:lnSpc>
              <a:spcBef>
                <a:spcPts val="95"/>
              </a:spcBef>
            </a:pPr>
            <a:r>
              <a:rPr dirty="0" sz="1000" spc="20" i="1">
                <a:solidFill>
                  <a:srgbClr val="003867"/>
                </a:solidFill>
                <a:latin typeface="Arial"/>
                <a:cs typeface="Arial"/>
              </a:rPr>
              <a:t>W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eb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/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p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Servers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5147" y="2665476"/>
            <a:ext cx="2158365" cy="2659380"/>
          </a:xfrm>
          <a:custGeom>
            <a:avLst/>
            <a:gdLst/>
            <a:ahLst/>
            <a:cxnLst/>
            <a:rect l="l" t="t" r="r" b="b"/>
            <a:pathLst>
              <a:path w="2158365" h="2659379">
                <a:moveTo>
                  <a:pt x="2157983" y="0"/>
                </a:moveTo>
                <a:lnTo>
                  <a:pt x="0" y="0"/>
                </a:lnTo>
                <a:lnTo>
                  <a:pt x="0" y="2659379"/>
                </a:lnTo>
                <a:lnTo>
                  <a:pt x="2157983" y="2659379"/>
                </a:lnTo>
                <a:lnTo>
                  <a:pt x="2157983" y="0"/>
                </a:lnTo>
                <a:close/>
              </a:path>
            </a:pathLst>
          </a:custGeom>
          <a:solidFill>
            <a:srgbClr val="FFE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34864" y="2730990"/>
            <a:ext cx="14179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Integration,</a:t>
            </a:r>
            <a:r>
              <a:rPr dirty="0" sz="1000" spc="-6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Historization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84048" y="4520944"/>
            <a:ext cx="297180" cy="44450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10"/>
              </a:spcBef>
            </a:pP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Land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ng 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Zone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87540" y="2660904"/>
            <a:ext cx="852169" cy="2644140"/>
          </a:xfrm>
          <a:custGeom>
            <a:avLst/>
            <a:gdLst/>
            <a:ahLst/>
            <a:cxnLst/>
            <a:rect l="l" t="t" r="r" b="b"/>
            <a:pathLst>
              <a:path w="852170" h="2644140">
                <a:moveTo>
                  <a:pt x="851915" y="0"/>
                </a:moveTo>
                <a:lnTo>
                  <a:pt x="0" y="0"/>
                </a:lnTo>
                <a:lnTo>
                  <a:pt x="0" y="2644139"/>
                </a:lnTo>
                <a:lnTo>
                  <a:pt x="851915" y="2644139"/>
                </a:lnTo>
                <a:lnTo>
                  <a:pt x="851915" y="0"/>
                </a:lnTo>
                <a:close/>
              </a:path>
            </a:pathLst>
          </a:custGeom>
          <a:solidFill>
            <a:srgbClr val="A7FF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055618" y="2727056"/>
            <a:ext cx="716280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9690" marR="52705">
              <a:lnSpc>
                <a:spcPct val="102000"/>
              </a:lnSpc>
              <a:spcBef>
                <a:spcPts val="95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Repo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ng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, 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OLAP,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000" spc="-5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Mining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8239" y="2665476"/>
            <a:ext cx="1984375" cy="2659380"/>
          </a:xfrm>
          <a:custGeom>
            <a:avLst/>
            <a:gdLst/>
            <a:ahLst/>
            <a:cxnLst/>
            <a:rect l="l" t="t" r="r" b="b"/>
            <a:pathLst>
              <a:path w="1984375" h="2659379">
                <a:moveTo>
                  <a:pt x="1984247" y="0"/>
                </a:moveTo>
                <a:lnTo>
                  <a:pt x="0" y="0"/>
                </a:lnTo>
                <a:lnTo>
                  <a:pt x="0" y="2659379"/>
                </a:lnTo>
                <a:lnTo>
                  <a:pt x="1984247" y="2659379"/>
                </a:lnTo>
                <a:lnTo>
                  <a:pt x="1984247" y="0"/>
                </a:lnTo>
                <a:close/>
              </a:path>
            </a:pathLst>
          </a:custGeom>
          <a:solidFill>
            <a:srgbClr val="FF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580924" y="2732320"/>
            <a:ext cx="75755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1499"/>
              </a:lnSpc>
              <a:spcBef>
                <a:spcPts val="10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Selection,  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gg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ega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on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,  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Calculation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03959" y="3168395"/>
            <a:ext cx="8117205" cy="2308860"/>
            <a:chOff x="1203959" y="3168395"/>
            <a:chExt cx="8117205" cy="2308860"/>
          </a:xfrm>
        </p:grpSpPr>
        <p:sp>
          <p:nvSpPr>
            <p:cNvPr id="26" name="object 26"/>
            <p:cNvSpPr/>
            <p:nvPr/>
          </p:nvSpPr>
          <p:spPr>
            <a:xfrm>
              <a:off x="4091927" y="5202935"/>
              <a:ext cx="4234180" cy="274320"/>
            </a:xfrm>
            <a:custGeom>
              <a:avLst/>
              <a:gdLst/>
              <a:ahLst/>
              <a:cxnLst/>
              <a:rect l="l" t="t" r="r" b="b"/>
              <a:pathLst>
                <a:path w="4234180" h="274320">
                  <a:moveTo>
                    <a:pt x="76200" y="89916"/>
                  </a:moveTo>
                  <a:lnTo>
                    <a:pt x="69342" y="76200"/>
                  </a:lnTo>
                  <a:lnTo>
                    <a:pt x="38100" y="13716"/>
                  </a:lnTo>
                  <a:lnTo>
                    <a:pt x="0" y="89916"/>
                  </a:lnTo>
                  <a:lnTo>
                    <a:pt x="32004" y="89916"/>
                  </a:lnTo>
                  <a:lnTo>
                    <a:pt x="32004" y="198120"/>
                  </a:lnTo>
                  <a:lnTo>
                    <a:pt x="0" y="198120"/>
                  </a:lnTo>
                  <a:lnTo>
                    <a:pt x="38100" y="274320"/>
                  </a:lnTo>
                  <a:lnTo>
                    <a:pt x="70104" y="210312"/>
                  </a:lnTo>
                  <a:lnTo>
                    <a:pt x="76200" y="198120"/>
                  </a:lnTo>
                  <a:lnTo>
                    <a:pt x="45720" y="198120"/>
                  </a:lnTo>
                  <a:lnTo>
                    <a:pt x="45720" y="89916"/>
                  </a:lnTo>
                  <a:lnTo>
                    <a:pt x="76200" y="89916"/>
                  </a:lnTo>
                  <a:close/>
                </a:path>
                <a:path w="4234180" h="274320">
                  <a:moveTo>
                    <a:pt x="2298192" y="76200"/>
                  </a:moveTo>
                  <a:lnTo>
                    <a:pt x="2292096" y="64008"/>
                  </a:lnTo>
                  <a:lnTo>
                    <a:pt x="2260092" y="0"/>
                  </a:lnTo>
                  <a:lnTo>
                    <a:pt x="2221992" y="76200"/>
                  </a:lnTo>
                  <a:lnTo>
                    <a:pt x="2253996" y="76200"/>
                  </a:lnTo>
                  <a:lnTo>
                    <a:pt x="2253996" y="184404"/>
                  </a:lnTo>
                  <a:lnTo>
                    <a:pt x="2221992" y="184404"/>
                  </a:lnTo>
                  <a:lnTo>
                    <a:pt x="2260092" y="260604"/>
                  </a:lnTo>
                  <a:lnTo>
                    <a:pt x="2292096" y="196596"/>
                  </a:lnTo>
                  <a:lnTo>
                    <a:pt x="2298192" y="184404"/>
                  </a:lnTo>
                  <a:lnTo>
                    <a:pt x="2266188" y="184404"/>
                  </a:lnTo>
                  <a:lnTo>
                    <a:pt x="2266188" y="76200"/>
                  </a:lnTo>
                  <a:lnTo>
                    <a:pt x="2298192" y="76200"/>
                  </a:lnTo>
                  <a:close/>
                </a:path>
                <a:path w="4234180" h="274320">
                  <a:moveTo>
                    <a:pt x="3369564" y="76200"/>
                  </a:moveTo>
                  <a:lnTo>
                    <a:pt x="3363468" y="64008"/>
                  </a:lnTo>
                  <a:lnTo>
                    <a:pt x="3331464" y="0"/>
                  </a:lnTo>
                  <a:lnTo>
                    <a:pt x="3293364" y="76200"/>
                  </a:lnTo>
                  <a:lnTo>
                    <a:pt x="3325368" y="76200"/>
                  </a:lnTo>
                  <a:lnTo>
                    <a:pt x="3325368" y="184404"/>
                  </a:lnTo>
                  <a:lnTo>
                    <a:pt x="3293364" y="184404"/>
                  </a:lnTo>
                  <a:lnTo>
                    <a:pt x="3331464" y="260604"/>
                  </a:lnTo>
                  <a:lnTo>
                    <a:pt x="3363468" y="196596"/>
                  </a:lnTo>
                  <a:lnTo>
                    <a:pt x="3369564" y="184404"/>
                  </a:lnTo>
                  <a:lnTo>
                    <a:pt x="3337560" y="184404"/>
                  </a:lnTo>
                  <a:lnTo>
                    <a:pt x="3337560" y="76200"/>
                  </a:lnTo>
                  <a:lnTo>
                    <a:pt x="3369564" y="76200"/>
                  </a:lnTo>
                  <a:close/>
                </a:path>
                <a:path w="4234180" h="274320">
                  <a:moveTo>
                    <a:pt x="4233672" y="80772"/>
                  </a:moveTo>
                  <a:lnTo>
                    <a:pt x="4227576" y="68580"/>
                  </a:lnTo>
                  <a:lnTo>
                    <a:pt x="4195572" y="4572"/>
                  </a:lnTo>
                  <a:lnTo>
                    <a:pt x="4157472" y="80772"/>
                  </a:lnTo>
                  <a:lnTo>
                    <a:pt x="4187952" y="80772"/>
                  </a:lnTo>
                  <a:lnTo>
                    <a:pt x="4187952" y="188976"/>
                  </a:lnTo>
                  <a:lnTo>
                    <a:pt x="4157472" y="188976"/>
                  </a:lnTo>
                  <a:lnTo>
                    <a:pt x="4195572" y="265176"/>
                  </a:lnTo>
                  <a:lnTo>
                    <a:pt x="4226814" y="202692"/>
                  </a:lnTo>
                  <a:lnTo>
                    <a:pt x="4233672" y="188976"/>
                  </a:lnTo>
                  <a:lnTo>
                    <a:pt x="4201668" y="188976"/>
                  </a:lnTo>
                  <a:lnTo>
                    <a:pt x="4201668" y="80772"/>
                  </a:lnTo>
                  <a:lnTo>
                    <a:pt x="4233672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66431" y="3541775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8" y="0"/>
                  </a:moveTo>
                  <a:lnTo>
                    <a:pt x="59435" y="0"/>
                  </a:lnTo>
                  <a:lnTo>
                    <a:pt x="0" y="99059"/>
                  </a:lnTo>
                  <a:lnTo>
                    <a:pt x="59435" y="196595"/>
                  </a:lnTo>
                  <a:lnTo>
                    <a:pt x="231648" y="196595"/>
                  </a:lnTo>
                  <a:lnTo>
                    <a:pt x="291083" y="99059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258811" y="3535679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8" y="0"/>
                  </a:lnTo>
                  <a:lnTo>
                    <a:pt x="0" y="105155"/>
                  </a:lnTo>
                  <a:lnTo>
                    <a:pt x="64008" y="208787"/>
                  </a:lnTo>
                  <a:lnTo>
                    <a:pt x="242316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7055" y="196595"/>
                  </a:lnTo>
                  <a:lnTo>
                    <a:pt x="71276" y="196595"/>
                  </a:lnTo>
                  <a:lnTo>
                    <a:pt x="16881" y="108203"/>
                  </a:lnTo>
                  <a:lnTo>
                    <a:pt x="12192" y="108203"/>
                  </a:lnTo>
                  <a:lnTo>
                    <a:pt x="12192" y="100584"/>
                  </a:lnTo>
                  <a:lnTo>
                    <a:pt x="16954" y="100584"/>
                  </a:lnTo>
                  <a:lnTo>
                    <a:pt x="71247" y="13715"/>
                  </a:lnTo>
                  <a:lnTo>
                    <a:pt x="67055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76" y="196595"/>
                  </a:moveTo>
                  <a:lnTo>
                    <a:pt x="67055" y="196595"/>
                  </a:lnTo>
                  <a:lnTo>
                    <a:pt x="73151" y="199643"/>
                  </a:lnTo>
                  <a:lnTo>
                    <a:pt x="71276" y="196595"/>
                  </a:lnTo>
                  <a:close/>
                </a:path>
                <a:path w="306704" h="208914">
                  <a:moveTo>
                    <a:pt x="235047" y="196595"/>
                  </a:moveTo>
                  <a:lnTo>
                    <a:pt x="71276" y="196595"/>
                  </a:lnTo>
                  <a:lnTo>
                    <a:pt x="73151" y="199643"/>
                  </a:lnTo>
                  <a:lnTo>
                    <a:pt x="233172" y="199643"/>
                  </a:lnTo>
                  <a:lnTo>
                    <a:pt x="235047" y="196595"/>
                  </a:lnTo>
                  <a:close/>
                </a:path>
                <a:path w="306704" h="208914">
                  <a:moveTo>
                    <a:pt x="291769" y="104423"/>
                  </a:moveTo>
                  <a:lnTo>
                    <a:pt x="233172" y="199643"/>
                  </a:lnTo>
                  <a:lnTo>
                    <a:pt x="239268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1769" y="104423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8" y="196595"/>
                  </a:lnTo>
                  <a:lnTo>
                    <a:pt x="233172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8203"/>
                  </a:lnTo>
                  <a:lnTo>
                    <a:pt x="14554" y="104423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554" y="104423"/>
                  </a:moveTo>
                  <a:lnTo>
                    <a:pt x="12192" y="108203"/>
                  </a:lnTo>
                  <a:lnTo>
                    <a:pt x="16881" y="108203"/>
                  </a:lnTo>
                  <a:lnTo>
                    <a:pt x="14554" y="104423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1769" y="104423"/>
                  </a:lnTo>
                  <a:lnTo>
                    <a:pt x="294131" y="108203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3541" y="100584"/>
                  </a:moveTo>
                  <a:lnTo>
                    <a:pt x="294131" y="100584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4" y="105155"/>
                  </a:lnTo>
                  <a:lnTo>
                    <a:pt x="303541" y="100584"/>
                  </a:lnTo>
                  <a:close/>
                </a:path>
                <a:path w="306704" h="208914">
                  <a:moveTo>
                    <a:pt x="16954" y="100584"/>
                  </a:moveTo>
                  <a:lnTo>
                    <a:pt x="12192" y="100584"/>
                  </a:lnTo>
                  <a:lnTo>
                    <a:pt x="14554" y="104423"/>
                  </a:lnTo>
                  <a:lnTo>
                    <a:pt x="16954" y="100584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291769" y="104423"/>
                  </a:lnTo>
                  <a:lnTo>
                    <a:pt x="294131" y="100584"/>
                  </a:lnTo>
                  <a:lnTo>
                    <a:pt x="303541" y="100584"/>
                  </a:lnTo>
                  <a:lnTo>
                    <a:pt x="250664" y="13715"/>
                  </a:lnTo>
                  <a:lnTo>
                    <a:pt x="239268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7055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2" y="10667"/>
                  </a:lnTo>
                  <a:lnTo>
                    <a:pt x="239268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139683" y="3541775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7" y="0"/>
                  </a:moveTo>
                  <a:lnTo>
                    <a:pt x="59435" y="0"/>
                  </a:lnTo>
                  <a:lnTo>
                    <a:pt x="0" y="99059"/>
                  </a:lnTo>
                  <a:lnTo>
                    <a:pt x="59435" y="196595"/>
                  </a:lnTo>
                  <a:lnTo>
                    <a:pt x="231647" y="196595"/>
                  </a:lnTo>
                  <a:lnTo>
                    <a:pt x="291083" y="99059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132063" y="3535679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8" y="0"/>
                  </a:lnTo>
                  <a:lnTo>
                    <a:pt x="0" y="105155"/>
                  </a:lnTo>
                  <a:lnTo>
                    <a:pt x="64008" y="208787"/>
                  </a:lnTo>
                  <a:lnTo>
                    <a:pt x="242315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7055" y="196595"/>
                  </a:lnTo>
                  <a:lnTo>
                    <a:pt x="71276" y="196595"/>
                  </a:lnTo>
                  <a:lnTo>
                    <a:pt x="16881" y="108203"/>
                  </a:lnTo>
                  <a:lnTo>
                    <a:pt x="12192" y="108203"/>
                  </a:lnTo>
                  <a:lnTo>
                    <a:pt x="12192" y="100584"/>
                  </a:lnTo>
                  <a:lnTo>
                    <a:pt x="16954" y="100584"/>
                  </a:lnTo>
                  <a:lnTo>
                    <a:pt x="71247" y="13715"/>
                  </a:lnTo>
                  <a:lnTo>
                    <a:pt x="67055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76" y="196595"/>
                  </a:moveTo>
                  <a:lnTo>
                    <a:pt x="67055" y="196595"/>
                  </a:lnTo>
                  <a:lnTo>
                    <a:pt x="73151" y="199643"/>
                  </a:lnTo>
                  <a:lnTo>
                    <a:pt x="71276" y="196595"/>
                  </a:lnTo>
                  <a:close/>
                </a:path>
                <a:path w="306704" h="208914">
                  <a:moveTo>
                    <a:pt x="235047" y="196595"/>
                  </a:moveTo>
                  <a:lnTo>
                    <a:pt x="71276" y="196595"/>
                  </a:lnTo>
                  <a:lnTo>
                    <a:pt x="73151" y="199643"/>
                  </a:lnTo>
                  <a:lnTo>
                    <a:pt x="233171" y="199643"/>
                  </a:lnTo>
                  <a:lnTo>
                    <a:pt x="235047" y="196595"/>
                  </a:lnTo>
                  <a:close/>
                </a:path>
                <a:path w="306704" h="208914">
                  <a:moveTo>
                    <a:pt x="291769" y="104423"/>
                  </a:moveTo>
                  <a:lnTo>
                    <a:pt x="233171" y="199643"/>
                  </a:lnTo>
                  <a:lnTo>
                    <a:pt x="239267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1769" y="104423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7" y="196595"/>
                  </a:lnTo>
                  <a:lnTo>
                    <a:pt x="233171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8203"/>
                  </a:lnTo>
                  <a:lnTo>
                    <a:pt x="14554" y="104423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554" y="104423"/>
                  </a:moveTo>
                  <a:lnTo>
                    <a:pt x="12192" y="108203"/>
                  </a:lnTo>
                  <a:lnTo>
                    <a:pt x="16881" y="108203"/>
                  </a:lnTo>
                  <a:lnTo>
                    <a:pt x="14554" y="104423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1769" y="104423"/>
                  </a:lnTo>
                  <a:lnTo>
                    <a:pt x="294131" y="108203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3541" y="100584"/>
                  </a:moveTo>
                  <a:lnTo>
                    <a:pt x="294131" y="100584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3" y="105155"/>
                  </a:lnTo>
                  <a:lnTo>
                    <a:pt x="303541" y="100584"/>
                  </a:lnTo>
                  <a:close/>
                </a:path>
                <a:path w="306704" h="208914">
                  <a:moveTo>
                    <a:pt x="16954" y="100584"/>
                  </a:moveTo>
                  <a:lnTo>
                    <a:pt x="12192" y="100584"/>
                  </a:lnTo>
                  <a:lnTo>
                    <a:pt x="14554" y="104423"/>
                  </a:lnTo>
                  <a:lnTo>
                    <a:pt x="16954" y="100584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291769" y="104423"/>
                  </a:lnTo>
                  <a:lnTo>
                    <a:pt x="294131" y="100584"/>
                  </a:lnTo>
                  <a:lnTo>
                    <a:pt x="303541" y="100584"/>
                  </a:lnTo>
                  <a:lnTo>
                    <a:pt x="250664" y="13715"/>
                  </a:lnTo>
                  <a:lnTo>
                    <a:pt x="23926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7055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1" y="10667"/>
                  </a:lnTo>
                  <a:lnTo>
                    <a:pt x="239267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022079" y="3541775"/>
              <a:ext cx="292735" cy="196850"/>
            </a:xfrm>
            <a:custGeom>
              <a:avLst/>
              <a:gdLst/>
              <a:ahLst/>
              <a:cxnLst/>
              <a:rect l="l" t="t" r="r" b="b"/>
              <a:pathLst>
                <a:path w="292734" h="196850">
                  <a:moveTo>
                    <a:pt x="231648" y="0"/>
                  </a:moveTo>
                  <a:lnTo>
                    <a:pt x="60959" y="0"/>
                  </a:lnTo>
                  <a:lnTo>
                    <a:pt x="0" y="99059"/>
                  </a:lnTo>
                  <a:lnTo>
                    <a:pt x="60959" y="196595"/>
                  </a:lnTo>
                  <a:lnTo>
                    <a:pt x="231648" y="196595"/>
                  </a:lnTo>
                  <a:lnTo>
                    <a:pt x="292607" y="99059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014459" y="3535679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7" y="0"/>
                  </a:lnTo>
                  <a:lnTo>
                    <a:pt x="0" y="105155"/>
                  </a:lnTo>
                  <a:lnTo>
                    <a:pt x="64007" y="208787"/>
                  </a:lnTo>
                  <a:lnTo>
                    <a:pt x="242316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8579" y="196595"/>
                  </a:lnTo>
                  <a:lnTo>
                    <a:pt x="71276" y="196595"/>
                  </a:lnTo>
                  <a:lnTo>
                    <a:pt x="16881" y="108203"/>
                  </a:lnTo>
                  <a:lnTo>
                    <a:pt x="12192" y="108203"/>
                  </a:lnTo>
                  <a:lnTo>
                    <a:pt x="12192" y="100584"/>
                  </a:lnTo>
                  <a:lnTo>
                    <a:pt x="16954" y="100584"/>
                  </a:lnTo>
                  <a:lnTo>
                    <a:pt x="71247" y="13715"/>
                  </a:lnTo>
                  <a:lnTo>
                    <a:pt x="68579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76" y="196595"/>
                  </a:moveTo>
                  <a:lnTo>
                    <a:pt x="68579" y="196595"/>
                  </a:lnTo>
                  <a:lnTo>
                    <a:pt x="73151" y="199643"/>
                  </a:lnTo>
                  <a:lnTo>
                    <a:pt x="71276" y="196595"/>
                  </a:lnTo>
                  <a:close/>
                </a:path>
                <a:path w="306704" h="208914">
                  <a:moveTo>
                    <a:pt x="235047" y="196595"/>
                  </a:moveTo>
                  <a:lnTo>
                    <a:pt x="71276" y="196595"/>
                  </a:lnTo>
                  <a:lnTo>
                    <a:pt x="73151" y="199643"/>
                  </a:lnTo>
                  <a:lnTo>
                    <a:pt x="233172" y="199643"/>
                  </a:lnTo>
                  <a:lnTo>
                    <a:pt x="235047" y="196595"/>
                  </a:lnTo>
                  <a:close/>
                </a:path>
                <a:path w="306704" h="208914">
                  <a:moveTo>
                    <a:pt x="291769" y="104423"/>
                  </a:moveTo>
                  <a:lnTo>
                    <a:pt x="233172" y="199643"/>
                  </a:lnTo>
                  <a:lnTo>
                    <a:pt x="239268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1769" y="104423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8" y="196595"/>
                  </a:lnTo>
                  <a:lnTo>
                    <a:pt x="233172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8203"/>
                  </a:lnTo>
                  <a:lnTo>
                    <a:pt x="14554" y="104423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554" y="104423"/>
                  </a:moveTo>
                  <a:lnTo>
                    <a:pt x="12192" y="108203"/>
                  </a:lnTo>
                  <a:lnTo>
                    <a:pt x="16881" y="108203"/>
                  </a:lnTo>
                  <a:lnTo>
                    <a:pt x="14554" y="104423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1769" y="104423"/>
                  </a:lnTo>
                  <a:lnTo>
                    <a:pt x="294131" y="108203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3541" y="100584"/>
                  </a:moveTo>
                  <a:lnTo>
                    <a:pt x="294131" y="100584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4" y="105155"/>
                  </a:lnTo>
                  <a:lnTo>
                    <a:pt x="303541" y="100584"/>
                  </a:lnTo>
                  <a:close/>
                </a:path>
                <a:path w="306704" h="208914">
                  <a:moveTo>
                    <a:pt x="16954" y="100584"/>
                  </a:moveTo>
                  <a:lnTo>
                    <a:pt x="12192" y="100584"/>
                  </a:lnTo>
                  <a:lnTo>
                    <a:pt x="14554" y="104423"/>
                  </a:lnTo>
                  <a:lnTo>
                    <a:pt x="16954" y="100584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291769" y="104423"/>
                  </a:lnTo>
                  <a:lnTo>
                    <a:pt x="294131" y="100584"/>
                  </a:lnTo>
                  <a:lnTo>
                    <a:pt x="303541" y="100584"/>
                  </a:lnTo>
                  <a:lnTo>
                    <a:pt x="250664" y="13715"/>
                  </a:lnTo>
                  <a:lnTo>
                    <a:pt x="239268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8579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2" y="10667"/>
                  </a:lnTo>
                  <a:lnTo>
                    <a:pt x="239268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09715" y="3543299"/>
              <a:ext cx="271780" cy="193675"/>
            </a:xfrm>
            <a:custGeom>
              <a:avLst/>
              <a:gdLst/>
              <a:ahLst/>
              <a:cxnLst/>
              <a:rect l="l" t="t" r="r" b="b"/>
              <a:pathLst>
                <a:path w="271779" h="193675">
                  <a:moveTo>
                    <a:pt x="271272" y="0"/>
                  </a:moveTo>
                  <a:lnTo>
                    <a:pt x="0" y="0"/>
                  </a:lnTo>
                  <a:lnTo>
                    <a:pt x="0" y="193548"/>
                  </a:lnTo>
                  <a:lnTo>
                    <a:pt x="271272" y="193548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103619" y="3537203"/>
              <a:ext cx="285115" cy="207645"/>
            </a:xfrm>
            <a:custGeom>
              <a:avLst/>
              <a:gdLst/>
              <a:ahLst/>
              <a:cxnLst/>
              <a:rect l="l" t="t" r="r" b="b"/>
              <a:pathLst>
                <a:path w="285114" h="207645">
                  <a:moveTo>
                    <a:pt x="284988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284988" y="207263"/>
                  </a:lnTo>
                  <a:lnTo>
                    <a:pt x="284988" y="201167"/>
                  </a:lnTo>
                  <a:lnTo>
                    <a:pt x="13715" y="201167"/>
                  </a:lnTo>
                  <a:lnTo>
                    <a:pt x="6096" y="195071"/>
                  </a:lnTo>
                  <a:lnTo>
                    <a:pt x="13715" y="195071"/>
                  </a:lnTo>
                  <a:lnTo>
                    <a:pt x="13715" y="12191"/>
                  </a:lnTo>
                  <a:lnTo>
                    <a:pt x="6096" y="12191"/>
                  </a:lnTo>
                  <a:lnTo>
                    <a:pt x="13715" y="6096"/>
                  </a:lnTo>
                  <a:lnTo>
                    <a:pt x="284988" y="6096"/>
                  </a:lnTo>
                  <a:lnTo>
                    <a:pt x="284988" y="0"/>
                  </a:lnTo>
                  <a:close/>
                </a:path>
                <a:path w="285114" h="207645">
                  <a:moveTo>
                    <a:pt x="13715" y="195071"/>
                  </a:moveTo>
                  <a:lnTo>
                    <a:pt x="6096" y="195071"/>
                  </a:lnTo>
                  <a:lnTo>
                    <a:pt x="13715" y="201167"/>
                  </a:lnTo>
                  <a:lnTo>
                    <a:pt x="13715" y="195071"/>
                  </a:lnTo>
                  <a:close/>
                </a:path>
                <a:path w="285114" h="207645">
                  <a:moveTo>
                    <a:pt x="271272" y="195071"/>
                  </a:moveTo>
                  <a:lnTo>
                    <a:pt x="13715" y="195071"/>
                  </a:lnTo>
                  <a:lnTo>
                    <a:pt x="13715" y="201167"/>
                  </a:lnTo>
                  <a:lnTo>
                    <a:pt x="271272" y="201167"/>
                  </a:lnTo>
                  <a:lnTo>
                    <a:pt x="271272" y="195071"/>
                  </a:lnTo>
                  <a:close/>
                </a:path>
                <a:path w="285114" h="207645">
                  <a:moveTo>
                    <a:pt x="271272" y="6096"/>
                  </a:moveTo>
                  <a:lnTo>
                    <a:pt x="271272" y="201167"/>
                  </a:lnTo>
                  <a:lnTo>
                    <a:pt x="278891" y="195071"/>
                  </a:lnTo>
                  <a:lnTo>
                    <a:pt x="284988" y="195071"/>
                  </a:lnTo>
                  <a:lnTo>
                    <a:pt x="284988" y="12191"/>
                  </a:lnTo>
                  <a:lnTo>
                    <a:pt x="278891" y="12191"/>
                  </a:lnTo>
                  <a:lnTo>
                    <a:pt x="271272" y="6096"/>
                  </a:lnTo>
                  <a:close/>
                </a:path>
                <a:path w="285114" h="207645">
                  <a:moveTo>
                    <a:pt x="284988" y="195071"/>
                  </a:moveTo>
                  <a:lnTo>
                    <a:pt x="278891" y="195071"/>
                  </a:lnTo>
                  <a:lnTo>
                    <a:pt x="271272" y="201167"/>
                  </a:lnTo>
                  <a:lnTo>
                    <a:pt x="284988" y="201167"/>
                  </a:lnTo>
                  <a:lnTo>
                    <a:pt x="284988" y="195071"/>
                  </a:lnTo>
                  <a:close/>
                </a:path>
                <a:path w="285114" h="207645">
                  <a:moveTo>
                    <a:pt x="13715" y="6096"/>
                  </a:moveTo>
                  <a:lnTo>
                    <a:pt x="6096" y="12191"/>
                  </a:lnTo>
                  <a:lnTo>
                    <a:pt x="13715" y="12191"/>
                  </a:lnTo>
                  <a:lnTo>
                    <a:pt x="13715" y="6096"/>
                  </a:lnTo>
                  <a:close/>
                </a:path>
                <a:path w="285114" h="207645">
                  <a:moveTo>
                    <a:pt x="271272" y="6096"/>
                  </a:moveTo>
                  <a:lnTo>
                    <a:pt x="13715" y="6096"/>
                  </a:lnTo>
                  <a:lnTo>
                    <a:pt x="13715" y="12191"/>
                  </a:lnTo>
                  <a:lnTo>
                    <a:pt x="271272" y="12191"/>
                  </a:lnTo>
                  <a:lnTo>
                    <a:pt x="271272" y="6096"/>
                  </a:lnTo>
                  <a:close/>
                </a:path>
                <a:path w="285114" h="207645">
                  <a:moveTo>
                    <a:pt x="284988" y="6096"/>
                  </a:moveTo>
                  <a:lnTo>
                    <a:pt x="271272" y="6096"/>
                  </a:lnTo>
                  <a:lnTo>
                    <a:pt x="278891" y="12191"/>
                  </a:lnTo>
                  <a:lnTo>
                    <a:pt x="284988" y="12191"/>
                  </a:lnTo>
                  <a:lnTo>
                    <a:pt x="284988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266431" y="3238499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8" y="0"/>
                  </a:moveTo>
                  <a:lnTo>
                    <a:pt x="59435" y="0"/>
                  </a:lnTo>
                  <a:lnTo>
                    <a:pt x="0" y="97535"/>
                  </a:lnTo>
                  <a:lnTo>
                    <a:pt x="59435" y="196595"/>
                  </a:lnTo>
                  <a:lnTo>
                    <a:pt x="231648" y="196595"/>
                  </a:lnTo>
                  <a:lnTo>
                    <a:pt x="291083" y="975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258811" y="3232403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8" y="0"/>
                  </a:lnTo>
                  <a:lnTo>
                    <a:pt x="0" y="103632"/>
                  </a:lnTo>
                  <a:lnTo>
                    <a:pt x="64008" y="208787"/>
                  </a:lnTo>
                  <a:lnTo>
                    <a:pt x="242316" y="208787"/>
                  </a:lnTo>
                  <a:lnTo>
                    <a:pt x="248809" y="198120"/>
                  </a:lnTo>
                  <a:lnTo>
                    <a:pt x="73151" y="198120"/>
                  </a:lnTo>
                  <a:lnTo>
                    <a:pt x="67055" y="195072"/>
                  </a:lnTo>
                  <a:lnTo>
                    <a:pt x="71247" y="195072"/>
                  </a:lnTo>
                  <a:lnTo>
                    <a:pt x="16001" y="106679"/>
                  </a:lnTo>
                  <a:lnTo>
                    <a:pt x="12192" y="106679"/>
                  </a:lnTo>
                  <a:lnTo>
                    <a:pt x="12192" y="100584"/>
                  </a:lnTo>
                  <a:lnTo>
                    <a:pt x="16001" y="100584"/>
                  </a:lnTo>
                  <a:lnTo>
                    <a:pt x="71247" y="12191"/>
                  </a:lnTo>
                  <a:lnTo>
                    <a:pt x="67055" y="12191"/>
                  </a:lnTo>
                  <a:lnTo>
                    <a:pt x="73151" y="9143"/>
                  </a:lnTo>
                  <a:lnTo>
                    <a:pt x="247963" y="9143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5072"/>
                  </a:moveTo>
                  <a:lnTo>
                    <a:pt x="67055" y="195072"/>
                  </a:lnTo>
                  <a:lnTo>
                    <a:pt x="73151" y="198120"/>
                  </a:lnTo>
                  <a:lnTo>
                    <a:pt x="71247" y="195072"/>
                  </a:lnTo>
                  <a:close/>
                </a:path>
                <a:path w="306704" h="208914">
                  <a:moveTo>
                    <a:pt x="235076" y="195072"/>
                  </a:moveTo>
                  <a:lnTo>
                    <a:pt x="71247" y="195072"/>
                  </a:lnTo>
                  <a:lnTo>
                    <a:pt x="73151" y="198120"/>
                  </a:lnTo>
                  <a:lnTo>
                    <a:pt x="233172" y="198120"/>
                  </a:lnTo>
                  <a:lnTo>
                    <a:pt x="235076" y="195072"/>
                  </a:lnTo>
                  <a:close/>
                </a:path>
                <a:path w="306704" h="208914">
                  <a:moveTo>
                    <a:pt x="292226" y="103632"/>
                  </a:moveTo>
                  <a:lnTo>
                    <a:pt x="233172" y="198120"/>
                  </a:lnTo>
                  <a:lnTo>
                    <a:pt x="239268" y="195072"/>
                  </a:lnTo>
                  <a:lnTo>
                    <a:pt x="250664" y="195072"/>
                  </a:lnTo>
                  <a:lnTo>
                    <a:pt x="304468" y="106679"/>
                  </a:lnTo>
                  <a:lnTo>
                    <a:pt x="294131" y="106679"/>
                  </a:lnTo>
                  <a:lnTo>
                    <a:pt x="292226" y="103632"/>
                  </a:lnTo>
                  <a:close/>
                </a:path>
                <a:path w="306704" h="208914">
                  <a:moveTo>
                    <a:pt x="250664" y="195072"/>
                  </a:moveTo>
                  <a:lnTo>
                    <a:pt x="239268" y="195072"/>
                  </a:lnTo>
                  <a:lnTo>
                    <a:pt x="233172" y="198120"/>
                  </a:lnTo>
                  <a:lnTo>
                    <a:pt x="248809" y="198120"/>
                  </a:lnTo>
                  <a:lnTo>
                    <a:pt x="250664" y="195072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6679"/>
                  </a:lnTo>
                  <a:lnTo>
                    <a:pt x="14097" y="103632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097" y="103632"/>
                  </a:moveTo>
                  <a:lnTo>
                    <a:pt x="12192" y="106679"/>
                  </a:lnTo>
                  <a:lnTo>
                    <a:pt x="16001" y="106679"/>
                  </a:lnTo>
                  <a:lnTo>
                    <a:pt x="14097" y="103632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2226" y="103632"/>
                  </a:lnTo>
                  <a:lnTo>
                    <a:pt x="294131" y="106679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4441" y="100584"/>
                  </a:moveTo>
                  <a:lnTo>
                    <a:pt x="294131" y="100584"/>
                  </a:lnTo>
                  <a:lnTo>
                    <a:pt x="294131" y="106679"/>
                  </a:lnTo>
                  <a:lnTo>
                    <a:pt x="304468" y="106679"/>
                  </a:lnTo>
                  <a:lnTo>
                    <a:pt x="306324" y="103632"/>
                  </a:lnTo>
                  <a:lnTo>
                    <a:pt x="304441" y="100584"/>
                  </a:lnTo>
                  <a:close/>
                </a:path>
                <a:path w="306704" h="208914">
                  <a:moveTo>
                    <a:pt x="16001" y="100584"/>
                  </a:moveTo>
                  <a:lnTo>
                    <a:pt x="12192" y="100584"/>
                  </a:lnTo>
                  <a:lnTo>
                    <a:pt x="14097" y="103632"/>
                  </a:lnTo>
                  <a:lnTo>
                    <a:pt x="16001" y="100584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292226" y="103632"/>
                  </a:lnTo>
                  <a:lnTo>
                    <a:pt x="294131" y="100584"/>
                  </a:lnTo>
                  <a:lnTo>
                    <a:pt x="304441" y="100584"/>
                  </a:lnTo>
                  <a:lnTo>
                    <a:pt x="249846" y="12191"/>
                  </a:lnTo>
                  <a:lnTo>
                    <a:pt x="239268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73151" y="9143"/>
                  </a:moveTo>
                  <a:lnTo>
                    <a:pt x="67055" y="12191"/>
                  </a:lnTo>
                  <a:lnTo>
                    <a:pt x="71247" y="12191"/>
                  </a:lnTo>
                  <a:lnTo>
                    <a:pt x="73151" y="914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73151" y="9143"/>
                  </a:lnTo>
                  <a:lnTo>
                    <a:pt x="71247" y="12191"/>
                  </a:lnTo>
                  <a:lnTo>
                    <a:pt x="235076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247963" y="9143"/>
                  </a:moveTo>
                  <a:lnTo>
                    <a:pt x="233172" y="9143"/>
                  </a:lnTo>
                  <a:lnTo>
                    <a:pt x="239268" y="12191"/>
                  </a:lnTo>
                  <a:lnTo>
                    <a:pt x="249846" y="12191"/>
                  </a:lnTo>
                  <a:lnTo>
                    <a:pt x="247963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139683" y="3238499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7" y="0"/>
                  </a:moveTo>
                  <a:lnTo>
                    <a:pt x="59435" y="0"/>
                  </a:lnTo>
                  <a:lnTo>
                    <a:pt x="0" y="97535"/>
                  </a:lnTo>
                  <a:lnTo>
                    <a:pt x="59435" y="196595"/>
                  </a:lnTo>
                  <a:lnTo>
                    <a:pt x="231647" y="196595"/>
                  </a:lnTo>
                  <a:lnTo>
                    <a:pt x="291083" y="97535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132063" y="3232403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8" y="0"/>
                  </a:lnTo>
                  <a:lnTo>
                    <a:pt x="0" y="103632"/>
                  </a:lnTo>
                  <a:lnTo>
                    <a:pt x="64008" y="208787"/>
                  </a:lnTo>
                  <a:lnTo>
                    <a:pt x="242315" y="208787"/>
                  </a:lnTo>
                  <a:lnTo>
                    <a:pt x="248809" y="198120"/>
                  </a:lnTo>
                  <a:lnTo>
                    <a:pt x="73151" y="198120"/>
                  </a:lnTo>
                  <a:lnTo>
                    <a:pt x="67055" y="195072"/>
                  </a:lnTo>
                  <a:lnTo>
                    <a:pt x="71247" y="195072"/>
                  </a:lnTo>
                  <a:lnTo>
                    <a:pt x="16001" y="106679"/>
                  </a:lnTo>
                  <a:lnTo>
                    <a:pt x="12192" y="106679"/>
                  </a:lnTo>
                  <a:lnTo>
                    <a:pt x="12192" y="100584"/>
                  </a:lnTo>
                  <a:lnTo>
                    <a:pt x="16001" y="100584"/>
                  </a:lnTo>
                  <a:lnTo>
                    <a:pt x="71247" y="12191"/>
                  </a:lnTo>
                  <a:lnTo>
                    <a:pt x="67055" y="12191"/>
                  </a:lnTo>
                  <a:lnTo>
                    <a:pt x="73151" y="9143"/>
                  </a:lnTo>
                  <a:lnTo>
                    <a:pt x="247963" y="9143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47" y="195072"/>
                  </a:moveTo>
                  <a:lnTo>
                    <a:pt x="67055" y="195072"/>
                  </a:lnTo>
                  <a:lnTo>
                    <a:pt x="73151" y="198120"/>
                  </a:lnTo>
                  <a:lnTo>
                    <a:pt x="71247" y="195072"/>
                  </a:lnTo>
                  <a:close/>
                </a:path>
                <a:path w="306704" h="208914">
                  <a:moveTo>
                    <a:pt x="235076" y="195072"/>
                  </a:moveTo>
                  <a:lnTo>
                    <a:pt x="71247" y="195072"/>
                  </a:lnTo>
                  <a:lnTo>
                    <a:pt x="73151" y="198120"/>
                  </a:lnTo>
                  <a:lnTo>
                    <a:pt x="233171" y="198120"/>
                  </a:lnTo>
                  <a:lnTo>
                    <a:pt x="235076" y="195072"/>
                  </a:lnTo>
                  <a:close/>
                </a:path>
                <a:path w="306704" h="208914">
                  <a:moveTo>
                    <a:pt x="292226" y="103632"/>
                  </a:moveTo>
                  <a:lnTo>
                    <a:pt x="233171" y="198120"/>
                  </a:lnTo>
                  <a:lnTo>
                    <a:pt x="239267" y="195072"/>
                  </a:lnTo>
                  <a:lnTo>
                    <a:pt x="250664" y="195072"/>
                  </a:lnTo>
                  <a:lnTo>
                    <a:pt x="304468" y="106679"/>
                  </a:lnTo>
                  <a:lnTo>
                    <a:pt x="294131" y="106679"/>
                  </a:lnTo>
                  <a:lnTo>
                    <a:pt x="292226" y="103632"/>
                  </a:lnTo>
                  <a:close/>
                </a:path>
                <a:path w="306704" h="208914">
                  <a:moveTo>
                    <a:pt x="250664" y="195072"/>
                  </a:moveTo>
                  <a:lnTo>
                    <a:pt x="239267" y="195072"/>
                  </a:lnTo>
                  <a:lnTo>
                    <a:pt x="233171" y="198120"/>
                  </a:lnTo>
                  <a:lnTo>
                    <a:pt x="248809" y="198120"/>
                  </a:lnTo>
                  <a:lnTo>
                    <a:pt x="250664" y="195072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6679"/>
                  </a:lnTo>
                  <a:lnTo>
                    <a:pt x="14097" y="103632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097" y="103632"/>
                  </a:moveTo>
                  <a:lnTo>
                    <a:pt x="12192" y="106679"/>
                  </a:lnTo>
                  <a:lnTo>
                    <a:pt x="16001" y="106679"/>
                  </a:lnTo>
                  <a:lnTo>
                    <a:pt x="14097" y="103632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2226" y="103632"/>
                  </a:lnTo>
                  <a:lnTo>
                    <a:pt x="294131" y="106679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4441" y="100584"/>
                  </a:moveTo>
                  <a:lnTo>
                    <a:pt x="294131" y="100584"/>
                  </a:lnTo>
                  <a:lnTo>
                    <a:pt x="294131" y="106679"/>
                  </a:lnTo>
                  <a:lnTo>
                    <a:pt x="304468" y="106679"/>
                  </a:lnTo>
                  <a:lnTo>
                    <a:pt x="306323" y="103632"/>
                  </a:lnTo>
                  <a:lnTo>
                    <a:pt x="304441" y="100584"/>
                  </a:lnTo>
                  <a:close/>
                </a:path>
                <a:path w="306704" h="208914">
                  <a:moveTo>
                    <a:pt x="16001" y="100584"/>
                  </a:moveTo>
                  <a:lnTo>
                    <a:pt x="12192" y="100584"/>
                  </a:lnTo>
                  <a:lnTo>
                    <a:pt x="14097" y="103632"/>
                  </a:lnTo>
                  <a:lnTo>
                    <a:pt x="16001" y="100584"/>
                  </a:lnTo>
                  <a:close/>
                </a:path>
                <a:path w="306704" h="208914">
                  <a:moveTo>
                    <a:pt x="233171" y="9143"/>
                  </a:moveTo>
                  <a:lnTo>
                    <a:pt x="292226" y="103632"/>
                  </a:lnTo>
                  <a:lnTo>
                    <a:pt x="294131" y="100584"/>
                  </a:lnTo>
                  <a:lnTo>
                    <a:pt x="304441" y="100584"/>
                  </a:lnTo>
                  <a:lnTo>
                    <a:pt x="249846" y="12191"/>
                  </a:lnTo>
                  <a:lnTo>
                    <a:pt x="239267" y="12191"/>
                  </a:lnTo>
                  <a:lnTo>
                    <a:pt x="233171" y="9143"/>
                  </a:lnTo>
                  <a:close/>
                </a:path>
                <a:path w="306704" h="208914">
                  <a:moveTo>
                    <a:pt x="73151" y="9143"/>
                  </a:moveTo>
                  <a:lnTo>
                    <a:pt x="67055" y="12191"/>
                  </a:lnTo>
                  <a:lnTo>
                    <a:pt x="71247" y="12191"/>
                  </a:lnTo>
                  <a:lnTo>
                    <a:pt x="73151" y="9143"/>
                  </a:lnTo>
                  <a:close/>
                </a:path>
                <a:path w="306704" h="208914">
                  <a:moveTo>
                    <a:pt x="233171" y="9143"/>
                  </a:moveTo>
                  <a:lnTo>
                    <a:pt x="73151" y="9143"/>
                  </a:lnTo>
                  <a:lnTo>
                    <a:pt x="71247" y="12191"/>
                  </a:lnTo>
                  <a:lnTo>
                    <a:pt x="235076" y="12191"/>
                  </a:lnTo>
                  <a:lnTo>
                    <a:pt x="233171" y="9143"/>
                  </a:lnTo>
                  <a:close/>
                </a:path>
                <a:path w="306704" h="208914">
                  <a:moveTo>
                    <a:pt x="247963" y="9143"/>
                  </a:moveTo>
                  <a:lnTo>
                    <a:pt x="233171" y="9143"/>
                  </a:lnTo>
                  <a:lnTo>
                    <a:pt x="239267" y="12191"/>
                  </a:lnTo>
                  <a:lnTo>
                    <a:pt x="249846" y="12191"/>
                  </a:lnTo>
                  <a:lnTo>
                    <a:pt x="247963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022079" y="3238499"/>
              <a:ext cx="292735" cy="196850"/>
            </a:xfrm>
            <a:custGeom>
              <a:avLst/>
              <a:gdLst/>
              <a:ahLst/>
              <a:cxnLst/>
              <a:rect l="l" t="t" r="r" b="b"/>
              <a:pathLst>
                <a:path w="292734" h="196850">
                  <a:moveTo>
                    <a:pt x="231648" y="0"/>
                  </a:moveTo>
                  <a:lnTo>
                    <a:pt x="60959" y="0"/>
                  </a:lnTo>
                  <a:lnTo>
                    <a:pt x="0" y="97535"/>
                  </a:lnTo>
                  <a:lnTo>
                    <a:pt x="60959" y="196595"/>
                  </a:lnTo>
                  <a:lnTo>
                    <a:pt x="231648" y="196595"/>
                  </a:lnTo>
                  <a:lnTo>
                    <a:pt x="292607" y="975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014459" y="3232403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7" y="0"/>
                  </a:lnTo>
                  <a:lnTo>
                    <a:pt x="0" y="103632"/>
                  </a:lnTo>
                  <a:lnTo>
                    <a:pt x="64007" y="208787"/>
                  </a:lnTo>
                  <a:lnTo>
                    <a:pt x="242316" y="208787"/>
                  </a:lnTo>
                  <a:lnTo>
                    <a:pt x="248809" y="198120"/>
                  </a:lnTo>
                  <a:lnTo>
                    <a:pt x="73151" y="198120"/>
                  </a:lnTo>
                  <a:lnTo>
                    <a:pt x="68579" y="195072"/>
                  </a:lnTo>
                  <a:lnTo>
                    <a:pt x="71247" y="195072"/>
                  </a:lnTo>
                  <a:lnTo>
                    <a:pt x="16001" y="106679"/>
                  </a:lnTo>
                  <a:lnTo>
                    <a:pt x="12192" y="106679"/>
                  </a:lnTo>
                  <a:lnTo>
                    <a:pt x="12192" y="100584"/>
                  </a:lnTo>
                  <a:lnTo>
                    <a:pt x="16001" y="100584"/>
                  </a:lnTo>
                  <a:lnTo>
                    <a:pt x="71247" y="12191"/>
                  </a:lnTo>
                  <a:lnTo>
                    <a:pt x="68579" y="12191"/>
                  </a:lnTo>
                  <a:lnTo>
                    <a:pt x="73151" y="9143"/>
                  </a:lnTo>
                  <a:lnTo>
                    <a:pt x="247963" y="9143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5072"/>
                  </a:moveTo>
                  <a:lnTo>
                    <a:pt x="68579" y="195072"/>
                  </a:lnTo>
                  <a:lnTo>
                    <a:pt x="73151" y="198120"/>
                  </a:lnTo>
                  <a:lnTo>
                    <a:pt x="71247" y="195072"/>
                  </a:lnTo>
                  <a:close/>
                </a:path>
                <a:path w="306704" h="208914">
                  <a:moveTo>
                    <a:pt x="235076" y="195072"/>
                  </a:moveTo>
                  <a:lnTo>
                    <a:pt x="71247" y="195072"/>
                  </a:lnTo>
                  <a:lnTo>
                    <a:pt x="73151" y="198120"/>
                  </a:lnTo>
                  <a:lnTo>
                    <a:pt x="233172" y="198120"/>
                  </a:lnTo>
                  <a:lnTo>
                    <a:pt x="235076" y="195072"/>
                  </a:lnTo>
                  <a:close/>
                </a:path>
                <a:path w="306704" h="208914">
                  <a:moveTo>
                    <a:pt x="292226" y="103632"/>
                  </a:moveTo>
                  <a:lnTo>
                    <a:pt x="233172" y="198120"/>
                  </a:lnTo>
                  <a:lnTo>
                    <a:pt x="239268" y="195072"/>
                  </a:lnTo>
                  <a:lnTo>
                    <a:pt x="250664" y="195072"/>
                  </a:lnTo>
                  <a:lnTo>
                    <a:pt x="304468" y="106679"/>
                  </a:lnTo>
                  <a:lnTo>
                    <a:pt x="294131" y="106679"/>
                  </a:lnTo>
                  <a:lnTo>
                    <a:pt x="292226" y="103632"/>
                  </a:lnTo>
                  <a:close/>
                </a:path>
                <a:path w="306704" h="208914">
                  <a:moveTo>
                    <a:pt x="250664" y="195072"/>
                  </a:moveTo>
                  <a:lnTo>
                    <a:pt x="239268" y="195072"/>
                  </a:lnTo>
                  <a:lnTo>
                    <a:pt x="233172" y="198120"/>
                  </a:lnTo>
                  <a:lnTo>
                    <a:pt x="248809" y="198120"/>
                  </a:lnTo>
                  <a:lnTo>
                    <a:pt x="250664" y="195072"/>
                  </a:lnTo>
                  <a:close/>
                </a:path>
                <a:path w="306704" h="208914">
                  <a:moveTo>
                    <a:pt x="12192" y="100584"/>
                  </a:moveTo>
                  <a:lnTo>
                    <a:pt x="12192" y="106679"/>
                  </a:lnTo>
                  <a:lnTo>
                    <a:pt x="14097" y="103632"/>
                  </a:lnTo>
                  <a:lnTo>
                    <a:pt x="12192" y="100584"/>
                  </a:lnTo>
                  <a:close/>
                </a:path>
                <a:path w="306704" h="208914">
                  <a:moveTo>
                    <a:pt x="14097" y="103632"/>
                  </a:moveTo>
                  <a:lnTo>
                    <a:pt x="12192" y="106679"/>
                  </a:lnTo>
                  <a:lnTo>
                    <a:pt x="16001" y="106679"/>
                  </a:lnTo>
                  <a:lnTo>
                    <a:pt x="14097" y="103632"/>
                  </a:lnTo>
                  <a:close/>
                </a:path>
                <a:path w="306704" h="208914">
                  <a:moveTo>
                    <a:pt x="294131" y="100584"/>
                  </a:moveTo>
                  <a:lnTo>
                    <a:pt x="292226" y="103632"/>
                  </a:lnTo>
                  <a:lnTo>
                    <a:pt x="294131" y="106679"/>
                  </a:lnTo>
                  <a:lnTo>
                    <a:pt x="294131" y="100584"/>
                  </a:lnTo>
                  <a:close/>
                </a:path>
                <a:path w="306704" h="208914">
                  <a:moveTo>
                    <a:pt x="304441" y="100584"/>
                  </a:moveTo>
                  <a:lnTo>
                    <a:pt x="294131" y="100584"/>
                  </a:lnTo>
                  <a:lnTo>
                    <a:pt x="294131" y="106679"/>
                  </a:lnTo>
                  <a:lnTo>
                    <a:pt x="304468" y="106679"/>
                  </a:lnTo>
                  <a:lnTo>
                    <a:pt x="306324" y="103632"/>
                  </a:lnTo>
                  <a:lnTo>
                    <a:pt x="304441" y="100584"/>
                  </a:lnTo>
                  <a:close/>
                </a:path>
                <a:path w="306704" h="208914">
                  <a:moveTo>
                    <a:pt x="16001" y="100584"/>
                  </a:moveTo>
                  <a:lnTo>
                    <a:pt x="12192" y="100584"/>
                  </a:lnTo>
                  <a:lnTo>
                    <a:pt x="14097" y="103632"/>
                  </a:lnTo>
                  <a:lnTo>
                    <a:pt x="16001" y="100584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292226" y="103632"/>
                  </a:lnTo>
                  <a:lnTo>
                    <a:pt x="294131" y="100584"/>
                  </a:lnTo>
                  <a:lnTo>
                    <a:pt x="304441" y="100584"/>
                  </a:lnTo>
                  <a:lnTo>
                    <a:pt x="249846" y="12191"/>
                  </a:lnTo>
                  <a:lnTo>
                    <a:pt x="239268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73151" y="9143"/>
                  </a:moveTo>
                  <a:lnTo>
                    <a:pt x="68579" y="12191"/>
                  </a:lnTo>
                  <a:lnTo>
                    <a:pt x="71247" y="12191"/>
                  </a:lnTo>
                  <a:lnTo>
                    <a:pt x="73151" y="914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73151" y="9143"/>
                  </a:lnTo>
                  <a:lnTo>
                    <a:pt x="71247" y="12191"/>
                  </a:lnTo>
                  <a:lnTo>
                    <a:pt x="235076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247963" y="9143"/>
                  </a:moveTo>
                  <a:lnTo>
                    <a:pt x="233172" y="9143"/>
                  </a:lnTo>
                  <a:lnTo>
                    <a:pt x="239268" y="12191"/>
                  </a:lnTo>
                  <a:lnTo>
                    <a:pt x="249846" y="12191"/>
                  </a:lnTo>
                  <a:lnTo>
                    <a:pt x="247963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263383" y="3867911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8" y="0"/>
                  </a:moveTo>
                  <a:lnTo>
                    <a:pt x="59436" y="0"/>
                  </a:lnTo>
                  <a:lnTo>
                    <a:pt x="0" y="99059"/>
                  </a:lnTo>
                  <a:lnTo>
                    <a:pt x="59436" y="196595"/>
                  </a:lnTo>
                  <a:lnTo>
                    <a:pt x="231648" y="196595"/>
                  </a:lnTo>
                  <a:lnTo>
                    <a:pt x="291083" y="99059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255763" y="3861815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8" y="0"/>
                  </a:lnTo>
                  <a:lnTo>
                    <a:pt x="0" y="105155"/>
                  </a:lnTo>
                  <a:lnTo>
                    <a:pt x="64008" y="208787"/>
                  </a:lnTo>
                  <a:lnTo>
                    <a:pt x="242316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7056" y="196596"/>
                  </a:lnTo>
                  <a:lnTo>
                    <a:pt x="71247" y="196596"/>
                  </a:lnTo>
                  <a:lnTo>
                    <a:pt x="16001" y="108203"/>
                  </a:lnTo>
                  <a:lnTo>
                    <a:pt x="12192" y="108203"/>
                  </a:lnTo>
                  <a:lnTo>
                    <a:pt x="12192" y="102107"/>
                  </a:lnTo>
                  <a:lnTo>
                    <a:pt x="16001" y="102107"/>
                  </a:lnTo>
                  <a:lnTo>
                    <a:pt x="71247" y="13715"/>
                  </a:lnTo>
                  <a:lnTo>
                    <a:pt x="67056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6596"/>
                  </a:moveTo>
                  <a:lnTo>
                    <a:pt x="67056" y="196596"/>
                  </a:lnTo>
                  <a:lnTo>
                    <a:pt x="73151" y="199643"/>
                  </a:lnTo>
                  <a:lnTo>
                    <a:pt x="71247" y="196596"/>
                  </a:lnTo>
                  <a:close/>
                </a:path>
                <a:path w="306704" h="208914">
                  <a:moveTo>
                    <a:pt x="235076" y="196596"/>
                  </a:moveTo>
                  <a:lnTo>
                    <a:pt x="71247" y="196596"/>
                  </a:lnTo>
                  <a:lnTo>
                    <a:pt x="73151" y="199643"/>
                  </a:lnTo>
                  <a:lnTo>
                    <a:pt x="233172" y="199643"/>
                  </a:lnTo>
                  <a:lnTo>
                    <a:pt x="235076" y="196596"/>
                  </a:lnTo>
                  <a:close/>
                </a:path>
                <a:path w="306704" h="208914">
                  <a:moveTo>
                    <a:pt x="292227" y="105155"/>
                  </a:moveTo>
                  <a:lnTo>
                    <a:pt x="233172" y="199643"/>
                  </a:lnTo>
                  <a:lnTo>
                    <a:pt x="239268" y="196596"/>
                  </a:lnTo>
                  <a:lnTo>
                    <a:pt x="249846" y="196596"/>
                  </a:lnTo>
                  <a:lnTo>
                    <a:pt x="304441" y="108203"/>
                  </a:lnTo>
                  <a:lnTo>
                    <a:pt x="294132" y="108203"/>
                  </a:lnTo>
                  <a:lnTo>
                    <a:pt x="292227" y="105155"/>
                  </a:lnTo>
                  <a:close/>
                </a:path>
                <a:path w="306704" h="208914">
                  <a:moveTo>
                    <a:pt x="249846" y="196596"/>
                  </a:moveTo>
                  <a:lnTo>
                    <a:pt x="239268" y="196596"/>
                  </a:lnTo>
                  <a:lnTo>
                    <a:pt x="233172" y="199643"/>
                  </a:lnTo>
                  <a:lnTo>
                    <a:pt x="247963" y="199643"/>
                  </a:lnTo>
                  <a:lnTo>
                    <a:pt x="249846" y="196596"/>
                  </a:lnTo>
                  <a:close/>
                </a:path>
                <a:path w="306704" h="208914">
                  <a:moveTo>
                    <a:pt x="12192" y="102107"/>
                  </a:moveTo>
                  <a:lnTo>
                    <a:pt x="12192" y="108203"/>
                  </a:lnTo>
                  <a:lnTo>
                    <a:pt x="14097" y="105155"/>
                  </a:lnTo>
                  <a:lnTo>
                    <a:pt x="12192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2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2" y="102107"/>
                  </a:moveTo>
                  <a:lnTo>
                    <a:pt x="292227" y="105155"/>
                  </a:lnTo>
                  <a:lnTo>
                    <a:pt x="294132" y="108203"/>
                  </a:lnTo>
                  <a:lnTo>
                    <a:pt x="294132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2" y="102107"/>
                  </a:lnTo>
                  <a:lnTo>
                    <a:pt x="294132" y="108203"/>
                  </a:lnTo>
                  <a:lnTo>
                    <a:pt x="304441" y="108203"/>
                  </a:lnTo>
                  <a:lnTo>
                    <a:pt x="306324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1" y="102107"/>
                  </a:moveTo>
                  <a:lnTo>
                    <a:pt x="12192" y="102107"/>
                  </a:lnTo>
                  <a:lnTo>
                    <a:pt x="14097" y="105155"/>
                  </a:lnTo>
                  <a:lnTo>
                    <a:pt x="16001" y="10210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292227" y="105155"/>
                  </a:lnTo>
                  <a:lnTo>
                    <a:pt x="294132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8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7056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2" y="10667"/>
                  </a:lnTo>
                  <a:lnTo>
                    <a:pt x="239268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39683" y="3867911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7" y="0"/>
                  </a:moveTo>
                  <a:lnTo>
                    <a:pt x="59435" y="0"/>
                  </a:lnTo>
                  <a:lnTo>
                    <a:pt x="0" y="99059"/>
                  </a:lnTo>
                  <a:lnTo>
                    <a:pt x="59435" y="196595"/>
                  </a:lnTo>
                  <a:lnTo>
                    <a:pt x="231647" y="196595"/>
                  </a:lnTo>
                  <a:lnTo>
                    <a:pt x="291083" y="99059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132063" y="3861815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8" y="0"/>
                  </a:lnTo>
                  <a:lnTo>
                    <a:pt x="0" y="105155"/>
                  </a:lnTo>
                  <a:lnTo>
                    <a:pt x="64008" y="208787"/>
                  </a:lnTo>
                  <a:lnTo>
                    <a:pt x="242315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7055" y="196596"/>
                  </a:lnTo>
                  <a:lnTo>
                    <a:pt x="71247" y="196596"/>
                  </a:lnTo>
                  <a:lnTo>
                    <a:pt x="16001" y="108203"/>
                  </a:lnTo>
                  <a:lnTo>
                    <a:pt x="12192" y="108203"/>
                  </a:lnTo>
                  <a:lnTo>
                    <a:pt x="12192" y="102107"/>
                  </a:lnTo>
                  <a:lnTo>
                    <a:pt x="16001" y="102107"/>
                  </a:lnTo>
                  <a:lnTo>
                    <a:pt x="71247" y="13715"/>
                  </a:lnTo>
                  <a:lnTo>
                    <a:pt x="67055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47" y="196596"/>
                  </a:moveTo>
                  <a:lnTo>
                    <a:pt x="67055" y="196596"/>
                  </a:lnTo>
                  <a:lnTo>
                    <a:pt x="73151" y="199643"/>
                  </a:lnTo>
                  <a:lnTo>
                    <a:pt x="71247" y="196596"/>
                  </a:lnTo>
                  <a:close/>
                </a:path>
                <a:path w="306704" h="208914">
                  <a:moveTo>
                    <a:pt x="235076" y="196596"/>
                  </a:moveTo>
                  <a:lnTo>
                    <a:pt x="71247" y="196596"/>
                  </a:lnTo>
                  <a:lnTo>
                    <a:pt x="73151" y="199643"/>
                  </a:lnTo>
                  <a:lnTo>
                    <a:pt x="233171" y="199643"/>
                  </a:lnTo>
                  <a:lnTo>
                    <a:pt x="235076" y="196596"/>
                  </a:lnTo>
                  <a:close/>
                </a:path>
                <a:path w="306704" h="208914">
                  <a:moveTo>
                    <a:pt x="292226" y="105155"/>
                  </a:moveTo>
                  <a:lnTo>
                    <a:pt x="233171" y="199643"/>
                  </a:lnTo>
                  <a:lnTo>
                    <a:pt x="239267" y="196596"/>
                  </a:lnTo>
                  <a:lnTo>
                    <a:pt x="249846" y="196596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2226" y="105155"/>
                  </a:lnTo>
                  <a:close/>
                </a:path>
                <a:path w="306704" h="208914">
                  <a:moveTo>
                    <a:pt x="249846" y="196596"/>
                  </a:moveTo>
                  <a:lnTo>
                    <a:pt x="239267" y="196596"/>
                  </a:lnTo>
                  <a:lnTo>
                    <a:pt x="233171" y="199643"/>
                  </a:lnTo>
                  <a:lnTo>
                    <a:pt x="247963" y="199643"/>
                  </a:lnTo>
                  <a:lnTo>
                    <a:pt x="249846" y="196596"/>
                  </a:lnTo>
                  <a:close/>
                </a:path>
                <a:path w="306704" h="208914">
                  <a:moveTo>
                    <a:pt x="12192" y="102107"/>
                  </a:moveTo>
                  <a:lnTo>
                    <a:pt x="12192" y="108203"/>
                  </a:lnTo>
                  <a:lnTo>
                    <a:pt x="14097" y="105155"/>
                  </a:lnTo>
                  <a:lnTo>
                    <a:pt x="12192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2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1" y="102107"/>
                  </a:moveTo>
                  <a:lnTo>
                    <a:pt x="292226" y="105155"/>
                  </a:lnTo>
                  <a:lnTo>
                    <a:pt x="294131" y="108203"/>
                  </a:lnTo>
                  <a:lnTo>
                    <a:pt x="294131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1" y="102107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3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1" y="102107"/>
                  </a:moveTo>
                  <a:lnTo>
                    <a:pt x="12192" y="102107"/>
                  </a:lnTo>
                  <a:lnTo>
                    <a:pt x="14097" y="105155"/>
                  </a:lnTo>
                  <a:lnTo>
                    <a:pt x="16001" y="10210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292226" y="105155"/>
                  </a:lnTo>
                  <a:lnTo>
                    <a:pt x="294131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7055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1" y="10667"/>
                  </a:lnTo>
                  <a:lnTo>
                    <a:pt x="239267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022079" y="3867911"/>
              <a:ext cx="292735" cy="196850"/>
            </a:xfrm>
            <a:custGeom>
              <a:avLst/>
              <a:gdLst/>
              <a:ahLst/>
              <a:cxnLst/>
              <a:rect l="l" t="t" r="r" b="b"/>
              <a:pathLst>
                <a:path w="292734" h="196850">
                  <a:moveTo>
                    <a:pt x="231648" y="0"/>
                  </a:moveTo>
                  <a:lnTo>
                    <a:pt x="60959" y="0"/>
                  </a:lnTo>
                  <a:lnTo>
                    <a:pt x="0" y="99059"/>
                  </a:lnTo>
                  <a:lnTo>
                    <a:pt x="60959" y="196595"/>
                  </a:lnTo>
                  <a:lnTo>
                    <a:pt x="231648" y="196595"/>
                  </a:lnTo>
                  <a:lnTo>
                    <a:pt x="292607" y="99059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014459" y="3861815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7" y="0"/>
                  </a:lnTo>
                  <a:lnTo>
                    <a:pt x="0" y="105155"/>
                  </a:lnTo>
                  <a:lnTo>
                    <a:pt x="64007" y="208787"/>
                  </a:lnTo>
                  <a:lnTo>
                    <a:pt x="242316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8579" y="196596"/>
                  </a:lnTo>
                  <a:lnTo>
                    <a:pt x="71247" y="196596"/>
                  </a:lnTo>
                  <a:lnTo>
                    <a:pt x="16001" y="108203"/>
                  </a:lnTo>
                  <a:lnTo>
                    <a:pt x="12192" y="108203"/>
                  </a:lnTo>
                  <a:lnTo>
                    <a:pt x="12192" y="102107"/>
                  </a:lnTo>
                  <a:lnTo>
                    <a:pt x="16001" y="102107"/>
                  </a:lnTo>
                  <a:lnTo>
                    <a:pt x="71247" y="13715"/>
                  </a:lnTo>
                  <a:lnTo>
                    <a:pt x="68579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6596"/>
                  </a:moveTo>
                  <a:lnTo>
                    <a:pt x="68579" y="196596"/>
                  </a:lnTo>
                  <a:lnTo>
                    <a:pt x="73151" y="199643"/>
                  </a:lnTo>
                  <a:lnTo>
                    <a:pt x="71247" y="196596"/>
                  </a:lnTo>
                  <a:close/>
                </a:path>
                <a:path w="306704" h="208914">
                  <a:moveTo>
                    <a:pt x="235076" y="196596"/>
                  </a:moveTo>
                  <a:lnTo>
                    <a:pt x="71247" y="196596"/>
                  </a:lnTo>
                  <a:lnTo>
                    <a:pt x="73151" y="199643"/>
                  </a:lnTo>
                  <a:lnTo>
                    <a:pt x="233172" y="199643"/>
                  </a:lnTo>
                  <a:lnTo>
                    <a:pt x="235076" y="196596"/>
                  </a:lnTo>
                  <a:close/>
                </a:path>
                <a:path w="306704" h="208914">
                  <a:moveTo>
                    <a:pt x="292226" y="105155"/>
                  </a:moveTo>
                  <a:lnTo>
                    <a:pt x="233172" y="199643"/>
                  </a:lnTo>
                  <a:lnTo>
                    <a:pt x="239268" y="196596"/>
                  </a:lnTo>
                  <a:lnTo>
                    <a:pt x="249846" y="196596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2226" y="105155"/>
                  </a:lnTo>
                  <a:close/>
                </a:path>
                <a:path w="306704" h="208914">
                  <a:moveTo>
                    <a:pt x="249846" y="196596"/>
                  </a:moveTo>
                  <a:lnTo>
                    <a:pt x="239268" y="196596"/>
                  </a:lnTo>
                  <a:lnTo>
                    <a:pt x="233172" y="199643"/>
                  </a:lnTo>
                  <a:lnTo>
                    <a:pt x="247963" y="199643"/>
                  </a:lnTo>
                  <a:lnTo>
                    <a:pt x="249846" y="196596"/>
                  </a:lnTo>
                  <a:close/>
                </a:path>
                <a:path w="306704" h="208914">
                  <a:moveTo>
                    <a:pt x="12192" y="102107"/>
                  </a:moveTo>
                  <a:lnTo>
                    <a:pt x="12192" y="108203"/>
                  </a:lnTo>
                  <a:lnTo>
                    <a:pt x="14097" y="105155"/>
                  </a:lnTo>
                  <a:lnTo>
                    <a:pt x="12192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2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1" y="102107"/>
                  </a:moveTo>
                  <a:lnTo>
                    <a:pt x="292226" y="105155"/>
                  </a:lnTo>
                  <a:lnTo>
                    <a:pt x="294131" y="108203"/>
                  </a:lnTo>
                  <a:lnTo>
                    <a:pt x="294131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1" y="102107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4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1" y="102107"/>
                  </a:moveTo>
                  <a:lnTo>
                    <a:pt x="12192" y="102107"/>
                  </a:lnTo>
                  <a:lnTo>
                    <a:pt x="14097" y="105155"/>
                  </a:lnTo>
                  <a:lnTo>
                    <a:pt x="16001" y="10210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292226" y="105155"/>
                  </a:lnTo>
                  <a:lnTo>
                    <a:pt x="294131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8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8579" y="13715"/>
                  </a:lnTo>
                  <a:lnTo>
                    <a:pt x="71247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2" y="10667"/>
                  </a:moveTo>
                  <a:lnTo>
                    <a:pt x="73151" y="10667"/>
                  </a:lnTo>
                  <a:lnTo>
                    <a:pt x="71247" y="13715"/>
                  </a:lnTo>
                  <a:lnTo>
                    <a:pt x="235076" y="13715"/>
                  </a:lnTo>
                  <a:lnTo>
                    <a:pt x="233172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2" y="10667"/>
                  </a:lnTo>
                  <a:lnTo>
                    <a:pt x="239268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138159" y="4195571"/>
              <a:ext cx="291465" cy="195580"/>
            </a:xfrm>
            <a:custGeom>
              <a:avLst/>
              <a:gdLst/>
              <a:ahLst/>
              <a:cxnLst/>
              <a:rect l="l" t="t" r="r" b="b"/>
              <a:pathLst>
                <a:path w="291465" h="195579">
                  <a:moveTo>
                    <a:pt x="231647" y="0"/>
                  </a:moveTo>
                  <a:lnTo>
                    <a:pt x="59436" y="0"/>
                  </a:lnTo>
                  <a:lnTo>
                    <a:pt x="0" y="97535"/>
                  </a:lnTo>
                  <a:lnTo>
                    <a:pt x="59436" y="195071"/>
                  </a:lnTo>
                  <a:lnTo>
                    <a:pt x="231647" y="195071"/>
                  </a:lnTo>
                  <a:lnTo>
                    <a:pt x="291083" y="97535"/>
                  </a:lnTo>
                  <a:lnTo>
                    <a:pt x="231647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130539" y="4187951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7" y="0"/>
                  </a:lnTo>
                  <a:lnTo>
                    <a:pt x="0" y="105155"/>
                  </a:lnTo>
                  <a:lnTo>
                    <a:pt x="64007" y="208787"/>
                  </a:lnTo>
                  <a:lnTo>
                    <a:pt x="242315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7055" y="196595"/>
                  </a:lnTo>
                  <a:lnTo>
                    <a:pt x="71246" y="196595"/>
                  </a:lnTo>
                  <a:lnTo>
                    <a:pt x="16001" y="108203"/>
                  </a:lnTo>
                  <a:lnTo>
                    <a:pt x="12191" y="108203"/>
                  </a:lnTo>
                  <a:lnTo>
                    <a:pt x="12191" y="102107"/>
                  </a:lnTo>
                  <a:lnTo>
                    <a:pt x="16002" y="102107"/>
                  </a:lnTo>
                  <a:lnTo>
                    <a:pt x="71246" y="13715"/>
                  </a:lnTo>
                  <a:lnTo>
                    <a:pt x="67055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46" y="196595"/>
                  </a:moveTo>
                  <a:lnTo>
                    <a:pt x="67055" y="196595"/>
                  </a:lnTo>
                  <a:lnTo>
                    <a:pt x="73151" y="199643"/>
                  </a:lnTo>
                  <a:lnTo>
                    <a:pt x="71246" y="196595"/>
                  </a:lnTo>
                  <a:close/>
                </a:path>
                <a:path w="306704" h="208914">
                  <a:moveTo>
                    <a:pt x="235076" y="196595"/>
                  </a:moveTo>
                  <a:lnTo>
                    <a:pt x="71246" y="196595"/>
                  </a:lnTo>
                  <a:lnTo>
                    <a:pt x="73151" y="199643"/>
                  </a:lnTo>
                  <a:lnTo>
                    <a:pt x="233171" y="199643"/>
                  </a:lnTo>
                  <a:lnTo>
                    <a:pt x="235076" y="196595"/>
                  </a:lnTo>
                  <a:close/>
                </a:path>
                <a:path w="306704" h="208914">
                  <a:moveTo>
                    <a:pt x="292226" y="105155"/>
                  </a:moveTo>
                  <a:lnTo>
                    <a:pt x="233171" y="199643"/>
                  </a:lnTo>
                  <a:lnTo>
                    <a:pt x="239267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2226" y="105155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7" y="196595"/>
                  </a:lnTo>
                  <a:lnTo>
                    <a:pt x="233171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1" y="102107"/>
                  </a:moveTo>
                  <a:lnTo>
                    <a:pt x="12191" y="108203"/>
                  </a:lnTo>
                  <a:lnTo>
                    <a:pt x="14096" y="105155"/>
                  </a:lnTo>
                  <a:lnTo>
                    <a:pt x="12191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1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1" y="102107"/>
                  </a:moveTo>
                  <a:lnTo>
                    <a:pt x="292226" y="105155"/>
                  </a:lnTo>
                  <a:lnTo>
                    <a:pt x="294131" y="108203"/>
                  </a:lnTo>
                  <a:lnTo>
                    <a:pt x="294131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1" y="102107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3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2" y="102107"/>
                  </a:moveTo>
                  <a:lnTo>
                    <a:pt x="12191" y="102107"/>
                  </a:lnTo>
                  <a:lnTo>
                    <a:pt x="14097" y="105155"/>
                  </a:lnTo>
                  <a:lnTo>
                    <a:pt x="16002" y="10210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292226" y="105155"/>
                  </a:lnTo>
                  <a:lnTo>
                    <a:pt x="294131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7055" y="13715"/>
                  </a:lnTo>
                  <a:lnTo>
                    <a:pt x="71246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73151" y="10667"/>
                  </a:lnTo>
                  <a:lnTo>
                    <a:pt x="71246" y="13715"/>
                  </a:lnTo>
                  <a:lnTo>
                    <a:pt x="235076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1" y="10667"/>
                  </a:lnTo>
                  <a:lnTo>
                    <a:pt x="239267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020555" y="4195571"/>
              <a:ext cx="292735" cy="195580"/>
            </a:xfrm>
            <a:custGeom>
              <a:avLst/>
              <a:gdLst/>
              <a:ahLst/>
              <a:cxnLst/>
              <a:rect l="l" t="t" r="r" b="b"/>
              <a:pathLst>
                <a:path w="292734" h="195579">
                  <a:moveTo>
                    <a:pt x="231648" y="0"/>
                  </a:moveTo>
                  <a:lnTo>
                    <a:pt x="60959" y="0"/>
                  </a:lnTo>
                  <a:lnTo>
                    <a:pt x="0" y="97535"/>
                  </a:lnTo>
                  <a:lnTo>
                    <a:pt x="60959" y="195071"/>
                  </a:lnTo>
                  <a:lnTo>
                    <a:pt x="231648" y="195071"/>
                  </a:lnTo>
                  <a:lnTo>
                    <a:pt x="292607" y="975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012936" y="4187951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7" y="0"/>
                  </a:lnTo>
                  <a:lnTo>
                    <a:pt x="0" y="105155"/>
                  </a:lnTo>
                  <a:lnTo>
                    <a:pt x="64007" y="208787"/>
                  </a:lnTo>
                  <a:lnTo>
                    <a:pt x="242315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8579" y="196595"/>
                  </a:lnTo>
                  <a:lnTo>
                    <a:pt x="71246" y="196595"/>
                  </a:lnTo>
                  <a:lnTo>
                    <a:pt x="16001" y="108203"/>
                  </a:lnTo>
                  <a:lnTo>
                    <a:pt x="12191" y="108203"/>
                  </a:lnTo>
                  <a:lnTo>
                    <a:pt x="12191" y="102107"/>
                  </a:lnTo>
                  <a:lnTo>
                    <a:pt x="16002" y="102107"/>
                  </a:lnTo>
                  <a:lnTo>
                    <a:pt x="71246" y="13715"/>
                  </a:lnTo>
                  <a:lnTo>
                    <a:pt x="68579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46" y="196595"/>
                  </a:moveTo>
                  <a:lnTo>
                    <a:pt x="68579" y="196595"/>
                  </a:lnTo>
                  <a:lnTo>
                    <a:pt x="73151" y="199643"/>
                  </a:lnTo>
                  <a:lnTo>
                    <a:pt x="71246" y="196595"/>
                  </a:lnTo>
                  <a:close/>
                </a:path>
                <a:path w="306704" h="208914">
                  <a:moveTo>
                    <a:pt x="235076" y="196595"/>
                  </a:moveTo>
                  <a:lnTo>
                    <a:pt x="71246" y="196595"/>
                  </a:lnTo>
                  <a:lnTo>
                    <a:pt x="73151" y="199643"/>
                  </a:lnTo>
                  <a:lnTo>
                    <a:pt x="233171" y="199643"/>
                  </a:lnTo>
                  <a:lnTo>
                    <a:pt x="235076" y="196595"/>
                  </a:lnTo>
                  <a:close/>
                </a:path>
                <a:path w="306704" h="208914">
                  <a:moveTo>
                    <a:pt x="292226" y="105155"/>
                  </a:moveTo>
                  <a:lnTo>
                    <a:pt x="233171" y="199643"/>
                  </a:lnTo>
                  <a:lnTo>
                    <a:pt x="239267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2226" y="105155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7" y="196595"/>
                  </a:lnTo>
                  <a:lnTo>
                    <a:pt x="233171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1" y="102107"/>
                  </a:moveTo>
                  <a:lnTo>
                    <a:pt x="12191" y="108203"/>
                  </a:lnTo>
                  <a:lnTo>
                    <a:pt x="14096" y="105155"/>
                  </a:lnTo>
                  <a:lnTo>
                    <a:pt x="12191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1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1" y="102107"/>
                  </a:moveTo>
                  <a:lnTo>
                    <a:pt x="292226" y="105155"/>
                  </a:lnTo>
                  <a:lnTo>
                    <a:pt x="294131" y="108203"/>
                  </a:lnTo>
                  <a:lnTo>
                    <a:pt x="294131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1" y="102107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3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2" y="102107"/>
                  </a:moveTo>
                  <a:lnTo>
                    <a:pt x="12191" y="102107"/>
                  </a:lnTo>
                  <a:lnTo>
                    <a:pt x="14097" y="105155"/>
                  </a:lnTo>
                  <a:lnTo>
                    <a:pt x="16002" y="10210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292226" y="105155"/>
                  </a:lnTo>
                  <a:lnTo>
                    <a:pt x="294131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8579" y="13715"/>
                  </a:lnTo>
                  <a:lnTo>
                    <a:pt x="71246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73151" y="10667"/>
                  </a:lnTo>
                  <a:lnTo>
                    <a:pt x="71246" y="13715"/>
                  </a:lnTo>
                  <a:lnTo>
                    <a:pt x="23507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1" y="10667"/>
                  </a:lnTo>
                  <a:lnTo>
                    <a:pt x="239267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03959" y="3168395"/>
              <a:ext cx="5398007" cy="23073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264907" y="4480559"/>
              <a:ext cx="291465" cy="196850"/>
            </a:xfrm>
            <a:custGeom>
              <a:avLst/>
              <a:gdLst/>
              <a:ahLst/>
              <a:cxnLst/>
              <a:rect l="l" t="t" r="r" b="b"/>
              <a:pathLst>
                <a:path w="291465" h="196850">
                  <a:moveTo>
                    <a:pt x="231648" y="0"/>
                  </a:moveTo>
                  <a:lnTo>
                    <a:pt x="59435" y="0"/>
                  </a:lnTo>
                  <a:lnTo>
                    <a:pt x="0" y="97535"/>
                  </a:lnTo>
                  <a:lnTo>
                    <a:pt x="59435" y="196595"/>
                  </a:lnTo>
                  <a:lnTo>
                    <a:pt x="231648" y="196595"/>
                  </a:lnTo>
                  <a:lnTo>
                    <a:pt x="291083" y="975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00F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257287" y="4474463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8" y="0"/>
                  </a:lnTo>
                  <a:lnTo>
                    <a:pt x="0" y="103631"/>
                  </a:lnTo>
                  <a:lnTo>
                    <a:pt x="64008" y="208787"/>
                  </a:lnTo>
                  <a:lnTo>
                    <a:pt x="242316" y="208787"/>
                  </a:lnTo>
                  <a:lnTo>
                    <a:pt x="248809" y="198119"/>
                  </a:lnTo>
                  <a:lnTo>
                    <a:pt x="73151" y="198119"/>
                  </a:lnTo>
                  <a:lnTo>
                    <a:pt x="67055" y="195071"/>
                  </a:lnTo>
                  <a:lnTo>
                    <a:pt x="71247" y="195071"/>
                  </a:lnTo>
                  <a:lnTo>
                    <a:pt x="16001" y="106679"/>
                  </a:lnTo>
                  <a:lnTo>
                    <a:pt x="12192" y="106679"/>
                  </a:lnTo>
                  <a:lnTo>
                    <a:pt x="12192" y="100583"/>
                  </a:lnTo>
                  <a:lnTo>
                    <a:pt x="16001" y="100583"/>
                  </a:lnTo>
                  <a:lnTo>
                    <a:pt x="71247" y="12191"/>
                  </a:lnTo>
                  <a:lnTo>
                    <a:pt x="67055" y="12191"/>
                  </a:lnTo>
                  <a:lnTo>
                    <a:pt x="73151" y="9143"/>
                  </a:lnTo>
                  <a:lnTo>
                    <a:pt x="247963" y="9143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5071"/>
                  </a:moveTo>
                  <a:lnTo>
                    <a:pt x="67055" y="195071"/>
                  </a:lnTo>
                  <a:lnTo>
                    <a:pt x="73151" y="198119"/>
                  </a:lnTo>
                  <a:lnTo>
                    <a:pt x="71247" y="195071"/>
                  </a:lnTo>
                  <a:close/>
                </a:path>
                <a:path w="306704" h="208914">
                  <a:moveTo>
                    <a:pt x="235076" y="195071"/>
                  </a:moveTo>
                  <a:lnTo>
                    <a:pt x="71247" y="195071"/>
                  </a:lnTo>
                  <a:lnTo>
                    <a:pt x="73151" y="198119"/>
                  </a:lnTo>
                  <a:lnTo>
                    <a:pt x="233172" y="198119"/>
                  </a:lnTo>
                  <a:lnTo>
                    <a:pt x="235076" y="195071"/>
                  </a:lnTo>
                  <a:close/>
                </a:path>
                <a:path w="306704" h="208914">
                  <a:moveTo>
                    <a:pt x="292227" y="103631"/>
                  </a:moveTo>
                  <a:lnTo>
                    <a:pt x="233172" y="198119"/>
                  </a:lnTo>
                  <a:lnTo>
                    <a:pt x="239268" y="195071"/>
                  </a:lnTo>
                  <a:lnTo>
                    <a:pt x="250664" y="195071"/>
                  </a:lnTo>
                  <a:lnTo>
                    <a:pt x="304468" y="106679"/>
                  </a:lnTo>
                  <a:lnTo>
                    <a:pt x="294132" y="106679"/>
                  </a:lnTo>
                  <a:lnTo>
                    <a:pt x="292227" y="103631"/>
                  </a:lnTo>
                  <a:close/>
                </a:path>
                <a:path w="306704" h="208914">
                  <a:moveTo>
                    <a:pt x="250664" y="195071"/>
                  </a:moveTo>
                  <a:lnTo>
                    <a:pt x="239268" y="195071"/>
                  </a:lnTo>
                  <a:lnTo>
                    <a:pt x="233172" y="198119"/>
                  </a:lnTo>
                  <a:lnTo>
                    <a:pt x="248809" y="198119"/>
                  </a:lnTo>
                  <a:lnTo>
                    <a:pt x="250664" y="195071"/>
                  </a:lnTo>
                  <a:close/>
                </a:path>
                <a:path w="306704" h="208914">
                  <a:moveTo>
                    <a:pt x="12192" y="100583"/>
                  </a:moveTo>
                  <a:lnTo>
                    <a:pt x="12192" y="106679"/>
                  </a:lnTo>
                  <a:lnTo>
                    <a:pt x="14097" y="103631"/>
                  </a:lnTo>
                  <a:lnTo>
                    <a:pt x="12192" y="100583"/>
                  </a:lnTo>
                  <a:close/>
                </a:path>
                <a:path w="306704" h="208914">
                  <a:moveTo>
                    <a:pt x="14097" y="103631"/>
                  </a:moveTo>
                  <a:lnTo>
                    <a:pt x="12192" y="106679"/>
                  </a:lnTo>
                  <a:lnTo>
                    <a:pt x="16001" y="106679"/>
                  </a:lnTo>
                  <a:lnTo>
                    <a:pt x="14097" y="103631"/>
                  </a:lnTo>
                  <a:close/>
                </a:path>
                <a:path w="306704" h="208914">
                  <a:moveTo>
                    <a:pt x="294132" y="100583"/>
                  </a:moveTo>
                  <a:lnTo>
                    <a:pt x="292227" y="103631"/>
                  </a:lnTo>
                  <a:lnTo>
                    <a:pt x="294132" y="106679"/>
                  </a:lnTo>
                  <a:lnTo>
                    <a:pt x="294132" y="100583"/>
                  </a:lnTo>
                  <a:close/>
                </a:path>
                <a:path w="306704" h="208914">
                  <a:moveTo>
                    <a:pt x="304441" y="100583"/>
                  </a:moveTo>
                  <a:lnTo>
                    <a:pt x="294132" y="100583"/>
                  </a:lnTo>
                  <a:lnTo>
                    <a:pt x="294132" y="106679"/>
                  </a:lnTo>
                  <a:lnTo>
                    <a:pt x="304468" y="106679"/>
                  </a:lnTo>
                  <a:lnTo>
                    <a:pt x="306324" y="103631"/>
                  </a:lnTo>
                  <a:lnTo>
                    <a:pt x="304441" y="100583"/>
                  </a:lnTo>
                  <a:close/>
                </a:path>
                <a:path w="306704" h="208914">
                  <a:moveTo>
                    <a:pt x="16001" y="100583"/>
                  </a:moveTo>
                  <a:lnTo>
                    <a:pt x="12192" y="100583"/>
                  </a:lnTo>
                  <a:lnTo>
                    <a:pt x="14097" y="103631"/>
                  </a:lnTo>
                  <a:lnTo>
                    <a:pt x="16001" y="10058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292227" y="103631"/>
                  </a:lnTo>
                  <a:lnTo>
                    <a:pt x="294132" y="100583"/>
                  </a:lnTo>
                  <a:lnTo>
                    <a:pt x="304441" y="100583"/>
                  </a:lnTo>
                  <a:lnTo>
                    <a:pt x="249846" y="12191"/>
                  </a:lnTo>
                  <a:lnTo>
                    <a:pt x="239268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73151" y="9143"/>
                  </a:moveTo>
                  <a:lnTo>
                    <a:pt x="67055" y="12191"/>
                  </a:lnTo>
                  <a:lnTo>
                    <a:pt x="71247" y="12191"/>
                  </a:lnTo>
                  <a:lnTo>
                    <a:pt x="73151" y="914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73151" y="9143"/>
                  </a:lnTo>
                  <a:lnTo>
                    <a:pt x="71247" y="12191"/>
                  </a:lnTo>
                  <a:lnTo>
                    <a:pt x="235076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247963" y="9143"/>
                  </a:moveTo>
                  <a:lnTo>
                    <a:pt x="233172" y="9143"/>
                  </a:lnTo>
                  <a:lnTo>
                    <a:pt x="239268" y="12191"/>
                  </a:lnTo>
                  <a:lnTo>
                    <a:pt x="249846" y="12191"/>
                  </a:lnTo>
                  <a:lnTo>
                    <a:pt x="247963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020555" y="4480559"/>
              <a:ext cx="292735" cy="196850"/>
            </a:xfrm>
            <a:custGeom>
              <a:avLst/>
              <a:gdLst/>
              <a:ahLst/>
              <a:cxnLst/>
              <a:rect l="l" t="t" r="r" b="b"/>
              <a:pathLst>
                <a:path w="292734" h="196850">
                  <a:moveTo>
                    <a:pt x="231648" y="0"/>
                  </a:moveTo>
                  <a:lnTo>
                    <a:pt x="60959" y="0"/>
                  </a:lnTo>
                  <a:lnTo>
                    <a:pt x="0" y="97535"/>
                  </a:lnTo>
                  <a:lnTo>
                    <a:pt x="60959" y="196595"/>
                  </a:lnTo>
                  <a:lnTo>
                    <a:pt x="231648" y="196595"/>
                  </a:lnTo>
                  <a:lnTo>
                    <a:pt x="292607" y="97535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012936" y="4474463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6" y="0"/>
                  </a:moveTo>
                  <a:lnTo>
                    <a:pt x="64007" y="0"/>
                  </a:lnTo>
                  <a:lnTo>
                    <a:pt x="0" y="103631"/>
                  </a:lnTo>
                  <a:lnTo>
                    <a:pt x="64007" y="208787"/>
                  </a:lnTo>
                  <a:lnTo>
                    <a:pt x="242316" y="208787"/>
                  </a:lnTo>
                  <a:lnTo>
                    <a:pt x="248809" y="198119"/>
                  </a:lnTo>
                  <a:lnTo>
                    <a:pt x="73151" y="198119"/>
                  </a:lnTo>
                  <a:lnTo>
                    <a:pt x="68579" y="195071"/>
                  </a:lnTo>
                  <a:lnTo>
                    <a:pt x="71247" y="195071"/>
                  </a:lnTo>
                  <a:lnTo>
                    <a:pt x="16001" y="106679"/>
                  </a:lnTo>
                  <a:lnTo>
                    <a:pt x="12192" y="106679"/>
                  </a:lnTo>
                  <a:lnTo>
                    <a:pt x="12192" y="100583"/>
                  </a:lnTo>
                  <a:lnTo>
                    <a:pt x="16001" y="100583"/>
                  </a:lnTo>
                  <a:lnTo>
                    <a:pt x="71247" y="12191"/>
                  </a:lnTo>
                  <a:lnTo>
                    <a:pt x="68579" y="12191"/>
                  </a:lnTo>
                  <a:lnTo>
                    <a:pt x="73151" y="9143"/>
                  </a:lnTo>
                  <a:lnTo>
                    <a:pt x="247963" y="9143"/>
                  </a:lnTo>
                  <a:lnTo>
                    <a:pt x="242316" y="0"/>
                  </a:lnTo>
                  <a:close/>
                </a:path>
                <a:path w="306704" h="208914">
                  <a:moveTo>
                    <a:pt x="71247" y="195071"/>
                  </a:moveTo>
                  <a:lnTo>
                    <a:pt x="68579" y="195071"/>
                  </a:lnTo>
                  <a:lnTo>
                    <a:pt x="73151" y="198119"/>
                  </a:lnTo>
                  <a:lnTo>
                    <a:pt x="71247" y="195071"/>
                  </a:lnTo>
                  <a:close/>
                </a:path>
                <a:path w="306704" h="208914">
                  <a:moveTo>
                    <a:pt x="235076" y="195071"/>
                  </a:moveTo>
                  <a:lnTo>
                    <a:pt x="71247" y="195071"/>
                  </a:lnTo>
                  <a:lnTo>
                    <a:pt x="73151" y="198119"/>
                  </a:lnTo>
                  <a:lnTo>
                    <a:pt x="233172" y="198119"/>
                  </a:lnTo>
                  <a:lnTo>
                    <a:pt x="235076" y="195071"/>
                  </a:lnTo>
                  <a:close/>
                </a:path>
                <a:path w="306704" h="208914">
                  <a:moveTo>
                    <a:pt x="292226" y="103631"/>
                  </a:moveTo>
                  <a:lnTo>
                    <a:pt x="233172" y="198119"/>
                  </a:lnTo>
                  <a:lnTo>
                    <a:pt x="239268" y="195071"/>
                  </a:lnTo>
                  <a:lnTo>
                    <a:pt x="250664" y="195071"/>
                  </a:lnTo>
                  <a:lnTo>
                    <a:pt x="304468" y="106679"/>
                  </a:lnTo>
                  <a:lnTo>
                    <a:pt x="294131" y="106679"/>
                  </a:lnTo>
                  <a:lnTo>
                    <a:pt x="292226" y="103631"/>
                  </a:lnTo>
                  <a:close/>
                </a:path>
                <a:path w="306704" h="208914">
                  <a:moveTo>
                    <a:pt x="250664" y="195071"/>
                  </a:moveTo>
                  <a:lnTo>
                    <a:pt x="239268" y="195071"/>
                  </a:lnTo>
                  <a:lnTo>
                    <a:pt x="233172" y="198119"/>
                  </a:lnTo>
                  <a:lnTo>
                    <a:pt x="248809" y="198119"/>
                  </a:lnTo>
                  <a:lnTo>
                    <a:pt x="250664" y="195071"/>
                  </a:lnTo>
                  <a:close/>
                </a:path>
                <a:path w="306704" h="208914">
                  <a:moveTo>
                    <a:pt x="12192" y="100583"/>
                  </a:moveTo>
                  <a:lnTo>
                    <a:pt x="12192" y="106679"/>
                  </a:lnTo>
                  <a:lnTo>
                    <a:pt x="14097" y="103631"/>
                  </a:lnTo>
                  <a:lnTo>
                    <a:pt x="12192" y="100583"/>
                  </a:lnTo>
                  <a:close/>
                </a:path>
                <a:path w="306704" h="208914">
                  <a:moveTo>
                    <a:pt x="14097" y="103631"/>
                  </a:moveTo>
                  <a:lnTo>
                    <a:pt x="12192" y="106679"/>
                  </a:lnTo>
                  <a:lnTo>
                    <a:pt x="16001" y="106679"/>
                  </a:lnTo>
                  <a:lnTo>
                    <a:pt x="14097" y="103631"/>
                  </a:lnTo>
                  <a:close/>
                </a:path>
                <a:path w="306704" h="208914">
                  <a:moveTo>
                    <a:pt x="294131" y="100583"/>
                  </a:moveTo>
                  <a:lnTo>
                    <a:pt x="292226" y="103631"/>
                  </a:lnTo>
                  <a:lnTo>
                    <a:pt x="294131" y="106679"/>
                  </a:lnTo>
                  <a:lnTo>
                    <a:pt x="294131" y="100583"/>
                  </a:lnTo>
                  <a:close/>
                </a:path>
                <a:path w="306704" h="208914">
                  <a:moveTo>
                    <a:pt x="304441" y="100583"/>
                  </a:moveTo>
                  <a:lnTo>
                    <a:pt x="294131" y="100583"/>
                  </a:lnTo>
                  <a:lnTo>
                    <a:pt x="294131" y="106679"/>
                  </a:lnTo>
                  <a:lnTo>
                    <a:pt x="304468" y="106679"/>
                  </a:lnTo>
                  <a:lnTo>
                    <a:pt x="306324" y="103631"/>
                  </a:lnTo>
                  <a:lnTo>
                    <a:pt x="304441" y="100583"/>
                  </a:lnTo>
                  <a:close/>
                </a:path>
                <a:path w="306704" h="208914">
                  <a:moveTo>
                    <a:pt x="16001" y="100583"/>
                  </a:moveTo>
                  <a:lnTo>
                    <a:pt x="12192" y="100583"/>
                  </a:lnTo>
                  <a:lnTo>
                    <a:pt x="14097" y="103631"/>
                  </a:lnTo>
                  <a:lnTo>
                    <a:pt x="16001" y="10058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292226" y="103631"/>
                  </a:lnTo>
                  <a:lnTo>
                    <a:pt x="294131" y="100583"/>
                  </a:lnTo>
                  <a:lnTo>
                    <a:pt x="304441" y="100583"/>
                  </a:lnTo>
                  <a:lnTo>
                    <a:pt x="249846" y="12191"/>
                  </a:lnTo>
                  <a:lnTo>
                    <a:pt x="239268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73151" y="9143"/>
                  </a:moveTo>
                  <a:lnTo>
                    <a:pt x="68579" y="12191"/>
                  </a:lnTo>
                  <a:lnTo>
                    <a:pt x="71247" y="12191"/>
                  </a:lnTo>
                  <a:lnTo>
                    <a:pt x="73151" y="9143"/>
                  </a:lnTo>
                  <a:close/>
                </a:path>
                <a:path w="306704" h="208914">
                  <a:moveTo>
                    <a:pt x="233172" y="9143"/>
                  </a:moveTo>
                  <a:lnTo>
                    <a:pt x="73151" y="9143"/>
                  </a:lnTo>
                  <a:lnTo>
                    <a:pt x="71247" y="12191"/>
                  </a:lnTo>
                  <a:lnTo>
                    <a:pt x="235076" y="12191"/>
                  </a:lnTo>
                  <a:lnTo>
                    <a:pt x="233172" y="9143"/>
                  </a:lnTo>
                  <a:close/>
                </a:path>
                <a:path w="306704" h="208914">
                  <a:moveTo>
                    <a:pt x="247963" y="9143"/>
                  </a:moveTo>
                  <a:lnTo>
                    <a:pt x="233172" y="9143"/>
                  </a:lnTo>
                  <a:lnTo>
                    <a:pt x="239268" y="12191"/>
                  </a:lnTo>
                  <a:lnTo>
                    <a:pt x="249846" y="12191"/>
                  </a:lnTo>
                  <a:lnTo>
                    <a:pt x="247963" y="9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020555" y="4783835"/>
              <a:ext cx="292735" cy="196850"/>
            </a:xfrm>
            <a:custGeom>
              <a:avLst/>
              <a:gdLst/>
              <a:ahLst/>
              <a:cxnLst/>
              <a:rect l="l" t="t" r="r" b="b"/>
              <a:pathLst>
                <a:path w="292734" h="196850">
                  <a:moveTo>
                    <a:pt x="231648" y="0"/>
                  </a:moveTo>
                  <a:lnTo>
                    <a:pt x="60959" y="0"/>
                  </a:lnTo>
                  <a:lnTo>
                    <a:pt x="0" y="99059"/>
                  </a:lnTo>
                  <a:lnTo>
                    <a:pt x="60959" y="196595"/>
                  </a:lnTo>
                  <a:lnTo>
                    <a:pt x="231648" y="196595"/>
                  </a:lnTo>
                  <a:lnTo>
                    <a:pt x="292607" y="99059"/>
                  </a:lnTo>
                  <a:lnTo>
                    <a:pt x="23164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9012936" y="4777739"/>
              <a:ext cx="306705" cy="208915"/>
            </a:xfrm>
            <a:custGeom>
              <a:avLst/>
              <a:gdLst/>
              <a:ahLst/>
              <a:cxnLst/>
              <a:rect l="l" t="t" r="r" b="b"/>
              <a:pathLst>
                <a:path w="306704" h="208914">
                  <a:moveTo>
                    <a:pt x="242315" y="0"/>
                  </a:moveTo>
                  <a:lnTo>
                    <a:pt x="64007" y="0"/>
                  </a:lnTo>
                  <a:lnTo>
                    <a:pt x="0" y="105155"/>
                  </a:lnTo>
                  <a:lnTo>
                    <a:pt x="64007" y="208787"/>
                  </a:lnTo>
                  <a:lnTo>
                    <a:pt x="242315" y="208787"/>
                  </a:lnTo>
                  <a:lnTo>
                    <a:pt x="247963" y="199643"/>
                  </a:lnTo>
                  <a:lnTo>
                    <a:pt x="73151" y="199643"/>
                  </a:lnTo>
                  <a:lnTo>
                    <a:pt x="68579" y="196595"/>
                  </a:lnTo>
                  <a:lnTo>
                    <a:pt x="71246" y="196595"/>
                  </a:lnTo>
                  <a:lnTo>
                    <a:pt x="16001" y="108203"/>
                  </a:lnTo>
                  <a:lnTo>
                    <a:pt x="12191" y="108203"/>
                  </a:lnTo>
                  <a:lnTo>
                    <a:pt x="12191" y="102107"/>
                  </a:lnTo>
                  <a:lnTo>
                    <a:pt x="16002" y="102107"/>
                  </a:lnTo>
                  <a:lnTo>
                    <a:pt x="71246" y="13715"/>
                  </a:lnTo>
                  <a:lnTo>
                    <a:pt x="68579" y="13715"/>
                  </a:lnTo>
                  <a:lnTo>
                    <a:pt x="73151" y="10667"/>
                  </a:lnTo>
                  <a:lnTo>
                    <a:pt x="248809" y="10667"/>
                  </a:lnTo>
                  <a:lnTo>
                    <a:pt x="242315" y="0"/>
                  </a:lnTo>
                  <a:close/>
                </a:path>
                <a:path w="306704" h="208914">
                  <a:moveTo>
                    <a:pt x="71246" y="196595"/>
                  </a:moveTo>
                  <a:lnTo>
                    <a:pt x="68579" y="196595"/>
                  </a:lnTo>
                  <a:lnTo>
                    <a:pt x="73151" y="199643"/>
                  </a:lnTo>
                  <a:lnTo>
                    <a:pt x="71246" y="196595"/>
                  </a:lnTo>
                  <a:close/>
                </a:path>
                <a:path w="306704" h="208914">
                  <a:moveTo>
                    <a:pt x="235076" y="196595"/>
                  </a:moveTo>
                  <a:lnTo>
                    <a:pt x="71246" y="196595"/>
                  </a:lnTo>
                  <a:lnTo>
                    <a:pt x="73151" y="199643"/>
                  </a:lnTo>
                  <a:lnTo>
                    <a:pt x="233171" y="199643"/>
                  </a:lnTo>
                  <a:lnTo>
                    <a:pt x="235076" y="196595"/>
                  </a:lnTo>
                  <a:close/>
                </a:path>
                <a:path w="306704" h="208914">
                  <a:moveTo>
                    <a:pt x="292226" y="105155"/>
                  </a:moveTo>
                  <a:lnTo>
                    <a:pt x="233171" y="199643"/>
                  </a:lnTo>
                  <a:lnTo>
                    <a:pt x="239267" y="196595"/>
                  </a:lnTo>
                  <a:lnTo>
                    <a:pt x="249846" y="196595"/>
                  </a:lnTo>
                  <a:lnTo>
                    <a:pt x="304441" y="108203"/>
                  </a:lnTo>
                  <a:lnTo>
                    <a:pt x="294131" y="108203"/>
                  </a:lnTo>
                  <a:lnTo>
                    <a:pt x="292226" y="105155"/>
                  </a:lnTo>
                  <a:close/>
                </a:path>
                <a:path w="306704" h="208914">
                  <a:moveTo>
                    <a:pt x="249846" y="196595"/>
                  </a:moveTo>
                  <a:lnTo>
                    <a:pt x="239267" y="196595"/>
                  </a:lnTo>
                  <a:lnTo>
                    <a:pt x="233171" y="199643"/>
                  </a:lnTo>
                  <a:lnTo>
                    <a:pt x="247963" y="199643"/>
                  </a:lnTo>
                  <a:lnTo>
                    <a:pt x="249846" y="196595"/>
                  </a:lnTo>
                  <a:close/>
                </a:path>
                <a:path w="306704" h="208914">
                  <a:moveTo>
                    <a:pt x="12191" y="102107"/>
                  </a:moveTo>
                  <a:lnTo>
                    <a:pt x="12191" y="108203"/>
                  </a:lnTo>
                  <a:lnTo>
                    <a:pt x="14096" y="105155"/>
                  </a:lnTo>
                  <a:lnTo>
                    <a:pt x="12191" y="102107"/>
                  </a:lnTo>
                  <a:close/>
                </a:path>
                <a:path w="306704" h="208914">
                  <a:moveTo>
                    <a:pt x="14097" y="105155"/>
                  </a:moveTo>
                  <a:lnTo>
                    <a:pt x="12191" y="108203"/>
                  </a:lnTo>
                  <a:lnTo>
                    <a:pt x="16001" y="108203"/>
                  </a:lnTo>
                  <a:lnTo>
                    <a:pt x="14097" y="105155"/>
                  </a:lnTo>
                  <a:close/>
                </a:path>
                <a:path w="306704" h="208914">
                  <a:moveTo>
                    <a:pt x="294131" y="102107"/>
                  </a:moveTo>
                  <a:lnTo>
                    <a:pt x="292226" y="105155"/>
                  </a:lnTo>
                  <a:lnTo>
                    <a:pt x="294131" y="108203"/>
                  </a:lnTo>
                  <a:lnTo>
                    <a:pt x="294131" y="102107"/>
                  </a:lnTo>
                  <a:close/>
                </a:path>
                <a:path w="306704" h="208914">
                  <a:moveTo>
                    <a:pt x="304468" y="102107"/>
                  </a:moveTo>
                  <a:lnTo>
                    <a:pt x="294131" y="102107"/>
                  </a:lnTo>
                  <a:lnTo>
                    <a:pt x="294131" y="108203"/>
                  </a:lnTo>
                  <a:lnTo>
                    <a:pt x="304441" y="108203"/>
                  </a:lnTo>
                  <a:lnTo>
                    <a:pt x="306323" y="105155"/>
                  </a:lnTo>
                  <a:lnTo>
                    <a:pt x="304468" y="102107"/>
                  </a:lnTo>
                  <a:close/>
                </a:path>
                <a:path w="306704" h="208914">
                  <a:moveTo>
                    <a:pt x="16002" y="102107"/>
                  </a:moveTo>
                  <a:lnTo>
                    <a:pt x="12191" y="102107"/>
                  </a:lnTo>
                  <a:lnTo>
                    <a:pt x="14097" y="105155"/>
                  </a:lnTo>
                  <a:lnTo>
                    <a:pt x="16002" y="10210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292226" y="105155"/>
                  </a:lnTo>
                  <a:lnTo>
                    <a:pt x="294131" y="102107"/>
                  </a:lnTo>
                  <a:lnTo>
                    <a:pt x="304468" y="102107"/>
                  </a:lnTo>
                  <a:lnTo>
                    <a:pt x="250664" y="13715"/>
                  </a:lnTo>
                  <a:lnTo>
                    <a:pt x="23926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73151" y="10667"/>
                  </a:moveTo>
                  <a:lnTo>
                    <a:pt x="68579" y="13715"/>
                  </a:lnTo>
                  <a:lnTo>
                    <a:pt x="71246" y="13715"/>
                  </a:lnTo>
                  <a:lnTo>
                    <a:pt x="73151" y="10667"/>
                  </a:lnTo>
                  <a:close/>
                </a:path>
                <a:path w="306704" h="208914">
                  <a:moveTo>
                    <a:pt x="233171" y="10667"/>
                  </a:moveTo>
                  <a:lnTo>
                    <a:pt x="73151" y="10667"/>
                  </a:lnTo>
                  <a:lnTo>
                    <a:pt x="71246" y="13715"/>
                  </a:lnTo>
                  <a:lnTo>
                    <a:pt x="235077" y="13715"/>
                  </a:lnTo>
                  <a:lnTo>
                    <a:pt x="233171" y="10667"/>
                  </a:lnTo>
                  <a:close/>
                </a:path>
                <a:path w="306704" h="208914">
                  <a:moveTo>
                    <a:pt x="248809" y="10667"/>
                  </a:moveTo>
                  <a:lnTo>
                    <a:pt x="233171" y="10667"/>
                  </a:lnTo>
                  <a:lnTo>
                    <a:pt x="239267" y="13715"/>
                  </a:lnTo>
                  <a:lnTo>
                    <a:pt x="250664" y="13715"/>
                  </a:lnTo>
                  <a:lnTo>
                    <a:pt x="248809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/>
          <p:nvPr/>
        </p:nvSpPr>
        <p:spPr>
          <a:xfrm>
            <a:off x="8776715" y="5960364"/>
            <a:ext cx="361315" cy="76200"/>
          </a:xfrm>
          <a:custGeom>
            <a:avLst/>
            <a:gdLst/>
            <a:ahLst/>
            <a:cxnLst/>
            <a:rect l="l" t="t" r="r" b="b"/>
            <a:pathLst>
              <a:path w="361315" h="76200">
                <a:moveTo>
                  <a:pt x="284987" y="0"/>
                </a:moveTo>
                <a:lnTo>
                  <a:pt x="284987" y="76199"/>
                </a:lnTo>
                <a:lnTo>
                  <a:pt x="342899" y="47243"/>
                </a:lnTo>
                <a:lnTo>
                  <a:pt x="297179" y="47243"/>
                </a:lnTo>
                <a:lnTo>
                  <a:pt x="297179" y="27431"/>
                </a:lnTo>
                <a:lnTo>
                  <a:pt x="339851" y="27431"/>
                </a:lnTo>
                <a:lnTo>
                  <a:pt x="284987" y="0"/>
                </a:lnTo>
                <a:close/>
              </a:path>
              <a:path w="361315" h="76200">
                <a:moveTo>
                  <a:pt x="284987" y="27431"/>
                </a:moveTo>
                <a:lnTo>
                  <a:pt x="0" y="27431"/>
                </a:lnTo>
                <a:lnTo>
                  <a:pt x="0" y="47243"/>
                </a:lnTo>
                <a:lnTo>
                  <a:pt x="284987" y="47243"/>
                </a:lnTo>
                <a:lnTo>
                  <a:pt x="284987" y="27431"/>
                </a:lnTo>
                <a:close/>
              </a:path>
              <a:path w="361315" h="76200">
                <a:moveTo>
                  <a:pt x="339851" y="27431"/>
                </a:moveTo>
                <a:lnTo>
                  <a:pt x="297179" y="27431"/>
                </a:lnTo>
                <a:lnTo>
                  <a:pt x="297179" y="47243"/>
                </a:lnTo>
                <a:lnTo>
                  <a:pt x="342899" y="47243"/>
                </a:lnTo>
                <a:lnTo>
                  <a:pt x="361187" y="38099"/>
                </a:lnTo>
                <a:lnTo>
                  <a:pt x="339851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216384" y="5840274"/>
            <a:ext cx="277495" cy="336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" marR="5080" indent="-10795">
              <a:lnSpc>
                <a:spcPct val="102000"/>
              </a:lnSpc>
              <a:spcBef>
                <a:spcPts val="95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a 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o</a:t>
            </a: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84929" y="2744953"/>
            <a:ext cx="29908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84929" y="2900402"/>
            <a:ext cx="50038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ou</a:t>
            </a:r>
            <a:r>
              <a:rPr dirty="0" sz="10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15" i="1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000" spc="5" i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10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60318" y="4542302"/>
            <a:ext cx="297180" cy="422909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10"/>
              </a:spcBef>
            </a:pP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ag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ng 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Area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83821" y="4966388"/>
            <a:ext cx="495300" cy="384175"/>
          </a:xfrm>
          <a:prstGeom prst="rect">
            <a:avLst/>
          </a:prstGeom>
        </p:spPr>
        <p:txBody>
          <a:bodyPr wrap="square" lIns="0" tIns="28575" rIns="0" bIns="0" rtlCol="0" vert="vert270">
            <a:spAutoFit/>
          </a:bodyPr>
          <a:lstStyle/>
          <a:p>
            <a:pPr algn="ctr" marL="12065" marR="5080">
              <a:lnSpc>
                <a:spcPts val="890"/>
              </a:lnSpc>
              <a:spcBef>
                <a:spcPts val="225"/>
              </a:spcBef>
            </a:pP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ub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j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c 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t      </a:t>
            </a:r>
            <a:r>
              <a:rPr dirty="0" sz="900" spc="-15" i="1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tt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r 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Areas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86485" y="5001188"/>
            <a:ext cx="607695" cy="541655"/>
          </a:xfrm>
          <a:prstGeom prst="rect">
            <a:avLst/>
          </a:prstGeom>
        </p:spPr>
        <p:txBody>
          <a:bodyPr wrap="square" lIns="0" tIns="28575" rIns="0" bIns="0" rtlCol="0" vert="vert270">
            <a:spAutoFit/>
          </a:bodyPr>
          <a:lstStyle/>
          <a:p>
            <a:pPr algn="ctr" marL="12065" marR="5080">
              <a:lnSpc>
                <a:spcPts val="890"/>
              </a:lnSpc>
              <a:spcBef>
                <a:spcPts val="225"/>
              </a:spcBef>
            </a:pP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Reu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ab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 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-15" i="1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ea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u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s  </a:t>
            </a:r>
            <a:r>
              <a:rPr dirty="0" sz="900" spc="15" i="1">
                <a:solidFill>
                  <a:srgbClr val="003867"/>
                </a:solidFill>
                <a:latin typeface="Arial"/>
                <a:cs typeface="Arial"/>
              </a:rPr>
              <a:t>&amp;      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en</a:t>
            </a:r>
            <a:r>
              <a:rPr dirty="0" sz="900" spc="5" i="1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900" spc="-5" i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900" i="1">
                <a:solidFill>
                  <a:srgbClr val="003867"/>
                </a:solidFill>
                <a:latin typeface="Arial"/>
                <a:cs typeface="Arial"/>
              </a:rPr>
              <a:t>o 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ns</a:t>
            </a:r>
            <a:r>
              <a:rPr dirty="0" sz="900" spc="-45" i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900" spc="10" i="1">
                <a:solidFill>
                  <a:srgbClr val="003867"/>
                </a:solidFill>
                <a:latin typeface="Arial"/>
                <a:cs typeface="Arial"/>
              </a:rPr>
              <a:t>Areas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24100" y="5841491"/>
            <a:ext cx="327660" cy="311150"/>
          </a:xfrm>
          <a:custGeom>
            <a:avLst/>
            <a:gdLst/>
            <a:ahLst/>
            <a:cxnLst/>
            <a:rect l="l" t="t" r="r" b="b"/>
            <a:pathLst>
              <a:path w="327660" h="311150">
                <a:moveTo>
                  <a:pt x="0" y="50291"/>
                </a:moveTo>
                <a:lnTo>
                  <a:pt x="0" y="263651"/>
                </a:lnTo>
                <a:lnTo>
                  <a:pt x="1523" y="268223"/>
                </a:lnTo>
                <a:lnTo>
                  <a:pt x="1523" y="269747"/>
                </a:lnTo>
                <a:lnTo>
                  <a:pt x="4571" y="274319"/>
                </a:lnTo>
                <a:lnTo>
                  <a:pt x="4571" y="275843"/>
                </a:lnTo>
                <a:lnTo>
                  <a:pt x="9143" y="278891"/>
                </a:lnTo>
                <a:lnTo>
                  <a:pt x="9143" y="280415"/>
                </a:lnTo>
                <a:lnTo>
                  <a:pt x="15239" y="284987"/>
                </a:lnTo>
                <a:lnTo>
                  <a:pt x="22859" y="288035"/>
                </a:lnTo>
                <a:lnTo>
                  <a:pt x="30479" y="292607"/>
                </a:lnTo>
                <a:lnTo>
                  <a:pt x="39623" y="295655"/>
                </a:lnTo>
                <a:lnTo>
                  <a:pt x="50291" y="298703"/>
                </a:lnTo>
                <a:lnTo>
                  <a:pt x="62483" y="301751"/>
                </a:lnTo>
                <a:lnTo>
                  <a:pt x="74675" y="303275"/>
                </a:lnTo>
                <a:lnTo>
                  <a:pt x="88391" y="306323"/>
                </a:lnTo>
                <a:lnTo>
                  <a:pt x="115823" y="309371"/>
                </a:lnTo>
                <a:lnTo>
                  <a:pt x="131063" y="310895"/>
                </a:lnTo>
                <a:lnTo>
                  <a:pt x="195071" y="310895"/>
                </a:lnTo>
                <a:lnTo>
                  <a:pt x="225551" y="307847"/>
                </a:lnTo>
                <a:lnTo>
                  <a:pt x="239267" y="306323"/>
                </a:lnTo>
                <a:lnTo>
                  <a:pt x="252983" y="303275"/>
                </a:lnTo>
                <a:lnTo>
                  <a:pt x="265175" y="301751"/>
                </a:lnTo>
                <a:lnTo>
                  <a:pt x="275843" y="298703"/>
                </a:lnTo>
                <a:lnTo>
                  <a:pt x="163068" y="298703"/>
                </a:lnTo>
                <a:lnTo>
                  <a:pt x="132587" y="297179"/>
                </a:lnTo>
                <a:lnTo>
                  <a:pt x="117347" y="297179"/>
                </a:lnTo>
                <a:lnTo>
                  <a:pt x="102107" y="295655"/>
                </a:lnTo>
                <a:lnTo>
                  <a:pt x="89915" y="294131"/>
                </a:lnTo>
                <a:lnTo>
                  <a:pt x="76200" y="291083"/>
                </a:lnTo>
                <a:lnTo>
                  <a:pt x="64007" y="289559"/>
                </a:lnTo>
                <a:lnTo>
                  <a:pt x="53339" y="286511"/>
                </a:lnTo>
                <a:lnTo>
                  <a:pt x="35051" y="280415"/>
                </a:lnTo>
                <a:lnTo>
                  <a:pt x="27431" y="277367"/>
                </a:lnTo>
                <a:lnTo>
                  <a:pt x="21335" y="272795"/>
                </a:lnTo>
                <a:lnTo>
                  <a:pt x="19049" y="271271"/>
                </a:lnTo>
                <a:lnTo>
                  <a:pt x="18287" y="271271"/>
                </a:lnTo>
                <a:lnTo>
                  <a:pt x="13715" y="266699"/>
                </a:lnTo>
                <a:lnTo>
                  <a:pt x="14223" y="266699"/>
                </a:lnTo>
                <a:lnTo>
                  <a:pt x="12191" y="263651"/>
                </a:lnTo>
                <a:lnTo>
                  <a:pt x="13207" y="263651"/>
                </a:lnTo>
                <a:lnTo>
                  <a:pt x="12699" y="262127"/>
                </a:lnTo>
                <a:lnTo>
                  <a:pt x="12191" y="262127"/>
                </a:lnTo>
                <a:lnTo>
                  <a:pt x="12191" y="69341"/>
                </a:lnTo>
                <a:lnTo>
                  <a:pt x="9143" y="67056"/>
                </a:lnTo>
                <a:lnTo>
                  <a:pt x="9143" y="65531"/>
                </a:lnTo>
                <a:lnTo>
                  <a:pt x="4571" y="62483"/>
                </a:lnTo>
                <a:lnTo>
                  <a:pt x="4571" y="60959"/>
                </a:lnTo>
                <a:lnTo>
                  <a:pt x="1523" y="56387"/>
                </a:lnTo>
                <a:lnTo>
                  <a:pt x="1523" y="54863"/>
                </a:lnTo>
                <a:lnTo>
                  <a:pt x="0" y="50291"/>
                </a:lnTo>
                <a:close/>
              </a:path>
              <a:path w="327660" h="311150">
                <a:moveTo>
                  <a:pt x="309371" y="269747"/>
                </a:moveTo>
                <a:lnTo>
                  <a:pt x="272795" y="286511"/>
                </a:lnTo>
                <a:lnTo>
                  <a:pt x="249935" y="291083"/>
                </a:lnTo>
                <a:lnTo>
                  <a:pt x="237743" y="294131"/>
                </a:lnTo>
                <a:lnTo>
                  <a:pt x="210312" y="297179"/>
                </a:lnTo>
                <a:lnTo>
                  <a:pt x="195071" y="297179"/>
                </a:lnTo>
                <a:lnTo>
                  <a:pt x="163068" y="298703"/>
                </a:lnTo>
                <a:lnTo>
                  <a:pt x="275843" y="298703"/>
                </a:lnTo>
                <a:lnTo>
                  <a:pt x="286511" y="295655"/>
                </a:lnTo>
                <a:lnTo>
                  <a:pt x="323087" y="274319"/>
                </a:lnTo>
                <a:lnTo>
                  <a:pt x="324103" y="271271"/>
                </a:lnTo>
                <a:lnTo>
                  <a:pt x="309371" y="271271"/>
                </a:lnTo>
                <a:lnTo>
                  <a:pt x="309371" y="269747"/>
                </a:lnTo>
                <a:close/>
              </a:path>
              <a:path w="327660" h="311150">
                <a:moveTo>
                  <a:pt x="16763" y="269747"/>
                </a:moveTo>
                <a:lnTo>
                  <a:pt x="18287" y="271271"/>
                </a:lnTo>
                <a:lnTo>
                  <a:pt x="19049" y="271271"/>
                </a:lnTo>
                <a:lnTo>
                  <a:pt x="16763" y="269747"/>
                </a:lnTo>
                <a:close/>
              </a:path>
              <a:path w="327660" h="311150">
                <a:moveTo>
                  <a:pt x="312419" y="266699"/>
                </a:moveTo>
                <a:lnTo>
                  <a:pt x="309371" y="271271"/>
                </a:lnTo>
                <a:lnTo>
                  <a:pt x="324103" y="271271"/>
                </a:lnTo>
                <a:lnTo>
                  <a:pt x="324611" y="269747"/>
                </a:lnTo>
                <a:lnTo>
                  <a:pt x="326135" y="269747"/>
                </a:lnTo>
                <a:lnTo>
                  <a:pt x="326135" y="268223"/>
                </a:lnTo>
                <a:lnTo>
                  <a:pt x="312419" y="268223"/>
                </a:lnTo>
                <a:lnTo>
                  <a:pt x="312419" y="266699"/>
                </a:lnTo>
                <a:close/>
              </a:path>
              <a:path w="327660" h="311150">
                <a:moveTo>
                  <a:pt x="14223" y="266699"/>
                </a:moveTo>
                <a:lnTo>
                  <a:pt x="13715" y="266699"/>
                </a:lnTo>
                <a:lnTo>
                  <a:pt x="15240" y="268223"/>
                </a:lnTo>
                <a:lnTo>
                  <a:pt x="14223" y="266699"/>
                </a:lnTo>
                <a:close/>
              </a:path>
              <a:path w="327660" h="311150">
                <a:moveTo>
                  <a:pt x="313943" y="263651"/>
                </a:moveTo>
                <a:lnTo>
                  <a:pt x="312419" y="268223"/>
                </a:lnTo>
                <a:lnTo>
                  <a:pt x="326135" y="268223"/>
                </a:lnTo>
                <a:lnTo>
                  <a:pt x="326135" y="265175"/>
                </a:lnTo>
                <a:lnTo>
                  <a:pt x="313943" y="265175"/>
                </a:lnTo>
                <a:lnTo>
                  <a:pt x="313943" y="263651"/>
                </a:lnTo>
                <a:close/>
              </a:path>
              <a:path w="327660" h="311150">
                <a:moveTo>
                  <a:pt x="13207" y="263651"/>
                </a:moveTo>
                <a:lnTo>
                  <a:pt x="12191" y="263651"/>
                </a:lnTo>
                <a:lnTo>
                  <a:pt x="13715" y="265175"/>
                </a:lnTo>
                <a:lnTo>
                  <a:pt x="13207" y="263651"/>
                </a:lnTo>
                <a:close/>
              </a:path>
              <a:path w="327660" h="311150">
                <a:moveTo>
                  <a:pt x="327659" y="48767"/>
                </a:moveTo>
                <a:lnTo>
                  <a:pt x="326135" y="50291"/>
                </a:lnTo>
                <a:lnTo>
                  <a:pt x="326135" y="56387"/>
                </a:lnTo>
                <a:lnTo>
                  <a:pt x="324611" y="56387"/>
                </a:lnTo>
                <a:lnTo>
                  <a:pt x="323087" y="60959"/>
                </a:lnTo>
                <a:lnTo>
                  <a:pt x="318515" y="65531"/>
                </a:lnTo>
                <a:lnTo>
                  <a:pt x="318515" y="67056"/>
                </a:lnTo>
                <a:lnTo>
                  <a:pt x="316991" y="67056"/>
                </a:lnTo>
                <a:lnTo>
                  <a:pt x="313943" y="70103"/>
                </a:lnTo>
                <a:lnTo>
                  <a:pt x="313943" y="265175"/>
                </a:lnTo>
                <a:lnTo>
                  <a:pt x="326135" y="265175"/>
                </a:lnTo>
                <a:lnTo>
                  <a:pt x="326135" y="263651"/>
                </a:lnTo>
                <a:lnTo>
                  <a:pt x="327659" y="263651"/>
                </a:lnTo>
                <a:lnTo>
                  <a:pt x="327659" y="48767"/>
                </a:lnTo>
                <a:close/>
              </a:path>
              <a:path w="327660" h="311150">
                <a:moveTo>
                  <a:pt x="12191" y="260603"/>
                </a:moveTo>
                <a:lnTo>
                  <a:pt x="12191" y="262127"/>
                </a:lnTo>
                <a:lnTo>
                  <a:pt x="12699" y="262127"/>
                </a:lnTo>
                <a:lnTo>
                  <a:pt x="12191" y="260603"/>
                </a:lnTo>
                <a:close/>
              </a:path>
              <a:path w="327660" h="311150">
                <a:moveTo>
                  <a:pt x="12191" y="50291"/>
                </a:moveTo>
                <a:lnTo>
                  <a:pt x="12191" y="69341"/>
                </a:lnTo>
                <a:lnTo>
                  <a:pt x="15239" y="71627"/>
                </a:lnTo>
                <a:lnTo>
                  <a:pt x="22859" y="74675"/>
                </a:lnTo>
                <a:lnTo>
                  <a:pt x="30479" y="79247"/>
                </a:lnTo>
                <a:lnTo>
                  <a:pt x="74675" y="91439"/>
                </a:lnTo>
                <a:lnTo>
                  <a:pt x="115823" y="96011"/>
                </a:lnTo>
                <a:lnTo>
                  <a:pt x="131063" y="97535"/>
                </a:lnTo>
                <a:lnTo>
                  <a:pt x="195071" y="97535"/>
                </a:lnTo>
                <a:lnTo>
                  <a:pt x="225551" y="94487"/>
                </a:lnTo>
                <a:lnTo>
                  <a:pt x="252983" y="91439"/>
                </a:lnTo>
                <a:lnTo>
                  <a:pt x="265175" y="88391"/>
                </a:lnTo>
                <a:lnTo>
                  <a:pt x="275843" y="85343"/>
                </a:lnTo>
                <a:lnTo>
                  <a:pt x="132587" y="85343"/>
                </a:lnTo>
                <a:lnTo>
                  <a:pt x="102107" y="82295"/>
                </a:lnTo>
                <a:lnTo>
                  <a:pt x="89915" y="80771"/>
                </a:lnTo>
                <a:lnTo>
                  <a:pt x="76200" y="77723"/>
                </a:lnTo>
                <a:lnTo>
                  <a:pt x="64007" y="76200"/>
                </a:lnTo>
                <a:lnTo>
                  <a:pt x="27431" y="64007"/>
                </a:lnTo>
                <a:lnTo>
                  <a:pt x="13715" y="53339"/>
                </a:lnTo>
                <a:lnTo>
                  <a:pt x="14223" y="53339"/>
                </a:lnTo>
                <a:lnTo>
                  <a:pt x="12191" y="50291"/>
                </a:lnTo>
                <a:close/>
              </a:path>
              <a:path w="327660" h="311150">
                <a:moveTo>
                  <a:pt x="309371" y="56387"/>
                </a:moveTo>
                <a:lnTo>
                  <a:pt x="272795" y="73151"/>
                </a:lnTo>
                <a:lnTo>
                  <a:pt x="249935" y="77723"/>
                </a:lnTo>
                <a:lnTo>
                  <a:pt x="237743" y="80771"/>
                </a:lnTo>
                <a:lnTo>
                  <a:pt x="210312" y="83819"/>
                </a:lnTo>
                <a:lnTo>
                  <a:pt x="195071" y="85343"/>
                </a:lnTo>
                <a:lnTo>
                  <a:pt x="275843" y="85343"/>
                </a:lnTo>
                <a:lnTo>
                  <a:pt x="286511" y="82295"/>
                </a:lnTo>
                <a:lnTo>
                  <a:pt x="295655" y="79247"/>
                </a:lnTo>
                <a:lnTo>
                  <a:pt x="304799" y="74675"/>
                </a:lnTo>
                <a:lnTo>
                  <a:pt x="312419" y="71627"/>
                </a:lnTo>
                <a:lnTo>
                  <a:pt x="313943" y="70103"/>
                </a:lnTo>
                <a:lnTo>
                  <a:pt x="313943" y="57912"/>
                </a:lnTo>
                <a:lnTo>
                  <a:pt x="309371" y="57912"/>
                </a:lnTo>
                <a:lnTo>
                  <a:pt x="309371" y="56387"/>
                </a:lnTo>
                <a:close/>
              </a:path>
              <a:path w="327660" h="311150">
                <a:moveTo>
                  <a:pt x="326135" y="45719"/>
                </a:moveTo>
                <a:lnTo>
                  <a:pt x="313943" y="45719"/>
                </a:lnTo>
                <a:lnTo>
                  <a:pt x="313943" y="70103"/>
                </a:lnTo>
                <a:lnTo>
                  <a:pt x="316991" y="67056"/>
                </a:lnTo>
                <a:lnTo>
                  <a:pt x="318515" y="67056"/>
                </a:lnTo>
                <a:lnTo>
                  <a:pt x="318515" y="65531"/>
                </a:lnTo>
                <a:lnTo>
                  <a:pt x="323087" y="60959"/>
                </a:lnTo>
                <a:lnTo>
                  <a:pt x="324611" y="56387"/>
                </a:lnTo>
                <a:lnTo>
                  <a:pt x="326135" y="56387"/>
                </a:lnTo>
                <a:lnTo>
                  <a:pt x="326135" y="50291"/>
                </a:lnTo>
                <a:lnTo>
                  <a:pt x="327659" y="48767"/>
                </a:lnTo>
                <a:lnTo>
                  <a:pt x="326135" y="47243"/>
                </a:lnTo>
                <a:lnTo>
                  <a:pt x="326135" y="45719"/>
                </a:lnTo>
                <a:close/>
              </a:path>
              <a:path w="327660" h="311150">
                <a:moveTo>
                  <a:pt x="195071" y="0"/>
                </a:moveTo>
                <a:lnTo>
                  <a:pt x="163068" y="0"/>
                </a:lnTo>
                <a:lnTo>
                  <a:pt x="131063" y="1523"/>
                </a:lnTo>
                <a:lnTo>
                  <a:pt x="115823" y="1523"/>
                </a:lnTo>
                <a:lnTo>
                  <a:pt x="102107" y="3047"/>
                </a:lnTo>
                <a:lnTo>
                  <a:pt x="86868" y="4571"/>
                </a:lnTo>
                <a:lnTo>
                  <a:pt x="74675" y="7619"/>
                </a:lnTo>
                <a:lnTo>
                  <a:pt x="62483" y="9143"/>
                </a:lnTo>
                <a:lnTo>
                  <a:pt x="50291" y="12191"/>
                </a:lnTo>
                <a:lnTo>
                  <a:pt x="39623" y="15239"/>
                </a:lnTo>
                <a:lnTo>
                  <a:pt x="30479" y="19812"/>
                </a:lnTo>
                <a:lnTo>
                  <a:pt x="21335" y="22859"/>
                </a:lnTo>
                <a:lnTo>
                  <a:pt x="15239" y="27431"/>
                </a:lnTo>
                <a:lnTo>
                  <a:pt x="9143" y="30479"/>
                </a:lnTo>
                <a:lnTo>
                  <a:pt x="9143" y="32003"/>
                </a:lnTo>
                <a:lnTo>
                  <a:pt x="4571" y="36575"/>
                </a:lnTo>
                <a:lnTo>
                  <a:pt x="4571" y="38100"/>
                </a:lnTo>
                <a:lnTo>
                  <a:pt x="1523" y="41147"/>
                </a:lnTo>
                <a:lnTo>
                  <a:pt x="1523" y="44195"/>
                </a:lnTo>
                <a:lnTo>
                  <a:pt x="0" y="47243"/>
                </a:lnTo>
                <a:lnTo>
                  <a:pt x="0" y="50291"/>
                </a:lnTo>
                <a:lnTo>
                  <a:pt x="1523" y="54863"/>
                </a:lnTo>
                <a:lnTo>
                  <a:pt x="1523" y="56387"/>
                </a:lnTo>
                <a:lnTo>
                  <a:pt x="4571" y="60959"/>
                </a:lnTo>
                <a:lnTo>
                  <a:pt x="4571" y="62483"/>
                </a:lnTo>
                <a:lnTo>
                  <a:pt x="9143" y="65531"/>
                </a:lnTo>
                <a:lnTo>
                  <a:pt x="9143" y="67056"/>
                </a:lnTo>
                <a:lnTo>
                  <a:pt x="12191" y="69341"/>
                </a:lnTo>
                <a:lnTo>
                  <a:pt x="12191" y="47243"/>
                </a:lnTo>
                <a:lnTo>
                  <a:pt x="15239" y="44195"/>
                </a:lnTo>
                <a:lnTo>
                  <a:pt x="13715" y="44195"/>
                </a:lnTo>
                <a:lnTo>
                  <a:pt x="18287" y="41147"/>
                </a:lnTo>
                <a:lnTo>
                  <a:pt x="16763" y="41147"/>
                </a:lnTo>
                <a:lnTo>
                  <a:pt x="22859" y="38100"/>
                </a:lnTo>
                <a:lnTo>
                  <a:pt x="28956" y="33527"/>
                </a:lnTo>
                <a:lnTo>
                  <a:pt x="35051" y="30479"/>
                </a:lnTo>
                <a:lnTo>
                  <a:pt x="53339" y="24383"/>
                </a:lnTo>
                <a:lnTo>
                  <a:pt x="65531" y="22859"/>
                </a:lnTo>
                <a:lnTo>
                  <a:pt x="76200" y="19812"/>
                </a:lnTo>
                <a:lnTo>
                  <a:pt x="89915" y="18287"/>
                </a:lnTo>
                <a:lnTo>
                  <a:pt x="103631" y="15239"/>
                </a:lnTo>
                <a:lnTo>
                  <a:pt x="117347" y="13715"/>
                </a:lnTo>
                <a:lnTo>
                  <a:pt x="132587" y="13715"/>
                </a:lnTo>
                <a:lnTo>
                  <a:pt x="163068" y="12191"/>
                </a:lnTo>
                <a:lnTo>
                  <a:pt x="275843" y="12191"/>
                </a:lnTo>
                <a:lnTo>
                  <a:pt x="265175" y="9143"/>
                </a:lnTo>
                <a:lnTo>
                  <a:pt x="252983" y="7619"/>
                </a:lnTo>
                <a:lnTo>
                  <a:pt x="239267" y="4571"/>
                </a:lnTo>
                <a:lnTo>
                  <a:pt x="225551" y="3047"/>
                </a:lnTo>
                <a:lnTo>
                  <a:pt x="195071" y="0"/>
                </a:lnTo>
                <a:close/>
              </a:path>
              <a:path w="327660" h="311150">
                <a:moveTo>
                  <a:pt x="312419" y="53339"/>
                </a:moveTo>
                <a:lnTo>
                  <a:pt x="309371" y="57912"/>
                </a:lnTo>
                <a:lnTo>
                  <a:pt x="313943" y="57912"/>
                </a:lnTo>
                <a:lnTo>
                  <a:pt x="313943" y="54863"/>
                </a:lnTo>
                <a:lnTo>
                  <a:pt x="312419" y="54863"/>
                </a:lnTo>
                <a:lnTo>
                  <a:pt x="312419" y="53339"/>
                </a:lnTo>
                <a:close/>
              </a:path>
              <a:path w="327660" h="311150">
                <a:moveTo>
                  <a:pt x="14223" y="53339"/>
                </a:moveTo>
                <a:lnTo>
                  <a:pt x="13715" y="53339"/>
                </a:lnTo>
                <a:lnTo>
                  <a:pt x="15239" y="54863"/>
                </a:lnTo>
                <a:lnTo>
                  <a:pt x="14223" y="53339"/>
                </a:lnTo>
                <a:close/>
              </a:path>
              <a:path w="327660" h="311150">
                <a:moveTo>
                  <a:pt x="313943" y="50291"/>
                </a:moveTo>
                <a:lnTo>
                  <a:pt x="312419" y="54863"/>
                </a:lnTo>
                <a:lnTo>
                  <a:pt x="313943" y="54863"/>
                </a:lnTo>
                <a:lnTo>
                  <a:pt x="313943" y="50291"/>
                </a:lnTo>
                <a:close/>
              </a:path>
              <a:path w="327660" h="311150">
                <a:moveTo>
                  <a:pt x="12699" y="48767"/>
                </a:moveTo>
                <a:lnTo>
                  <a:pt x="12191" y="50291"/>
                </a:lnTo>
                <a:lnTo>
                  <a:pt x="13715" y="51815"/>
                </a:lnTo>
                <a:lnTo>
                  <a:pt x="12699" y="48767"/>
                </a:lnTo>
                <a:close/>
              </a:path>
              <a:path w="327660" h="311150">
                <a:moveTo>
                  <a:pt x="12191" y="47243"/>
                </a:moveTo>
                <a:lnTo>
                  <a:pt x="12191" y="50291"/>
                </a:lnTo>
                <a:lnTo>
                  <a:pt x="12699" y="48767"/>
                </a:lnTo>
                <a:lnTo>
                  <a:pt x="12191" y="47243"/>
                </a:lnTo>
                <a:close/>
              </a:path>
              <a:path w="327660" h="311150">
                <a:moveTo>
                  <a:pt x="13715" y="45719"/>
                </a:moveTo>
                <a:lnTo>
                  <a:pt x="12191" y="47243"/>
                </a:lnTo>
                <a:lnTo>
                  <a:pt x="12699" y="48767"/>
                </a:lnTo>
                <a:lnTo>
                  <a:pt x="13715" y="45719"/>
                </a:lnTo>
                <a:close/>
              </a:path>
              <a:path w="327660" h="311150">
                <a:moveTo>
                  <a:pt x="275843" y="12191"/>
                </a:moveTo>
                <a:lnTo>
                  <a:pt x="163068" y="12191"/>
                </a:lnTo>
                <a:lnTo>
                  <a:pt x="195071" y="13715"/>
                </a:lnTo>
                <a:lnTo>
                  <a:pt x="210312" y="15239"/>
                </a:lnTo>
                <a:lnTo>
                  <a:pt x="224027" y="15239"/>
                </a:lnTo>
                <a:lnTo>
                  <a:pt x="237743" y="18287"/>
                </a:lnTo>
                <a:lnTo>
                  <a:pt x="249935" y="19812"/>
                </a:lnTo>
                <a:lnTo>
                  <a:pt x="262127" y="22859"/>
                </a:lnTo>
                <a:lnTo>
                  <a:pt x="272795" y="24383"/>
                </a:lnTo>
                <a:lnTo>
                  <a:pt x="283463" y="27431"/>
                </a:lnTo>
                <a:lnTo>
                  <a:pt x="291083" y="30479"/>
                </a:lnTo>
                <a:lnTo>
                  <a:pt x="298703" y="35051"/>
                </a:lnTo>
                <a:lnTo>
                  <a:pt x="304799" y="38100"/>
                </a:lnTo>
                <a:lnTo>
                  <a:pt x="309371" y="41147"/>
                </a:lnTo>
                <a:lnTo>
                  <a:pt x="312419" y="44195"/>
                </a:lnTo>
                <a:lnTo>
                  <a:pt x="313943" y="47243"/>
                </a:lnTo>
                <a:lnTo>
                  <a:pt x="313943" y="45719"/>
                </a:lnTo>
                <a:lnTo>
                  <a:pt x="326135" y="45719"/>
                </a:lnTo>
                <a:lnTo>
                  <a:pt x="326135" y="42671"/>
                </a:lnTo>
                <a:lnTo>
                  <a:pt x="324611" y="41147"/>
                </a:lnTo>
                <a:lnTo>
                  <a:pt x="323087" y="38100"/>
                </a:lnTo>
                <a:lnTo>
                  <a:pt x="323087" y="36575"/>
                </a:lnTo>
                <a:lnTo>
                  <a:pt x="321563" y="36575"/>
                </a:lnTo>
                <a:lnTo>
                  <a:pt x="318515" y="32003"/>
                </a:lnTo>
                <a:lnTo>
                  <a:pt x="316991" y="32003"/>
                </a:lnTo>
                <a:lnTo>
                  <a:pt x="316991" y="30479"/>
                </a:lnTo>
                <a:lnTo>
                  <a:pt x="310895" y="27431"/>
                </a:lnTo>
                <a:lnTo>
                  <a:pt x="304799" y="22859"/>
                </a:lnTo>
                <a:lnTo>
                  <a:pt x="295655" y="19812"/>
                </a:lnTo>
                <a:lnTo>
                  <a:pt x="286511" y="15239"/>
                </a:lnTo>
                <a:lnTo>
                  <a:pt x="275843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685051" y="5845945"/>
            <a:ext cx="557530" cy="3276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200"/>
              </a:spcBef>
            </a:pP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ona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l 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da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aba</a:t>
            </a:r>
            <a:r>
              <a:rPr dirty="0" sz="1000" spc="15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494532" y="5878067"/>
            <a:ext cx="326390" cy="238125"/>
            <a:chOff x="3494532" y="5878067"/>
            <a:chExt cx="326390" cy="238125"/>
          </a:xfrm>
        </p:grpSpPr>
        <p:sp>
          <p:nvSpPr>
            <p:cNvPr id="68" name="object 68"/>
            <p:cNvSpPr/>
            <p:nvPr/>
          </p:nvSpPr>
          <p:spPr>
            <a:xfrm>
              <a:off x="3758184" y="5884163"/>
              <a:ext cx="56515" cy="226060"/>
            </a:xfrm>
            <a:custGeom>
              <a:avLst/>
              <a:gdLst/>
              <a:ahLst/>
              <a:cxnLst/>
              <a:rect l="l" t="t" r="r" b="b"/>
              <a:pathLst>
                <a:path w="56514" h="226060">
                  <a:moveTo>
                    <a:pt x="56387" y="0"/>
                  </a:moveTo>
                  <a:lnTo>
                    <a:pt x="0" y="56387"/>
                  </a:lnTo>
                  <a:lnTo>
                    <a:pt x="0" y="225551"/>
                  </a:lnTo>
                  <a:lnTo>
                    <a:pt x="56387" y="169163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500628" y="5884163"/>
              <a:ext cx="314325" cy="56515"/>
            </a:xfrm>
            <a:custGeom>
              <a:avLst/>
              <a:gdLst/>
              <a:ahLst/>
              <a:cxnLst/>
              <a:rect l="l" t="t" r="r" b="b"/>
              <a:pathLst>
                <a:path w="314325" h="56514">
                  <a:moveTo>
                    <a:pt x="313943" y="0"/>
                  </a:moveTo>
                  <a:lnTo>
                    <a:pt x="56387" y="0"/>
                  </a:lnTo>
                  <a:lnTo>
                    <a:pt x="0" y="56387"/>
                  </a:lnTo>
                  <a:lnTo>
                    <a:pt x="257555" y="56387"/>
                  </a:lnTo>
                  <a:lnTo>
                    <a:pt x="313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494532" y="5878067"/>
              <a:ext cx="326390" cy="238125"/>
            </a:xfrm>
            <a:custGeom>
              <a:avLst/>
              <a:gdLst/>
              <a:ahLst/>
              <a:cxnLst/>
              <a:rect l="l" t="t" r="r" b="b"/>
              <a:pathLst>
                <a:path w="326389" h="238125">
                  <a:moveTo>
                    <a:pt x="326135" y="0"/>
                  </a:moveTo>
                  <a:lnTo>
                    <a:pt x="59436" y="0"/>
                  </a:lnTo>
                  <a:lnTo>
                    <a:pt x="0" y="59435"/>
                  </a:lnTo>
                  <a:lnTo>
                    <a:pt x="0" y="237743"/>
                  </a:lnTo>
                  <a:lnTo>
                    <a:pt x="266699" y="237743"/>
                  </a:lnTo>
                  <a:lnTo>
                    <a:pt x="272795" y="231647"/>
                  </a:lnTo>
                  <a:lnTo>
                    <a:pt x="12192" y="231647"/>
                  </a:lnTo>
                  <a:lnTo>
                    <a:pt x="6096" y="225551"/>
                  </a:lnTo>
                  <a:lnTo>
                    <a:pt x="12192" y="225551"/>
                  </a:lnTo>
                  <a:lnTo>
                    <a:pt x="12192" y="68579"/>
                  </a:lnTo>
                  <a:lnTo>
                    <a:pt x="6096" y="68579"/>
                  </a:lnTo>
                  <a:lnTo>
                    <a:pt x="6096" y="56387"/>
                  </a:lnTo>
                  <a:lnTo>
                    <a:pt x="21336" y="56387"/>
                  </a:lnTo>
                  <a:lnTo>
                    <a:pt x="65532" y="12191"/>
                  </a:lnTo>
                  <a:lnTo>
                    <a:pt x="62484" y="12191"/>
                  </a:lnTo>
                  <a:lnTo>
                    <a:pt x="67056" y="10668"/>
                  </a:lnTo>
                  <a:lnTo>
                    <a:pt x="306323" y="10668"/>
                  </a:lnTo>
                  <a:lnTo>
                    <a:pt x="315467" y="1524"/>
                  </a:lnTo>
                  <a:lnTo>
                    <a:pt x="326135" y="1524"/>
                  </a:lnTo>
                  <a:lnTo>
                    <a:pt x="326135" y="0"/>
                  </a:lnTo>
                  <a:close/>
                </a:path>
                <a:path w="326389" h="238125">
                  <a:moveTo>
                    <a:pt x="12192" y="225551"/>
                  </a:moveTo>
                  <a:lnTo>
                    <a:pt x="6096" y="225551"/>
                  </a:lnTo>
                  <a:lnTo>
                    <a:pt x="12192" y="231647"/>
                  </a:lnTo>
                  <a:lnTo>
                    <a:pt x="12192" y="225551"/>
                  </a:lnTo>
                  <a:close/>
                </a:path>
                <a:path w="326389" h="238125">
                  <a:moveTo>
                    <a:pt x="257555" y="225551"/>
                  </a:moveTo>
                  <a:lnTo>
                    <a:pt x="12192" y="225551"/>
                  </a:lnTo>
                  <a:lnTo>
                    <a:pt x="12192" y="231647"/>
                  </a:lnTo>
                  <a:lnTo>
                    <a:pt x="257555" y="231647"/>
                  </a:lnTo>
                  <a:lnTo>
                    <a:pt x="257555" y="225551"/>
                  </a:lnTo>
                  <a:close/>
                </a:path>
                <a:path w="326389" h="238125">
                  <a:moveTo>
                    <a:pt x="269747" y="62483"/>
                  </a:moveTo>
                  <a:lnTo>
                    <a:pt x="257555" y="62483"/>
                  </a:lnTo>
                  <a:lnTo>
                    <a:pt x="257555" y="231647"/>
                  </a:lnTo>
                  <a:lnTo>
                    <a:pt x="269747" y="231647"/>
                  </a:lnTo>
                  <a:lnTo>
                    <a:pt x="269747" y="227075"/>
                  </a:lnTo>
                  <a:lnTo>
                    <a:pt x="259079" y="227075"/>
                  </a:lnTo>
                  <a:lnTo>
                    <a:pt x="269747" y="216407"/>
                  </a:lnTo>
                  <a:lnTo>
                    <a:pt x="269747" y="68579"/>
                  </a:lnTo>
                  <a:lnTo>
                    <a:pt x="266699" y="68579"/>
                  </a:lnTo>
                  <a:lnTo>
                    <a:pt x="269747" y="65531"/>
                  </a:lnTo>
                  <a:lnTo>
                    <a:pt x="269747" y="62483"/>
                  </a:lnTo>
                  <a:close/>
                </a:path>
                <a:path w="326389" h="238125">
                  <a:moveTo>
                    <a:pt x="313943" y="172211"/>
                  </a:moveTo>
                  <a:lnTo>
                    <a:pt x="269747" y="216407"/>
                  </a:lnTo>
                  <a:lnTo>
                    <a:pt x="269747" y="231647"/>
                  </a:lnTo>
                  <a:lnTo>
                    <a:pt x="272795" y="231647"/>
                  </a:lnTo>
                  <a:lnTo>
                    <a:pt x="326135" y="178307"/>
                  </a:lnTo>
                  <a:lnTo>
                    <a:pt x="326135" y="175259"/>
                  </a:lnTo>
                  <a:lnTo>
                    <a:pt x="313943" y="175259"/>
                  </a:lnTo>
                  <a:lnTo>
                    <a:pt x="313943" y="172211"/>
                  </a:lnTo>
                  <a:close/>
                </a:path>
                <a:path w="326389" h="238125">
                  <a:moveTo>
                    <a:pt x="269747" y="216407"/>
                  </a:moveTo>
                  <a:lnTo>
                    <a:pt x="259079" y="227075"/>
                  </a:lnTo>
                  <a:lnTo>
                    <a:pt x="263651" y="225551"/>
                  </a:lnTo>
                  <a:lnTo>
                    <a:pt x="269747" y="225551"/>
                  </a:lnTo>
                  <a:lnTo>
                    <a:pt x="269747" y="216407"/>
                  </a:lnTo>
                  <a:close/>
                </a:path>
                <a:path w="326389" h="238125">
                  <a:moveTo>
                    <a:pt x="269747" y="225551"/>
                  </a:moveTo>
                  <a:lnTo>
                    <a:pt x="263651" y="225551"/>
                  </a:lnTo>
                  <a:lnTo>
                    <a:pt x="259079" y="227075"/>
                  </a:lnTo>
                  <a:lnTo>
                    <a:pt x="269747" y="227075"/>
                  </a:lnTo>
                  <a:lnTo>
                    <a:pt x="269747" y="225551"/>
                  </a:lnTo>
                  <a:close/>
                </a:path>
                <a:path w="326389" h="238125">
                  <a:moveTo>
                    <a:pt x="315467" y="170687"/>
                  </a:moveTo>
                  <a:lnTo>
                    <a:pt x="313943" y="172211"/>
                  </a:lnTo>
                  <a:lnTo>
                    <a:pt x="313943" y="175259"/>
                  </a:lnTo>
                  <a:lnTo>
                    <a:pt x="315467" y="170687"/>
                  </a:lnTo>
                  <a:close/>
                </a:path>
                <a:path w="326389" h="238125">
                  <a:moveTo>
                    <a:pt x="326135" y="170687"/>
                  </a:moveTo>
                  <a:lnTo>
                    <a:pt x="315467" y="170687"/>
                  </a:lnTo>
                  <a:lnTo>
                    <a:pt x="313943" y="175259"/>
                  </a:lnTo>
                  <a:lnTo>
                    <a:pt x="326135" y="175259"/>
                  </a:lnTo>
                  <a:lnTo>
                    <a:pt x="326135" y="170687"/>
                  </a:lnTo>
                  <a:close/>
                </a:path>
                <a:path w="326389" h="238125">
                  <a:moveTo>
                    <a:pt x="326135" y="1524"/>
                  </a:moveTo>
                  <a:lnTo>
                    <a:pt x="315467" y="1524"/>
                  </a:lnTo>
                  <a:lnTo>
                    <a:pt x="324611" y="10668"/>
                  </a:lnTo>
                  <a:lnTo>
                    <a:pt x="313943" y="21335"/>
                  </a:lnTo>
                  <a:lnTo>
                    <a:pt x="313943" y="172211"/>
                  </a:lnTo>
                  <a:lnTo>
                    <a:pt x="315467" y="170687"/>
                  </a:lnTo>
                  <a:lnTo>
                    <a:pt x="326135" y="170687"/>
                  </a:lnTo>
                  <a:lnTo>
                    <a:pt x="326135" y="1524"/>
                  </a:lnTo>
                  <a:close/>
                </a:path>
                <a:path w="326389" h="238125">
                  <a:moveTo>
                    <a:pt x="21336" y="56387"/>
                  </a:moveTo>
                  <a:lnTo>
                    <a:pt x="6096" y="56387"/>
                  </a:lnTo>
                  <a:lnTo>
                    <a:pt x="6096" y="68579"/>
                  </a:lnTo>
                  <a:lnTo>
                    <a:pt x="12192" y="68579"/>
                  </a:lnTo>
                  <a:lnTo>
                    <a:pt x="12192" y="67055"/>
                  </a:lnTo>
                  <a:lnTo>
                    <a:pt x="10668" y="67055"/>
                  </a:lnTo>
                  <a:lnTo>
                    <a:pt x="12192" y="62483"/>
                  </a:lnTo>
                  <a:lnTo>
                    <a:pt x="15240" y="62483"/>
                  </a:lnTo>
                  <a:lnTo>
                    <a:pt x="21336" y="56387"/>
                  </a:lnTo>
                  <a:close/>
                </a:path>
                <a:path w="326389" h="238125">
                  <a:moveTo>
                    <a:pt x="260603" y="56387"/>
                  </a:moveTo>
                  <a:lnTo>
                    <a:pt x="21336" y="56387"/>
                  </a:lnTo>
                  <a:lnTo>
                    <a:pt x="12192" y="65531"/>
                  </a:lnTo>
                  <a:lnTo>
                    <a:pt x="12192" y="68579"/>
                  </a:lnTo>
                  <a:lnTo>
                    <a:pt x="257555" y="68579"/>
                  </a:lnTo>
                  <a:lnTo>
                    <a:pt x="257555" y="62483"/>
                  </a:lnTo>
                  <a:lnTo>
                    <a:pt x="272795" y="62483"/>
                  </a:lnTo>
                  <a:lnTo>
                    <a:pt x="277367" y="57911"/>
                  </a:lnTo>
                  <a:lnTo>
                    <a:pt x="259079" y="57911"/>
                  </a:lnTo>
                  <a:lnTo>
                    <a:pt x="260603" y="56387"/>
                  </a:lnTo>
                  <a:close/>
                </a:path>
                <a:path w="326389" h="238125">
                  <a:moveTo>
                    <a:pt x="269747" y="65531"/>
                  </a:moveTo>
                  <a:lnTo>
                    <a:pt x="266699" y="68579"/>
                  </a:lnTo>
                  <a:lnTo>
                    <a:pt x="269747" y="68579"/>
                  </a:lnTo>
                  <a:lnTo>
                    <a:pt x="269747" y="65531"/>
                  </a:lnTo>
                  <a:close/>
                </a:path>
                <a:path w="326389" h="238125">
                  <a:moveTo>
                    <a:pt x="12192" y="62483"/>
                  </a:moveTo>
                  <a:lnTo>
                    <a:pt x="10668" y="67055"/>
                  </a:lnTo>
                  <a:lnTo>
                    <a:pt x="12192" y="65531"/>
                  </a:lnTo>
                  <a:lnTo>
                    <a:pt x="12192" y="62483"/>
                  </a:lnTo>
                  <a:close/>
                </a:path>
                <a:path w="326389" h="238125">
                  <a:moveTo>
                    <a:pt x="12192" y="65531"/>
                  </a:moveTo>
                  <a:lnTo>
                    <a:pt x="10668" y="67055"/>
                  </a:lnTo>
                  <a:lnTo>
                    <a:pt x="12192" y="67055"/>
                  </a:lnTo>
                  <a:lnTo>
                    <a:pt x="12192" y="65531"/>
                  </a:lnTo>
                  <a:close/>
                </a:path>
                <a:path w="326389" h="238125">
                  <a:moveTo>
                    <a:pt x="15240" y="62483"/>
                  </a:moveTo>
                  <a:lnTo>
                    <a:pt x="12192" y="62483"/>
                  </a:lnTo>
                  <a:lnTo>
                    <a:pt x="12192" y="65531"/>
                  </a:lnTo>
                  <a:lnTo>
                    <a:pt x="15240" y="62483"/>
                  </a:lnTo>
                  <a:close/>
                </a:path>
                <a:path w="326389" h="238125">
                  <a:moveTo>
                    <a:pt x="272795" y="62483"/>
                  </a:moveTo>
                  <a:lnTo>
                    <a:pt x="269747" y="62483"/>
                  </a:lnTo>
                  <a:lnTo>
                    <a:pt x="269747" y="65531"/>
                  </a:lnTo>
                  <a:lnTo>
                    <a:pt x="272795" y="62483"/>
                  </a:lnTo>
                  <a:close/>
                </a:path>
                <a:path w="326389" h="238125">
                  <a:moveTo>
                    <a:pt x="315467" y="1524"/>
                  </a:moveTo>
                  <a:lnTo>
                    <a:pt x="259079" y="57911"/>
                  </a:lnTo>
                  <a:lnTo>
                    <a:pt x="263651" y="56387"/>
                  </a:lnTo>
                  <a:lnTo>
                    <a:pt x="278891" y="56387"/>
                  </a:lnTo>
                  <a:lnTo>
                    <a:pt x="313943" y="21335"/>
                  </a:lnTo>
                  <a:lnTo>
                    <a:pt x="313943" y="6095"/>
                  </a:lnTo>
                  <a:lnTo>
                    <a:pt x="320039" y="6095"/>
                  </a:lnTo>
                  <a:lnTo>
                    <a:pt x="315467" y="1524"/>
                  </a:lnTo>
                  <a:close/>
                </a:path>
                <a:path w="326389" h="238125">
                  <a:moveTo>
                    <a:pt x="278891" y="56387"/>
                  </a:moveTo>
                  <a:lnTo>
                    <a:pt x="263651" y="56387"/>
                  </a:lnTo>
                  <a:lnTo>
                    <a:pt x="259079" y="57911"/>
                  </a:lnTo>
                  <a:lnTo>
                    <a:pt x="277367" y="57911"/>
                  </a:lnTo>
                  <a:lnTo>
                    <a:pt x="278891" y="56387"/>
                  </a:lnTo>
                  <a:close/>
                </a:path>
                <a:path w="326389" h="238125">
                  <a:moveTo>
                    <a:pt x="313943" y="6095"/>
                  </a:moveTo>
                  <a:lnTo>
                    <a:pt x="313943" y="21335"/>
                  </a:lnTo>
                  <a:lnTo>
                    <a:pt x="323087" y="12191"/>
                  </a:lnTo>
                  <a:lnTo>
                    <a:pt x="320039" y="12191"/>
                  </a:lnTo>
                  <a:lnTo>
                    <a:pt x="313943" y="6095"/>
                  </a:lnTo>
                  <a:close/>
                </a:path>
                <a:path w="326389" h="238125">
                  <a:moveTo>
                    <a:pt x="67056" y="10668"/>
                  </a:moveTo>
                  <a:lnTo>
                    <a:pt x="62484" y="12191"/>
                  </a:lnTo>
                  <a:lnTo>
                    <a:pt x="65532" y="12191"/>
                  </a:lnTo>
                  <a:lnTo>
                    <a:pt x="67056" y="10668"/>
                  </a:lnTo>
                  <a:close/>
                </a:path>
                <a:path w="326389" h="238125">
                  <a:moveTo>
                    <a:pt x="306323" y="10668"/>
                  </a:moveTo>
                  <a:lnTo>
                    <a:pt x="67056" y="10668"/>
                  </a:lnTo>
                  <a:lnTo>
                    <a:pt x="65532" y="12191"/>
                  </a:lnTo>
                  <a:lnTo>
                    <a:pt x="304799" y="12191"/>
                  </a:lnTo>
                  <a:lnTo>
                    <a:pt x="306323" y="10668"/>
                  </a:lnTo>
                  <a:close/>
                </a:path>
                <a:path w="326389" h="238125">
                  <a:moveTo>
                    <a:pt x="320039" y="6095"/>
                  </a:moveTo>
                  <a:lnTo>
                    <a:pt x="313943" y="6095"/>
                  </a:lnTo>
                  <a:lnTo>
                    <a:pt x="320039" y="12191"/>
                  </a:lnTo>
                  <a:lnTo>
                    <a:pt x="323087" y="12191"/>
                  </a:lnTo>
                  <a:lnTo>
                    <a:pt x="324611" y="10668"/>
                  </a:lnTo>
                  <a:lnTo>
                    <a:pt x="320039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3821336" y="5852669"/>
            <a:ext cx="989965" cy="32766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200"/>
              </a:spcBef>
            </a:pPr>
            <a:r>
              <a:rPr dirty="0" sz="1000" spc="2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u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000" spc="-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000" spc="15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on</a:t>
            </a:r>
            <a:r>
              <a:rPr dirty="0" sz="1000" spc="-5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l 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database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980432" y="5885688"/>
            <a:ext cx="271780" cy="224154"/>
          </a:xfrm>
          <a:custGeom>
            <a:avLst/>
            <a:gdLst/>
            <a:ahLst/>
            <a:cxnLst/>
            <a:rect l="l" t="t" r="r" b="b"/>
            <a:pathLst>
              <a:path w="271779" h="224154">
                <a:moveTo>
                  <a:pt x="149351" y="0"/>
                </a:moveTo>
                <a:lnTo>
                  <a:pt x="121920" y="0"/>
                </a:lnTo>
                <a:lnTo>
                  <a:pt x="108203" y="1523"/>
                </a:lnTo>
                <a:lnTo>
                  <a:pt x="59436" y="18287"/>
                </a:lnTo>
                <a:lnTo>
                  <a:pt x="22860" y="48767"/>
                </a:lnTo>
                <a:lnTo>
                  <a:pt x="3048" y="88391"/>
                </a:lnTo>
                <a:lnTo>
                  <a:pt x="0" y="100583"/>
                </a:lnTo>
                <a:lnTo>
                  <a:pt x="0" y="123443"/>
                </a:lnTo>
                <a:lnTo>
                  <a:pt x="22860" y="173735"/>
                </a:lnTo>
                <a:lnTo>
                  <a:pt x="59436" y="204215"/>
                </a:lnTo>
                <a:lnTo>
                  <a:pt x="108203" y="220979"/>
                </a:lnTo>
                <a:lnTo>
                  <a:pt x="135636" y="224027"/>
                </a:lnTo>
                <a:lnTo>
                  <a:pt x="271272" y="224027"/>
                </a:lnTo>
                <a:lnTo>
                  <a:pt x="271272" y="217931"/>
                </a:lnTo>
                <a:lnTo>
                  <a:pt x="262127" y="217931"/>
                </a:lnTo>
                <a:lnTo>
                  <a:pt x="262127" y="213359"/>
                </a:lnTo>
                <a:lnTo>
                  <a:pt x="121920" y="213359"/>
                </a:lnTo>
                <a:lnTo>
                  <a:pt x="109727" y="211835"/>
                </a:lnTo>
                <a:lnTo>
                  <a:pt x="85344" y="205739"/>
                </a:lnTo>
                <a:lnTo>
                  <a:pt x="64008" y="196595"/>
                </a:lnTo>
                <a:lnTo>
                  <a:pt x="54863" y="190499"/>
                </a:lnTo>
                <a:lnTo>
                  <a:pt x="47548" y="184403"/>
                </a:lnTo>
                <a:lnTo>
                  <a:pt x="45720" y="184403"/>
                </a:lnTo>
                <a:lnTo>
                  <a:pt x="38100" y="176783"/>
                </a:lnTo>
                <a:lnTo>
                  <a:pt x="31750" y="169163"/>
                </a:lnTo>
                <a:lnTo>
                  <a:pt x="30480" y="169163"/>
                </a:lnTo>
                <a:lnTo>
                  <a:pt x="18287" y="150875"/>
                </a:lnTo>
                <a:lnTo>
                  <a:pt x="15239" y="141731"/>
                </a:lnTo>
                <a:lnTo>
                  <a:pt x="12627" y="132587"/>
                </a:lnTo>
                <a:lnTo>
                  <a:pt x="12192" y="132587"/>
                </a:lnTo>
                <a:lnTo>
                  <a:pt x="9144" y="121919"/>
                </a:lnTo>
                <a:lnTo>
                  <a:pt x="9144" y="100583"/>
                </a:lnTo>
                <a:lnTo>
                  <a:pt x="12192" y="89915"/>
                </a:lnTo>
                <a:lnTo>
                  <a:pt x="12627" y="89915"/>
                </a:lnTo>
                <a:lnTo>
                  <a:pt x="15239" y="80771"/>
                </a:lnTo>
                <a:lnTo>
                  <a:pt x="18287" y="71627"/>
                </a:lnTo>
                <a:lnTo>
                  <a:pt x="24384" y="62483"/>
                </a:lnTo>
                <a:lnTo>
                  <a:pt x="30480" y="54863"/>
                </a:lnTo>
                <a:lnTo>
                  <a:pt x="38100" y="45719"/>
                </a:lnTo>
                <a:lnTo>
                  <a:pt x="39624" y="45719"/>
                </a:lnTo>
                <a:lnTo>
                  <a:pt x="45720" y="39623"/>
                </a:lnTo>
                <a:lnTo>
                  <a:pt x="54863" y="32003"/>
                </a:lnTo>
                <a:lnTo>
                  <a:pt x="64008" y="25907"/>
                </a:lnTo>
                <a:lnTo>
                  <a:pt x="66675" y="25907"/>
                </a:lnTo>
                <a:lnTo>
                  <a:pt x="74675" y="21335"/>
                </a:lnTo>
                <a:lnTo>
                  <a:pt x="85344" y="16763"/>
                </a:lnTo>
                <a:lnTo>
                  <a:pt x="109727" y="10667"/>
                </a:lnTo>
                <a:lnTo>
                  <a:pt x="121920" y="9143"/>
                </a:lnTo>
                <a:lnTo>
                  <a:pt x="191515" y="9143"/>
                </a:lnTo>
                <a:lnTo>
                  <a:pt x="187451" y="7619"/>
                </a:lnTo>
                <a:lnTo>
                  <a:pt x="163068" y="1523"/>
                </a:lnTo>
                <a:lnTo>
                  <a:pt x="149351" y="0"/>
                </a:lnTo>
                <a:close/>
              </a:path>
              <a:path w="271779" h="224154">
                <a:moveTo>
                  <a:pt x="262127" y="187451"/>
                </a:moveTo>
                <a:lnTo>
                  <a:pt x="262127" y="217931"/>
                </a:lnTo>
                <a:lnTo>
                  <a:pt x="266700" y="213359"/>
                </a:lnTo>
                <a:lnTo>
                  <a:pt x="271272" y="213359"/>
                </a:lnTo>
                <a:lnTo>
                  <a:pt x="271272" y="192023"/>
                </a:lnTo>
                <a:lnTo>
                  <a:pt x="266700" y="192023"/>
                </a:lnTo>
                <a:lnTo>
                  <a:pt x="262127" y="187451"/>
                </a:lnTo>
                <a:close/>
              </a:path>
              <a:path w="271779" h="224154">
                <a:moveTo>
                  <a:pt x="271272" y="213359"/>
                </a:moveTo>
                <a:lnTo>
                  <a:pt x="266700" y="213359"/>
                </a:lnTo>
                <a:lnTo>
                  <a:pt x="262127" y="217931"/>
                </a:lnTo>
                <a:lnTo>
                  <a:pt x="271272" y="217931"/>
                </a:lnTo>
                <a:lnTo>
                  <a:pt x="271272" y="213359"/>
                </a:lnTo>
                <a:close/>
              </a:path>
              <a:path w="271779" h="224154">
                <a:moveTo>
                  <a:pt x="233172" y="175259"/>
                </a:moveTo>
                <a:lnTo>
                  <a:pt x="214884" y="192023"/>
                </a:lnTo>
                <a:lnTo>
                  <a:pt x="262127" y="192023"/>
                </a:lnTo>
                <a:lnTo>
                  <a:pt x="262127" y="190499"/>
                </a:lnTo>
                <a:lnTo>
                  <a:pt x="231648" y="190499"/>
                </a:lnTo>
                <a:lnTo>
                  <a:pt x="228600" y="182879"/>
                </a:lnTo>
                <a:lnTo>
                  <a:pt x="239268" y="182879"/>
                </a:lnTo>
                <a:lnTo>
                  <a:pt x="245363" y="176783"/>
                </a:lnTo>
                <a:lnTo>
                  <a:pt x="233172" y="176783"/>
                </a:lnTo>
                <a:lnTo>
                  <a:pt x="233172" y="175259"/>
                </a:lnTo>
                <a:close/>
              </a:path>
              <a:path w="271779" h="224154">
                <a:moveTo>
                  <a:pt x="271272" y="187451"/>
                </a:moveTo>
                <a:lnTo>
                  <a:pt x="262127" y="187451"/>
                </a:lnTo>
                <a:lnTo>
                  <a:pt x="266700" y="192023"/>
                </a:lnTo>
                <a:lnTo>
                  <a:pt x="271272" y="192023"/>
                </a:lnTo>
                <a:lnTo>
                  <a:pt x="271272" y="187451"/>
                </a:lnTo>
                <a:close/>
              </a:path>
              <a:path w="271779" h="224154">
                <a:moveTo>
                  <a:pt x="239268" y="182879"/>
                </a:moveTo>
                <a:lnTo>
                  <a:pt x="228600" y="182879"/>
                </a:lnTo>
                <a:lnTo>
                  <a:pt x="231648" y="190499"/>
                </a:lnTo>
                <a:lnTo>
                  <a:pt x="239268" y="182879"/>
                </a:lnTo>
                <a:close/>
              </a:path>
              <a:path w="271779" h="224154">
                <a:moveTo>
                  <a:pt x="271272" y="182879"/>
                </a:moveTo>
                <a:lnTo>
                  <a:pt x="239268" y="182879"/>
                </a:lnTo>
                <a:lnTo>
                  <a:pt x="231648" y="190499"/>
                </a:lnTo>
                <a:lnTo>
                  <a:pt x="262127" y="190499"/>
                </a:lnTo>
                <a:lnTo>
                  <a:pt x="262127" y="187451"/>
                </a:lnTo>
                <a:lnTo>
                  <a:pt x="271272" y="187451"/>
                </a:lnTo>
                <a:lnTo>
                  <a:pt x="271272" y="182879"/>
                </a:lnTo>
                <a:close/>
              </a:path>
              <a:path w="271779" h="224154">
                <a:moveTo>
                  <a:pt x="45720" y="182879"/>
                </a:moveTo>
                <a:lnTo>
                  <a:pt x="45720" y="184403"/>
                </a:lnTo>
                <a:lnTo>
                  <a:pt x="47548" y="184403"/>
                </a:lnTo>
                <a:lnTo>
                  <a:pt x="45720" y="182879"/>
                </a:lnTo>
                <a:close/>
              </a:path>
              <a:path w="271779" h="224154">
                <a:moveTo>
                  <a:pt x="246887" y="158495"/>
                </a:moveTo>
                <a:lnTo>
                  <a:pt x="240792" y="167639"/>
                </a:lnTo>
                <a:lnTo>
                  <a:pt x="233172" y="176783"/>
                </a:lnTo>
                <a:lnTo>
                  <a:pt x="245363" y="176783"/>
                </a:lnTo>
                <a:lnTo>
                  <a:pt x="248412" y="173735"/>
                </a:lnTo>
                <a:lnTo>
                  <a:pt x="254508" y="164591"/>
                </a:lnTo>
                <a:lnTo>
                  <a:pt x="257120" y="160019"/>
                </a:lnTo>
                <a:lnTo>
                  <a:pt x="246887" y="160019"/>
                </a:lnTo>
                <a:lnTo>
                  <a:pt x="246887" y="158495"/>
                </a:lnTo>
                <a:close/>
              </a:path>
              <a:path w="271779" h="224154">
                <a:moveTo>
                  <a:pt x="30480" y="167639"/>
                </a:moveTo>
                <a:lnTo>
                  <a:pt x="30480" y="169163"/>
                </a:lnTo>
                <a:lnTo>
                  <a:pt x="31750" y="169163"/>
                </a:lnTo>
                <a:lnTo>
                  <a:pt x="30480" y="167639"/>
                </a:lnTo>
                <a:close/>
              </a:path>
              <a:path w="271779" h="224154">
                <a:moveTo>
                  <a:pt x="251460" y="149351"/>
                </a:moveTo>
                <a:lnTo>
                  <a:pt x="246887" y="160019"/>
                </a:lnTo>
                <a:lnTo>
                  <a:pt x="257120" y="160019"/>
                </a:lnTo>
                <a:lnTo>
                  <a:pt x="260603" y="153923"/>
                </a:lnTo>
                <a:lnTo>
                  <a:pt x="262127" y="150875"/>
                </a:lnTo>
                <a:lnTo>
                  <a:pt x="251460" y="150875"/>
                </a:lnTo>
                <a:lnTo>
                  <a:pt x="251460" y="149351"/>
                </a:lnTo>
                <a:close/>
              </a:path>
              <a:path w="271779" h="224154">
                <a:moveTo>
                  <a:pt x="256032" y="140207"/>
                </a:moveTo>
                <a:lnTo>
                  <a:pt x="251460" y="150875"/>
                </a:lnTo>
                <a:lnTo>
                  <a:pt x="262127" y="150875"/>
                </a:lnTo>
                <a:lnTo>
                  <a:pt x="265175" y="144779"/>
                </a:lnTo>
                <a:lnTo>
                  <a:pt x="266046" y="141731"/>
                </a:lnTo>
                <a:lnTo>
                  <a:pt x="256032" y="141731"/>
                </a:lnTo>
                <a:lnTo>
                  <a:pt x="256032" y="140207"/>
                </a:lnTo>
                <a:close/>
              </a:path>
              <a:path w="271779" h="224154">
                <a:moveTo>
                  <a:pt x="260603" y="120395"/>
                </a:moveTo>
                <a:lnTo>
                  <a:pt x="259080" y="131063"/>
                </a:lnTo>
                <a:lnTo>
                  <a:pt x="256032" y="141731"/>
                </a:lnTo>
                <a:lnTo>
                  <a:pt x="266046" y="141731"/>
                </a:lnTo>
                <a:lnTo>
                  <a:pt x="268224" y="134111"/>
                </a:lnTo>
                <a:lnTo>
                  <a:pt x="269748" y="121919"/>
                </a:lnTo>
                <a:lnTo>
                  <a:pt x="260603" y="121919"/>
                </a:lnTo>
                <a:lnTo>
                  <a:pt x="260603" y="120395"/>
                </a:lnTo>
                <a:close/>
              </a:path>
              <a:path w="271779" h="224154">
                <a:moveTo>
                  <a:pt x="12192" y="131063"/>
                </a:moveTo>
                <a:lnTo>
                  <a:pt x="12192" y="132587"/>
                </a:lnTo>
                <a:lnTo>
                  <a:pt x="12627" y="132587"/>
                </a:lnTo>
                <a:lnTo>
                  <a:pt x="12192" y="131063"/>
                </a:lnTo>
                <a:close/>
              </a:path>
              <a:path w="271779" h="224154">
                <a:moveTo>
                  <a:pt x="268414" y="89915"/>
                </a:moveTo>
                <a:lnTo>
                  <a:pt x="259080" y="89915"/>
                </a:lnTo>
                <a:lnTo>
                  <a:pt x="262127" y="111251"/>
                </a:lnTo>
                <a:lnTo>
                  <a:pt x="260603" y="121919"/>
                </a:lnTo>
                <a:lnTo>
                  <a:pt x="269748" y="121919"/>
                </a:lnTo>
                <a:lnTo>
                  <a:pt x="271272" y="111251"/>
                </a:lnTo>
                <a:lnTo>
                  <a:pt x="269748" y="100583"/>
                </a:lnTo>
                <a:lnTo>
                  <a:pt x="268414" y="89915"/>
                </a:lnTo>
                <a:close/>
              </a:path>
              <a:path w="271779" h="224154">
                <a:moveTo>
                  <a:pt x="12627" y="89915"/>
                </a:moveTo>
                <a:lnTo>
                  <a:pt x="12192" y="89915"/>
                </a:lnTo>
                <a:lnTo>
                  <a:pt x="12192" y="91439"/>
                </a:lnTo>
                <a:lnTo>
                  <a:pt x="12627" y="89915"/>
                </a:lnTo>
                <a:close/>
              </a:path>
              <a:path w="271779" h="224154">
                <a:moveTo>
                  <a:pt x="244348" y="45719"/>
                </a:moveTo>
                <a:lnTo>
                  <a:pt x="233172" y="45719"/>
                </a:lnTo>
                <a:lnTo>
                  <a:pt x="240792" y="54863"/>
                </a:lnTo>
                <a:lnTo>
                  <a:pt x="246887" y="62483"/>
                </a:lnTo>
                <a:lnTo>
                  <a:pt x="256032" y="80771"/>
                </a:lnTo>
                <a:lnTo>
                  <a:pt x="259080" y="91439"/>
                </a:lnTo>
                <a:lnTo>
                  <a:pt x="259080" y="89915"/>
                </a:lnTo>
                <a:lnTo>
                  <a:pt x="268414" y="89915"/>
                </a:lnTo>
                <a:lnTo>
                  <a:pt x="268224" y="88391"/>
                </a:lnTo>
                <a:lnTo>
                  <a:pt x="265175" y="77723"/>
                </a:lnTo>
                <a:lnTo>
                  <a:pt x="260603" y="67055"/>
                </a:lnTo>
                <a:lnTo>
                  <a:pt x="254508" y="57911"/>
                </a:lnTo>
                <a:lnTo>
                  <a:pt x="244348" y="45719"/>
                </a:lnTo>
                <a:close/>
              </a:path>
              <a:path w="271779" h="224154">
                <a:moveTo>
                  <a:pt x="39624" y="45719"/>
                </a:moveTo>
                <a:lnTo>
                  <a:pt x="38100" y="45719"/>
                </a:lnTo>
                <a:lnTo>
                  <a:pt x="38100" y="47243"/>
                </a:lnTo>
                <a:lnTo>
                  <a:pt x="39624" y="45719"/>
                </a:lnTo>
                <a:close/>
              </a:path>
              <a:path w="271779" h="224154">
                <a:moveTo>
                  <a:pt x="223113" y="25907"/>
                </a:moveTo>
                <a:lnTo>
                  <a:pt x="205739" y="25907"/>
                </a:lnTo>
                <a:lnTo>
                  <a:pt x="216408" y="32003"/>
                </a:lnTo>
                <a:lnTo>
                  <a:pt x="225551" y="39623"/>
                </a:lnTo>
                <a:lnTo>
                  <a:pt x="224027" y="39623"/>
                </a:lnTo>
                <a:lnTo>
                  <a:pt x="233172" y="47243"/>
                </a:lnTo>
                <a:lnTo>
                  <a:pt x="233172" y="45719"/>
                </a:lnTo>
                <a:lnTo>
                  <a:pt x="244348" y="45719"/>
                </a:lnTo>
                <a:lnTo>
                  <a:pt x="239268" y="39623"/>
                </a:lnTo>
                <a:lnTo>
                  <a:pt x="231648" y="32003"/>
                </a:lnTo>
                <a:lnTo>
                  <a:pt x="223113" y="25907"/>
                </a:lnTo>
                <a:close/>
              </a:path>
              <a:path w="271779" h="224154">
                <a:moveTo>
                  <a:pt x="66675" y="25907"/>
                </a:moveTo>
                <a:lnTo>
                  <a:pt x="64008" y="25907"/>
                </a:lnTo>
                <a:lnTo>
                  <a:pt x="64008" y="27431"/>
                </a:lnTo>
                <a:lnTo>
                  <a:pt x="66675" y="25907"/>
                </a:lnTo>
                <a:close/>
              </a:path>
              <a:path w="271779" h="224154">
                <a:moveTo>
                  <a:pt x="191515" y="9143"/>
                </a:moveTo>
                <a:lnTo>
                  <a:pt x="147827" y="9143"/>
                </a:lnTo>
                <a:lnTo>
                  <a:pt x="161544" y="10667"/>
                </a:lnTo>
                <a:lnTo>
                  <a:pt x="160020" y="10667"/>
                </a:lnTo>
                <a:lnTo>
                  <a:pt x="173736" y="13715"/>
                </a:lnTo>
                <a:lnTo>
                  <a:pt x="172212" y="13715"/>
                </a:lnTo>
                <a:lnTo>
                  <a:pt x="184403" y="16763"/>
                </a:lnTo>
                <a:lnTo>
                  <a:pt x="196596" y="21335"/>
                </a:lnTo>
                <a:lnTo>
                  <a:pt x="195072" y="21335"/>
                </a:lnTo>
                <a:lnTo>
                  <a:pt x="205739" y="27431"/>
                </a:lnTo>
                <a:lnTo>
                  <a:pt x="205739" y="25907"/>
                </a:lnTo>
                <a:lnTo>
                  <a:pt x="223113" y="25907"/>
                </a:lnTo>
                <a:lnTo>
                  <a:pt x="220980" y="24383"/>
                </a:lnTo>
                <a:lnTo>
                  <a:pt x="199644" y="12191"/>
                </a:lnTo>
                <a:lnTo>
                  <a:pt x="1915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5273180" y="5897248"/>
            <a:ext cx="19177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f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il</a:t>
            </a: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762500" y="3299459"/>
            <a:ext cx="4259580" cy="1621790"/>
            <a:chOff x="4762500" y="3299459"/>
            <a:chExt cx="4259580" cy="1621790"/>
          </a:xfrm>
        </p:grpSpPr>
        <p:sp>
          <p:nvSpPr>
            <p:cNvPr id="75" name="object 75"/>
            <p:cNvSpPr/>
            <p:nvPr/>
          </p:nvSpPr>
          <p:spPr>
            <a:xfrm>
              <a:off x="5884151" y="3299459"/>
              <a:ext cx="3138170" cy="1031875"/>
            </a:xfrm>
            <a:custGeom>
              <a:avLst/>
              <a:gdLst/>
              <a:ahLst/>
              <a:cxnLst/>
              <a:rect l="l" t="t" r="r" b="b"/>
              <a:pathLst>
                <a:path w="3138170" h="1031875">
                  <a:moveTo>
                    <a:pt x="1382268" y="38100"/>
                  </a:moveTo>
                  <a:lnTo>
                    <a:pt x="1367028" y="30480"/>
                  </a:lnTo>
                  <a:lnTo>
                    <a:pt x="1306068" y="0"/>
                  </a:lnTo>
                  <a:lnTo>
                    <a:pt x="1306068" y="30480"/>
                  </a:lnTo>
                  <a:lnTo>
                    <a:pt x="0" y="30480"/>
                  </a:lnTo>
                  <a:lnTo>
                    <a:pt x="0" y="44196"/>
                  </a:lnTo>
                  <a:lnTo>
                    <a:pt x="1306068" y="44196"/>
                  </a:lnTo>
                  <a:lnTo>
                    <a:pt x="1306068" y="76200"/>
                  </a:lnTo>
                  <a:lnTo>
                    <a:pt x="1370076" y="44196"/>
                  </a:lnTo>
                  <a:lnTo>
                    <a:pt x="1382268" y="38100"/>
                  </a:lnTo>
                  <a:close/>
                </a:path>
                <a:path w="3138170" h="1031875">
                  <a:moveTo>
                    <a:pt x="2253996" y="993648"/>
                  </a:moveTo>
                  <a:lnTo>
                    <a:pt x="2241804" y="987552"/>
                  </a:lnTo>
                  <a:lnTo>
                    <a:pt x="2177796" y="955548"/>
                  </a:lnTo>
                  <a:lnTo>
                    <a:pt x="2177796" y="987564"/>
                  </a:lnTo>
                  <a:lnTo>
                    <a:pt x="0" y="989076"/>
                  </a:lnTo>
                  <a:lnTo>
                    <a:pt x="0" y="1001268"/>
                  </a:lnTo>
                  <a:lnTo>
                    <a:pt x="2177796" y="1001268"/>
                  </a:lnTo>
                  <a:lnTo>
                    <a:pt x="2177796" y="1031748"/>
                  </a:lnTo>
                  <a:lnTo>
                    <a:pt x="2238756" y="1001268"/>
                  </a:lnTo>
                  <a:lnTo>
                    <a:pt x="2253996" y="993648"/>
                  </a:lnTo>
                  <a:close/>
                </a:path>
                <a:path w="3138170" h="1031875">
                  <a:moveTo>
                    <a:pt x="2255520" y="38100"/>
                  </a:moveTo>
                  <a:lnTo>
                    <a:pt x="2240280" y="30480"/>
                  </a:lnTo>
                  <a:lnTo>
                    <a:pt x="2179320" y="0"/>
                  </a:lnTo>
                  <a:lnTo>
                    <a:pt x="2179320" y="30480"/>
                  </a:lnTo>
                  <a:lnTo>
                    <a:pt x="1673352" y="30480"/>
                  </a:lnTo>
                  <a:lnTo>
                    <a:pt x="1673352" y="44196"/>
                  </a:lnTo>
                  <a:lnTo>
                    <a:pt x="2179320" y="44196"/>
                  </a:lnTo>
                  <a:lnTo>
                    <a:pt x="2179320" y="76200"/>
                  </a:lnTo>
                  <a:lnTo>
                    <a:pt x="2243328" y="44196"/>
                  </a:lnTo>
                  <a:lnTo>
                    <a:pt x="2255520" y="38100"/>
                  </a:lnTo>
                  <a:close/>
                </a:path>
                <a:path w="3138170" h="1031875">
                  <a:moveTo>
                    <a:pt x="3137916" y="38100"/>
                  </a:moveTo>
                  <a:lnTo>
                    <a:pt x="3122676" y="30480"/>
                  </a:lnTo>
                  <a:lnTo>
                    <a:pt x="3061716" y="0"/>
                  </a:lnTo>
                  <a:lnTo>
                    <a:pt x="3061716" y="30480"/>
                  </a:lnTo>
                  <a:lnTo>
                    <a:pt x="2546604" y="30480"/>
                  </a:lnTo>
                  <a:lnTo>
                    <a:pt x="2546604" y="44196"/>
                  </a:lnTo>
                  <a:lnTo>
                    <a:pt x="3061716" y="44196"/>
                  </a:lnTo>
                  <a:lnTo>
                    <a:pt x="3061716" y="76200"/>
                  </a:lnTo>
                  <a:lnTo>
                    <a:pt x="3125724" y="44196"/>
                  </a:lnTo>
                  <a:lnTo>
                    <a:pt x="31379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884163" y="3602735"/>
              <a:ext cx="225551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382511" y="3602735"/>
              <a:ext cx="219455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884151" y="3602735"/>
              <a:ext cx="3138170" cy="1318260"/>
            </a:xfrm>
            <a:custGeom>
              <a:avLst/>
              <a:gdLst/>
              <a:ahLst/>
              <a:cxnLst/>
              <a:rect l="l" t="t" r="r" b="b"/>
              <a:pathLst>
                <a:path w="3138170" h="1318260">
                  <a:moveTo>
                    <a:pt x="1379220" y="364236"/>
                  </a:moveTo>
                  <a:lnTo>
                    <a:pt x="1367028" y="358140"/>
                  </a:lnTo>
                  <a:lnTo>
                    <a:pt x="1303020" y="326136"/>
                  </a:lnTo>
                  <a:lnTo>
                    <a:pt x="1303020" y="358140"/>
                  </a:lnTo>
                  <a:lnTo>
                    <a:pt x="1036320" y="358140"/>
                  </a:lnTo>
                  <a:lnTo>
                    <a:pt x="1036320" y="370332"/>
                  </a:lnTo>
                  <a:lnTo>
                    <a:pt x="1303020" y="370332"/>
                  </a:lnTo>
                  <a:lnTo>
                    <a:pt x="1303020" y="402336"/>
                  </a:lnTo>
                  <a:lnTo>
                    <a:pt x="1367028" y="370332"/>
                  </a:lnTo>
                  <a:lnTo>
                    <a:pt x="1379220" y="364236"/>
                  </a:lnTo>
                  <a:close/>
                </a:path>
                <a:path w="3138170" h="1318260">
                  <a:moveTo>
                    <a:pt x="1380744" y="976884"/>
                  </a:moveTo>
                  <a:lnTo>
                    <a:pt x="1368552" y="970788"/>
                  </a:lnTo>
                  <a:lnTo>
                    <a:pt x="1304544" y="938784"/>
                  </a:lnTo>
                  <a:lnTo>
                    <a:pt x="1304544" y="970788"/>
                  </a:lnTo>
                  <a:lnTo>
                    <a:pt x="0" y="970788"/>
                  </a:lnTo>
                  <a:lnTo>
                    <a:pt x="0" y="982980"/>
                  </a:lnTo>
                  <a:lnTo>
                    <a:pt x="1304544" y="982980"/>
                  </a:lnTo>
                  <a:lnTo>
                    <a:pt x="1304544" y="1014984"/>
                  </a:lnTo>
                  <a:lnTo>
                    <a:pt x="1368552" y="982980"/>
                  </a:lnTo>
                  <a:lnTo>
                    <a:pt x="1380744" y="976884"/>
                  </a:lnTo>
                  <a:close/>
                </a:path>
                <a:path w="3138170" h="1318260">
                  <a:moveTo>
                    <a:pt x="1382268" y="38100"/>
                  </a:moveTo>
                  <a:lnTo>
                    <a:pt x="1370076" y="32004"/>
                  </a:lnTo>
                  <a:lnTo>
                    <a:pt x="1306068" y="0"/>
                  </a:lnTo>
                  <a:lnTo>
                    <a:pt x="1306068" y="32004"/>
                  </a:lnTo>
                  <a:lnTo>
                    <a:pt x="1036320" y="32004"/>
                  </a:lnTo>
                  <a:lnTo>
                    <a:pt x="1036320" y="44196"/>
                  </a:lnTo>
                  <a:lnTo>
                    <a:pt x="1306068" y="44196"/>
                  </a:lnTo>
                  <a:lnTo>
                    <a:pt x="1306068" y="76200"/>
                  </a:lnTo>
                  <a:lnTo>
                    <a:pt x="1370076" y="44196"/>
                  </a:lnTo>
                  <a:lnTo>
                    <a:pt x="1382268" y="38100"/>
                  </a:lnTo>
                  <a:close/>
                </a:path>
                <a:path w="3138170" h="1318260">
                  <a:moveTo>
                    <a:pt x="2255520" y="364236"/>
                  </a:moveTo>
                  <a:lnTo>
                    <a:pt x="2243328" y="358140"/>
                  </a:lnTo>
                  <a:lnTo>
                    <a:pt x="2179320" y="326136"/>
                  </a:lnTo>
                  <a:lnTo>
                    <a:pt x="2179320" y="358140"/>
                  </a:lnTo>
                  <a:lnTo>
                    <a:pt x="1670304" y="358140"/>
                  </a:lnTo>
                  <a:lnTo>
                    <a:pt x="1670304" y="370332"/>
                  </a:lnTo>
                  <a:lnTo>
                    <a:pt x="2179320" y="370332"/>
                  </a:lnTo>
                  <a:lnTo>
                    <a:pt x="2179320" y="402336"/>
                  </a:lnTo>
                  <a:lnTo>
                    <a:pt x="2243328" y="370332"/>
                  </a:lnTo>
                  <a:lnTo>
                    <a:pt x="2255520" y="364236"/>
                  </a:lnTo>
                  <a:close/>
                </a:path>
                <a:path w="3138170" h="1318260">
                  <a:moveTo>
                    <a:pt x="2255520" y="38100"/>
                  </a:moveTo>
                  <a:lnTo>
                    <a:pt x="2243328" y="32004"/>
                  </a:lnTo>
                  <a:lnTo>
                    <a:pt x="2179320" y="0"/>
                  </a:lnTo>
                  <a:lnTo>
                    <a:pt x="2179320" y="32004"/>
                  </a:lnTo>
                  <a:lnTo>
                    <a:pt x="1673352" y="32004"/>
                  </a:lnTo>
                  <a:lnTo>
                    <a:pt x="1673352" y="44196"/>
                  </a:lnTo>
                  <a:lnTo>
                    <a:pt x="2179320" y="44196"/>
                  </a:lnTo>
                  <a:lnTo>
                    <a:pt x="2179320" y="76200"/>
                  </a:lnTo>
                  <a:lnTo>
                    <a:pt x="2243328" y="44196"/>
                  </a:lnTo>
                  <a:lnTo>
                    <a:pt x="2255520" y="38100"/>
                  </a:lnTo>
                  <a:close/>
                </a:path>
                <a:path w="3138170" h="1318260">
                  <a:moveTo>
                    <a:pt x="3136392" y="1280160"/>
                  </a:moveTo>
                  <a:lnTo>
                    <a:pt x="3124200" y="1274064"/>
                  </a:lnTo>
                  <a:lnTo>
                    <a:pt x="3060192" y="1242060"/>
                  </a:lnTo>
                  <a:lnTo>
                    <a:pt x="3060192" y="1274076"/>
                  </a:lnTo>
                  <a:lnTo>
                    <a:pt x="0" y="1275588"/>
                  </a:lnTo>
                  <a:lnTo>
                    <a:pt x="0" y="1287780"/>
                  </a:lnTo>
                  <a:lnTo>
                    <a:pt x="3060192" y="1286268"/>
                  </a:lnTo>
                  <a:lnTo>
                    <a:pt x="3060192" y="1318260"/>
                  </a:lnTo>
                  <a:lnTo>
                    <a:pt x="3136392" y="1280160"/>
                  </a:lnTo>
                  <a:close/>
                </a:path>
                <a:path w="3138170" h="1318260">
                  <a:moveTo>
                    <a:pt x="3136392" y="976884"/>
                  </a:moveTo>
                  <a:lnTo>
                    <a:pt x="3124200" y="970788"/>
                  </a:lnTo>
                  <a:lnTo>
                    <a:pt x="3060192" y="938784"/>
                  </a:lnTo>
                  <a:lnTo>
                    <a:pt x="3060192" y="970788"/>
                  </a:lnTo>
                  <a:lnTo>
                    <a:pt x="1671828" y="970788"/>
                  </a:lnTo>
                  <a:lnTo>
                    <a:pt x="1671828" y="982980"/>
                  </a:lnTo>
                  <a:lnTo>
                    <a:pt x="3060192" y="982980"/>
                  </a:lnTo>
                  <a:lnTo>
                    <a:pt x="3060192" y="1014984"/>
                  </a:lnTo>
                  <a:lnTo>
                    <a:pt x="3124200" y="982980"/>
                  </a:lnTo>
                  <a:lnTo>
                    <a:pt x="3136392" y="976884"/>
                  </a:lnTo>
                  <a:close/>
                </a:path>
                <a:path w="3138170" h="1318260">
                  <a:moveTo>
                    <a:pt x="3136392" y="690372"/>
                  </a:moveTo>
                  <a:lnTo>
                    <a:pt x="3124200" y="684276"/>
                  </a:lnTo>
                  <a:lnTo>
                    <a:pt x="3060192" y="652272"/>
                  </a:lnTo>
                  <a:lnTo>
                    <a:pt x="3060192" y="684276"/>
                  </a:lnTo>
                  <a:lnTo>
                    <a:pt x="2545080" y="684276"/>
                  </a:lnTo>
                  <a:lnTo>
                    <a:pt x="2545080" y="697992"/>
                  </a:lnTo>
                  <a:lnTo>
                    <a:pt x="3060192" y="697992"/>
                  </a:lnTo>
                  <a:lnTo>
                    <a:pt x="3060192" y="728472"/>
                  </a:lnTo>
                  <a:lnTo>
                    <a:pt x="3121152" y="697992"/>
                  </a:lnTo>
                  <a:lnTo>
                    <a:pt x="3136392" y="690372"/>
                  </a:lnTo>
                  <a:close/>
                </a:path>
                <a:path w="3138170" h="1318260">
                  <a:moveTo>
                    <a:pt x="3137916" y="364236"/>
                  </a:moveTo>
                  <a:lnTo>
                    <a:pt x="3125724" y="358140"/>
                  </a:lnTo>
                  <a:lnTo>
                    <a:pt x="3061716" y="326136"/>
                  </a:lnTo>
                  <a:lnTo>
                    <a:pt x="3061716" y="358140"/>
                  </a:lnTo>
                  <a:lnTo>
                    <a:pt x="2546604" y="358140"/>
                  </a:lnTo>
                  <a:lnTo>
                    <a:pt x="2546604" y="370332"/>
                  </a:lnTo>
                  <a:lnTo>
                    <a:pt x="3061716" y="370332"/>
                  </a:lnTo>
                  <a:lnTo>
                    <a:pt x="3061716" y="402336"/>
                  </a:lnTo>
                  <a:lnTo>
                    <a:pt x="3125724" y="370332"/>
                  </a:lnTo>
                  <a:lnTo>
                    <a:pt x="3137916" y="364236"/>
                  </a:lnTo>
                  <a:close/>
                </a:path>
                <a:path w="3138170" h="1318260">
                  <a:moveTo>
                    <a:pt x="3137916" y="38100"/>
                  </a:moveTo>
                  <a:lnTo>
                    <a:pt x="3125724" y="32004"/>
                  </a:lnTo>
                  <a:lnTo>
                    <a:pt x="3061716" y="0"/>
                  </a:lnTo>
                  <a:lnTo>
                    <a:pt x="3061716" y="32004"/>
                  </a:lnTo>
                  <a:lnTo>
                    <a:pt x="2546604" y="32004"/>
                  </a:lnTo>
                  <a:lnTo>
                    <a:pt x="2546604" y="44196"/>
                  </a:lnTo>
                  <a:lnTo>
                    <a:pt x="3061716" y="44196"/>
                  </a:lnTo>
                  <a:lnTo>
                    <a:pt x="3061716" y="76200"/>
                  </a:lnTo>
                  <a:lnTo>
                    <a:pt x="3125724" y="44196"/>
                  </a:lnTo>
                  <a:lnTo>
                    <a:pt x="313791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601955" y="3604259"/>
              <a:ext cx="317500" cy="398145"/>
            </a:xfrm>
            <a:custGeom>
              <a:avLst/>
              <a:gdLst/>
              <a:ahLst/>
              <a:cxnLst/>
              <a:rect l="l" t="t" r="r" b="b"/>
              <a:pathLst>
                <a:path w="317500" h="398145">
                  <a:moveTo>
                    <a:pt x="3048" y="326136"/>
                  </a:moveTo>
                  <a:lnTo>
                    <a:pt x="0" y="326136"/>
                  </a:lnTo>
                  <a:lnTo>
                    <a:pt x="0" y="397764"/>
                  </a:lnTo>
                  <a:lnTo>
                    <a:pt x="3048" y="397764"/>
                  </a:lnTo>
                  <a:lnTo>
                    <a:pt x="3048" y="326136"/>
                  </a:lnTo>
                  <a:close/>
                </a:path>
                <a:path w="317500" h="398145">
                  <a:moveTo>
                    <a:pt x="3048" y="0"/>
                  </a:moveTo>
                  <a:lnTo>
                    <a:pt x="0" y="0"/>
                  </a:lnTo>
                  <a:lnTo>
                    <a:pt x="0" y="71628"/>
                  </a:lnTo>
                  <a:lnTo>
                    <a:pt x="3048" y="71628"/>
                  </a:lnTo>
                  <a:lnTo>
                    <a:pt x="3048" y="0"/>
                  </a:lnTo>
                  <a:close/>
                </a:path>
                <a:path w="317500" h="398145">
                  <a:moveTo>
                    <a:pt x="316992" y="326136"/>
                  </a:moveTo>
                  <a:lnTo>
                    <a:pt x="260604" y="326136"/>
                  </a:lnTo>
                  <a:lnTo>
                    <a:pt x="260604" y="397764"/>
                  </a:lnTo>
                  <a:lnTo>
                    <a:pt x="316992" y="397764"/>
                  </a:lnTo>
                  <a:lnTo>
                    <a:pt x="316992" y="326136"/>
                  </a:lnTo>
                  <a:close/>
                </a:path>
                <a:path w="317500" h="398145">
                  <a:moveTo>
                    <a:pt x="316992" y="0"/>
                  </a:moveTo>
                  <a:lnTo>
                    <a:pt x="260604" y="0"/>
                  </a:lnTo>
                  <a:lnTo>
                    <a:pt x="260604" y="71628"/>
                  </a:lnTo>
                  <a:lnTo>
                    <a:pt x="316992" y="71628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605016" y="3584447"/>
              <a:ext cx="257810" cy="166370"/>
            </a:xfrm>
            <a:custGeom>
              <a:avLst/>
              <a:gdLst/>
              <a:ahLst/>
              <a:cxnLst/>
              <a:rect l="l" t="t" r="r" b="b"/>
              <a:pathLst>
                <a:path w="257809" h="166370">
                  <a:moveTo>
                    <a:pt x="257555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57555" y="166115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6864095" y="3528059"/>
              <a:ext cx="56515" cy="224154"/>
            </a:xfrm>
            <a:custGeom>
              <a:avLst/>
              <a:gdLst/>
              <a:ahLst/>
              <a:cxnLst/>
              <a:rect l="l" t="t" r="r" b="b"/>
              <a:pathLst>
                <a:path w="56515" h="224154">
                  <a:moveTo>
                    <a:pt x="56387" y="0"/>
                  </a:moveTo>
                  <a:lnTo>
                    <a:pt x="0" y="56387"/>
                  </a:lnTo>
                  <a:lnTo>
                    <a:pt x="0" y="224027"/>
                  </a:lnTo>
                  <a:lnTo>
                    <a:pt x="56387" y="169163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CD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6605016" y="3528059"/>
              <a:ext cx="315595" cy="56515"/>
            </a:xfrm>
            <a:custGeom>
              <a:avLst/>
              <a:gdLst/>
              <a:ahLst/>
              <a:cxnLst/>
              <a:rect l="l" t="t" r="r" b="b"/>
              <a:pathLst>
                <a:path w="315595" h="56514">
                  <a:moveTo>
                    <a:pt x="315468" y="0"/>
                  </a:moveTo>
                  <a:lnTo>
                    <a:pt x="56388" y="0"/>
                  </a:lnTo>
                  <a:lnTo>
                    <a:pt x="0" y="56387"/>
                  </a:lnTo>
                  <a:lnTo>
                    <a:pt x="259080" y="5638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7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598919" y="3521963"/>
              <a:ext cx="327660" cy="238125"/>
            </a:xfrm>
            <a:custGeom>
              <a:avLst/>
              <a:gdLst/>
              <a:ahLst/>
              <a:cxnLst/>
              <a:rect l="l" t="t" r="r" b="b"/>
              <a:pathLst>
                <a:path w="327659" h="238125">
                  <a:moveTo>
                    <a:pt x="327659" y="0"/>
                  </a:moveTo>
                  <a:lnTo>
                    <a:pt x="60959" y="0"/>
                  </a:lnTo>
                  <a:lnTo>
                    <a:pt x="0" y="59436"/>
                  </a:lnTo>
                  <a:lnTo>
                    <a:pt x="0" y="237743"/>
                  </a:lnTo>
                  <a:lnTo>
                    <a:pt x="266700" y="237743"/>
                  </a:lnTo>
                  <a:lnTo>
                    <a:pt x="274319" y="230123"/>
                  </a:lnTo>
                  <a:lnTo>
                    <a:pt x="13715" y="230123"/>
                  </a:lnTo>
                  <a:lnTo>
                    <a:pt x="6095" y="224027"/>
                  </a:lnTo>
                  <a:lnTo>
                    <a:pt x="13715" y="224027"/>
                  </a:lnTo>
                  <a:lnTo>
                    <a:pt x="13715" y="68579"/>
                  </a:lnTo>
                  <a:lnTo>
                    <a:pt x="6095" y="68579"/>
                  </a:lnTo>
                  <a:lnTo>
                    <a:pt x="6095" y="56387"/>
                  </a:lnTo>
                  <a:lnTo>
                    <a:pt x="21335" y="56387"/>
                  </a:lnTo>
                  <a:lnTo>
                    <a:pt x="65531" y="12191"/>
                  </a:lnTo>
                  <a:lnTo>
                    <a:pt x="62483" y="12191"/>
                  </a:lnTo>
                  <a:lnTo>
                    <a:pt x="67055" y="10667"/>
                  </a:lnTo>
                  <a:lnTo>
                    <a:pt x="307848" y="10667"/>
                  </a:lnTo>
                  <a:lnTo>
                    <a:pt x="316991" y="1524"/>
                  </a:lnTo>
                  <a:lnTo>
                    <a:pt x="327659" y="1524"/>
                  </a:lnTo>
                  <a:lnTo>
                    <a:pt x="327659" y="0"/>
                  </a:lnTo>
                  <a:close/>
                </a:path>
                <a:path w="327659" h="238125">
                  <a:moveTo>
                    <a:pt x="13715" y="224027"/>
                  </a:moveTo>
                  <a:lnTo>
                    <a:pt x="6095" y="224027"/>
                  </a:lnTo>
                  <a:lnTo>
                    <a:pt x="13715" y="230123"/>
                  </a:lnTo>
                  <a:lnTo>
                    <a:pt x="13715" y="224027"/>
                  </a:lnTo>
                  <a:close/>
                </a:path>
                <a:path w="327659" h="238125">
                  <a:moveTo>
                    <a:pt x="259079" y="224027"/>
                  </a:moveTo>
                  <a:lnTo>
                    <a:pt x="13715" y="224027"/>
                  </a:lnTo>
                  <a:lnTo>
                    <a:pt x="13715" y="230123"/>
                  </a:lnTo>
                  <a:lnTo>
                    <a:pt x="259079" y="230123"/>
                  </a:lnTo>
                  <a:lnTo>
                    <a:pt x="259079" y="224027"/>
                  </a:lnTo>
                  <a:close/>
                </a:path>
                <a:path w="327659" h="238125">
                  <a:moveTo>
                    <a:pt x="271271" y="62483"/>
                  </a:moveTo>
                  <a:lnTo>
                    <a:pt x="259079" y="62483"/>
                  </a:lnTo>
                  <a:lnTo>
                    <a:pt x="259079" y="230123"/>
                  </a:lnTo>
                  <a:lnTo>
                    <a:pt x="271271" y="230123"/>
                  </a:lnTo>
                  <a:lnTo>
                    <a:pt x="271271" y="227075"/>
                  </a:lnTo>
                  <a:lnTo>
                    <a:pt x="260603" y="227075"/>
                  </a:lnTo>
                  <a:lnTo>
                    <a:pt x="271271" y="216407"/>
                  </a:lnTo>
                  <a:lnTo>
                    <a:pt x="271271" y="68579"/>
                  </a:lnTo>
                  <a:lnTo>
                    <a:pt x="266700" y="68579"/>
                  </a:lnTo>
                  <a:lnTo>
                    <a:pt x="271271" y="64125"/>
                  </a:lnTo>
                  <a:lnTo>
                    <a:pt x="271271" y="62483"/>
                  </a:lnTo>
                  <a:close/>
                </a:path>
                <a:path w="327659" h="238125">
                  <a:moveTo>
                    <a:pt x="313943" y="173735"/>
                  </a:moveTo>
                  <a:lnTo>
                    <a:pt x="271271" y="216407"/>
                  </a:lnTo>
                  <a:lnTo>
                    <a:pt x="271271" y="230123"/>
                  </a:lnTo>
                  <a:lnTo>
                    <a:pt x="274319" y="230123"/>
                  </a:lnTo>
                  <a:lnTo>
                    <a:pt x="327659" y="176783"/>
                  </a:lnTo>
                  <a:lnTo>
                    <a:pt x="327659" y="175259"/>
                  </a:lnTo>
                  <a:lnTo>
                    <a:pt x="313943" y="175259"/>
                  </a:lnTo>
                  <a:lnTo>
                    <a:pt x="313943" y="173735"/>
                  </a:lnTo>
                  <a:close/>
                </a:path>
                <a:path w="327659" h="238125">
                  <a:moveTo>
                    <a:pt x="271271" y="216407"/>
                  </a:moveTo>
                  <a:lnTo>
                    <a:pt x="260603" y="227075"/>
                  </a:lnTo>
                  <a:lnTo>
                    <a:pt x="265175" y="224027"/>
                  </a:lnTo>
                  <a:lnTo>
                    <a:pt x="271271" y="224027"/>
                  </a:lnTo>
                  <a:lnTo>
                    <a:pt x="271271" y="216407"/>
                  </a:lnTo>
                  <a:close/>
                </a:path>
                <a:path w="327659" h="238125">
                  <a:moveTo>
                    <a:pt x="271271" y="224027"/>
                  </a:moveTo>
                  <a:lnTo>
                    <a:pt x="265175" y="224027"/>
                  </a:lnTo>
                  <a:lnTo>
                    <a:pt x="260603" y="227075"/>
                  </a:lnTo>
                  <a:lnTo>
                    <a:pt x="271271" y="227075"/>
                  </a:lnTo>
                  <a:lnTo>
                    <a:pt x="271271" y="224027"/>
                  </a:lnTo>
                  <a:close/>
                </a:path>
                <a:path w="327659" h="238125">
                  <a:moveTo>
                    <a:pt x="316991" y="170687"/>
                  </a:moveTo>
                  <a:lnTo>
                    <a:pt x="313943" y="173735"/>
                  </a:lnTo>
                  <a:lnTo>
                    <a:pt x="313943" y="175259"/>
                  </a:lnTo>
                  <a:lnTo>
                    <a:pt x="316991" y="170687"/>
                  </a:lnTo>
                  <a:close/>
                </a:path>
                <a:path w="327659" h="238125">
                  <a:moveTo>
                    <a:pt x="327659" y="170687"/>
                  </a:moveTo>
                  <a:lnTo>
                    <a:pt x="316991" y="170687"/>
                  </a:lnTo>
                  <a:lnTo>
                    <a:pt x="313943" y="175259"/>
                  </a:lnTo>
                  <a:lnTo>
                    <a:pt x="327659" y="175259"/>
                  </a:lnTo>
                  <a:lnTo>
                    <a:pt x="327659" y="170687"/>
                  </a:lnTo>
                  <a:close/>
                </a:path>
                <a:path w="327659" h="238125">
                  <a:moveTo>
                    <a:pt x="327659" y="1524"/>
                  </a:moveTo>
                  <a:lnTo>
                    <a:pt x="316991" y="1524"/>
                  </a:lnTo>
                  <a:lnTo>
                    <a:pt x="326135" y="10667"/>
                  </a:lnTo>
                  <a:lnTo>
                    <a:pt x="313943" y="22547"/>
                  </a:lnTo>
                  <a:lnTo>
                    <a:pt x="313943" y="173735"/>
                  </a:lnTo>
                  <a:lnTo>
                    <a:pt x="316991" y="170687"/>
                  </a:lnTo>
                  <a:lnTo>
                    <a:pt x="327659" y="170687"/>
                  </a:lnTo>
                  <a:lnTo>
                    <a:pt x="327659" y="1524"/>
                  </a:lnTo>
                  <a:close/>
                </a:path>
                <a:path w="327659" h="238125">
                  <a:moveTo>
                    <a:pt x="21335" y="56387"/>
                  </a:moveTo>
                  <a:lnTo>
                    <a:pt x="6095" y="56387"/>
                  </a:lnTo>
                  <a:lnTo>
                    <a:pt x="6095" y="68579"/>
                  </a:lnTo>
                  <a:lnTo>
                    <a:pt x="13715" y="68579"/>
                  </a:lnTo>
                  <a:lnTo>
                    <a:pt x="13715" y="67055"/>
                  </a:lnTo>
                  <a:lnTo>
                    <a:pt x="10667" y="67055"/>
                  </a:lnTo>
                  <a:lnTo>
                    <a:pt x="13715" y="62483"/>
                  </a:lnTo>
                  <a:lnTo>
                    <a:pt x="15239" y="62483"/>
                  </a:lnTo>
                  <a:lnTo>
                    <a:pt x="21335" y="56387"/>
                  </a:lnTo>
                  <a:close/>
                </a:path>
                <a:path w="327659" h="238125">
                  <a:moveTo>
                    <a:pt x="262127" y="56387"/>
                  </a:moveTo>
                  <a:lnTo>
                    <a:pt x="21335" y="56387"/>
                  </a:lnTo>
                  <a:lnTo>
                    <a:pt x="13715" y="64007"/>
                  </a:lnTo>
                  <a:lnTo>
                    <a:pt x="13715" y="68579"/>
                  </a:lnTo>
                  <a:lnTo>
                    <a:pt x="259079" y="68579"/>
                  </a:lnTo>
                  <a:lnTo>
                    <a:pt x="259079" y="62483"/>
                  </a:lnTo>
                  <a:lnTo>
                    <a:pt x="272956" y="62483"/>
                  </a:lnTo>
                  <a:lnTo>
                    <a:pt x="277648" y="57912"/>
                  </a:lnTo>
                  <a:lnTo>
                    <a:pt x="260603" y="57912"/>
                  </a:lnTo>
                  <a:lnTo>
                    <a:pt x="262127" y="56387"/>
                  </a:lnTo>
                  <a:close/>
                </a:path>
                <a:path w="327659" h="238125">
                  <a:moveTo>
                    <a:pt x="271271" y="64125"/>
                  </a:moveTo>
                  <a:lnTo>
                    <a:pt x="266700" y="68579"/>
                  </a:lnTo>
                  <a:lnTo>
                    <a:pt x="271271" y="68579"/>
                  </a:lnTo>
                  <a:lnTo>
                    <a:pt x="271271" y="64125"/>
                  </a:lnTo>
                  <a:close/>
                </a:path>
                <a:path w="327659" h="238125">
                  <a:moveTo>
                    <a:pt x="13715" y="62483"/>
                  </a:moveTo>
                  <a:lnTo>
                    <a:pt x="10667" y="67055"/>
                  </a:lnTo>
                  <a:lnTo>
                    <a:pt x="13598" y="64125"/>
                  </a:lnTo>
                  <a:lnTo>
                    <a:pt x="13715" y="62483"/>
                  </a:lnTo>
                  <a:close/>
                </a:path>
                <a:path w="327659" h="238125">
                  <a:moveTo>
                    <a:pt x="13715" y="64007"/>
                  </a:moveTo>
                  <a:lnTo>
                    <a:pt x="10667" y="67055"/>
                  </a:lnTo>
                  <a:lnTo>
                    <a:pt x="13715" y="67055"/>
                  </a:lnTo>
                  <a:lnTo>
                    <a:pt x="13715" y="64007"/>
                  </a:lnTo>
                  <a:close/>
                </a:path>
                <a:path w="327659" h="238125">
                  <a:moveTo>
                    <a:pt x="272956" y="62483"/>
                  </a:moveTo>
                  <a:lnTo>
                    <a:pt x="271271" y="62483"/>
                  </a:lnTo>
                  <a:lnTo>
                    <a:pt x="271271" y="64125"/>
                  </a:lnTo>
                  <a:lnTo>
                    <a:pt x="272956" y="62483"/>
                  </a:lnTo>
                  <a:close/>
                </a:path>
                <a:path w="327659" h="238125">
                  <a:moveTo>
                    <a:pt x="15239" y="62483"/>
                  </a:moveTo>
                  <a:lnTo>
                    <a:pt x="13715" y="62483"/>
                  </a:lnTo>
                  <a:lnTo>
                    <a:pt x="13715" y="64007"/>
                  </a:lnTo>
                  <a:lnTo>
                    <a:pt x="15239" y="62483"/>
                  </a:lnTo>
                  <a:close/>
                </a:path>
                <a:path w="327659" h="238125">
                  <a:moveTo>
                    <a:pt x="316991" y="1524"/>
                  </a:moveTo>
                  <a:lnTo>
                    <a:pt x="260603" y="57912"/>
                  </a:lnTo>
                  <a:lnTo>
                    <a:pt x="265175" y="56387"/>
                  </a:lnTo>
                  <a:lnTo>
                    <a:pt x="279212" y="56387"/>
                  </a:lnTo>
                  <a:lnTo>
                    <a:pt x="313943" y="22547"/>
                  </a:lnTo>
                  <a:lnTo>
                    <a:pt x="313943" y="6095"/>
                  </a:lnTo>
                  <a:lnTo>
                    <a:pt x="321563" y="6095"/>
                  </a:lnTo>
                  <a:lnTo>
                    <a:pt x="316991" y="1524"/>
                  </a:lnTo>
                  <a:close/>
                </a:path>
                <a:path w="327659" h="238125">
                  <a:moveTo>
                    <a:pt x="279212" y="56387"/>
                  </a:moveTo>
                  <a:lnTo>
                    <a:pt x="265175" y="56387"/>
                  </a:lnTo>
                  <a:lnTo>
                    <a:pt x="260603" y="57912"/>
                  </a:lnTo>
                  <a:lnTo>
                    <a:pt x="277648" y="57912"/>
                  </a:lnTo>
                  <a:lnTo>
                    <a:pt x="279212" y="56387"/>
                  </a:lnTo>
                  <a:close/>
                </a:path>
                <a:path w="327659" h="238125">
                  <a:moveTo>
                    <a:pt x="313943" y="6095"/>
                  </a:moveTo>
                  <a:lnTo>
                    <a:pt x="313943" y="22547"/>
                  </a:lnTo>
                  <a:lnTo>
                    <a:pt x="324571" y="12191"/>
                  </a:lnTo>
                  <a:lnTo>
                    <a:pt x="321563" y="12191"/>
                  </a:lnTo>
                  <a:lnTo>
                    <a:pt x="313943" y="6095"/>
                  </a:lnTo>
                  <a:close/>
                </a:path>
                <a:path w="327659" h="238125">
                  <a:moveTo>
                    <a:pt x="67055" y="10667"/>
                  </a:moveTo>
                  <a:lnTo>
                    <a:pt x="62483" y="12191"/>
                  </a:lnTo>
                  <a:lnTo>
                    <a:pt x="65531" y="12191"/>
                  </a:lnTo>
                  <a:lnTo>
                    <a:pt x="67055" y="10667"/>
                  </a:lnTo>
                  <a:close/>
                </a:path>
                <a:path w="327659" h="238125">
                  <a:moveTo>
                    <a:pt x="307848" y="10667"/>
                  </a:moveTo>
                  <a:lnTo>
                    <a:pt x="67055" y="10667"/>
                  </a:lnTo>
                  <a:lnTo>
                    <a:pt x="65531" y="12191"/>
                  </a:lnTo>
                  <a:lnTo>
                    <a:pt x="306324" y="12191"/>
                  </a:lnTo>
                  <a:lnTo>
                    <a:pt x="307848" y="10667"/>
                  </a:lnTo>
                  <a:close/>
                </a:path>
                <a:path w="327659" h="238125">
                  <a:moveTo>
                    <a:pt x="321563" y="6095"/>
                  </a:moveTo>
                  <a:lnTo>
                    <a:pt x="313943" y="6095"/>
                  </a:lnTo>
                  <a:lnTo>
                    <a:pt x="321563" y="12191"/>
                  </a:lnTo>
                  <a:lnTo>
                    <a:pt x="324571" y="12191"/>
                  </a:lnTo>
                  <a:lnTo>
                    <a:pt x="326135" y="10667"/>
                  </a:lnTo>
                  <a:lnTo>
                    <a:pt x="321563" y="6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605016" y="3912107"/>
              <a:ext cx="257810" cy="166370"/>
            </a:xfrm>
            <a:custGeom>
              <a:avLst/>
              <a:gdLst/>
              <a:ahLst/>
              <a:cxnLst/>
              <a:rect l="l" t="t" r="r" b="b"/>
              <a:pathLst>
                <a:path w="257809" h="166370">
                  <a:moveTo>
                    <a:pt x="257555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257555" y="166115"/>
                  </a:lnTo>
                  <a:lnTo>
                    <a:pt x="257555" y="0"/>
                  </a:lnTo>
                  <a:close/>
                </a:path>
              </a:pathLst>
            </a:custGeom>
            <a:solidFill>
              <a:srgbClr val="F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864095" y="3855719"/>
              <a:ext cx="56515" cy="224154"/>
            </a:xfrm>
            <a:custGeom>
              <a:avLst/>
              <a:gdLst/>
              <a:ahLst/>
              <a:cxnLst/>
              <a:rect l="l" t="t" r="r" b="b"/>
              <a:pathLst>
                <a:path w="56515" h="224154">
                  <a:moveTo>
                    <a:pt x="56387" y="0"/>
                  </a:moveTo>
                  <a:lnTo>
                    <a:pt x="0" y="56387"/>
                  </a:lnTo>
                  <a:lnTo>
                    <a:pt x="0" y="224027"/>
                  </a:lnTo>
                  <a:lnTo>
                    <a:pt x="56387" y="169163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CD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605016" y="3855719"/>
              <a:ext cx="315595" cy="56515"/>
            </a:xfrm>
            <a:custGeom>
              <a:avLst/>
              <a:gdLst/>
              <a:ahLst/>
              <a:cxnLst/>
              <a:rect l="l" t="t" r="r" b="b"/>
              <a:pathLst>
                <a:path w="315595" h="56514">
                  <a:moveTo>
                    <a:pt x="315468" y="0"/>
                  </a:moveTo>
                  <a:lnTo>
                    <a:pt x="56388" y="0"/>
                  </a:lnTo>
                  <a:lnTo>
                    <a:pt x="0" y="56387"/>
                  </a:lnTo>
                  <a:lnTo>
                    <a:pt x="259080" y="56387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FF7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598919" y="3849623"/>
              <a:ext cx="327660" cy="238125"/>
            </a:xfrm>
            <a:custGeom>
              <a:avLst/>
              <a:gdLst/>
              <a:ahLst/>
              <a:cxnLst/>
              <a:rect l="l" t="t" r="r" b="b"/>
              <a:pathLst>
                <a:path w="327659" h="238125">
                  <a:moveTo>
                    <a:pt x="327659" y="0"/>
                  </a:moveTo>
                  <a:lnTo>
                    <a:pt x="60959" y="0"/>
                  </a:lnTo>
                  <a:lnTo>
                    <a:pt x="0" y="59436"/>
                  </a:lnTo>
                  <a:lnTo>
                    <a:pt x="0" y="237744"/>
                  </a:lnTo>
                  <a:lnTo>
                    <a:pt x="266700" y="237744"/>
                  </a:lnTo>
                  <a:lnTo>
                    <a:pt x="274320" y="230124"/>
                  </a:lnTo>
                  <a:lnTo>
                    <a:pt x="13715" y="230124"/>
                  </a:lnTo>
                  <a:lnTo>
                    <a:pt x="6095" y="224028"/>
                  </a:lnTo>
                  <a:lnTo>
                    <a:pt x="13715" y="224028"/>
                  </a:lnTo>
                  <a:lnTo>
                    <a:pt x="13715" y="68580"/>
                  </a:lnTo>
                  <a:lnTo>
                    <a:pt x="6095" y="68580"/>
                  </a:lnTo>
                  <a:lnTo>
                    <a:pt x="6095" y="56388"/>
                  </a:lnTo>
                  <a:lnTo>
                    <a:pt x="21335" y="56388"/>
                  </a:lnTo>
                  <a:lnTo>
                    <a:pt x="65531" y="12192"/>
                  </a:lnTo>
                  <a:lnTo>
                    <a:pt x="62483" y="12192"/>
                  </a:lnTo>
                  <a:lnTo>
                    <a:pt x="67055" y="10668"/>
                  </a:lnTo>
                  <a:lnTo>
                    <a:pt x="307847" y="10668"/>
                  </a:lnTo>
                  <a:lnTo>
                    <a:pt x="316991" y="1524"/>
                  </a:lnTo>
                  <a:lnTo>
                    <a:pt x="327659" y="1524"/>
                  </a:lnTo>
                  <a:lnTo>
                    <a:pt x="327659" y="0"/>
                  </a:lnTo>
                  <a:close/>
                </a:path>
                <a:path w="327659" h="238125">
                  <a:moveTo>
                    <a:pt x="13715" y="224028"/>
                  </a:moveTo>
                  <a:lnTo>
                    <a:pt x="6095" y="224028"/>
                  </a:lnTo>
                  <a:lnTo>
                    <a:pt x="13715" y="230124"/>
                  </a:lnTo>
                  <a:lnTo>
                    <a:pt x="13715" y="224028"/>
                  </a:lnTo>
                  <a:close/>
                </a:path>
                <a:path w="327659" h="238125">
                  <a:moveTo>
                    <a:pt x="259079" y="224028"/>
                  </a:moveTo>
                  <a:lnTo>
                    <a:pt x="13715" y="224028"/>
                  </a:lnTo>
                  <a:lnTo>
                    <a:pt x="13715" y="230124"/>
                  </a:lnTo>
                  <a:lnTo>
                    <a:pt x="259079" y="230124"/>
                  </a:lnTo>
                  <a:lnTo>
                    <a:pt x="259079" y="224028"/>
                  </a:lnTo>
                  <a:close/>
                </a:path>
                <a:path w="327659" h="238125">
                  <a:moveTo>
                    <a:pt x="271271" y="62484"/>
                  </a:moveTo>
                  <a:lnTo>
                    <a:pt x="259079" y="62484"/>
                  </a:lnTo>
                  <a:lnTo>
                    <a:pt x="259079" y="230124"/>
                  </a:lnTo>
                  <a:lnTo>
                    <a:pt x="271271" y="230124"/>
                  </a:lnTo>
                  <a:lnTo>
                    <a:pt x="271271" y="227076"/>
                  </a:lnTo>
                  <a:lnTo>
                    <a:pt x="260603" y="227076"/>
                  </a:lnTo>
                  <a:lnTo>
                    <a:pt x="271271" y="216408"/>
                  </a:lnTo>
                  <a:lnTo>
                    <a:pt x="271271" y="68580"/>
                  </a:lnTo>
                  <a:lnTo>
                    <a:pt x="266700" y="68580"/>
                  </a:lnTo>
                  <a:lnTo>
                    <a:pt x="271271" y="64125"/>
                  </a:lnTo>
                  <a:lnTo>
                    <a:pt x="271271" y="62484"/>
                  </a:lnTo>
                  <a:close/>
                </a:path>
                <a:path w="327659" h="238125">
                  <a:moveTo>
                    <a:pt x="313943" y="173736"/>
                  </a:moveTo>
                  <a:lnTo>
                    <a:pt x="271271" y="216408"/>
                  </a:lnTo>
                  <a:lnTo>
                    <a:pt x="271271" y="230124"/>
                  </a:lnTo>
                  <a:lnTo>
                    <a:pt x="274320" y="230124"/>
                  </a:lnTo>
                  <a:lnTo>
                    <a:pt x="327659" y="176784"/>
                  </a:lnTo>
                  <a:lnTo>
                    <a:pt x="327659" y="175260"/>
                  </a:lnTo>
                  <a:lnTo>
                    <a:pt x="313943" y="175260"/>
                  </a:lnTo>
                  <a:lnTo>
                    <a:pt x="313943" y="173736"/>
                  </a:lnTo>
                  <a:close/>
                </a:path>
                <a:path w="327659" h="238125">
                  <a:moveTo>
                    <a:pt x="271271" y="216408"/>
                  </a:moveTo>
                  <a:lnTo>
                    <a:pt x="260603" y="227076"/>
                  </a:lnTo>
                  <a:lnTo>
                    <a:pt x="265175" y="224028"/>
                  </a:lnTo>
                  <a:lnTo>
                    <a:pt x="271271" y="224028"/>
                  </a:lnTo>
                  <a:lnTo>
                    <a:pt x="271271" y="216408"/>
                  </a:lnTo>
                  <a:close/>
                </a:path>
                <a:path w="327659" h="238125">
                  <a:moveTo>
                    <a:pt x="271271" y="224028"/>
                  </a:moveTo>
                  <a:lnTo>
                    <a:pt x="265175" y="224028"/>
                  </a:lnTo>
                  <a:lnTo>
                    <a:pt x="260603" y="227076"/>
                  </a:lnTo>
                  <a:lnTo>
                    <a:pt x="271271" y="227076"/>
                  </a:lnTo>
                  <a:lnTo>
                    <a:pt x="271271" y="224028"/>
                  </a:lnTo>
                  <a:close/>
                </a:path>
                <a:path w="327659" h="238125">
                  <a:moveTo>
                    <a:pt x="316991" y="170688"/>
                  </a:moveTo>
                  <a:lnTo>
                    <a:pt x="313943" y="173736"/>
                  </a:lnTo>
                  <a:lnTo>
                    <a:pt x="313943" y="175260"/>
                  </a:lnTo>
                  <a:lnTo>
                    <a:pt x="316991" y="170688"/>
                  </a:lnTo>
                  <a:close/>
                </a:path>
                <a:path w="327659" h="238125">
                  <a:moveTo>
                    <a:pt x="327659" y="170688"/>
                  </a:moveTo>
                  <a:lnTo>
                    <a:pt x="316991" y="170688"/>
                  </a:lnTo>
                  <a:lnTo>
                    <a:pt x="313943" y="175260"/>
                  </a:lnTo>
                  <a:lnTo>
                    <a:pt x="327659" y="175260"/>
                  </a:lnTo>
                  <a:lnTo>
                    <a:pt x="327659" y="170688"/>
                  </a:lnTo>
                  <a:close/>
                </a:path>
                <a:path w="327659" h="238125">
                  <a:moveTo>
                    <a:pt x="327659" y="1524"/>
                  </a:moveTo>
                  <a:lnTo>
                    <a:pt x="316991" y="1524"/>
                  </a:lnTo>
                  <a:lnTo>
                    <a:pt x="326135" y="10668"/>
                  </a:lnTo>
                  <a:lnTo>
                    <a:pt x="313943" y="22547"/>
                  </a:lnTo>
                  <a:lnTo>
                    <a:pt x="313943" y="173736"/>
                  </a:lnTo>
                  <a:lnTo>
                    <a:pt x="316991" y="170688"/>
                  </a:lnTo>
                  <a:lnTo>
                    <a:pt x="327659" y="170688"/>
                  </a:lnTo>
                  <a:lnTo>
                    <a:pt x="327659" y="1524"/>
                  </a:lnTo>
                  <a:close/>
                </a:path>
                <a:path w="327659" h="238125">
                  <a:moveTo>
                    <a:pt x="21335" y="56388"/>
                  </a:moveTo>
                  <a:lnTo>
                    <a:pt x="6095" y="56388"/>
                  </a:lnTo>
                  <a:lnTo>
                    <a:pt x="6095" y="68580"/>
                  </a:lnTo>
                  <a:lnTo>
                    <a:pt x="13715" y="68580"/>
                  </a:lnTo>
                  <a:lnTo>
                    <a:pt x="13715" y="67056"/>
                  </a:lnTo>
                  <a:lnTo>
                    <a:pt x="10667" y="67056"/>
                  </a:lnTo>
                  <a:lnTo>
                    <a:pt x="13715" y="62484"/>
                  </a:lnTo>
                  <a:lnTo>
                    <a:pt x="15239" y="62484"/>
                  </a:lnTo>
                  <a:lnTo>
                    <a:pt x="21335" y="56388"/>
                  </a:lnTo>
                  <a:close/>
                </a:path>
                <a:path w="327659" h="238125">
                  <a:moveTo>
                    <a:pt x="262127" y="56388"/>
                  </a:moveTo>
                  <a:lnTo>
                    <a:pt x="21335" y="56388"/>
                  </a:lnTo>
                  <a:lnTo>
                    <a:pt x="13715" y="64008"/>
                  </a:lnTo>
                  <a:lnTo>
                    <a:pt x="13715" y="68580"/>
                  </a:lnTo>
                  <a:lnTo>
                    <a:pt x="259079" y="68580"/>
                  </a:lnTo>
                  <a:lnTo>
                    <a:pt x="259079" y="62484"/>
                  </a:lnTo>
                  <a:lnTo>
                    <a:pt x="272956" y="62484"/>
                  </a:lnTo>
                  <a:lnTo>
                    <a:pt x="277648" y="57912"/>
                  </a:lnTo>
                  <a:lnTo>
                    <a:pt x="260603" y="57912"/>
                  </a:lnTo>
                  <a:lnTo>
                    <a:pt x="262127" y="56388"/>
                  </a:lnTo>
                  <a:close/>
                </a:path>
                <a:path w="327659" h="238125">
                  <a:moveTo>
                    <a:pt x="271271" y="64125"/>
                  </a:moveTo>
                  <a:lnTo>
                    <a:pt x="266700" y="68580"/>
                  </a:lnTo>
                  <a:lnTo>
                    <a:pt x="271271" y="68580"/>
                  </a:lnTo>
                  <a:lnTo>
                    <a:pt x="271271" y="64125"/>
                  </a:lnTo>
                  <a:close/>
                </a:path>
                <a:path w="327659" h="238125">
                  <a:moveTo>
                    <a:pt x="13715" y="62484"/>
                  </a:moveTo>
                  <a:lnTo>
                    <a:pt x="10667" y="67056"/>
                  </a:lnTo>
                  <a:lnTo>
                    <a:pt x="13598" y="64125"/>
                  </a:lnTo>
                  <a:lnTo>
                    <a:pt x="13715" y="62484"/>
                  </a:lnTo>
                  <a:close/>
                </a:path>
                <a:path w="327659" h="238125">
                  <a:moveTo>
                    <a:pt x="13715" y="64008"/>
                  </a:moveTo>
                  <a:lnTo>
                    <a:pt x="10667" y="67056"/>
                  </a:lnTo>
                  <a:lnTo>
                    <a:pt x="13715" y="67056"/>
                  </a:lnTo>
                  <a:lnTo>
                    <a:pt x="13715" y="64008"/>
                  </a:lnTo>
                  <a:close/>
                </a:path>
                <a:path w="327659" h="238125">
                  <a:moveTo>
                    <a:pt x="272956" y="62484"/>
                  </a:moveTo>
                  <a:lnTo>
                    <a:pt x="271271" y="62484"/>
                  </a:lnTo>
                  <a:lnTo>
                    <a:pt x="271271" y="64125"/>
                  </a:lnTo>
                  <a:lnTo>
                    <a:pt x="272956" y="62484"/>
                  </a:lnTo>
                  <a:close/>
                </a:path>
                <a:path w="327659" h="238125">
                  <a:moveTo>
                    <a:pt x="15239" y="62484"/>
                  </a:moveTo>
                  <a:lnTo>
                    <a:pt x="13715" y="62484"/>
                  </a:lnTo>
                  <a:lnTo>
                    <a:pt x="13715" y="64008"/>
                  </a:lnTo>
                  <a:lnTo>
                    <a:pt x="15239" y="62484"/>
                  </a:lnTo>
                  <a:close/>
                </a:path>
                <a:path w="327659" h="238125">
                  <a:moveTo>
                    <a:pt x="316991" y="1524"/>
                  </a:moveTo>
                  <a:lnTo>
                    <a:pt x="260603" y="57912"/>
                  </a:lnTo>
                  <a:lnTo>
                    <a:pt x="265175" y="56388"/>
                  </a:lnTo>
                  <a:lnTo>
                    <a:pt x="279212" y="56388"/>
                  </a:lnTo>
                  <a:lnTo>
                    <a:pt x="313943" y="22547"/>
                  </a:lnTo>
                  <a:lnTo>
                    <a:pt x="313943" y="6096"/>
                  </a:lnTo>
                  <a:lnTo>
                    <a:pt x="321563" y="6096"/>
                  </a:lnTo>
                  <a:lnTo>
                    <a:pt x="316991" y="1524"/>
                  </a:lnTo>
                  <a:close/>
                </a:path>
                <a:path w="327659" h="238125">
                  <a:moveTo>
                    <a:pt x="279212" y="56388"/>
                  </a:moveTo>
                  <a:lnTo>
                    <a:pt x="265175" y="56388"/>
                  </a:lnTo>
                  <a:lnTo>
                    <a:pt x="260603" y="57912"/>
                  </a:lnTo>
                  <a:lnTo>
                    <a:pt x="277648" y="57912"/>
                  </a:lnTo>
                  <a:lnTo>
                    <a:pt x="279212" y="56388"/>
                  </a:lnTo>
                  <a:close/>
                </a:path>
                <a:path w="327659" h="238125">
                  <a:moveTo>
                    <a:pt x="313943" y="6096"/>
                  </a:moveTo>
                  <a:lnTo>
                    <a:pt x="313943" y="22547"/>
                  </a:lnTo>
                  <a:lnTo>
                    <a:pt x="324571" y="12192"/>
                  </a:lnTo>
                  <a:lnTo>
                    <a:pt x="321563" y="12192"/>
                  </a:lnTo>
                  <a:lnTo>
                    <a:pt x="313943" y="6096"/>
                  </a:lnTo>
                  <a:close/>
                </a:path>
                <a:path w="327659" h="238125">
                  <a:moveTo>
                    <a:pt x="67055" y="10668"/>
                  </a:moveTo>
                  <a:lnTo>
                    <a:pt x="62483" y="12192"/>
                  </a:lnTo>
                  <a:lnTo>
                    <a:pt x="65531" y="12192"/>
                  </a:lnTo>
                  <a:lnTo>
                    <a:pt x="67055" y="10668"/>
                  </a:lnTo>
                  <a:close/>
                </a:path>
                <a:path w="327659" h="238125">
                  <a:moveTo>
                    <a:pt x="307847" y="10668"/>
                  </a:moveTo>
                  <a:lnTo>
                    <a:pt x="67055" y="10668"/>
                  </a:lnTo>
                  <a:lnTo>
                    <a:pt x="65531" y="12192"/>
                  </a:lnTo>
                  <a:lnTo>
                    <a:pt x="306323" y="12192"/>
                  </a:lnTo>
                  <a:lnTo>
                    <a:pt x="307847" y="10668"/>
                  </a:lnTo>
                  <a:close/>
                </a:path>
                <a:path w="327659" h="238125">
                  <a:moveTo>
                    <a:pt x="321563" y="6096"/>
                  </a:moveTo>
                  <a:lnTo>
                    <a:pt x="313943" y="6096"/>
                  </a:lnTo>
                  <a:lnTo>
                    <a:pt x="321563" y="12192"/>
                  </a:lnTo>
                  <a:lnTo>
                    <a:pt x="324571" y="12192"/>
                  </a:lnTo>
                  <a:lnTo>
                    <a:pt x="326135" y="10668"/>
                  </a:lnTo>
                  <a:lnTo>
                    <a:pt x="32156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4916411" y="4026407"/>
              <a:ext cx="53340" cy="74930"/>
            </a:xfrm>
            <a:custGeom>
              <a:avLst/>
              <a:gdLst/>
              <a:ahLst/>
              <a:cxnLst/>
              <a:rect l="l" t="t" r="r" b="b"/>
              <a:pathLst>
                <a:path w="53339" h="74929">
                  <a:moveTo>
                    <a:pt x="5334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53340" y="74676"/>
                  </a:lnTo>
                  <a:lnTo>
                    <a:pt x="53340" y="70104"/>
                  </a:lnTo>
                  <a:lnTo>
                    <a:pt x="53340" y="65532"/>
                  </a:lnTo>
                  <a:lnTo>
                    <a:pt x="53340" y="9144"/>
                  </a:lnTo>
                  <a:lnTo>
                    <a:pt x="53340" y="457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762500" y="3954779"/>
              <a:ext cx="312420" cy="360045"/>
            </a:xfrm>
            <a:custGeom>
              <a:avLst/>
              <a:gdLst/>
              <a:ahLst/>
              <a:cxnLst/>
              <a:rect l="l" t="t" r="r" b="b"/>
              <a:pathLst>
                <a:path w="312420" h="360045">
                  <a:moveTo>
                    <a:pt x="238666" y="31542"/>
                  </a:moveTo>
                  <a:lnTo>
                    <a:pt x="225551" y="38100"/>
                  </a:lnTo>
                  <a:lnTo>
                    <a:pt x="224027" y="38100"/>
                  </a:lnTo>
                  <a:lnTo>
                    <a:pt x="224027" y="39624"/>
                  </a:lnTo>
                  <a:lnTo>
                    <a:pt x="188975" y="74675"/>
                  </a:lnTo>
                  <a:lnTo>
                    <a:pt x="163067" y="117348"/>
                  </a:lnTo>
                  <a:lnTo>
                    <a:pt x="149351" y="166115"/>
                  </a:lnTo>
                  <a:lnTo>
                    <a:pt x="149351" y="182879"/>
                  </a:lnTo>
                  <a:lnTo>
                    <a:pt x="146303" y="213360"/>
                  </a:lnTo>
                  <a:lnTo>
                    <a:pt x="129539" y="257555"/>
                  </a:lnTo>
                  <a:lnTo>
                    <a:pt x="102107" y="295655"/>
                  </a:lnTo>
                  <a:lnTo>
                    <a:pt x="67055" y="326135"/>
                  </a:lnTo>
                  <a:lnTo>
                    <a:pt x="27431" y="342899"/>
                  </a:lnTo>
                  <a:lnTo>
                    <a:pt x="0" y="347471"/>
                  </a:lnTo>
                  <a:lnTo>
                    <a:pt x="0" y="359663"/>
                  </a:lnTo>
                  <a:lnTo>
                    <a:pt x="45719" y="350519"/>
                  </a:lnTo>
                  <a:lnTo>
                    <a:pt x="86867" y="327659"/>
                  </a:lnTo>
                  <a:lnTo>
                    <a:pt x="132587" y="277367"/>
                  </a:lnTo>
                  <a:lnTo>
                    <a:pt x="153923" y="233172"/>
                  </a:lnTo>
                  <a:lnTo>
                    <a:pt x="161543" y="199643"/>
                  </a:lnTo>
                  <a:lnTo>
                    <a:pt x="161543" y="182879"/>
                  </a:lnTo>
                  <a:lnTo>
                    <a:pt x="163067" y="167639"/>
                  </a:lnTo>
                  <a:lnTo>
                    <a:pt x="175259" y="121920"/>
                  </a:lnTo>
                  <a:lnTo>
                    <a:pt x="199643" y="82296"/>
                  </a:lnTo>
                  <a:lnTo>
                    <a:pt x="233171" y="48767"/>
                  </a:lnTo>
                  <a:lnTo>
                    <a:pt x="234505" y="48767"/>
                  </a:lnTo>
                  <a:lnTo>
                    <a:pt x="242759" y="44365"/>
                  </a:lnTo>
                  <a:lnTo>
                    <a:pt x="238666" y="31542"/>
                  </a:lnTo>
                  <a:close/>
                </a:path>
                <a:path w="312420" h="360045">
                  <a:moveTo>
                    <a:pt x="298352" y="25908"/>
                  </a:moveTo>
                  <a:lnTo>
                    <a:pt x="249935" y="25908"/>
                  </a:lnTo>
                  <a:lnTo>
                    <a:pt x="254507" y="38100"/>
                  </a:lnTo>
                  <a:lnTo>
                    <a:pt x="242759" y="44365"/>
                  </a:lnTo>
                  <a:lnTo>
                    <a:pt x="251459" y="71627"/>
                  </a:lnTo>
                  <a:lnTo>
                    <a:pt x="298352" y="25908"/>
                  </a:lnTo>
                  <a:close/>
                </a:path>
                <a:path w="312420" h="360045">
                  <a:moveTo>
                    <a:pt x="234505" y="48767"/>
                  </a:moveTo>
                  <a:lnTo>
                    <a:pt x="233171" y="48767"/>
                  </a:lnTo>
                  <a:lnTo>
                    <a:pt x="231647" y="50291"/>
                  </a:lnTo>
                  <a:lnTo>
                    <a:pt x="234505" y="48767"/>
                  </a:lnTo>
                  <a:close/>
                </a:path>
                <a:path w="312420" h="360045">
                  <a:moveTo>
                    <a:pt x="249935" y="25908"/>
                  </a:moveTo>
                  <a:lnTo>
                    <a:pt x="238666" y="31542"/>
                  </a:lnTo>
                  <a:lnTo>
                    <a:pt x="242759" y="44365"/>
                  </a:lnTo>
                  <a:lnTo>
                    <a:pt x="254507" y="38100"/>
                  </a:lnTo>
                  <a:lnTo>
                    <a:pt x="249935" y="25908"/>
                  </a:lnTo>
                  <a:close/>
                </a:path>
                <a:path w="312420" h="360045">
                  <a:moveTo>
                    <a:pt x="228599" y="0"/>
                  </a:moveTo>
                  <a:lnTo>
                    <a:pt x="238666" y="31542"/>
                  </a:lnTo>
                  <a:lnTo>
                    <a:pt x="249935" y="25908"/>
                  </a:lnTo>
                  <a:lnTo>
                    <a:pt x="298352" y="25908"/>
                  </a:lnTo>
                  <a:lnTo>
                    <a:pt x="312419" y="12191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1597642" y="2153689"/>
            <a:ext cx="413384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ye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r: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97704" y="2087894"/>
            <a:ext cx="694055" cy="3200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194945">
              <a:lnSpc>
                <a:spcPts val="1090"/>
              </a:lnSpc>
              <a:spcBef>
                <a:spcPts val="245"/>
              </a:spcBef>
            </a:pP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Data  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n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gr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56278" y="2087894"/>
            <a:ext cx="1158875" cy="3200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231775" marR="205740" indent="217804">
              <a:lnSpc>
                <a:spcPts val="1090"/>
              </a:lnSpc>
              <a:spcBef>
                <a:spcPts val="245"/>
              </a:spcBef>
            </a:pP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Data  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Enri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000" spc="10" b="1">
                <a:solidFill>
                  <a:srgbClr val="003867"/>
                </a:solidFill>
                <a:latin typeface="Arial"/>
                <a:cs typeface="Arial"/>
              </a:rPr>
              <a:t>hm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69948" y="2153689"/>
            <a:ext cx="55435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b="1">
                <a:solidFill>
                  <a:srgbClr val="003867"/>
                </a:solidFill>
                <a:latin typeface="Arial"/>
                <a:cs typeface="Arial"/>
              </a:rPr>
              <a:t>Analysis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648711" y="2412919"/>
            <a:ext cx="226631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39115">
              <a:lnSpc>
                <a:spcPct val="100000"/>
              </a:lnSpc>
              <a:spcBef>
                <a:spcPts val="120"/>
              </a:spcBef>
            </a:pP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DWH Data</a:t>
            </a:r>
            <a:r>
              <a:rPr dirty="0" sz="1000" spc="15" b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 b="1">
                <a:solidFill>
                  <a:srgbClr val="003867"/>
                </a:solidFill>
                <a:latin typeface="Arial"/>
                <a:cs typeface="Arial"/>
              </a:rPr>
              <a:t>Universe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968239" y="2411604"/>
            <a:ext cx="198437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987540" y="2351072"/>
            <a:ext cx="852169" cy="3200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74625" marR="172085" indent="8890">
              <a:lnSpc>
                <a:spcPts val="1090"/>
              </a:lnSpc>
              <a:spcBef>
                <a:spcPts val="245"/>
              </a:spcBef>
            </a:pP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na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003867"/>
                </a:solidFill>
                <a:latin typeface="Arial"/>
                <a:cs typeface="Arial"/>
              </a:rPr>
              <a:t>y</a:t>
            </a:r>
            <a:r>
              <a:rPr dirty="0" sz="1000" spc="15">
                <a:solidFill>
                  <a:srgbClr val="003867"/>
                </a:solidFill>
                <a:latin typeface="Arial"/>
                <a:cs typeface="Arial"/>
              </a:rPr>
              <a:t>s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s  S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r</a:t>
            </a:r>
            <a:r>
              <a:rPr dirty="0" sz="1000" spc="15">
                <a:solidFill>
                  <a:srgbClr val="003867"/>
                </a:solidFill>
                <a:latin typeface="Arial"/>
                <a:cs typeface="Arial"/>
              </a:rPr>
              <a:t>v</a:t>
            </a: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003867"/>
                </a:solidFill>
                <a:latin typeface="Arial"/>
                <a:cs typeface="Arial"/>
              </a:rPr>
              <a:t>c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76031" y="2411604"/>
            <a:ext cx="80772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20"/>
              </a:spcBef>
            </a:pP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Presentation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005240" y="2351072"/>
            <a:ext cx="326390" cy="32004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47625" marR="5080" indent="-35560">
              <a:lnSpc>
                <a:spcPts val="1090"/>
              </a:lnSpc>
              <a:spcBef>
                <a:spcPts val="245"/>
              </a:spcBef>
            </a:pPr>
            <a:r>
              <a:rPr dirty="0" sz="1000">
                <a:solidFill>
                  <a:srgbClr val="003867"/>
                </a:solidFill>
                <a:latin typeface="Arial"/>
                <a:cs typeface="Arial"/>
              </a:rPr>
              <a:t>Fr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on</a:t>
            </a:r>
            <a:r>
              <a:rPr dirty="0" sz="1000" spc="5">
                <a:solidFill>
                  <a:srgbClr val="003867"/>
                </a:solidFill>
                <a:latin typeface="Arial"/>
                <a:cs typeface="Arial"/>
              </a:rPr>
              <a:t>t  </a:t>
            </a:r>
            <a:r>
              <a:rPr dirty="0" sz="1000" spc="10">
                <a:solidFill>
                  <a:srgbClr val="003867"/>
                </a:solidFill>
                <a:latin typeface="Arial"/>
                <a:cs typeface="Arial"/>
              </a:rPr>
              <a:t>End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639555" y="2378963"/>
            <a:ext cx="9525" cy="238125"/>
          </a:xfrm>
          <a:custGeom>
            <a:avLst/>
            <a:gdLst/>
            <a:ahLst/>
            <a:cxnLst/>
            <a:rect l="l" t="t" r="r" b="b"/>
            <a:pathLst>
              <a:path w="9525" h="238125">
                <a:moveTo>
                  <a:pt x="9144" y="199644"/>
                </a:moveTo>
                <a:lnTo>
                  <a:pt x="0" y="199644"/>
                </a:lnTo>
                <a:lnTo>
                  <a:pt x="0" y="237744"/>
                </a:lnTo>
                <a:lnTo>
                  <a:pt x="9144" y="237744"/>
                </a:lnTo>
                <a:lnTo>
                  <a:pt x="9144" y="199644"/>
                </a:lnTo>
                <a:close/>
              </a:path>
              <a:path w="9525" h="238125">
                <a:moveTo>
                  <a:pt x="9144" y="134112"/>
                </a:moveTo>
                <a:lnTo>
                  <a:pt x="0" y="134112"/>
                </a:lnTo>
                <a:lnTo>
                  <a:pt x="0" y="172212"/>
                </a:lnTo>
                <a:lnTo>
                  <a:pt x="9144" y="172212"/>
                </a:lnTo>
                <a:lnTo>
                  <a:pt x="9144" y="134112"/>
                </a:lnTo>
                <a:close/>
              </a:path>
              <a:path w="9525" h="238125">
                <a:moveTo>
                  <a:pt x="9144" y="67056"/>
                </a:moveTo>
                <a:lnTo>
                  <a:pt x="0" y="67056"/>
                </a:lnTo>
                <a:lnTo>
                  <a:pt x="0" y="105156"/>
                </a:lnTo>
                <a:lnTo>
                  <a:pt x="9144" y="105156"/>
                </a:lnTo>
                <a:lnTo>
                  <a:pt x="9144" y="67056"/>
                </a:lnTo>
                <a:close/>
              </a:path>
              <a:path w="9525" h="238125">
                <a:moveTo>
                  <a:pt x="9144" y="0"/>
                </a:moveTo>
                <a:lnTo>
                  <a:pt x="0" y="0"/>
                </a:lnTo>
                <a:lnTo>
                  <a:pt x="0" y="38100"/>
                </a:lnTo>
                <a:lnTo>
                  <a:pt x="9144" y="38100"/>
                </a:lnTo>
                <a:lnTo>
                  <a:pt x="9144" y="0"/>
                </a:lnTo>
                <a:close/>
              </a:path>
            </a:pathLst>
          </a:custGeom>
          <a:solidFill>
            <a:srgbClr val="9149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93903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DWH Application</a:t>
            </a:r>
            <a:r>
              <a:rPr dirty="0" spc="-110"/>
              <a:t> </a:t>
            </a:r>
            <a:r>
              <a:rPr dirty="0"/>
              <a:t>Development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1208375" y="1605320"/>
            <a:ext cx="60579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start with requirements of analysis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603235" y="2654807"/>
            <a:ext cx="7976870" cy="3180715"/>
          </a:xfrm>
          <a:custGeom>
            <a:avLst/>
            <a:gdLst/>
            <a:ahLst/>
            <a:cxnLst/>
            <a:rect l="l" t="t" r="r" b="b"/>
            <a:pathLst>
              <a:path w="7976870" h="3180715">
                <a:moveTo>
                  <a:pt x="2083308" y="1194816"/>
                </a:moveTo>
                <a:lnTo>
                  <a:pt x="2071116" y="1138428"/>
                </a:lnTo>
                <a:lnTo>
                  <a:pt x="167754" y="1559064"/>
                </a:lnTo>
                <a:lnTo>
                  <a:pt x="155448" y="1502664"/>
                </a:lnTo>
                <a:lnTo>
                  <a:pt x="35407" y="1600428"/>
                </a:lnTo>
                <a:lnTo>
                  <a:pt x="13716" y="1595628"/>
                </a:lnTo>
                <a:lnTo>
                  <a:pt x="0" y="1652016"/>
                </a:lnTo>
                <a:lnTo>
                  <a:pt x="1903641" y="2070887"/>
                </a:lnTo>
                <a:lnTo>
                  <a:pt x="1891284" y="2127504"/>
                </a:lnTo>
                <a:lnTo>
                  <a:pt x="2077212" y="2080260"/>
                </a:lnTo>
                <a:lnTo>
                  <a:pt x="2073440" y="2077212"/>
                </a:lnTo>
                <a:lnTo>
                  <a:pt x="1927860" y="1959864"/>
                </a:lnTo>
                <a:lnTo>
                  <a:pt x="1915629" y="2015947"/>
                </a:lnTo>
                <a:lnTo>
                  <a:pt x="183934" y="1633258"/>
                </a:lnTo>
                <a:lnTo>
                  <a:pt x="181051" y="1620012"/>
                </a:lnTo>
                <a:lnTo>
                  <a:pt x="179743" y="1613992"/>
                </a:lnTo>
                <a:lnTo>
                  <a:pt x="2083308" y="1194816"/>
                </a:lnTo>
                <a:close/>
              </a:path>
              <a:path w="7976870" h="3180715">
                <a:moveTo>
                  <a:pt x="3337560" y="2412492"/>
                </a:moveTo>
                <a:lnTo>
                  <a:pt x="3330346" y="2406396"/>
                </a:lnTo>
                <a:lnTo>
                  <a:pt x="3191256" y="2289048"/>
                </a:lnTo>
                <a:lnTo>
                  <a:pt x="3177895" y="2345067"/>
                </a:lnTo>
                <a:lnTo>
                  <a:pt x="2127504" y="2093976"/>
                </a:lnTo>
                <a:lnTo>
                  <a:pt x="2115312" y="2150364"/>
                </a:lnTo>
                <a:lnTo>
                  <a:pt x="3164852" y="2399766"/>
                </a:lnTo>
                <a:lnTo>
                  <a:pt x="3151632" y="2455164"/>
                </a:lnTo>
                <a:lnTo>
                  <a:pt x="3337560" y="2412492"/>
                </a:lnTo>
                <a:close/>
              </a:path>
              <a:path w="7976870" h="3180715">
                <a:moveTo>
                  <a:pt x="3343656" y="819912"/>
                </a:moveTo>
                <a:lnTo>
                  <a:pt x="3331464" y="765048"/>
                </a:lnTo>
                <a:lnTo>
                  <a:pt x="2281212" y="1016101"/>
                </a:lnTo>
                <a:lnTo>
                  <a:pt x="2267712" y="961644"/>
                </a:lnTo>
                <a:lnTo>
                  <a:pt x="2121408" y="1085088"/>
                </a:lnTo>
                <a:lnTo>
                  <a:pt x="2308860" y="1127760"/>
                </a:lnTo>
                <a:lnTo>
                  <a:pt x="2296782" y="1078992"/>
                </a:lnTo>
                <a:lnTo>
                  <a:pt x="2295144" y="1072388"/>
                </a:lnTo>
                <a:lnTo>
                  <a:pt x="3343656" y="819912"/>
                </a:lnTo>
                <a:close/>
              </a:path>
              <a:path w="7976870" h="3180715">
                <a:moveTo>
                  <a:pt x="7972044" y="3119628"/>
                </a:moveTo>
                <a:lnTo>
                  <a:pt x="7815072" y="3009900"/>
                </a:lnTo>
                <a:lnTo>
                  <a:pt x="7806944" y="3066834"/>
                </a:lnTo>
                <a:lnTo>
                  <a:pt x="3342132" y="2423160"/>
                </a:lnTo>
                <a:lnTo>
                  <a:pt x="3332988" y="2479548"/>
                </a:lnTo>
                <a:lnTo>
                  <a:pt x="7798892" y="3123171"/>
                </a:lnTo>
                <a:lnTo>
                  <a:pt x="7790688" y="3180588"/>
                </a:lnTo>
                <a:lnTo>
                  <a:pt x="7949374" y="3127248"/>
                </a:lnTo>
                <a:lnTo>
                  <a:pt x="7972044" y="3119628"/>
                </a:lnTo>
                <a:close/>
              </a:path>
              <a:path w="7976870" h="3180715">
                <a:moveTo>
                  <a:pt x="7976616" y="56388"/>
                </a:moveTo>
                <a:lnTo>
                  <a:pt x="7968996" y="0"/>
                </a:lnTo>
                <a:lnTo>
                  <a:pt x="3502749" y="642150"/>
                </a:lnTo>
                <a:lnTo>
                  <a:pt x="3494532" y="585216"/>
                </a:lnTo>
                <a:lnTo>
                  <a:pt x="3337560" y="694944"/>
                </a:lnTo>
                <a:lnTo>
                  <a:pt x="3518916" y="754380"/>
                </a:lnTo>
                <a:lnTo>
                  <a:pt x="3511448" y="702564"/>
                </a:lnTo>
                <a:lnTo>
                  <a:pt x="3510889" y="698677"/>
                </a:lnTo>
                <a:lnTo>
                  <a:pt x="7976616" y="5638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62941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Star Schemas: Implications </a:t>
            </a:r>
            <a:r>
              <a:rPr dirty="0" spc="-5"/>
              <a:t>for</a:t>
            </a:r>
            <a:r>
              <a:rPr dirty="0" spc="-114"/>
              <a:t> </a:t>
            </a:r>
            <a:r>
              <a:rPr dirty="0"/>
              <a:t>Queries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3775710" cy="2549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29700"/>
              </a:lnSpc>
              <a:spcBef>
                <a:spcPts val="10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Example: Sum of sales by region,  by month, by product</a:t>
            </a:r>
            <a:r>
              <a:rPr dirty="0" sz="1850" spc="-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group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3 join</a:t>
            </a:r>
            <a:r>
              <a:rPr dirty="0" sz="18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operations</a:t>
            </a:r>
            <a:endParaRPr sz="1850">
              <a:latin typeface="Arial"/>
              <a:cs typeface="Arial"/>
            </a:endParaRPr>
          </a:p>
          <a:p>
            <a:pPr lvl="1" marL="516890" marR="763270" indent="-245745">
              <a:lnSpc>
                <a:spcPct val="130000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3 between fact table</a:t>
            </a:r>
            <a:r>
              <a:rPr dirty="0" sz="180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and  dimension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lvl="1" marL="516890" marR="560705" indent="-245745">
              <a:lnSpc>
                <a:spcPct val="130000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joins for rollup to higher  hierarchy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5544" y="2514600"/>
            <a:ext cx="848994" cy="1169035"/>
          </a:xfrm>
          <a:prstGeom prst="rect">
            <a:avLst/>
          </a:prstGeom>
          <a:solidFill>
            <a:srgbClr val="AAFFAA"/>
          </a:solidFill>
          <a:ln w="7620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9370" marR="247650">
              <a:lnSpc>
                <a:spcPct val="101099"/>
              </a:lnSpc>
              <a:spcBef>
                <a:spcPts val="210"/>
              </a:spcBef>
            </a:pPr>
            <a:r>
              <a:rPr dirty="0" u="sng" sz="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ShopID </a:t>
            </a:r>
            <a:r>
              <a:rPr dirty="0" sz="950">
                <a:latin typeface="Arial"/>
                <a:cs typeface="Arial"/>
              </a:rPr>
              <a:t> Region  State  Country  </a:t>
            </a:r>
            <a:r>
              <a:rPr dirty="0" sz="950">
                <a:latin typeface="Arial"/>
                <a:cs typeface="Arial"/>
              </a:rPr>
              <a:t>S</a:t>
            </a:r>
            <a:r>
              <a:rPr dirty="0" sz="950" spc="-5">
                <a:latin typeface="Arial"/>
                <a:cs typeface="Arial"/>
              </a:rPr>
              <a:t>h</a:t>
            </a:r>
            <a:r>
              <a:rPr dirty="0" sz="950" spc="10">
                <a:latin typeface="Arial"/>
                <a:cs typeface="Arial"/>
              </a:rPr>
              <a:t>o</a:t>
            </a:r>
            <a:r>
              <a:rPr dirty="0" sz="950" spc="-5">
                <a:latin typeface="Arial"/>
                <a:cs typeface="Arial"/>
              </a:rPr>
              <a:t>p</a:t>
            </a:r>
            <a:r>
              <a:rPr dirty="0" sz="950" spc="5">
                <a:latin typeface="Arial"/>
                <a:cs typeface="Arial"/>
              </a:rPr>
              <a:t>T</a:t>
            </a:r>
            <a:r>
              <a:rPr dirty="0" sz="950">
                <a:latin typeface="Arial"/>
                <a:cs typeface="Arial"/>
              </a:rPr>
              <a:t>y</a:t>
            </a:r>
            <a:r>
              <a:rPr dirty="0" sz="950" spc="-5">
                <a:latin typeface="Arial"/>
                <a:cs typeface="Arial"/>
              </a:rPr>
              <a:t>p</a:t>
            </a:r>
            <a:r>
              <a:rPr dirty="0" sz="950">
                <a:latin typeface="Arial"/>
                <a:cs typeface="Arial"/>
              </a:rPr>
              <a:t>e  </a:t>
            </a:r>
            <a:r>
              <a:rPr dirty="0" sz="950">
                <a:latin typeface="Arial"/>
                <a:cs typeface="Arial"/>
              </a:rPr>
              <a:t>Region</a:t>
            </a:r>
            <a:endParaRPr sz="95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...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3157" y="2949702"/>
            <a:ext cx="957580" cy="1978660"/>
            <a:chOff x="8503157" y="2949702"/>
            <a:chExt cx="957580" cy="1978660"/>
          </a:xfrm>
        </p:grpSpPr>
        <p:sp>
          <p:nvSpPr>
            <p:cNvPr id="6" name="object 6"/>
            <p:cNvSpPr/>
            <p:nvPr/>
          </p:nvSpPr>
          <p:spPr>
            <a:xfrm>
              <a:off x="8506967" y="2953512"/>
              <a:ext cx="948055" cy="1969135"/>
            </a:xfrm>
            <a:custGeom>
              <a:avLst/>
              <a:gdLst/>
              <a:ahLst/>
              <a:cxnLst/>
              <a:rect l="l" t="t" r="r" b="b"/>
              <a:pathLst>
                <a:path w="948054" h="1969135">
                  <a:moveTo>
                    <a:pt x="947927" y="0"/>
                  </a:moveTo>
                  <a:lnTo>
                    <a:pt x="0" y="0"/>
                  </a:lnTo>
                  <a:lnTo>
                    <a:pt x="0" y="1969007"/>
                  </a:lnTo>
                  <a:lnTo>
                    <a:pt x="947927" y="1969007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06967" y="2953512"/>
              <a:ext cx="949960" cy="1971039"/>
            </a:xfrm>
            <a:custGeom>
              <a:avLst/>
              <a:gdLst/>
              <a:ahLst/>
              <a:cxnLst/>
              <a:rect l="l" t="t" r="r" b="b"/>
              <a:pathLst>
                <a:path w="949959" h="1971039">
                  <a:moveTo>
                    <a:pt x="0" y="1970531"/>
                  </a:moveTo>
                  <a:lnTo>
                    <a:pt x="949451" y="1970531"/>
                  </a:lnTo>
                  <a:lnTo>
                    <a:pt x="949451" y="0"/>
                  </a:lnTo>
                  <a:lnTo>
                    <a:pt x="0" y="0"/>
                  </a:lnTo>
                  <a:lnTo>
                    <a:pt x="0" y="1970531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533891" y="2968244"/>
            <a:ext cx="4851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>
                <a:latin typeface="Arial"/>
                <a:cs typeface="Arial"/>
              </a:rPr>
              <a:t>A</a:t>
            </a:r>
            <a:r>
              <a:rPr dirty="0" sz="950">
                <a:latin typeface="Arial"/>
                <a:cs typeface="Arial"/>
              </a:rPr>
              <a:t>r</a:t>
            </a:r>
            <a:r>
              <a:rPr dirty="0" sz="950" spc="-5">
                <a:latin typeface="Arial"/>
                <a:cs typeface="Arial"/>
              </a:rPr>
              <a:t>t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>
                <a:latin typeface="Arial"/>
                <a:cs typeface="Arial"/>
              </a:rPr>
              <a:t>cl</a:t>
            </a:r>
            <a:r>
              <a:rPr dirty="0" sz="950" spc="-5">
                <a:latin typeface="Arial"/>
                <a:cs typeface="Arial"/>
              </a:rPr>
              <a:t>e</a:t>
            </a:r>
            <a:r>
              <a:rPr dirty="0" sz="950" spc="-5">
                <a:latin typeface="Arial"/>
                <a:cs typeface="Arial"/>
              </a:rPr>
              <a:t>I</a:t>
            </a:r>
            <a:r>
              <a:rPr dirty="0" sz="950" spc="5"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48115" y="3116580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 h="0">
                <a:moveTo>
                  <a:pt x="0" y="0"/>
                </a:moveTo>
                <a:lnTo>
                  <a:pt x="4587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33891" y="3114547"/>
            <a:ext cx="383540" cy="1193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0"/>
              </a:spcBef>
            </a:pPr>
            <a:r>
              <a:rPr dirty="0" sz="950" spc="5">
                <a:latin typeface="Arial"/>
                <a:cs typeface="Arial"/>
              </a:rPr>
              <a:t>F</a:t>
            </a:r>
            <a:r>
              <a:rPr dirty="0" sz="950" spc="-5">
                <a:latin typeface="Arial"/>
                <a:cs typeface="Arial"/>
              </a:rPr>
              <a:t>a</a:t>
            </a:r>
            <a:r>
              <a:rPr dirty="0" sz="950" spc="5">
                <a:latin typeface="Arial"/>
                <a:cs typeface="Arial"/>
              </a:rPr>
              <a:t>m</a:t>
            </a:r>
            <a:r>
              <a:rPr dirty="0" sz="950">
                <a:latin typeface="Arial"/>
                <a:cs typeface="Arial"/>
              </a:rPr>
              <a:t>i</a:t>
            </a:r>
            <a:r>
              <a:rPr dirty="0" sz="950" spc="-10">
                <a:latin typeface="Arial"/>
                <a:cs typeface="Arial"/>
              </a:rPr>
              <a:t>l</a:t>
            </a:r>
            <a:r>
              <a:rPr dirty="0" sz="950">
                <a:latin typeface="Arial"/>
                <a:cs typeface="Arial"/>
              </a:rPr>
              <a:t>y  </a:t>
            </a:r>
            <a:r>
              <a:rPr dirty="0" sz="950">
                <a:latin typeface="Arial"/>
                <a:cs typeface="Arial"/>
              </a:rPr>
              <a:t>Group  Area  Brand  </a:t>
            </a:r>
            <a:r>
              <a:rPr dirty="0" sz="950" spc="5">
                <a:latin typeface="Arial"/>
                <a:cs typeface="Arial"/>
              </a:rPr>
              <a:t>VSys</a:t>
            </a:r>
            <a:endParaRPr sz="950">
              <a:latin typeface="Arial"/>
              <a:cs typeface="Arial"/>
            </a:endParaRPr>
          </a:p>
          <a:p>
            <a:pPr marL="12700" marR="51435">
              <a:lnSpc>
                <a:spcPct val="100499"/>
              </a:lnSpc>
              <a:spcBef>
                <a:spcPts val="5"/>
              </a:spcBef>
            </a:pPr>
            <a:r>
              <a:rPr dirty="0" sz="950" spc="10">
                <a:latin typeface="Arial"/>
                <a:cs typeface="Arial"/>
              </a:rPr>
              <a:t>…  </a:t>
            </a:r>
            <a:r>
              <a:rPr dirty="0" sz="950">
                <a:latin typeface="Arial"/>
                <a:cs typeface="Arial"/>
              </a:rPr>
              <a:t>Load  </a:t>
            </a:r>
            <a:r>
              <a:rPr dirty="0" sz="950" spc="5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e</a:t>
            </a:r>
            <a:r>
              <a:rPr dirty="0" sz="950" spc="5">
                <a:latin typeface="Arial"/>
                <a:cs typeface="Arial"/>
              </a:rPr>
              <a:t>m</a:t>
            </a:r>
            <a:r>
              <a:rPr dirty="0" sz="950" spc="5">
                <a:latin typeface="Arial"/>
                <a:cs typeface="Arial"/>
              </a:rPr>
              <a:t>p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0400" y="3390900"/>
            <a:ext cx="657225" cy="512445"/>
          </a:xfrm>
          <a:prstGeom prst="rect">
            <a:avLst/>
          </a:prstGeom>
          <a:solidFill>
            <a:srgbClr val="800080"/>
          </a:solidFill>
          <a:ln w="7619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9370" marR="149860">
              <a:lnSpc>
                <a:spcPct val="101099"/>
              </a:lnSpc>
              <a:spcBef>
                <a:spcPts val="210"/>
              </a:spcBef>
            </a:pP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</a:t>
            </a:r>
            <a:r>
              <a:rPr dirty="0" u="sng" sz="95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dirty="0" u="sng" sz="9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dirty="0" u="sng" sz="95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95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ShopID </a:t>
            </a:r>
            <a:r>
              <a:rPr dirty="0" sz="9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Day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0" y="3902964"/>
            <a:ext cx="657225" cy="510540"/>
          </a:xfrm>
          <a:prstGeom prst="rect">
            <a:avLst/>
          </a:prstGeom>
          <a:solidFill>
            <a:srgbClr val="DFDFFF"/>
          </a:solidFill>
          <a:ln w="7619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39370" marR="122555">
              <a:lnSpc>
                <a:spcPct val="100499"/>
              </a:lnSpc>
              <a:spcBef>
                <a:spcPts val="220"/>
              </a:spcBef>
            </a:pPr>
            <a:r>
              <a:rPr dirty="0" sz="950">
                <a:latin typeface="Arial"/>
                <a:cs typeface="Arial"/>
              </a:rPr>
              <a:t>Sales  Stock  </a:t>
            </a:r>
            <a:r>
              <a:rPr dirty="0" sz="950" spc="5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u</a:t>
            </a:r>
            <a:r>
              <a:rPr dirty="0" sz="950">
                <a:latin typeface="Arial"/>
                <a:cs typeface="Arial"/>
              </a:rPr>
              <a:t>r</a:t>
            </a:r>
            <a:r>
              <a:rPr dirty="0" sz="950" spc="-5">
                <a:latin typeface="Arial"/>
                <a:cs typeface="Arial"/>
              </a:rPr>
              <a:t>n</a:t>
            </a:r>
            <a:r>
              <a:rPr dirty="0" sz="950" spc="10">
                <a:latin typeface="Arial"/>
                <a:cs typeface="Arial"/>
              </a:rPr>
              <a:t>o</a:t>
            </a:r>
            <a:r>
              <a:rPr dirty="0" sz="950" spc="-10">
                <a:latin typeface="Arial"/>
                <a:cs typeface="Arial"/>
              </a:rPr>
              <a:t>v</a:t>
            </a:r>
            <a:r>
              <a:rPr dirty="0" sz="950" spc="10">
                <a:latin typeface="Arial"/>
                <a:cs typeface="Arial"/>
              </a:rPr>
              <a:t>e</a:t>
            </a:r>
            <a:r>
              <a:rPr dirty="0" sz="950">
                <a:latin typeface="Arial"/>
                <a:cs typeface="Arial"/>
              </a:rPr>
              <a:t>r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0679" y="4120896"/>
            <a:ext cx="904240" cy="1096010"/>
          </a:xfrm>
          <a:prstGeom prst="rect">
            <a:avLst/>
          </a:prstGeom>
          <a:solidFill>
            <a:srgbClr val="AAFFAA"/>
          </a:solidFill>
          <a:ln w="7620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9370" marR="443865">
              <a:lnSpc>
                <a:spcPct val="101099"/>
              </a:lnSpc>
              <a:spcBef>
                <a:spcPts val="210"/>
              </a:spcBef>
            </a:pPr>
            <a:r>
              <a:rPr dirty="0" u="sng" sz="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Day </a:t>
            </a:r>
            <a:r>
              <a:rPr dirty="0" sz="950">
                <a:latin typeface="Arial"/>
                <a:cs typeface="Arial"/>
              </a:rPr>
              <a:t> Month  </a:t>
            </a:r>
            <a:r>
              <a:rPr dirty="0" sz="950">
                <a:latin typeface="Arial"/>
                <a:cs typeface="Arial"/>
              </a:rPr>
              <a:t>Q</a:t>
            </a:r>
            <a:r>
              <a:rPr dirty="0" sz="950" spc="-5">
                <a:latin typeface="Arial"/>
                <a:cs typeface="Arial"/>
              </a:rPr>
              <a:t>u</a:t>
            </a:r>
            <a:r>
              <a:rPr dirty="0" sz="950" spc="10">
                <a:latin typeface="Arial"/>
                <a:cs typeface="Arial"/>
              </a:rPr>
              <a:t>a</a:t>
            </a:r>
            <a:r>
              <a:rPr dirty="0" sz="950" spc="-10">
                <a:latin typeface="Arial"/>
                <a:cs typeface="Arial"/>
              </a:rPr>
              <a:t>r</a:t>
            </a:r>
            <a:r>
              <a:rPr dirty="0" sz="950" spc="5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e</a:t>
            </a:r>
            <a:r>
              <a:rPr dirty="0" sz="950">
                <a:latin typeface="Arial"/>
                <a:cs typeface="Arial"/>
              </a:rPr>
              <a:t>r  </a:t>
            </a:r>
            <a:r>
              <a:rPr dirty="0" sz="950">
                <a:latin typeface="Arial"/>
                <a:cs typeface="Arial"/>
              </a:rPr>
              <a:t>Year</a:t>
            </a:r>
            <a:endParaRPr sz="95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15"/>
              </a:spcBef>
            </a:pPr>
            <a:r>
              <a:rPr dirty="0" sz="950" spc="-5">
                <a:latin typeface="Arial"/>
                <a:cs typeface="Arial"/>
              </a:rPr>
              <a:t>...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53555" y="2587752"/>
            <a:ext cx="657225" cy="1096010"/>
          </a:xfrm>
          <a:custGeom>
            <a:avLst/>
            <a:gdLst/>
            <a:ahLst/>
            <a:cxnLst/>
            <a:rect l="l" t="t" r="r" b="b"/>
            <a:pathLst>
              <a:path w="657225" h="1096010">
                <a:moveTo>
                  <a:pt x="0" y="0"/>
                </a:moveTo>
                <a:lnTo>
                  <a:pt x="181355" y="0"/>
                </a:lnTo>
                <a:lnTo>
                  <a:pt x="181355" y="1095755"/>
                </a:lnTo>
                <a:lnTo>
                  <a:pt x="656843" y="1095755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53555" y="3829811"/>
            <a:ext cx="657225" cy="364490"/>
          </a:xfrm>
          <a:custGeom>
            <a:avLst/>
            <a:gdLst/>
            <a:ahLst/>
            <a:cxnLst/>
            <a:rect l="l" t="t" r="r" b="b"/>
            <a:pathLst>
              <a:path w="657225" h="364489">
                <a:moveTo>
                  <a:pt x="0" y="364235"/>
                </a:moveTo>
                <a:lnTo>
                  <a:pt x="181355" y="364235"/>
                </a:lnTo>
                <a:lnTo>
                  <a:pt x="181355" y="0"/>
                </a:lnTo>
                <a:lnTo>
                  <a:pt x="656843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67243" y="3099816"/>
            <a:ext cx="876300" cy="364490"/>
          </a:xfrm>
          <a:custGeom>
            <a:avLst/>
            <a:gdLst/>
            <a:ahLst/>
            <a:cxnLst/>
            <a:rect l="l" t="t" r="r" b="b"/>
            <a:pathLst>
              <a:path w="876300" h="364489">
                <a:moveTo>
                  <a:pt x="0" y="364235"/>
                </a:moveTo>
                <a:lnTo>
                  <a:pt x="182879" y="364235"/>
                </a:lnTo>
                <a:lnTo>
                  <a:pt x="182879" y="0"/>
                </a:lnTo>
                <a:lnTo>
                  <a:pt x="87629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13461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Comparison: Star </a:t>
            </a:r>
            <a:r>
              <a:rPr dirty="0" spc="-5"/>
              <a:t>vs.</a:t>
            </a:r>
            <a:r>
              <a:rPr dirty="0" spc="-80"/>
              <a:t> </a:t>
            </a:r>
            <a:r>
              <a:rPr dirty="0" spc="-5"/>
              <a:t>Snowflake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213090" cy="471106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Advantages of Star schemas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200" spc="20">
                <a:solidFill>
                  <a:srgbClr val="009900"/>
                </a:solidFill>
                <a:latin typeface="Wingdings"/>
                <a:cs typeface="Wingdings"/>
              </a:rPr>
              <a:t>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faster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query</a:t>
            </a:r>
            <a:r>
              <a:rPr dirty="0" sz="220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evaluation</a:t>
            </a:r>
            <a:endParaRPr sz="2200">
              <a:latin typeface="Arial"/>
              <a:cs typeface="Arial"/>
            </a:endParaRPr>
          </a:p>
          <a:p>
            <a:pPr lvl="1" marL="516890" marR="5080" indent="-245745">
              <a:lnSpc>
                <a:spcPct val="130000"/>
              </a:lnSpc>
              <a:spcBef>
                <a:spcPts val="75"/>
              </a:spcBef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difference between star and snowflake when for each dimension only the  most granular hierarchy level is</a:t>
            </a:r>
            <a:r>
              <a:rPr dirty="0" sz="180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  <a:p>
            <a:pPr lvl="1" marL="516890" marR="46355" indent="-245745">
              <a:lnSpc>
                <a:spcPct val="130000"/>
              </a:lnSpc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but: analytic queries are more often than not on a high (coarse) aggregation  level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one join per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rollup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200" spc="15">
                <a:solidFill>
                  <a:srgbClr val="009900"/>
                </a:solidFill>
                <a:latin typeface="Wingdings"/>
                <a:cs typeface="Wingdings"/>
              </a:rPr>
              <a:t>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simpler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structure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important for the generation of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OLAP-queries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200" spc="10">
                <a:solidFill>
                  <a:srgbClr val="009900"/>
                </a:solidFill>
                <a:latin typeface="Wingdings"/>
                <a:cs typeface="Wingdings"/>
              </a:rPr>
              <a:t></a:t>
            </a:r>
            <a:r>
              <a:rPr dirty="0" sz="2200" spc="10">
                <a:solidFill>
                  <a:srgbClr val="003867"/>
                </a:solidFill>
                <a:latin typeface="Arial"/>
                <a:cs typeface="Arial"/>
              </a:rPr>
              <a:t>additional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data volume is negligible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2200" spc="15">
                <a:solidFill>
                  <a:srgbClr val="009900"/>
                </a:solidFill>
                <a:latin typeface="Wingdings"/>
                <a:cs typeface="Wingdings"/>
              </a:rPr>
              <a:t>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updates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to classifications are</a:t>
            </a:r>
            <a:r>
              <a:rPr dirty="0" sz="2200" spc="-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rare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Font typeface="Wingdings"/>
              <a:buChar char="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update anomalies are less of an</a:t>
            </a:r>
            <a:r>
              <a:rPr dirty="0" sz="180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issue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578612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 Cases: Factless Fact</a:t>
            </a:r>
            <a:r>
              <a:rPr dirty="0" spc="-105"/>
              <a:t> </a:t>
            </a:r>
            <a:r>
              <a:rPr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664919"/>
            <a:ext cx="4073525" cy="2211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122555" indent="-257810">
              <a:lnSpc>
                <a:spcPct val="129700"/>
              </a:lnSpc>
              <a:spcBef>
                <a:spcPts val="10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Fact table contains dimensions</a:t>
            </a:r>
            <a:r>
              <a:rPr dirty="0" sz="1850" spc="-1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and  measures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Special</a:t>
            </a:r>
            <a:r>
              <a:rPr dirty="0" sz="18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case:</a:t>
            </a:r>
            <a:endParaRPr sz="1850">
              <a:latin typeface="Arial"/>
              <a:cs typeface="Arial"/>
            </a:endParaRPr>
          </a:p>
          <a:p>
            <a:pPr marL="271780">
              <a:lnSpc>
                <a:spcPct val="100000"/>
              </a:lnSpc>
              <a:spcBef>
                <a:spcPts val="650"/>
              </a:spcBef>
              <a:tabLst>
                <a:tab pos="516890" algn="l"/>
              </a:tabLst>
            </a:pPr>
            <a:r>
              <a:rPr dirty="0" sz="1800" spc="-105">
                <a:solidFill>
                  <a:srgbClr val="003867"/>
                </a:solidFill>
                <a:latin typeface="Arial"/>
                <a:cs typeface="Arial"/>
              </a:rPr>
              <a:t>–	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measure</a:t>
            </a:r>
            <a:endParaRPr sz="1800">
              <a:latin typeface="Arial"/>
              <a:cs typeface="Arial"/>
            </a:endParaRPr>
          </a:p>
          <a:p>
            <a:pPr marL="269875" marR="5080" indent="-257810">
              <a:lnSpc>
                <a:spcPts val="2880"/>
              </a:lnSpc>
              <a:spcBef>
                <a:spcPts val="204"/>
              </a:spcBef>
            </a:pPr>
            <a:r>
              <a:rPr dirty="0" sz="1850">
                <a:solidFill>
                  <a:srgbClr val="003867"/>
                </a:solidFill>
                <a:latin typeface="Wingdings"/>
                <a:cs typeface="Wingdings"/>
              </a:rPr>
              <a:t></a:t>
            </a:r>
            <a:r>
              <a:rPr dirty="0" sz="1850">
                <a:solidFill>
                  <a:srgbClr val="003867"/>
                </a:solidFill>
                <a:latin typeface="Arial"/>
                <a:cs typeface="Arial"/>
              </a:rPr>
              <a:t>existence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statement without numeric  attributes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8375" y="4216096"/>
            <a:ext cx="3811904" cy="112268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recording of</a:t>
            </a:r>
            <a:r>
              <a:rPr dirty="0" sz="1850" spc="-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events</a:t>
            </a:r>
            <a:endParaRPr sz="1850">
              <a:latin typeface="Arial"/>
              <a:cs typeface="Arial"/>
            </a:endParaRPr>
          </a:p>
          <a:p>
            <a:pPr marL="269875" marR="5080" indent="-257810">
              <a:lnSpc>
                <a:spcPct val="129700"/>
              </a:lnSpc>
              <a:buChar char="■"/>
              <a:tabLst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Example: student attends course  held by a lecturer on a certain</a:t>
            </a:r>
            <a:r>
              <a:rPr dirty="0" sz="1850" spc="-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day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5392" y="3392457"/>
            <a:ext cx="1688464" cy="10553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46355" marR="612775">
              <a:lnSpc>
                <a:spcPct val="99400"/>
              </a:lnSpc>
              <a:spcBef>
                <a:spcPts val="235"/>
              </a:spcBef>
            </a:pPr>
            <a:r>
              <a:rPr dirty="0" sz="1300" spc="-10">
                <a:latin typeface="Arial"/>
                <a:cs typeface="Arial"/>
              </a:rPr>
              <a:t>StudentKey  </a:t>
            </a:r>
            <a:r>
              <a:rPr dirty="0" sz="1300" spc="-10">
                <a:latin typeface="Arial"/>
                <a:cs typeface="Arial"/>
              </a:rPr>
              <a:t>Vor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10">
                <a:latin typeface="Arial"/>
                <a:cs typeface="Arial"/>
              </a:rPr>
              <a:t>e</a:t>
            </a:r>
            <a:r>
              <a:rPr dirty="0" sz="1300" spc="-5">
                <a:latin typeface="Arial"/>
                <a:cs typeface="Arial"/>
              </a:rPr>
              <a:t>s</a:t>
            </a:r>
            <a:r>
              <a:rPr dirty="0" sz="1300" spc="-10">
                <a:latin typeface="Arial"/>
                <a:cs typeface="Arial"/>
              </a:rPr>
              <a:t>ung</a:t>
            </a:r>
            <a:r>
              <a:rPr dirty="0" sz="1300" spc="-10">
                <a:latin typeface="Arial"/>
                <a:cs typeface="Arial"/>
              </a:rPr>
              <a:t>Ke</a:t>
            </a:r>
            <a:r>
              <a:rPr dirty="0" sz="1300" spc="-5">
                <a:latin typeface="Arial"/>
                <a:cs typeface="Arial"/>
              </a:rPr>
              <a:t>y  </a:t>
            </a:r>
            <a:r>
              <a:rPr dirty="0" sz="1300" spc="-10">
                <a:latin typeface="Arial"/>
                <a:cs typeface="Arial"/>
              </a:rPr>
              <a:t>DozentKey  ZeitKey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1794" y="3920283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 h="0">
                <a:moveTo>
                  <a:pt x="633597" y="0"/>
                </a:moveTo>
                <a:lnTo>
                  <a:pt x="0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49311" y="2759241"/>
            <a:ext cx="0" cy="633730"/>
          </a:xfrm>
          <a:custGeom>
            <a:avLst/>
            <a:gdLst/>
            <a:ahLst/>
            <a:cxnLst/>
            <a:rect l="l" t="t" r="r" b="b"/>
            <a:pathLst>
              <a:path w="0" h="633729">
                <a:moveTo>
                  <a:pt x="0" y="633216"/>
                </a:moveTo>
                <a:lnTo>
                  <a:pt x="0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93231" y="3920283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 h="0">
                <a:moveTo>
                  <a:pt x="0" y="0"/>
                </a:moveTo>
                <a:lnTo>
                  <a:pt x="633597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49311" y="4447232"/>
            <a:ext cx="0" cy="528320"/>
          </a:xfrm>
          <a:custGeom>
            <a:avLst/>
            <a:gdLst/>
            <a:ahLst/>
            <a:cxnLst/>
            <a:rect l="l" t="t" r="r" b="b"/>
            <a:pathLst>
              <a:path w="0" h="528320">
                <a:moveTo>
                  <a:pt x="0" y="0"/>
                </a:moveTo>
                <a:lnTo>
                  <a:pt x="0" y="527826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840479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Factless Fact Tables</a:t>
            </a:r>
            <a:r>
              <a:rPr dirty="0" spc="-95"/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8188325" cy="18542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Non-occurrence of</a:t>
            </a:r>
            <a:r>
              <a:rPr dirty="0" sz="185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events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“Coverage table” contains possible</a:t>
            </a:r>
            <a:r>
              <a:rPr dirty="0" sz="1850" spc="-9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events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fact table contains actual</a:t>
            </a:r>
            <a:r>
              <a:rPr dirty="0" sz="1850" spc="-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events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non-occurred events are obtained by computing the table</a:t>
            </a:r>
            <a:r>
              <a:rPr dirty="0" sz="1850" spc="-1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difference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Example: which products have not been sold despite promotion</a:t>
            </a:r>
            <a:r>
              <a:rPr dirty="0" sz="1850" spc="-1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campaigns?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6760" y="4642137"/>
            <a:ext cx="1688464" cy="10553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46355" marR="785495">
              <a:lnSpc>
                <a:spcPct val="99400"/>
              </a:lnSpc>
              <a:spcBef>
                <a:spcPts val="235"/>
              </a:spcBef>
            </a:pPr>
            <a:r>
              <a:rPr dirty="0" sz="1300" spc="-10">
                <a:latin typeface="Arial"/>
                <a:cs typeface="Arial"/>
              </a:rPr>
              <a:t>Pr</a:t>
            </a:r>
            <a:r>
              <a:rPr dirty="0" sz="1300" spc="-10">
                <a:latin typeface="Arial"/>
                <a:cs typeface="Arial"/>
              </a:rPr>
              <a:t>o</a:t>
            </a:r>
            <a:r>
              <a:rPr dirty="0" sz="1300">
                <a:latin typeface="Arial"/>
                <a:cs typeface="Arial"/>
              </a:rPr>
              <a:t>d</a:t>
            </a:r>
            <a:r>
              <a:rPr dirty="0" sz="1300" spc="-10">
                <a:latin typeface="Arial"/>
                <a:cs typeface="Arial"/>
              </a:rPr>
              <a:t>u</a:t>
            </a:r>
            <a:r>
              <a:rPr dirty="0" sz="1300" spc="-10">
                <a:latin typeface="Arial"/>
                <a:cs typeface="Arial"/>
              </a:rPr>
              <a:t>ctK</a:t>
            </a:r>
            <a:r>
              <a:rPr dirty="0" sz="1300" spc="-5">
                <a:latin typeface="Arial"/>
                <a:cs typeface="Arial"/>
              </a:rPr>
              <a:t>ey  </a:t>
            </a:r>
            <a:r>
              <a:rPr dirty="0" sz="1300" spc="-10">
                <a:latin typeface="Arial"/>
                <a:cs typeface="Arial"/>
              </a:rPr>
              <a:t>StoreKey  PromoKey  TimeKey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3162" y="5169963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 h="0">
                <a:moveTo>
                  <a:pt x="633597" y="0"/>
                </a:moveTo>
                <a:lnTo>
                  <a:pt x="0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40679" y="4008920"/>
            <a:ext cx="0" cy="633730"/>
          </a:xfrm>
          <a:custGeom>
            <a:avLst/>
            <a:gdLst/>
            <a:ahLst/>
            <a:cxnLst/>
            <a:rect l="l" t="t" r="r" b="b"/>
            <a:pathLst>
              <a:path w="0" h="633729">
                <a:moveTo>
                  <a:pt x="0" y="633216"/>
                </a:moveTo>
                <a:lnTo>
                  <a:pt x="0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84599" y="5169963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 h="0">
                <a:moveTo>
                  <a:pt x="0" y="0"/>
                </a:moveTo>
                <a:lnTo>
                  <a:pt x="633597" y="0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40679" y="5696912"/>
            <a:ext cx="0" cy="528320"/>
          </a:xfrm>
          <a:custGeom>
            <a:avLst/>
            <a:gdLst/>
            <a:ahLst/>
            <a:cxnLst/>
            <a:rect l="l" t="t" r="r" b="b"/>
            <a:pathLst>
              <a:path w="0" h="528320">
                <a:moveTo>
                  <a:pt x="0" y="0"/>
                </a:moveTo>
                <a:lnTo>
                  <a:pt x="0" y="527826"/>
                </a:lnTo>
              </a:path>
            </a:pathLst>
          </a:custGeom>
          <a:ln w="87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68287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Galaxy</a:t>
            </a:r>
            <a:r>
              <a:rPr dirty="0" spc="-90"/>
              <a:t> </a:t>
            </a:r>
            <a:r>
              <a:rPr dirty="0"/>
              <a:t>Schemas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6741159" cy="89725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multiple independent fact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fact tables share some (but not all) dimension</a:t>
            </a:r>
            <a:r>
              <a:rPr dirty="0" sz="22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8908" y="3302508"/>
            <a:ext cx="8440420" cy="2319655"/>
            <a:chOff x="1168908" y="3302508"/>
            <a:chExt cx="8440420" cy="2319655"/>
          </a:xfrm>
        </p:grpSpPr>
        <p:sp>
          <p:nvSpPr>
            <p:cNvPr id="5" name="object 5"/>
            <p:cNvSpPr/>
            <p:nvPr/>
          </p:nvSpPr>
          <p:spPr>
            <a:xfrm>
              <a:off x="3762755" y="3304032"/>
              <a:ext cx="1432560" cy="841375"/>
            </a:xfrm>
            <a:custGeom>
              <a:avLst/>
              <a:gdLst/>
              <a:ahLst/>
              <a:cxnLst/>
              <a:rect l="l" t="t" r="r" b="b"/>
              <a:pathLst>
                <a:path w="1432560" h="841375">
                  <a:moveTo>
                    <a:pt x="1432559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432559" y="841247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62755" y="3304032"/>
              <a:ext cx="1434465" cy="843280"/>
            </a:xfrm>
            <a:custGeom>
              <a:avLst/>
              <a:gdLst/>
              <a:ahLst/>
              <a:cxnLst/>
              <a:rect l="l" t="t" r="r" b="b"/>
              <a:pathLst>
                <a:path w="1434464" h="843279">
                  <a:moveTo>
                    <a:pt x="0" y="842771"/>
                  </a:moveTo>
                  <a:lnTo>
                    <a:pt x="1434083" y="842771"/>
                  </a:lnTo>
                  <a:lnTo>
                    <a:pt x="1434083" y="0"/>
                  </a:lnTo>
                  <a:lnTo>
                    <a:pt x="0" y="0"/>
                  </a:lnTo>
                  <a:lnTo>
                    <a:pt x="0" y="8427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76115" y="3636264"/>
              <a:ext cx="1014983" cy="155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70432" y="4146804"/>
              <a:ext cx="1763395" cy="629920"/>
            </a:xfrm>
            <a:custGeom>
              <a:avLst/>
              <a:gdLst/>
              <a:ahLst/>
              <a:cxnLst/>
              <a:rect l="l" t="t" r="r" b="b"/>
              <a:pathLst>
                <a:path w="1763395" h="629920">
                  <a:moveTo>
                    <a:pt x="1763267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1763267" y="629411"/>
                  </a:lnTo>
                  <a:lnTo>
                    <a:pt x="1763267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70432" y="4146804"/>
              <a:ext cx="1765300" cy="631190"/>
            </a:xfrm>
            <a:custGeom>
              <a:avLst/>
              <a:gdLst/>
              <a:ahLst/>
              <a:cxnLst/>
              <a:rect l="l" t="t" r="r" b="b"/>
              <a:pathLst>
                <a:path w="1765300" h="631189">
                  <a:moveTo>
                    <a:pt x="0" y="630935"/>
                  </a:moveTo>
                  <a:lnTo>
                    <a:pt x="1764791" y="630935"/>
                  </a:lnTo>
                  <a:lnTo>
                    <a:pt x="1764791" y="0"/>
                  </a:lnTo>
                  <a:lnTo>
                    <a:pt x="0" y="0"/>
                  </a:lnTo>
                  <a:lnTo>
                    <a:pt x="0" y="6309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84959" y="4370832"/>
              <a:ext cx="950975" cy="155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935224" y="3724656"/>
              <a:ext cx="828040" cy="737870"/>
            </a:xfrm>
            <a:custGeom>
              <a:avLst/>
              <a:gdLst/>
              <a:ahLst/>
              <a:cxnLst/>
              <a:rect l="l" t="t" r="r" b="b"/>
              <a:pathLst>
                <a:path w="828039" h="737870">
                  <a:moveTo>
                    <a:pt x="0" y="737615"/>
                  </a:moveTo>
                  <a:lnTo>
                    <a:pt x="414527" y="737615"/>
                  </a:lnTo>
                  <a:lnTo>
                    <a:pt x="414527" y="0"/>
                  </a:lnTo>
                  <a:lnTo>
                    <a:pt x="8275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79235" y="3514344"/>
              <a:ext cx="1542415" cy="631190"/>
            </a:xfrm>
            <a:custGeom>
              <a:avLst/>
              <a:gdLst/>
              <a:ahLst/>
              <a:cxnLst/>
              <a:rect l="l" t="t" r="r" b="b"/>
              <a:pathLst>
                <a:path w="1542415" h="631189">
                  <a:moveTo>
                    <a:pt x="1542287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542287" y="630935"/>
                  </a:lnTo>
                  <a:lnTo>
                    <a:pt x="1542287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79235" y="3514344"/>
              <a:ext cx="1544320" cy="632460"/>
            </a:xfrm>
            <a:custGeom>
              <a:avLst/>
              <a:gdLst/>
              <a:ahLst/>
              <a:cxnLst/>
              <a:rect l="l" t="t" r="r" b="b"/>
              <a:pathLst>
                <a:path w="1544320" h="632460">
                  <a:moveTo>
                    <a:pt x="0" y="632459"/>
                  </a:moveTo>
                  <a:lnTo>
                    <a:pt x="1543811" y="632459"/>
                  </a:lnTo>
                  <a:lnTo>
                    <a:pt x="1543811" y="0"/>
                  </a:lnTo>
                  <a:lnTo>
                    <a:pt x="0" y="0"/>
                  </a:lnTo>
                  <a:lnTo>
                    <a:pt x="0" y="6324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87667" y="3741420"/>
              <a:ext cx="740663" cy="155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96840" y="3724656"/>
              <a:ext cx="882650" cy="105410"/>
            </a:xfrm>
            <a:custGeom>
              <a:avLst/>
              <a:gdLst/>
              <a:ahLst/>
              <a:cxnLst/>
              <a:rect l="l" t="t" r="r" b="b"/>
              <a:pathLst>
                <a:path w="882650" h="105410">
                  <a:moveTo>
                    <a:pt x="0" y="0"/>
                  </a:moveTo>
                  <a:lnTo>
                    <a:pt x="440435" y="0"/>
                  </a:lnTo>
                  <a:lnTo>
                    <a:pt x="440435" y="105156"/>
                  </a:lnTo>
                  <a:lnTo>
                    <a:pt x="882395" y="1051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84463" y="4146804"/>
              <a:ext cx="1321435" cy="629920"/>
            </a:xfrm>
            <a:custGeom>
              <a:avLst/>
              <a:gdLst/>
              <a:ahLst/>
              <a:cxnLst/>
              <a:rect l="l" t="t" r="r" b="b"/>
              <a:pathLst>
                <a:path w="1321434" h="629920">
                  <a:moveTo>
                    <a:pt x="1321307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1321307" y="629411"/>
                  </a:lnTo>
                  <a:lnTo>
                    <a:pt x="1321307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84463" y="4146804"/>
              <a:ext cx="1323340" cy="631190"/>
            </a:xfrm>
            <a:custGeom>
              <a:avLst/>
              <a:gdLst/>
              <a:ahLst/>
              <a:cxnLst/>
              <a:rect l="l" t="t" r="r" b="b"/>
              <a:pathLst>
                <a:path w="1323340" h="631189">
                  <a:moveTo>
                    <a:pt x="0" y="630935"/>
                  </a:moveTo>
                  <a:lnTo>
                    <a:pt x="1322831" y="630935"/>
                  </a:lnTo>
                  <a:lnTo>
                    <a:pt x="1322831" y="0"/>
                  </a:lnTo>
                  <a:lnTo>
                    <a:pt x="0" y="0"/>
                  </a:lnTo>
                  <a:lnTo>
                    <a:pt x="0" y="6309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511540" y="4373880"/>
              <a:ext cx="882395" cy="196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23047" y="3829812"/>
              <a:ext cx="661670" cy="632460"/>
            </a:xfrm>
            <a:custGeom>
              <a:avLst/>
              <a:gdLst/>
              <a:ahLst/>
              <a:cxnLst/>
              <a:rect l="l" t="t" r="r" b="b"/>
              <a:pathLst>
                <a:path w="661670" h="632460">
                  <a:moveTo>
                    <a:pt x="0" y="0"/>
                  </a:moveTo>
                  <a:lnTo>
                    <a:pt x="330707" y="0"/>
                  </a:lnTo>
                  <a:lnTo>
                    <a:pt x="330707" y="632459"/>
                  </a:lnTo>
                  <a:lnTo>
                    <a:pt x="661415" y="6324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62755" y="4777740"/>
              <a:ext cx="1432560" cy="841375"/>
            </a:xfrm>
            <a:custGeom>
              <a:avLst/>
              <a:gdLst/>
              <a:ahLst/>
              <a:cxnLst/>
              <a:rect l="l" t="t" r="r" b="b"/>
              <a:pathLst>
                <a:path w="1432560" h="841375">
                  <a:moveTo>
                    <a:pt x="1432559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432559" y="841247"/>
                  </a:lnTo>
                  <a:lnTo>
                    <a:pt x="1432559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62755" y="4777740"/>
              <a:ext cx="1434465" cy="843280"/>
            </a:xfrm>
            <a:custGeom>
              <a:avLst/>
              <a:gdLst/>
              <a:ahLst/>
              <a:cxnLst/>
              <a:rect l="l" t="t" r="r" b="b"/>
              <a:pathLst>
                <a:path w="1434464" h="843279">
                  <a:moveTo>
                    <a:pt x="0" y="842771"/>
                  </a:moveTo>
                  <a:lnTo>
                    <a:pt x="1434083" y="842771"/>
                  </a:lnTo>
                  <a:lnTo>
                    <a:pt x="1434083" y="0"/>
                  </a:lnTo>
                  <a:lnTo>
                    <a:pt x="0" y="0"/>
                  </a:lnTo>
                  <a:lnTo>
                    <a:pt x="0" y="8427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99559" y="5111496"/>
              <a:ext cx="772667" cy="1965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79235" y="4777740"/>
              <a:ext cx="1542415" cy="631190"/>
            </a:xfrm>
            <a:custGeom>
              <a:avLst/>
              <a:gdLst/>
              <a:ahLst/>
              <a:cxnLst/>
              <a:rect l="l" t="t" r="r" b="b"/>
              <a:pathLst>
                <a:path w="1542415" h="631189">
                  <a:moveTo>
                    <a:pt x="1542287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542287" y="630935"/>
                  </a:lnTo>
                  <a:lnTo>
                    <a:pt x="1542287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79235" y="4777740"/>
              <a:ext cx="1544320" cy="632460"/>
            </a:xfrm>
            <a:custGeom>
              <a:avLst/>
              <a:gdLst/>
              <a:ahLst/>
              <a:cxnLst/>
              <a:rect l="l" t="t" r="r" b="b"/>
              <a:pathLst>
                <a:path w="1544320" h="632460">
                  <a:moveTo>
                    <a:pt x="0" y="632459"/>
                  </a:moveTo>
                  <a:lnTo>
                    <a:pt x="1543811" y="632459"/>
                  </a:lnTo>
                  <a:lnTo>
                    <a:pt x="1543811" y="0"/>
                  </a:lnTo>
                  <a:lnTo>
                    <a:pt x="0" y="0"/>
                  </a:lnTo>
                  <a:lnTo>
                    <a:pt x="0" y="6324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35496" y="5006340"/>
              <a:ext cx="438911" cy="155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52827" y="4146804"/>
              <a:ext cx="6893559" cy="1053465"/>
            </a:xfrm>
            <a:custGeom>
              <a:avLst/>
              <a:gdLst/>
              <a:ahLst/>
              <a:cxnLst/>
              <a:rect l="l" t="t" r="r" b="b"/>
              <a:pathLst>
                <a:path w="6893559" h="1053464">
                  <a:moveTo>
                    <a:pt x="3144011" y="1053083"/>
                  </a:moveTo>
                  <a:lnTo>
                    <a:pt x="3584447" y="1053083"/>
                  </a:lnTo>
                  <a:lnTo>
                    <a:pt x="3584447" y="947927"/>
                  </a:lnTo>
                  <a:lnTo>
                    <a:pt x="4026407" y="947927"/>
                  </a:lnTo>
                </a:path>
                <a:path w="6893559" h="1053464">
                  <a:moveTo>
                    <a:pt x="2426207" y="0"/>
                  </a:moveTo>
                  <a:lnTo>
                    <a:pt x="2426207" y="315467"/>
                  </a:lnTo>
                  <a:lnTo>
                    <a:pt x="4797551" y="315467"/>
                  </a:lnTo>
                  <a:lnTo>
                    <a:pt x="4797551" y="630935"/>
                  </a:lnTo>
                </a:path>
                <a:path w="6893559" h="1053464">
                  <a:moveTo>
                    <a:pt x="0" y="630935"/>
                  </a:moveTo>
                  <a:lnTo>
                    <a:pt x="0" y="1053083"/>
                  </a:lnTo>
                  <a:lnTo>
                    <a:pt x="1709927" y="1053083"/>
                  </a:lnTo>
                </a:path>
                <a:path w="6893559" h="1053464">
                  <a:moveTo>
                    <a:pt x="6893051" y="630935"/>
                  </a:moveTo>
                  <a:lnTo>
                    <a:pt x="6893051" y="947927"/>
                  </a:lnTo>
                  <a:lnTo>
                    <a:pt x="5570219" y="9479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93751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Fact</a:t>
            </a:r>
            <a:r>
              <a:rPr dirty="0" spc="-65"/>
              <a:t> </a:t>
            </a:r>
            <a:r>
              <a:rPr dirty="0"/>
              <a:t>Constellation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001634" cy="3720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810">
              <a:lnSpc>
                <a:spcPct val="1300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Measures are needed on different aggregation levels within an  analysis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scenario</a:t>
            </a:r>
            <a:endParaRPr sz="2200">
              <a:latin typeface="Arial"/>
              <a:cs typeface="Arial"/>
            </a:endParaRPr>
          </a:p>
          <a:p>
            <a:pPr marL="269875" marR="45593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Computation of aggregated measures always possible, but  possibly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expensive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possible optimization: materialization of aggregate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values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option 1: addition of aggregate values to fact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additional attribute for each aggregate</a:t>
            </a:r>
            <a:r>
              <a:rPr dirty="0" sz="18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value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additional discriminator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correct linkage to dimension</a:t>
            </a:r>
            <a:r>
              <a:rPr dirty="0" sz="18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4486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Fact Constellation</a:t>
            </a:r>
            <a:r>
              <a:rPr dirty="0" spc="-80"/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6955790" cy="148844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Option 2: separate table for aggregate values </a:t>
            </a:r>
            <a:r>
              <a:rPr dirty="0" sz="1850" spc="-55">
                <a:solidFill>
                  <a:srgbClr val="003867"/>
                </a:solidFill>
                <a:latin typeface="Arial"/>
                <a:cs typeface="Arial"/>
              </a:rPr>
              <a:t>(</a:t>
            </a:r>
            <a:r>
              <a:rPr dirty="0" sz="1850" spc="-55" b="1">
                <a:solidFill>
                  <a:srgbClr val="003867"/>
                </a:solidFill>
                <a:latin typeface="Arial"/>
                <a:cs typeface="Arial"/>
              </a:rPr>
              <a:t>fact</a:t>
            </a:r>
            <a:r>
              <a:rPr dirty="0" sz="1850" spc="-114" b="1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85" b="1">
                <a:solidFill>
                  <a:srgbClr val="003867"/>
                </a:solidFill>
                <a:latin typeface="Arial"/>
                <a:cs typeface="Arial"/>
              </a:rPr>
              <a:t>constellation</a:t>
            </a:r>
            <a:r>
              <a:rPr dirty="0" sz="1850" spc="-85">
                <a:solidFill>
                  <a:srgbClr val="003867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„smaller“ fact</a:t>
            </a:r>
            <a:r>
              <a:rPr dirty="0" sz="185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table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also smaller dimension tables</a:t>
            </a:r>
            <a:r>
              <a:rPr dirty="0" sz="1850" spc="-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possible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more efficient queries against detailed </a:t>
            </a:r>
            <a:r>
              <a:rPr dirty="0" sz="1850" spc="-65" b="1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aggregated</a:t>
            </a:r>
            <a:r>
              <a:rPr dirty="0" sz="1850" spc="-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2183" y="3916679"/>
            <a:ext cx="1628139" cy="641985"/>
            <a:chOff x="1472183" y="3916679"/>
            <a:chExt cx="1628139" cy="641985"/>
          </a:xfrm>
        </p:grpSpPr>
        <p:sp>
          <p:nvSpPr>
            <p:cNvPr id="5" name="object 5"/>
            <p:cNvSpPr/>
            <p:nvPr/>
          </p:nvSpPr>
          <p:spPr>
            <a:xfrm>
              <a:off x="1476755" y="3921251"/>
              <a:ext cx="1617345" cy="631190"/>
            </a:xfrm>
            <a:custGeom>
              <a:avLst/>
              <a:gdLst/>
              <a:ahLst/>
              <a:cxnLst/>
              <a:rect l="l" t="t" r="r" b="b"/>
              <a:pathLst>
                <a:path w="1617345" h="631189">
                  <a:moveTo>
                    <a:pt x="1616963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616963" y="630935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72183" y="3916679"/>
              <a:ext cx="1628139" cy="641985"/>
            </a:xfrm>
            <a:custGeom>
              <a:avLst/>
              <a:gdLst/>
              <a:ahLst/>
              <a:cxnLst/>
              <a:rect l="l" t="t" r="r" b="b"/>
              <a:pathLst>
                <a:path w="1628139" h="641985">
                  <a:moveTo>
                    <a:pt x="1627631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627631" y="641603"/>
                  </a:lnTo>
                  <a:lnTo>
                    <a:pt x="1627631" y="637031"/>
                  </a:lnTo>
                  <a:lnTo>
                    <a:pt x="9143" y="637031"/>
                  </a:lnTo>
                  <a:lnTo>
                    <a:pt x="4571" y="632459"/>
                  </a:lnTo>
                  <a:lnTo>
                    <a:pt x="9143" y="632459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39" h="641985">
                  <a:moveTo>
                    <a:pt x="9143" y="632459"/>
                  </a:moveTo>
                  <a:lnTo>
                    <a:pt x="4571" y="632459"/>
                  </a:lnTo>
                  <a:lnTo>
                    <a:pt x="9143" y="637031"/>
                  </a:lnTo>
                  <a:lnTo>
                    <a:pt x="9143" y="632459"/>
                  </a:lnTo>
                  <a:close/>
                </a:path>
                <a:path w="1628139" h="641985">
                  <a:moveTo>
                    <a:pt x="1616963" y="632459"/>
                  </a:moveTo>
                  <a:lnTo>
                    <a:pt x="9143" y="632459"/>
                  </a:lnTo>
                  <a:lnTo>
                    <a:pt x="9143" y="637031"/>
                  </a:lnTo>
                  <a:lnTo>
                    <a:pt x="1616963" y="637031"/>
                  </a:lnTo>
                  <a:lnTo>
                    <a:pt x="1616963" y="632459"/>
                  </a:lnTo>
                  <a:close/>
                </a:path>
                <a:path w="1628139" h="641985">
                  <a:moveTo>
                    <a:pt x="1616963" y="4572"/>
                  </a:moveTo>
                  <a:lnTo>
                    <a:pt x="1616963" y="637031"/>
                  </a:lnTo>
                  <a:lnTo>
                    <a:pt x="1623059" y="632459"/>
                  </a:lnTo>
                  <a:lnTo>
                    <a:pt x="1627631" y="632459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6963" y="4572"/>
                  </a:lnTo>
                  <a:close/>
                </a:path>
                <a:path w="1628139" h="641985">
                  <a:moveTo>
                    <a:pt x="1627631" y="632459"/>
                  </a:moveTo>
                  <a:lnTo>
                    <a:pt x="1623059" y="632459"/>
                  </a:lnTo>
                  <a:lnTo>
                    <a:pt x="1616963" y="637031"/>
                  </a:lnTo>
                  <a:lnTo>
                    <a:pt x="1627631" y="637031"/>
                  </a:lnTo>
                  <a:lnTo>
                    <a:pt x="1627631" y="632459"/>
                  </a:lnTo>
                  <a:close/>
                </a:path>
                <a:path w="1628139" h="641985">
                  <a:moveTo>
                    <a:pt x="9143" y="4572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628139" h="641985">
                  <a:moveTo>
                    <a:pt x="1616963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616963" y="9143"/>
                  </a:lnTo>
                  <a:lnTo>
                    <a:pt x="1616963" y="4572"/>
                  </a:lnTo>
                  <a:close/>
                </a:path>
                <a:path w="1628139" h="641985">
                  <a:moveTo>
                    <a:pt x="1627631" y="4572"/>
                  </a:moveTo>
                  <a:lnTo>
                    <a:pt x="1616963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476755" y="3921252"/>
            <a:ext cx="1617345" cy="63119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285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Customer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72183" y="5076444"/>
            <a:ext cx="1628139" cy="643255"/>
            <a:chOff x="1472183" y="5076444"/>
            <a:chExt cx="1628139" cy="643255"/>
          </a:xfrm>
        </p:grpSpPr>
        <p:sp>
          <p:nvSpPr>
            <p:cNvPr id="9" name="object 9"/>
            <p:cNvSpPr/>
            <p:nvPr/>
          </p:nvSpPr>
          <p:spPr>
            <a:xfrm>
              <a:off x="1476755" y="5081016"/>
              <a:ext cx="1617345" cy="632460"/>
            </a:xfrm>
            <a:custGeom>
              <a:avLst/>
              <a:gdLst/>
              <a:ahLst/>
              <a:cxnLst/>
              <a:rect l="l" t="t" r="r" b="b"/>
              <a:pathLst>
                <a:path w="1617345" h="632460">
                  <a:moveTo>
                    <a:pt x="1616963" y="0"/>
                  </a:moveTo>
                  <a:lnTo>
                    <a:pt x="0" y="0"/>
                  </a:lnTo>
                  <a:lnTo>
                    <a:pt x="0" y="632459"/>
                  </a:lnTo>
                  <a:lnTo>
                    <a:pt x="1616963" y="632459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72183" y="5076444"/>
              <a:ext cx="1628139" cy="643255"/>
            </a:xfrm>
            <a:custGeom>
              <a:avLst/>
              <a:gdLst/>
              <a:ahLst/>
              <a:cxnLst/>
              <a:rect l="l" t="t" r="r" b="b"/>
              <a:pathLst>
                <a:path w="1628139" h="643254">
                  <a:moveTo>
                    <a:pt x="1627631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627631" y="643127"/>
                  </a:lnTo>
                  <a:lnTo>
                    <a:pt x="1627631" y="638555"/>
                  </a:lnTo>
                  <a:lnTo>
                    <a:pt x="9143" y="638555"/>
                  </a:lnTo>
                  <a:lnTo>
                    <a:pt x="4571" y="633983"/>
                  </a:lnTo>
                  <a:lnTo>
                    <a:pt x="9143" y="633983"/>
                  </a:lnTo>
                  <a:lnTo>
                    <a:pt x="9143" y="9143"/>
                  </a:lnTo>
                  <a:lnTo>
                    <a:pt x="4571" y="9143"/>
                  </a:lnTo>
                  <a:lnTo>
                    <a:pt x="9143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39" h="643254">
                  <a:moveTo>
                    <a:pt x="9143" y="633983"/>
                  </a:moveTo>
                  <a:lnTo>
                    <a:pt x="4571" y="633983"/>
                  </a:lnTo>
                  <a:lnTo>
                    <a:pt x="9143" y="638555"/>
                  </a:lnTo>
                  <a:lnTo>
                    <a:pt x="9143" y="633983"/>
                  </a:lnTo>
                  <a:close/>
                </a:path>
                <a:path w="1628139" h="643254">
                  <a:moveTo>
                    <a:pt x="1616963" y="633983"/>
                  </a:moveTo>
                  <a:lnTo>
                    <a:pt x="9143" y="633983"/>
                  </a:lnTo>
                  <a:lnTo>
                    <a:pt x="9143" y="638555"/>
                  </a:lnTo>
                  <a:lnTo>
                    <a:pt x="1616963" y="638555"/>
                  </a:lnTo>
                  <a:lnTo>
                    <a:pt x="1616963" y="633983"/>
                  </a:lnTo>
                  <a:close/>
                </a:path>
                <a:path w="1628139" h="643254">
                  <a:moveTo>
                    <a:pt x="1616963" y="4572"/>
                  </a:moveTo>
                  <a:lnTo>
                    <a:pt x="1616963" y="638555"/>
                  </a:lnTo>
                  <a:lnTo>
                    <a:pt x="1623059" y="633983"/>
                  </a:lnTo>
                  <a:lnTo>
                    <a:pt x="1627631" y="633983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6963" y="4572"/>
                  </a:lnTo>
                  <a:close/>
                </a:path>
                <a:path w="1628139" h="643254">
                  <a:moveTo>
                    <a:pt x="1627631" y="633983"/>
                  </a:moveTo>
                  <a:lnTo>
                    <a:pt x="1623059" y="633983"/>
                  </a:lnTo>
                  <a:lnTo>
                    <a:pt x="1616963" y="638555"/>
                  </a:lnTo>
                  <a:lnTo>
                    <a:pt x="1627631" y="638555"/>
                  </a:lnTo>
                  <a:lnTo>
                    <a:pt x="1627631" y="633983"/>
                  </a:lnTo>
                  <a:close/>
                </a:path>
                <a:path w="1628139" h="643254">
                  <a:moveTo>
                    <a:pt x="9143" y="4572"/>
                  </a:moveTo>
                  <a:lnTo>
                    <a:pt x="4571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628139" h="643254">
                  <a:moveTo>
                    <a:pt x="1616963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616963" y="9143"/>
                  </a:lnTo>
                  <a:lnTo>
                    <a:pt x="1616963" y="4572"/>
                  </a:lnTo>
                  <a:close/>
                </a:path>
                <a:path w="1628139" h="643254">
                  <a:moveTo>
                    <a:pt x="1627631" y="4572"/>
                  </a:moveTo>
                  <a:lnTo>
                    <a:pt x="1616963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476755" y="5081015"/>
            <a:ext cx="1617345" cy="63246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414655">
              <a:lnSpc>
                <a:spcPct val="100000"/>
              </a:lnSpc>
              <a:spcBef>
                <a:spcPts val="1295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4495" y="3916679"/>
            <a:ext cx="1628139" cy="641985"/>
            <a:chOff x="6254495" y="3916679"/>
            <a:chExt cx="1628139" cy="641985"/>
          </a:xfrm>
        </p:grpSpPr>
        <p:sp>
          <p:nvSpPr>
            <p:cNvPr id="13" name="object 13"/>
            <p:cNvSpPr/>
            <p:nvPr/>
          </p:nvSpPr>
          <p:spPr>
            <a:xfrm>
              <a:off x="6259067" y="3921251"/>
              <a:ext cx="1617345" cy="631190"/>
            </a:xfrm>
            <a:custGeom>
              <a:avLst/>
              <a:gdLst/>
              <a:ahLst/>
              <a:cxnLst/>
              <a:rect l="l" t="t" r="r" b="b"/>
              <a:pathLst>
                <a:path w="1617345" h="631189">
                  <a:moveTo>
                    <a:pt x="1616963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616963" y="630935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54495" y="3916679"/>
              <a:ext cx="1628139" cy="641985"/>
            </a:xfrm>
            <a:custGeom>
              <a:avLst/>
              <a:gdLst/>
              <a:ahLst/>
              <a:cxnLst/>
              <a:rect l="l" t="t" r="r" b="b"/>
              <a:pathLst>
                <a:path w="1628140" h="641985">
                  <a:moveTo>
                    <a:pt x="1627631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627631" y="641603"/>
                  </a:lnTo>
                  <a:lnTo>
                    <a:pt x="1627631" y="637031"/>
                  </a:lnTo>
                  <a:lnTo>
                    <a:pt x="10668" y="637031"/>
                  </a:lnTo>
                  <a:lnTo>
                    <a:pt x="4572" y="632459"/>
                  </a:lnTo>
                  <a:lnTo>
                    <a:pt x="10668" y="632459"/>
                  </a:lnTo>
                  <a:lnTo>
                    <a:pt x="10668" y="9143"/>
                  </a:lnTo>
                  <a:lnTo>
                    <a:pt x="4572" y="9143"/>
                  </a:lnTo>
                  <a:lnTo>
                    <a:pt x="10668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40" h="641985">
                  <a:moveTo>
                    <a:pt x="10668" y="632459"/>
                  </a:moveTo>
                  <a:lnTo>
                    <a:pt x="4572" y="632459"/>
                  </a:lnTo>
                  <a:lnTo>
                    <a:pt x="10668" y="637031"/>
                  </a:lnTo>
                  <a:lnTo>
                    <a:pt x="10668" y="632459"/>
                  </a:lnTo>
                  <a:close/>
                </a:path>
                <a:path w="1628140" h="641985">
                  <a:moveTo>
                    <a:pt x="1618487" y="632459"/>
                  </a:moveTo>
                  <a:lnTo>
                    <a:pt x="10668" y="632459"/>
                  </a:lnTo>
                  <a:lnTo>
                    <a:pt x="10668" y="637031"/>
                  </a:lnTo>
                  <a:lnTo>
                    <a:pt x="1618487" y="637031"/>
                  </a:lnTo>
                  <a:lnTo>
                    <a:pt x="1618487" y="632459"/>
                  </a:lnTo>
                  <a:close/>
                </a:path>
                <a:path w="1628140" h="641985">
                  <a:moveTo>
                    <a:pt x="1618487" y="4572"/>
                  </a:moveTo>
                  <a:lnTo>
                    <a:pt x="1618487" y="637031"/>
                  </a:lnTo>
                  <a:lnTo>
                    <a:pt x="1623059" y="632459"/>
                  </a:lnTo>
                  <a:lnTo>
                    <a:pt x="1627631" y="632459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8487" y="4572"/>
                  </a:lnTo>
                  <a:close/>
                </a:path>
                <a:path w="1628140" h="641985">
                  <a:moveTo>
                    <a:pt x="1627631" y="632459"/>
                  </a:moveTo>
                  <a:lnTo>
                    <a:pt x="1623059" y="632459"/>
                  </a:lnTo>
                  <a:lnTo>
                    <a:pt x="1618487" y="637031"/>
                  </a:lnTo>
                  <a:lnTo>
                    <a:pt x="1627631" y="637031"/>
                  </a:lnTo>
                  <a:lnTo>
                    <a:pt x="1627631" y="632459"/>
                  </a:lnTo>
                  <a:close/>
                </a:path>
                <a:path w="1628140" h="641985">
                  <a:moveTo>
                    <a:pt x="10668" y="4572"/>
                  </a:moveTo>
                  <a:lnTo>
                    <a:pt x="4572" y="9143"/>
                  </a:lnTo>
                  <a:lnTo>
                    <a:pt x="10668" y="9143"/>
                  </a:lnTo>
                  <a:lnTo>
                    <a:pt x="10668" y="4572"/>
                  </a:lnTo>
                  <a:close/>
                </a:path>
                <a:path w="1628140" h="641985">
                  <a:moveTo>
                    <a:pt x="1618487" y="4572"/>
                  </a:moveTo>
                  <a:lnTo>
                    <a:pt x="10668" y="4572"/>
                  </a:lnTo>
                  <a:lnTo>
                    <a:pt x="10668" y="9143"/>
                  </a:lnTo>
                  <a:lnTo>
                    <a:pt x="1618487" y="9143"/>
                  </a:lnTo>
                  <a:lnTo>
                    <a:pt x="1618487" y="4572"/>
                  </a:lnTo>
                  <a:close/>
                </a:path>
                <a:path w="1628140" h="641985">
                  <a:moveTo>
                    <a:pt x="1627631" y="4572"/>
                  </a:moveTo>
                  <a:lnTo>
                    <a:pt x="1618487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59067" y="3921252"/>
            <a:ext cx="1617345" cy="63119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85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54495" y="5076444"/>
            <a:ext cx="1628139" cy="643255"/>
            <a:chOff x="6254495" y="5076444"/>
            <a:chExt cx="1628139" cy="643255"/>
          </a:xfrm>
        </p:grpSpPr>
        <p:sp>
          <p:nvSpPr>
            <p:cNvPr id="17" name="object 17"/>
            <p:cNvSpPr/>
            <p:nvPr/>
          </p:nvSpPr>
          <p:spPr>
            <a:xfrm>
              <a:off x="6259067" y="5081016"/>
              <a:ext cx="1617345" cy="632460"/>
            </a:xfrm>
            <a:custGeom>
              <a:avLst/>
              <a:gdLst/>
              <a:ahLst/>
              <a:cxnLst/>
              <a:rect l="l" t="t" r="r" b="b"/>
              <a:pathLst>
                <a:path w="1617345" h="632460">
                  <a:moveTo>
                    <a:pt x="1616963" y="0"/>
                  </a:moveTo>
                  <a:lnTo>
                    <a:pt x="0" y="0"/>
                  </a:lnTo>
                  <a:lnTo>
                    <a:pt x="0" y="632459"/>
                  </a:lnTo>
                  <a:lnTo>
                    <a:pt x="1616963" y="632459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54495" y="5076444"/>
              <a:ext cx="1628139" cy="643255"/>
            </a:xfrm>
            <a:custGeom>
              <a:avLst/>
              <a:gdLst/>
              <a:ahLst/>
              <a:cxnLst/>
              <a:rect l="l" t="t" r="r" b="b"/>
              <a:pathLst>
                <a:path w="1628140" h="643254">
                  <a:moveTo>
                    <a:pt x="1627631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627631" y="643127"/>
                  </a:lnTo>
                  <a:lnTo>
                    <a:pt x="1627631" y="638555"/>
                  </a:lnTo>
                  <a:lnTo>
                    <a:pt x="10668" y="638555"/>
                  </a:lnTo>
                  <a:lnTo>
                    <a:pt x="4572" y="633983"/>
                  </a:lnTo>
                  <a:lnTo>
                    <a:pt x="10668" y="633983"/>
                  </a:lnTo>
                  <a:lnTo>
                    <a:pt x="10668" y="9143"/>
                  </a:lnTo>
                  <a:lnTo>
                    <a:pt x="4572" y="9143"/>
                  </a:lnTo>
                  <a:lnTo>
                    <a:pt x="10668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40" h="643254">
                  <a:moveTo>
                    <a:pt x="10668" y="633983"/>
                  </a:moveTo>
                  <a:lnTo>
                    <a:pt x="4572" y="633983"/>
                  </a:lnTo>
                  <a:lnTo>
                    <a:pt x="10668" y="638555"/>
                  </a:lnTo>
                  <a:lnTo>
                    <a:pt x="10668" y="633983"/>
                  </a:lnTo>
                  <a:close/>
                </a:path>
                <a:path w="1628140" h="643254">
                  <a:moveTo>
                    <a:pt x="1618487" y="633983"/>
                  </a:moveTo>
                  <a:lnTo>
                    <a:pt x="10668" y="633983"/>
                  </a:lnTo>
                  <a:lnTo>
                    <a:pt x="10668" y="638555"/>
                  </a:lnTo>
                  <a:lnTo>
                    <a:pt x="1618487" y="638555"/>
                  </a:lnTo>
                  <a:lnTo>
                    <a:pt x="1618487" y="633983"/>
                  </a:lnTo>
                  <a:close/>
                </a:path>
                <a:path w="1628140" h="643254">
                  <a:moveTo>
                    <a:pt x="1618487" y="4572"/>
                  </a:moveTo>
                  <a:lnTo>
                    <a:pt x="1618487" y="638555"/>
                  </a:lnTo>
                  <a:lnTo>
                    <a:pt x="1623059" y="633983"/>
                  </a:lnTo>
                  <a:lnTo>
                    <a:pt x="1627631" y="633983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8487" y="4572"/>
                  </a:lnTo>
                  <a:close/>
                </a:path>
                <a:path w="1628140" h="643254">
                  <a:moveTo>
                    <a:pt x="1627631" y="633983"/>
                  </a:moveTo>
                  <a:lnTo>
                    <a:pt x="1623059" y="633983"/>
                  </a:lnTo>
                  <a:lnTo>
                    <a:pt x="1618487" y="638555"/>
                  </a:lnTo>
                  <a:lnTo>
                    <a:pt x="1627631" y="638555"/>
                  </a:lnTo>
                  <a:lnTo>
                    <a:pt x="1627631" y="633983"/>
                  </a:lnTo>
                  <a:close/>
                </a:path>
                <a:path w="1628140" h="643254">
                  <a:moveTo>
                    <a:pt x="10668" y="4572"/>
                  </a:moveTo>
                  <a:lnTo>
                    <a:pt x="4572" y="9143"/>
                  </a:lnTo>
                  <a:lnTo>
                    <a:pt x="10668" y="9143"/>
                  </a:lnTo>
                  <a:lnTo>
                    <a:pt x="10668" y="4572"/>
                  </a:lnTo>
                  <a:close/>
                </a:path>
                <a:path w="1628140" h="643254">
                  <a:moveTo>
                    <a:pt x="1618487" y="4572"/>
                  </a:moveTo>
                  <a:lnTo>
                    <a:pt x="10668" y="4572"/>
                  </a:lnTo>
                  <a:lnTo>
                    <a:pt x="10668" y="9143"/>
                  </a:lnTo>
                  <a:lnTo>
                    <a:pt x="1618487" y="9143"/>
                  </a:lnTo>
                  <a:lnTo>
                    <a:pt x="1618487" y="4572"/>
                  </a:lnTo>
                  <a:close/>
                </a:path>
                <a:path w="1628140" h="643254">
                  <a:moveTo>
                    <a:pt x="1627631" y="4572"/>
                  </a:moveTo>
                  <a:lnTo>
                    <a:pt x="1618487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259067" y="5081015"/>
            <a:ext cx="1617345" cy="63246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1295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MonthDate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63339" y="3916679"/>
            <a:ext cx="1628139" cy="641985"/>
            <a:chOff x="3863339" y="3916679"/>
            <a:chExt cx="1628139" cy="641985"/>
          </a:xfrm>
        </p:grpSpPr>
        <p:sp>
          <p:nvSpPr>
            <p:cNvPr id="21" name="object 21"/>
            <p:cNvSpPr/>
            <p:nvPr/>
          </p:nvSpPr>
          <p:spPr>
            <a:xfrm>
              <a:off x="3867911" y="3921251"/>
              <a:ext cx="1617345" cy="631190"/>
            </a:xfrm>
            <a:custGeom>
              <a:avLst/>
              <a:gdLst/>
              <a:ahLst/>
              <a:cxnLst/>
              <a:rect l="l" t="t" r="r" b="b"/>
              <a:pathLst>
                <a:path w="1617345" h="631189">
                  <a:moveTo>
                    <a:pt x="1616963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1616963" y="630935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63339" y="3916679"/>
              <a:ext cx="1628139" cy="641985"/>
            </a:xfrm>
            <a:custGeom>
              <a:avLst/>
              <a:gdLst/>
              <a:ahLst/>
              <a:cxnLst/>
              <a:rect l="l" t="t" r="r" b="b"/>
              <a:pathLst>
                <a:path w="1628139" h="641985">
                  <a:moveTo>
                    <a:pt x="1627631" y="0"/>
                  </a:moveTo>
                  <a:lnTo>
                    <a:pt x="0" y="0"/>
                  </a:lnTo>
                  <a:lnTo>
                    <a:pt x="0" y="641603"/>
                  </a:lnTo>
                  <a:lnTo>
                    <a:pt x="1627631" y="641603"/>
                  </a:lnTo>
                  <a:lnTo>
                    <a:pt x="1627631" y="637031"/>
                  </a:lnTo>
                  <a:lnTo>
                    <a:pt x="9143" y="637031"/>
                  </a:lnTo>
                  <a:lnTo>
                    <a:pt x="4572" y="632459"/>
                  </a:lnTo>
                  <a:lnTo>
                    <a:pt x="9143" y="632459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39" h="641985">
                  <a:moveTo>
                    <a:pt x="9143" y="632459"/>
                  </a:moveTo>
                  <a:lnTo>
                    <a:pt x="4572" y="632459"/>
                  </a:lnTo>
                  <a:lnTo>
                    <a:pt x="9143" y="637031"/>
                  </a:lnTo>
                  <a:lnTo>
                    <a:pt x="9143" y="632459"/>
                  </a:lnTo>
                  <a:close/>
                </a:path>
                <a:path w="1628139" h="641985">
                  <a:moveTo>
                    <a:pt x="1618487" y="632459"/>
                  </a:moveTo>
                  <a:lnTo>
                    <a:pt x="9143" y="632459"/>
                  </a:lnTo>
                  <a:lnTo>
                    <a:pt x="9143" y="637031"/>
                  </a:lnTo>
                  <a:lnTo>
                    <a:pt x="1618487" y="637031"/>
                  </a:lnTo>
                  <a:lnTo>
                    <a:pt x="1618487" y="632459"/>
                  </a:lnTo>
                  <a:close/>
                </a:path>
                <a:path w="1628139" h="641985">
                  <a:moveTo>
                    <a:pt x="1618487" y="4572"/>
                  </a:moveTo>
                  <a:lnTo>
                    <a:pt x="1618487" y="637031"/>
                  </a:lnTo>
                  <a:lnTo>
                    <a:pt x="1623059" y="632459"/>
                  </a:lnTo>
                  <a:lnTo>
                    <a:pt x="1627631" y="632459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8487" y="4572"/>
                  </a:lnTo>
                  <a:close/>
                </a:path>
                <a:path w="1628139" h="641985">
                  <a:moveTo>
                    <a:pt x="1627631" y="632459"/>
                  </a:moveTo>
                  <a:lnTo>
                    <a:pt x="1623059" y="632459"/>
                  </a:lnTo>
                  <a:lnTo>
                    <a:pt x="1618487" y="637031"/>
                  </a:lnTo>
                  <a:lnTo>
                    <a:pt x="1627631" y="637031"/>
                  </a:lnTo>
                  <a:lnTo>
                    <a:pt x="1627631" y="632459"/>
                  </a:lnTo>
                  <a:close/>
                </a:path>
                <a:path w="1628139" h="641985">
                  <a:moveTo>
                    <a:pt x="9143" y="4572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628139" h="641985">
                  <a:moveTo>
                    <a:pt x="1618487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618487" y="9143"/>
                  </a:lnTo>
                  <a:lnTo>
                    <a:pt x="1618487" y="4572"/>
                  </a:lnTo>
                  <a:close/>
                </a:path>
                <a:path w="1628139" h="641985">
                  <a:moveTo>
                    <a:pt x="1627631" y="4572"/>
                  </a:moveTo>
                  <a:lnTo>
                    <a:pt x="1618487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867911" y="3921252"/>
            <a:ext cx="1617345" cy="63119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523240">
              <a:lnSpc>
                <a:spcPct val="100000"/>
              </a:lnSpc>
              <a:spcBef>
                <a:spcPts val="1285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Sales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863339" y="5076444"/>
            <a:ext cx="1628139" cy="643255"/>
            <a:chOff x="3863339" y="5076444"/>
            <a:chExt cx="1628139" cy="643255"/>
          </a:xfrm>
        </p:grpSpPr>
        <p:sp>
          <p:nvSpPr>
            <p:cNvPr id="25" name="object 25"/>
            <p:cNvSpPr/>
            <p:nvPr/>
          </p:nvSpPr>
          <p:spPr>
            <a:xfrm>
              <a:off x="3867911" y="5081016"/>
              <a:ext cx="1617345" cy="632460"/>
            </a:xfrm>
            <a:custGeom>
              <a:avLst/>
              <a:gdLst/>
              <a:ahLst/>
              <a:cxnLst/>
              <a:rect l="l" t="t" r="r" b="b"/>
              <a:pathLst>
                <a:path w="1617345" h="632460">
                  <a:moveTo>
                    <a:pt x="1616963" y="0"/>
                  </a:moveTo>
                  <a:lnTo>
                    <a:pt x="0" y="0"/>
                  </a:lnTo>
                  <a:lnTo>
                    <a:pt x="0" y="632459"/>
                  </a:lnTo>
                  <a:lnTo>
                    <a:pt x="1616963" y="632459"/>
                  </a:lnTo>
                  <a:lnTo>
                    <a:pt x="161696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63339" y="5076444"/>
              <a:ext cx="1628139" cy="643255"/>
            </a:xfrm>
            <a:custGeom>
              <a:avLst/>
              <a:gdLst/>
              <a:ahLst/>
              <a:cxnLst/>
              <a:rect l="l" t="t" r="r" b="b"/>
              <a:pathLst>
                <a:path w="1628139" h="643254">
                  <a:moveTo>
                    <a:pt x="1627631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627631" y="643127"/>
                  </a:lnTo>
                  <a:lnTo>
                    <a:pt x="1627631" y="638555"/>
                  </a:lnTo>
                  <a:lnTo>
                    <a:pt x="9143" y="638555"/>
                  </a:lnTo>
                  <a:lnTo>
                    <a:pt x="4572" y="633983"/>
                  </a:lnTo>
                  <a:lnTo>
                    <a:pt x="9143" y="633983"/>
                  </a:lnTo>
                  <a:lnTo>
                    <a:pt x="9143" y="9143"/>
                  </a:lnTo>
                  <a:lnTo>
                    <a:pt x="4572" y="9143"/>
                  </a:lnTo>
                  <a:lnTo>
                    <a:pt x="9143" y="4572"/>
                  </a:lnTo>
                  <a:lnTo>
                    <a:pt x="1627631" y="4572"/>
                  </a:lnTo>
                  <a:lnTo>
                    <a:pt x="1627631" y="0"/>
                  </a:lnTo>
                  <a:close/>
                </a:path>
                <a:path w="1628139" h="643254">
                  <a:moveTo>
                    <a:pt x="9143" y="633983"/>
                  </a:moveTo>
                  <a:lnTo>
                    <a:pt x="4572" y="633983"/>
                  </a:lnTo>
                  <a:lnTo>
                    <a:pt x="9143" y="638555"/>
                  </a:lnTo>
                  <a:lnTo>
                    <a:pt x="9143" y="633983"/>
                  </a:lnTo>
                  <a:close/>
                </a:path>
                <a:path w="1628139" h="643254">
                  <a:moveTo>
                    <a:pt x="1618487" y="633983"/>
                  </a:moveTo>
                  <a:lnTo>
                    <a:pt x="9143" y="633983"/>
                  </a:lnTo>
                  <a:lnTo>
                    <a:pt x="9143" y="638555"/>
                  </a:lnTo>
                  <a:lnTo>
                    <a:pt x="1618487" y="638555"/>
                  </a:lnTo>
                  <a:lnTo>
                    <a:pt x="1618487" y="633983"/>
                  </a:lnTo>
                  <a:close/>
                </a:path>
                <a:path w="1628139" h="643254">
                  <a:moveTo>
                    <a:pt x="1618487" y="4572"/>
                  </a:moveTo>
                  <a:lnTo>
                    <a:pt x="1618487" y="638555"/>
                  </a:lnTo>
                  <a:lnTo>
                    <a:pt x="1623059" y="633983"/>
                  </a:lnTo>
                  <a:lnTo>
                    <a:pt x="1627631" y="633983"/>
                  </a:lnTo>
                  <a:lnTo>
                    <a:pt x="1627631" y="9143"/>
                  </a:lnTo>
                  <a:lnTo>
                    <a:pt x="1623059" y="9143"/>
                  </a:lnTo>
                  <a:lnTo>
                    <a:pt x="1618487" y="4572"/>
                  </a:lnTo>
                  <a:close/>
                </a:path>
                <a:path w="1628139" h="643254">
                  <a:moveTo>
                    <a:pt x="1627631" y="633983"/>
                  </a:moveTo>
                  <a:lnTo>
                    <a:pt x="1623059" y="633983"/>
                  </a:lnTo>
                  <a:lnTo>
                    <a:pt x="1618487" y="638555"/>
                  </a:lnTo>
                  <a:lnTo>
                    <a:pt x="1627631" y="638555"/>
                  </a:lnTo>
                  <a:lnTo>
                    <a:pt x="1627631" y="633983"/>
                  </a:lnTo>
                  <a:close/>
                </a:path>
                <a:path w="1628139" h="643254">
                  <a:moveTo>
                    <a:pt x="9143" y="4572"/>
                  </a:moveTo>
                  <a:lnTo>
                    <a:pt x="4572" y="9143"/>
                  </a:lnTo>
                  <a:lnTo>
                    <a:pt x="9143" y="9143"/>
                  </a:lnTo>
                  <a:lnTo>
                    <a:pt x="9143" y="4572"/>
                  </a:lnTo>
                  <a:close/>
                </a:path>
                <a:path w="1628139" h="643254">
                  <a:moveTo>
                    <a:pt x="1618487" y="4572"/>
                  </a:moveTo>
                  <a:lnTo>
                    <a:pt x="9143" y="4572"/>
                  </a:lnTo>
                  <a:lnTo>
                    <a:pt x="9143" y="9143"/>
                  </a:lnTo>
                  <a:lnTo>
                    <a:pt x="1618487" y="9143"/>
                  </a:lnTo>
                  <a:lnTo>
                    <a:pt x="1618487" y="4572"/>
                  </a:lnTo>
                  <a:close/>
                </a:path>
                <a:path w="1628139" h="643254">
                  <a:moveTo>
                    <a:pt x="1627631" y="4572"/>
                  </a:moveTo>
                  <a:lnTo>
                    <a:pt x="1618487" y="4572"/>
                  </a:lnTo>
                  <a:lnTo>
                    <a:pt x="1623059" y="9143"/>
                  </a:lnTo>
                  <a:lnTo>
                    <a:pt x="1627631" y="9143"/>
                  </a:lnTo>
                  <a:lnTo>
                    <a:pt x="162763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867911" y="5081015"/>
            <a:ext cx="1617345" cy="63246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295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SalesbyMonth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81415" y="4232147"/>
            <a:ext cx="3976370" cy="1169035"/>
          </a:xfrm>
          <a:custGeom>
            <a:avLst/>
            <a:gdLst/>
            <a:ahLst/>
            <a:cxnLst/>
            <a:rect l="l" t="t" r="r" b="b"/>
            <a:pathLst>
              <a:path w="3976370" h="1169035">
                <a:moveTo>
                  <a:pt x="1584960" y="1161288"/>
                </a:moveTo>
                <a:lnTo>
                  <a:pt x="813816" y="1161288"/>
                </a:lnTo>
                <a:lnTo>
                  <a:pt x="813816" y="1168908"/>
                </a:lnTo>
                <a:lnTo>
                  <a:pt x="1584960" y="1168908"/>
                </a:lnTo>
                <a:lnTo>
                  <a:pt x="1584960" y="1161288"/>
                </a:lnTo>
                <a:close/>
              </a:path>
              <a:path w="3976370" h="1169035">
                <a:moveTo>
                  <a:pt x="1584960" y="0"/>
                </a:moveTo>
                <a:lnTo>
                  <a:pt x="813816" y="0"/>
                </a:lnTo>
                <a:lnTo>
                  <a:pt x="813816" y="9144"/>
                </a:lnTo>
                <a:lnTo>
                  <a:pt x="1584960" y="9144"/>
                </a:lnTo>
                <a:lnTo>
                  <a:pt x="1584960" y="0"/>
                </a:lnTo>
                <a:close/>
              </a:path>
              <a:path w="3976370" h="1169035">
                <a:moveTo>
                  <a:pt x="2505456" y="321564"/>
                </a:moveTo>
                <a:lnTo>
                  <a:pt x="2496312" y="321564"/>
                </a:lnTo>
                <a:lnTo>
                  <a:pt x="2496312" y="650748"/>
                </a:lnTo>
                <a:lnTo>
                  <a:pt x="2400300" y="650748"/>
                </a:lnTo>
                <a:lnTo>
                  <a:pt x="2400300" y="515366"/>
                </a:lnTo>
                <a:lnTo>
                  <a:pt x="2400300" y="510286"/>
                </a:lnTo>
                <a:lnTo>
                  <a:pt x="9144" y="510286"/>
                </a:lnTo>
                <a:lnTo>
                  <a:pt x="9144" y="321056"/>
                </a:lnTo>
                <a:lnTo>
                  <a:pt x="0" y="321056"/>
                </a:lnTo>
                <a:lnTo>
                  <a:pt x="0" y="515366"/>
                </a:lnTo>
                <a:lnTo>
                  <a:pt x="0" y="519176"/>
                </a:lnTo>
                <a:lnTo>
                  <a:pt x="2391156" y="519176"/>
                </a:lnTo>
                <a:lnTo>
                  <a:pt x="2391156" y="650748"/>
                </a:lnTo>
                <a:lnTo>
                  <a:pt x="105156" y="650748"/>
                </a:lnTo>
                <a:lnTo>
                  <a:pt x="105156" y="848868"/>
                </a:lnTo>
                <a:lnTo>
                  <a:pt x="114300" y="848868"/>
                </a:lnTo>
                <a:lnTo>
                  <a:pt x="114300" y="661416"/>
                </a:lnTo>
                <a:lnTo>
                  <a:pt x="2391156" y="661416"/>
                </a:lnTo>
                <a:lnTo>
                  <a:pt x="2391156" y="849376"/>
                </a:lnTo>
                <a:lnTo>
                  <a:pt x="2400300" y="849376"/>
                </a:lnTo>
                <a:lnTo>
                  <a:pt x="2400300" y="661416"/>
                </a:lnTo>
                <a:lnTo>
                  <a:pt x="2505456" y="661416"/>
                </a:lnTo>
                <a:lnTo>
                  <a:pt x="2505456" y="650748"/>
                </a:lnTo>
                <a:lnTo>
                  <a:pt x="2505456" y="321564"/>
                </a:lnTo>
                <a:close/>
              </a:path>
              <a:path w="3976370" h="1169035">
                <a:moveTo>
                  <a:pt x="3976116" y="1161288"/>
                </a:moveTo>
                <a:lnTo>
                  <a:pt x="3204972" y="1161288"/>
                </a:lnTo>
                <a:lnTo>
                  <a:pt x="3204972" y="1168908"/>
                </a:lnTo>
                <a:lnTo>
                  <a:pt x="3976116" y="1168908"/>
                </a:lnTo>
                <a:lnTo>
                  <a:pt x="3976116" y="1161288"/>
                </a:lnTo>
                <a:close/>
              </a:path>
              <a:path w="3976370" h="1169035">
                <a:moveTo>
                  <a:pt x="3976116" y="0"/>
                </a:moveTo>
                <a:lnTo>
                  <a:pt x="3204972" y="0"/>
                </a:lnTo>
                <a:lnTo>
                  <a:pt x="3204972" y="9144"/>
                </a:lnTo>
                <a:lnTo>
                  <a:pt x="3976116" y="9144"/>
                </a:lnTo>
                <a:lnTo>
                  <a:pt x="3976116" y="0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905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Monster</a:t>
            </a:r>
            <a:r>
              <a:rPr dirty="0" spc="-75"/>
              <a:t> </a:t>
            </a:r>
            <a:r>
              <a:rPr dirty="0"/>
              <a:t>Dimensions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318375" cy="3284854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common problem: very big dimension</a:t>
            </a:r>
            <a:r>
              <a:rPr dirty="0" sz="22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many attributes, many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rows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example: product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10K-100K product articles, 20-50 attributes (warehouses,</a:t>
            </a:r>
            <a:r>
              <a:rPr dirty="0" sz="1800" spc="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retail)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example: customer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up to 100M customers, many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attributes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demography: often queried, rather frequent</a:t>
            </a:r>
            <a:r>
              <a:rPr dirty="0" sz="2200" spc="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modifications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example income, marital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32905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Monster</a:t>
            </a:r>
            <a:r>
              <a:rPr dirty="0" spc="-75"/>
              <a:t> </a:t>
            </a:r>
            <a:r>
              <a:rPr dirty="0"/>
              <a:t>Dimensions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789241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demographic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mini-dimensions</a:t>
            </a:r>
            <a:endParaRPr sz="2200">
              <a:latin typeface="Arial"/>
              <a:cs typeface="Arial"/>
            </a:endParaRPr>
          </a:p>
          <a:p>
            <a:pPr marL="269875" marR="84455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extract of the demographic information out of customer  dimension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better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performance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demographic information of a customer no longer in</a:t>
            </a:r>
            <a:r>
              <a:rPr dirty="0" sz="2200" spc="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customer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5931" y="4095770"/>
            <a:ext cx="12985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31477" y="4157094"/>
            <a:ext cx="1374140" cy="847090"/>
            <a:chOff x="4531477" y="4157094"/>
            <a:chExt cx="1374140" cy="847090"/>
          </a:xfrm>
        </p:grpSpPr>
        <p:sp>
          <p:nvSpPr>
            <p:cNvPr id="6" name="object 6"/>
            <p:cNvSpPr/>
            <p:nvPr/>
          </p:nvSpPr>
          <p:spPr>
            <a:xfrm>
              <a:off x="4533064" y="4158682"/>
              <a:ext cx="1370330" cy="843280"/>
            </a:xfrm>
            <a:custGeom>
              <a:avLst/>
              <a:gdLst/>
              <a:ahLst/>
              <a:cxnLst/>
              <a:rect l="l" t="t" r="r" b="b"/>
              <a:pathLst>
                <a:path w="1370329" h="843279">
                  <a:moveTo>
                    <a:pt x="1370053" y="0"/>
                  </a:moveTo>
                  <a:lnTo>
                    <a:pt x="0" y="0"/>
                  </a:lnTo>
                  <a:lnTo>
                    <a:pt x="0" y="842883"/>
                  </a:lnTo>
                  <a:lnTo>
                    <a:pt x="1370053" y="842883"/>
                  </a:lnTo>
                  <a:lnTo>
                    <a:pt x="1370053" y="0"/>
                  </a:lnTo>
                  <a:close/>
                </a:path>
              </a:pathLst>
            </a:custGeom>
            <a:solidFill>
              <a:srgbClr val="DFD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33064" y="4158682"/>
              <a:ext cx="1370965" cy="843915"/>
            </a:xfrm>
            <a:custGeom>
              <a:avLst/>
              <a:gdLst/>
              <a:ahLst/>
              <a:cxnLst/>
              <a:rect l="l" t="t" r="r" b="b"/>
              <a:pathLst>
                <a:path w="1370964" h="843914">
                  <a:moveTo>
                    <a:pt x="0" y="843761"/>
                  </a:moveTo>
                  <a:lnTo>
                    <a:pt x="1370929" y="843761"/>
                  </a:lnTo>
                  <a:lnTo>
                    <a:pt x="1370929" y="0"/>
                  </a:lnTo>
                  <a:lnTo>
                    <a:pt x="0" y="0"/>
                  </a:lnTo>
                  <a:lnTo>
                    <a:pt x="0" y="8437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33064" y="4158682"/>
            <a:ext cx="1370330" cy="84328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Purchases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52416" y="5000856"/>
            <a:ext cx="1691639" cy="636270"/>
            <a:chOff x="2052416" y="5000856"/>
            <a:chExt cx="1691639" cy="636270"/>
          </a:xfrm>
        </p:grpSpPr>
        <p:sp>
          <p:nvSpPr>
            <p:cNvPr id="10" name="object 10"/>
            <p:cNvSpPr/>
            <p:nvPr/>
          </p:nvSpPr>
          <p:spPr>
            <a:xfrm>
              <a:off x="2054003" y="5002443"/>
              <a:ext cx="1687195" cy="632460"/>
            </a:xfrm>
            <a:custGeom>
              <a:avLst/>
              <a:gdLst/>
              <a:ahLst/>
              <a:cxnLst/>
              <a:rect l="l" t="t" r="r" b="b"/>
              <a:pathLst>
                <a:path w="1687195" h="632460">
                  <a:moveTo>
                    <a:pt x="1687162" y="0"/>
                  </a:moveTo>
                  <a:lnTo>
                    <a:pt x="0" y="0"/>
                  </a:lnTo>
                  <a:lnTo>
                    <a:pt x="0" y="632162"/>
                  </a:lnTo>
                  <a:lnTo>
                    <a:pt x="1687162" y="632162"/>
                  </a:lnTo>
                  <a:lnTo>
                    <a:pt x="1687162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54003" y="5002443"/>
              <a:ext cx="1688464" cy="633095"/>
            </a:xfrm>
            <a:custGeom>
              <a:avLst/>
              <a:gdLst/>
              <a:ahLst/>
              <a:cxnLst/>
              <a:rect l="l" t="t" r="r" b="b"/>
              <a:pathLst>
                <a:path w="1688464" h="633095">
                  <a:moveTo>
                    <a:pt x="0" y="633040"/>
                  </a:moveTo>
                  <a:lnTo>
                    <a:pt x="1688038" y="633040"/>
                  </a:lnTo>
                  <a:lnTo>
                    <a:pt x="1688038" y="0"/>
                  </a:lnTo>
                  <a:lnTo>
                    <a:pt x="0" y="0"/>
                  </a:lnTo>
                  <a:lnTo>
                    <a:pt x="0" y="6330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054003" y="5002443"/>
            <a:ext cx="1687195" cy="632460"/>
          </a:xfrm>
          <a:prstGeom prst="rect">
            <a:avLst/>
          </a:prstGeom>
        </p:spPr>
        <p:txBody>
          <a:bodyPr wrap="square" lIns="0" tIns="169545" rIns="0" bIns="0" rtlCol="0" vert="horz">
            <a:spAutoFit/>
          </a:bodyPr>
          <a:lstStyle/>
          <a:p>
            <a:pPr marL="386080">
              <a:lnSpc>
                <a:spcPct val="100000"/>
              </a:lnSpc>
              <a:spcBef>
                <a:spcPts val="1335"/>
              </a:spcBef>
            </a:pPr>
            <a:r>
              <a:rPr dirty="0" sz="1650">
                <a:latin typeface="Arial"/>
                <a:cs typeface="Arial"/>
              </a:rPr>
              <a:t>Customer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46864" y="4367815"/>
            <a:ext cx="1478915" cy="1480185"/>
            <a:chOff x="6746864" y="4367815"/>
            <a:chExt cx="1478915" cy="1480185"/>
          </a:xfrm>
        </p:grpSpPr>
        <p:sp>
          <p:nvSpPr>
            <p:cNvPr id="14" name="object 14"/>
            <p:cNvSpPr/>
            <p:nvPr/>
          </p:nvSpPr>
          <p:spPr>
            <a:xfrm>
              <a:off x="6748451" y="4369403"/>
              <a:ext cx="1474470" cy="1476375"/>
            </a:xfrm>
            <a:custGeom>
              <a:avLst/>
              <a:gdLst/>
              <a:ahLst/>
              <a:cxnLst/>
              <a:rect l="l" t="t" r="r" b="b"/>
              <a:pathLst>
                <a:path w="1474470" h="1476375">
                  <a:moveTo>
                    <a:pt x="1474296" y="0"/>
                  </a:moveTo>
                  <a:lnTo>
                    <a:pt x="0" y="0"/>
                  </a:lnTo>
                  <a:lnTo>
                    <a:pt x="0" y="1475924"/>
                  </a:lnTo>
                  <a:lnTo>
                    <a:pt x="1474296" y="1475924"/>
                  </a:lnTo>
                  <a:lnTo>
                    <a:pt x="1474296" y="0"/>
                  </a:lnTo>
                  <a:close/>
                </a:path>
              </a:pathLst>
            </a:custGeom>
            <a:solidFill>
              <a:srgbClr val="AAF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48451" y="4369403"/>
              <a:ext cx="1475740" cy="1477010"/>
            </a:xfrm>
            <a:custGeom>
              <a:avLst/>
              <a:gdLst/>
              <a:ahLst/>
              <a:cxnLst/>
              <a:rect l="l" t="t" r="r" b="b"/>
              <a:pathLst>
                <a:path w="1475740" h="1477010">
                  <a:moveTo>
                    <a:pt x="0" y="1476802"/>
                  </a:moveTo>
                  <a:lnTo>
                    <a:pt x="1475172" y="1476802"/>
                  </a:lnTo>
                  <a:lnTo>
                    <a:pt x="1475172" y="0"/>
                  </a:lnTo>
                  <a:lnTo>
                    <a:pt x="0" y="0"/>
                  </a:lnTo>
                  <a:lnTo>
                    <a:pt x="0" y="14768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748451" y="4369403"/>
            <a:ext cx="1475740" cy="14770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19748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555"/>
              </a:spcBef>
            </a:pPr>
            <a:r>
              <a:rPr dirty="0" sz="1650">
                <a:latin typeface="Arial"/>
                <a:cs typeface="Arial"/>
              </a:rPr>
              <a:t>Demography</a:t>
            </a:r>
            <a:endParaRPr sz="1650">
              <a:latin typeface="Arial"/>
              <a:cs typeface="Arial"/>
            </a:endParaRPr>
          </a:p>
          <a:p>
            <a:pPr marL="46355" marR="401320">
              <a:lnSpc>
                <a:spcPts val="1550"/>
              </a:lnSpc>
              <a:spcBef>
                <a:spcPts val="95"/>
              </a:spcBef>
            </a:pPr>
            <a:r>
              <a:rPr dirty="0" sz="1300" spc="-10">
                <a:latin typeface="Arial"/>
                <a:cs typeface="Arial"/>
              </a:rPr>
              <a:t>age_level  income_level  </a:t>
            </a:r>
            <a:r>
              <a:rPr dirty="0" sz="1300" spc="-10">
                <a:latin typeface="Arial"/>
                <a:cs typeface="Arial"/>
              </a:rPr>
              <a:t>m</a:t>
            </a:r>
            <a:r>
              <a:rPr dirty="0" sz="1300" spc="-10">
                <a:latin typeface="Arial"/>
                <a:cs typeface="Arial"/>
              </a:rPr>
              <a:t>ar</a:t>
            </a:r>
            <a:r>
              <a:rPr dirty="0" sz="1300" spc="-5">
                <a:latin typeface="Arial"/>
                <a:cs typeface="Arial"/>
              </a:rPr>
              <a:t>i</a:t>
            </a:r>
            <a:r>
              <a:rPr dirty="0" sz="1300" spc="-10">
                <a:latin typeface="Arial"/>
                <a:cs typeface="Arial"/>
              </a:rPr>
              <a:t>ta</a:t>
            </a:r>
            <a:r>
              <a:rPr dirty="0" sz="1300" spc="-5">
                <a:latin typeface="Arial"/>
                <a:cs typeface="Arial"/>
              </a:rPr>
              <a:t>l</a:t>
            </a:r>
            <a:r>
              <a:rPr dirty="0" sz="1300" spc="-15">
                <a:latin typeface="Arial"/>
                <a:cs typeface="Arial"/>
              </a:rPr>
              <a:t>_</a:t>
            </a:r>
            <a:r>
              <a:rPr dirty="0" sz="1300" spc="-10">
                <a:latin typeface="Arial"/>
                <a:cs typeface="Arial"/>
              </a:rPr>
              <a:t>s</a:t>
            </a:r>
            <a:r>
              <a:rPr dirty="0" sz="1300" spc="-5">
                <a:latin typeface="Arial"/>
                <a:cs typeface="Arial"/>
              </a:rPr>
              <a:t>t</a:t>
            </a:r>
            <a:r>
              <a:rPr dirty="0" sz="1300" spc="-10">
                <a:latin typeface="Arial"/>
                <a:cs typeface="Arial"/>
              </a:rPr>
              <a:t>a</a:t>
            </a:r>
            <a:r>
              <a:rPr dirty="0" sz="1300" spc="-10">
                <a:latin typeface="Arial"/>
                <a:cs typeface="Arial"/>
              </a:rPr>
              <a:t>tu</a:t>
            </a:r>
            <a:r>
              <a:rPr dirty="0" sz="1300" spc="-5">
                <a:latin typeface="Arial"/>
                <a:cs typeface="Arial"/>
              </a:rPr>
              <a:t>s  </a:t>
            </a:r>
            <a:r>
              <a:rPr dirty="0" sz="1300" spc="-10">
                <a:latin typeface="Arial"/>
                <a:cs typeface="Arial"/>
              </a:rPr>
              <a:t>gender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97585" y="4581002"/>
            <a:ext cx="4587875" cy="1685925"/>
          </a:xfrm>
          <a:custGeom>
            <a:avLst/>
            <a:gdLst/>
            <a:ahLst/>
            <a:cxnLst/>
            <a:rect l="l" t="t" r="r" b="b"/>
            <a:pathLst>
              <a:path w="4587875" h="1685925">
                <a:moveTo>
                  <a:pt x="844457" y="737523"/>
                </a:moveTo>
                <a:lnTo>
                  <a:pt x="1239530" y="737523"/>
                </a:lnTo>
                <a:lnTo>
                  <a:pt x="1239530" y="0"/>
                </a:lnTo>
                <a:lnTo>
                  <a:pt x="1635479" y="0"/>
                </a:lnTo>
              </a:path>
              <a:path w="4587875" h="1685925">
                <a:moveTo>
                  <a:pt x="3006408" y="0"/>
                </a:moveTo>
                <a:lnTo>
                  <a:pt x="3428637" y="0"/>
                </a:lnTo>
                <a:lnTo>
                  <a:pt x="3428637" y="526802"/>
                </a:lnTo>
                <a:lnTo>
                  <a:pt x="3850866" y="526802"/>
                </a:lnTo>
              </a:path>
              <a:path w="4587875" h="1685925">
                <a:moveTo>
                  <a:pt x="0" y="1054482"/>
                </a:moveTo>
                <a:lnTo>
                  <a:pt x="0" y="1685767"/>
                </a:lnTo>
                <a:lnTo>
                  <a:pt x="4587576" y="1685767"/>
                </a:lnTo>
                <a:lnTo>
                  <a:pt x="4587576" y="12652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0761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</a:t>
            </a:r>
            <a:r>
              <a:rPr dirty="0" spc="-114"/>
              <a:t> </a:t>
            </a:r>
            <a:r>
              <a:rPr dirty="0"/>
              <a:t>Tables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64919"/>
            <a:ext cx="8209915" cy="404876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Problem: changes in dimension</a:t>
            </a:r>
            <a:r>
              <a:rPr dirty="0" sz="1850" spc="-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Examples:</a:t>
            </a:r>
            <a:endParaRPr sz="18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Customers change address, name,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marital status,</a:t>
            </a:r>
            <a:r>
              <a:rPr dirty="0" sz="1450" spc="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003867"/>
                </a:solidFill>
                <a:latin typeface="Arial"/>
                <a:cs typeface="Arial"/>
              </a:rPr>
              <a:t>...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products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are</a:t>
            </a:r>
            <a:r>
              <a:rPr dirty="0" sz="145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abandoned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product properties (classification)</a:t>
            </a:r>
            <a:r>
              <a:rPr dirty="0" sz="145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change</a:t>
            </a:r>
            <a:endParaRPr sz="14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95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Dimensions are yet "rather</a:t>
            </a:r>
            <a:r>
              <a:rPr dirty="0" sz="1850" spc="-7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constant"</a:t>
            </a:r>
            <a:endParaRPr sz="18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3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slowly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changing dimensions</a:t>
            </a:r>
            <a:r>
              <a:rPr dirty="0" sz="1450" spc="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(SCD)</a:t>
            </a:r>
            <a:endParaRPr sz="1450">
              <a:latin typeface="Arial"/>
              <a:cs typeface="Arial"/>
            </a:endParaRPr>
          </a:p>
          <a:p>
            <a:pPr marL="269875" marR="5080" indent="-257810">
              <a:lnSpc>
                <a:spcPts val="2880"/>
              </a:lnSpc>
              <a:spcBef>
                <a:spcPts val="14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changes are permitted in OLTP applications, because there the current state  is of (sole)</a:t>
            </a:r>
            <a:r>
              <a:rPr dirty="0" sz="1850" spc="-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interest</a:t>
            </a:r>
            <a:endParaRPr sz="18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4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old values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are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overridden,</a:t>
            </a:r>
            <a:r>
              <a:rPr dirty="0" sz="1450" spc="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update-in-place</a:t>
            </a:r>
            <a:endParaRPr sz="1450">
              <a:latin typeface="Arial"/>
              <a:cs typeface="Arial"/>
            </a:endParaRPr>
          </a:p>
          <a:p>
            <a:pPr marL="269875" marR="144145" indent="-257810">
              <a:lnSpc>
                <a:spcPts val="2880"/>
              </a:lnSpc>
              <a:spcBef>
                <a:spcPts val="14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changes are problematic in a </a:t>
            </a:r>
            <a:r>
              <a:rPr dirty="0" sz="1850" spc="-10">
                <a:solidFill>
                  <a:srgbClr val="003867"/>
                </a:solidFill>
                <a:latin typeface="Arial"/>
                <a:cs typeface="Arial"/>
              </a:rPr>
              <a:t>DWH,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they can lead to misleading, erroneous  analysis</a:t>
            </a:r>
            <a:r>
              <a:rPr dirty="0" sz="185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results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8795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 Approach &amp; Data Model</a:t>
            </a:r>
            <a:r>
              <a:rPr dirty="0" spc="-105"/>
              <a:t> </a:t>
            </a:r>
            <a:r>
              <a:rPr dirty="0"/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23181"/>
            <a:ext cx="5569585" cy="221996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7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modeling-driven</a:t>
            </a:r>
            <a:r>
              <a:rPr dirty="0" sz="18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approach</a:t>
            </a:r>
            <a:endParaRPr sz="1850">
              <a:latin typeface="Arial"/>
              <a:cs typeface="Arial"/>
            </a:endParaRPr>
          </a:p>
          <a:p>
            <a:pPr marL="269875" marR="5080" indent="-257810">
              <a:lnSpc>
                <a:spcPct val="129700"/>
              </a:lnSpc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model/specify on abstract level and derive (or even  generate) lower-level</a:t>
            </a:r>
            <a:r>
              <a:rPr dirty="0" sz="1850" spc="-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constructs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distinguish conceptual, logical, and physical</a:t>
            </a:r>
            <a:r>
              <a:rPr dirty="0" sz="1850" spc="-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1850">
              <a:latin typeface="Arial"/>
              <a:cs typeface="Arial"/>
            </a:endParaRPr>
          </a:p>
          <a:p>
            <a:pPr marL="269875" marR="227329" indent="-257810">
              <a:lnSpc>
                <a:spcPct val="129700"/>
              </a:lnSpc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the same hierarchy is applied to ETL processes /  mappings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28688" y="1595628"/>
            <a:ext cx="2676525" cy="3244850"/>
            <a:chOff x="7028688" y="1595628"/>
            <a:chExt cx="2676525" cy="3244850"/>
          </a:xfrm>
        </p:grpSpPr>
        <p:sp>
          <p:nvSpPr>
            <p:cNvPr id="5" name="object 5"/>
            <p:cNvSpPr/>
            <p:nvPr/>
          </p:nvSpPr>
          <p:spPr>
            <a:xfrm>
              <a:off x="7033260" y="2584704"/>
              <a:ext cx="2665730" cy="2249805"/>
            </a:xfrm>
            <a:custGeom>
              <a:avLst/>
              <a:gdLst/>
              <a:ahLst/>
              <a:cxnLst/>
              <a:rect l="l" t="t" r="r" b="b"/>
              <a:pathLst>
                <a:path w="2665729" h="2249804">
                  <a:moveTo>
                    <a:pt x="2665475" y="0"/>
                  </a:moveTo>
                  <a:lnTo>
                    <a:pt x="0" y="0"/>
                  </a:lnTo>
                  <a:lnTo>
                    <a:pt x="0" y="2249423"/>
                  </a:lnTo>
                  <a:lnTo>
                    <a:pt x="2665475" y="2249423"/>
                  </a:lnTo>
                  <a:lnTo>
                    <a:pt x="2665475" y="0"/>
                  </a:lnTo>
                  <a:close/>
                </a:path>
              </a:pathLst>
            </a:custGeom>
            <a:solidFill>
              <a:srgbClr val="9C0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28675" y="1595627"/>
              <a:ext cx="2676525" cy="3244850"/>
            </a:xfrm>
            <a:custGeom>
              <a:avLst/>
              <a:gdLst/>
              <a:ahLst/>
              <a:cxnLst/>
              <a:rect l="l" t="t" r="r" b="b"/>
              <a:pathLst>
                <a:path w="2676525" h="3244850">
                  <a:moveTo>
                    <a:pt x="2296668" y="0"/>
                  </a:moveTo>
                  <a:lnTo>
                    <a:pt x="2287524" y="0"/>
                  </a:lnTo>
                  <a:lnTo>
                    <a:pt x="2287524" y="9144"/>
                  </a:lnTo>
                  <a:lnTo>
                    <a:pt x="2287524" y="348996"/>
                  </a:lnTo>
                  <a:lnTo>
                    <a:pt x="312420" y="348996"/>
                  </a:lnTo>
                  <a:lnTo>
                    <a:pt x="312420" y="9144"/>
                  </a:lnTo>
                  <a:lnTo>
                    <a:pt x="2287524" y="9144"/>
                  </a:lnTo>
                  <a:lnTo>
                    <a:pt x="2287524" y="0"/>
                  </a:lnTo>
                  <a:lnTo>
                    <a:pt x="303276" y="0"/>
                  </a:lnTo>
                  <a:lnTo>
                    <a:pt x="303276" y="359664"/>
                  </a:lnTo>
                  <a:lnTo>
                    <a:pt x="2296668" y="359664"/>
                  </a:lnTo>
                  <a:lnTo>
                    <a:pt x="2296668" y="355092"/>
                  </a:lnTo>
                  <a:lnTo>
                    <a:pt x="2296668" y="348996"/>
                  </a:lnTo>
                  <a:lnTo>
                    <a:pt x="2296668" y="9144"/>
                  </a:lnTo>
                  <a:lnTo>
                    <a:pt x="2296668" y="4572"/>
                  </a:lnTo>
                  <a:lnTo>
                    <a:pt x="2296668" y="0"/>
                  </a:lnTo>
                  <a:close/>
                </a:path>
                <a:path w="2676525" h="3244850">
                  <a:moveTo>
                    <a:pt x="2676144" y="984504"/>
                  </a:moveTo>
                  <a:lnTo>
                    <a:pt x="2667000" y="984504"/>
                  </a:lnTo>
                  <a:lnTo>
                    <a:pt x="2667000" y="993648"/>
                  </a:lnTo>
                  <a:lnTo>
                    <a:pt x="2667000" y="3235452"/>
                  </a:lnTo>
                  <a:lnTo>
                    <a:pt x="9144" y="3235452"/>
                  </a:lnTo>
                  <a:lnTo>
                    <a:pt x="9144" y="993648"/>
                  </a:lnTo>
                  <a:lnTo>
                    <a:pt x="2667000" y="993648"/>
                  </a:lnTo>
                  <a:lnTo>
                    <a:pt x="2667000" y="984504"/>
                  </a:lnTo>
                  <a:lnTo>
                    <a:pt x="0" y="984504"/>
                  </a:lnTo>
                  <a:lnTo>
                    <a:pt x="0" y="3244596"/>
                  </a:lnTo>
                  <a:lnTo>
                    <a:pt x="2676144" y="3244596"/>
                  </a:lnTo>
                  <a:lnTo>
                    <a:pt x="2676144" y="3240024"/>
                  </a:lnTo>
                  <a:lnTo>
                    <a:pt x="2676144" y="3235452"/>
                  </a:lnTo>
                  <a:lnTo>
                    <a:pt x="2676144" y="993648"/>
                  </a:lnTo>
                  <a:lnTo>
                    <a:pt x="2676144" y="989076"/>
                  </a:lnTo>
                  <a:lnTo>
                    <a:pt x="2676144" y="984504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095084" y="1575735"/>
            <a:ext cx="46609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10">
                <a:solidFill>
                  <a:srgbClr val="003867"/>
                </a:solidFill>
                <a:latin typeface="Microsoft Uighur"/>
                <a:cs typeface="Microsoft Uighur"/>
              </a:rPr>
              <a:t>An</a:t>
            </a:r>
            <a:r>
              <a:rPr dirty="0" sz="1450">
                <a:solidFill>
                  <a:srgbClr val="003867"/>
                </a:solidFill>
                <a:latin typeface="Microsoft Uighur"/>
                <a:cs typeface="Microsoft Uighur"/>
              </a:rPr>
              <a:t>al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y</a:t>
            </a:r>
            <a:r>
              <a:rPr dirty="0" sz="1450">
                <a:solidFill>
                  <a:srgbClr val="003867"/>
                </a:solidFill>
                <a:latin typeface="Microsoft Uighur"/>
                <a:cs typeface="Microsoft Uighur"/>
              </a:rPr>
              <a:t>s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is</a:t>
            </a:r>
            <a:endParaRPr sz="1450">
              <a:latin typeface="Microsoft Uighur"/>
              <a:cs typeface="Microsoft Uighu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55764" y="2714244"/>
            <a:ext cx="2146300" cy="360045"/>
            <a:chOff x="7255764" y="2714244"/>
            <a:chExt cx="2146300" cy="360045"/>
          </a:xfrm>
        </p:grpSpPr>
        <p:sp>
          <p:nvSpPr>
            <p:cNvPr id="9" name="object 9"/>
            <p:cNvSpPr/>
            <p:nvPr/>
          </p:nvSpPr>
          <p:spPr>
            <a:xfrm>
              <a:off x="7260336" y="2718816"/>
              <a:ext cx="2135505" cy="349250"/>
            </a:xfrm>
            <a:custGeom>
              <a:avLst/>
              <a:gdLst/>
              <a:ahLst/>
              <a:cxnLst/>
              <a:rect l="l" t="t" r="r" b="b"/>
              <a:pathLst>
                <a:path w="2135504" h="349250">
                  <a:moveTo>
                    <a:pt x="2135123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2135123" y="348995"/>
                  </a:lnTo>
                  <a:lnTo>
                    <a:pt x="2135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255764" y="2714244"/>
              <a:ext cx="2146300" cy="360045"/>
            </a:xfrm>
            <a:custGeom>
              <a:avLst/>
              <a:gdLst/>
              <a:ahLst/>
              <a:cxnLst/>
              <a:rect l="l" t="t" r="r" b="b"/>
              <a:pathLst>
                <a:path w="2146300" h="360044">
                  <a:moveTo>
                    <a:pt x="2145791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145791" y="359663"/>
                  </a:lnTo>
                  <a:lnTo>
                    <a:pt x="2145791" y="355092"/>
                  </a:lnTo>
                  <a:lnTo>
                    <a:pt x="9144" y="355092"/>
                  </a:lnTo>
                  <a:lnTo>
                    <a:pt x="4572" y="350520"/>
                  </a:lnTo>
                  <a:lnTo>
                    <a:pt x="9144" y="350520"/>
                  </a:lnTo>
                  <a:lnTo>
                    <a:pt x="9144" y="914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2145791" y="4572"/>
                  </a:lnTo>
                  <a:lnTo>
                    <a:pt x="2145791" y="0"/>
                  </a:lnTo>
                  <a:close/>
                </a:path>
                <a:path w="2146300" h="360044">
                  <a:moveTo>
                    <a:pt x="9144" y="350520"/>
                  </a:moveTo>
                  <a:lnTo>
                    <a:pt x="4572" y="350520"/>
                  </a:lnTo>
                  <a:lnTo>
                    <a:pt x="9144" y="355092"/>
                  </a:lnTo>
                  <a:lnTo>
                    <a:pt x="9144" y="350520"/>
                  </a:lnTo>
                  <a:close/>
                </a:path>
                <a:path w="2146300" h="360044">
                  <a:moveTo>
                    <a:pt x="2136647" y="350520"/>
                  </a:moveTo>
                  <a:lnTo>
                    <a:pt x="9144" y="350520"/>
                  </a:lnTo>
                  <a:lnTo>
                    <a:pt x="9144" y="355092"/>
                  </a:lnTo>
                  <a:lnTo>
                    <a:pt x="2136647" y="355092"/>
                  </a:lnTo>
                  <a:lnTo>
                    <a:pt x="2136647" y="350520"/>
                  </a:lnTo>
                  <a:close/>
                </a:path>
                <a:path w="2146300" h="360044">
                  <a:moveTo>
                    <a:pt x="2136647" y="4572"/>
                  </a:moveTo>
                  <a:lnTo>
                    <a:pt x="2136647" y="355092"/>
                  </a:lnTo>
                  <a:lnTo>
                    <a:pt x="2141219" y="350520"/>
                  </a:lnTo>
                  <a:lnTo>
                    <a:pt x="2145791" y="350520"/>
                  </a:lnTo>
                  <a:lnTo>
                    <a:pt x="2145791" y="9144"/>
                  </a:lnTo>
                  <a:lnTo>
                    <a:pt x="2141219" y="9144"/>
                  </a:lnTo>
                  <a:lnTo>
                    <a:pt x="2136647" y="4572"/>
                  </a:lnTo>
                  <a:close/>
                </a:path>
                <a:path w="2146300" h="360044">
                  <a:moveTo>
                    <a:pt x="2145791" y="350520"/>
                  </a:moveTo>
                  <a:lnTo>
                    <a:pt x="2141219" y="350520"/>
                  </a:lnTo>
                  <a:lnTo>
                    <a:pt x="2136647" y="355092"/>
                  </a:lnTo>
                  <a:lnTo>
                    <a:pt x="2145791" y="355092"/>
                  </a:lnTo>
                  <a:lnTo>
                    <a:pt x="2145791" y="350520"/>
                  </a:lnTo>
                  <a:close/>
                </a:path>
                <a:path w="2146300" h="360044">
                  <a:moveTo>
                    <a:pt x="9144" y="4572"/>
                  </a:moveTo>
                  <a:lnTo>
                    <a:pt x="4572" y="9144"/>
                  </a:lnTo>
                  <a:lnTo>
                    <a:pt x="9144" y="9144"/>
                  </a:lnTo>
                  <a:lnTo>
                    <a:pt x="9144" y="4572"/>
                  </a:lnTo>
                  <a:close/>
                </a:path>
                <a:path w="2146300" h="360044">
                  <a:moveTo>
                    <a:pt x="2136647" y="4572"/>
                  </a:moveTo>
                  <a:lnTo>
                    <a:pt x="9144" y="4572"/>
                  </a:lnTo>
                  <a:lnTo>
                    <a:pt x="9144" y="9144"/>
                  </a:lnTo>
                  <a:lnTo>
                    <a:pt x="2136647" y="9144"/>
                  </a:lnTo>
                  <a:lnTo>
                    <a:pt x="2136647" y="4572"/>
                  </a:lnTo>
                  <a:close/>
                </a:path>
                <a:path w="2146300" h="360044">
                  <a:moveTo>
                    <a:pt x="2145791" y="4572"/>
                  </a:moveTo>
                  <a:lnTo>
                    <a:pt x="2136647" y="4572"/>
                  </a:lnTo>
                  <a:lnTo>
                    <a:pt x="2141219" y="9144"/>
                  </a:lnTo>
                  <a:lnTo>
                    <a:pt x="2145791" y="9144"/>
                  </a:lnTo>
                  <a:lnTo>
                    <a:pt x="214579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260335" y="2718816"/>
            <a:ext cx="2135505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0">
              <a:lnSpc>
                <a:spcPts val="1680"/>
              </a:lnSpc>
            </a:pP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Conceptual</a:t>
            </a:r>
            <a:r>
              <a:rPr dirty="0" sz="1450" spc="150">
                <a:solidFill>
                  <a:srgbClr val="003867"/>
                </a:solidFill>
                <a:latin typeface="Microsoft Uighur"/>
                <a:cs typeface="Microsoft Uighur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design</a:t>
            </a:r>
            <a:endParaRPr sz="1450">
              <a:latin typeface="Microsoft Uighur"/>
              <a:cs typeface="Microsoft Uighur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31964" y="3834384"/>
            <a:ext cx="1993900" cy="360045"/>
            <a:chOff x="7331964" y="3834384"/>
            <a:chExt cx="1993900" cy="360045"/>
          </a:xfrm>
        </p:grpSpPr>
        <p:sp>
          <p:nvSpPr>
            <p:cNvPr id="13" name="object 13"/>
            <p:cNvSpPr/>
            <p:nvPr/>
          </p:nvSpPr>
          <p:spPr>
            <a:xfrm>
              <a:off x="7336536" y="3838956"/>
              <a:ext cx="1983105" cy="349250"/>
            </a:xfrm>
            <a:custGeom>
              <a:avLst/>
              <a:gdLst/>
              <a:ahLst/>
              <a:cxnLst/>
              <a:rect l="l" t="t" r="r" b="b"/>
              <a:pathLst>
                <a:path w="1983104" h="349250">
                  <a:moveTo>
                    <a:pt x="1982723" y="0"/>
                  </a:moveTo>
                  <a:lnTo>
                    <a:pt x="0" y="0"/>
                  </a:lnTo>
                  <a:lnTo>
                    <a:pt x="0" y="348995"/>
                  </a:lnTo>
                  <a:lnTo>
                    <a:pt x="1982723" y="348995"/>
                  </a:lnTo>
                  <a:lnTo>
                    <a:pt x="1982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31964" y="3834384"/>
              <a:ext cx="1993900" cy="360045"/>
            </a:xfrm>
            <a:custGeom>
              <a:avLst/>
              <a:gdLst/>
              <a:ahLst/>
              <a:cxnLst/>
              <a:rect l="l" t="t" r="r" b="b"/>
              <a:pathLst>
                <a:path w="1993900" h="360045">
                  <a:moveTo>
                    <a:pt x="1993391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993391" y="359663"/>
                  </a:lnTo>
                  <a:lnTo>
                    <a:pt x="1993391" y="355092"/>
                  </a:lnTo>
                  <a:lnTo>
                    <a:pt x="9144" y="355092"/>
                  </a:lnTo>
                  <a:lnTo>
                    <a:pt x="4572" y="350520"/>
                  </a:lnTo>
                  <a:lnTo>
                    <a:pt x="9144" y="350520"/>
                  </a:lnTo>
                  <a:lnTo>
                    <a:pt x="9144" y="914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1993391" y="4572"/>
                  </a:lnTo>
                  <a:lnTo>
                    <a:pt x="1993391" y="0"/>
                  </a:lnTo>
                  <a:close/>
                </a:path>
                <a:path w="1993900" h="360045">
                  <a:moveTo>
                    <a:pt x="9144" y="350520"/>
                  </a:moveTo>
                  <a:lnTo>
                    <a:pt x="4572" y="350520"/>
                  </a:lnTo>
                  <a:lnTo>
                    <a:pt x="9144" y="355092"/>
                  </a:lnTo>
                  <a:lnTo>
                    <a:pt x="9144" y="350520"/>
                  </a:lnTo>
                  <a:close/>
                </a:path>
                <a:path w="1993900" h="360045">
                  <a:moveTo>
                    <a:pt x="1984247" y="350520"/>
                  </a:moveTo>
                  <a:lnTo>
                    <a:pt x="9144" y="350520"/>
                  </a:lnTo>
                  <a:lnTo>
                    <a:pt x="9144" y="355092"/>
                  </a:lnTo>
                  <a:lnTo>
                    <a:pt x="1984247" y="355092"/>
                  </a:lnTo>
                  <a:lnTo>
                    <a:pt x="1984247" y="350520"/>
                  </a:lnTo>
                  <a:close/>
                </a:path>
                <a:path w="1993900" h="360045">
                  <a:moveTo>
                    <a:pt x="1984247" y="4572"/>
                  </a:moveTo>
                  <a:lnTo>
                    <a:pt x="1984247" y="355092"/>
                  </a:lnTo>
                  <a:lnTo>
                    <a:pt x="1988819" y="350520"/>
                  </a:lnTo>
                  <a:lnTo>
                    <a:pt x="1993391" y="350520"/>
                  </a:lnTo>
                  <a:lnTo>
                    <a:pt x="1993391" y="9144"/>
                  </a:lnTo>
                  <a:lnTo>
                    <a:pt x="1988819" y="9144"/>
                  </a:lnTo>
                  <a:lnTo>
                    <a:pt x="1984247" y="4572"/>
                  </a:lnTo>
                  <a:close/>
                </a:path>
                <a:path w="1993900" h="360045">
                  <a:moveTo>
                    <a:pt x="1993391" y="350520"/>
                  </a:moveTo>
                  <a:lnTo>
                    <a:pt x="1988819" y="350520"/>
                  </a:lnTo>
                  <a:lnTo>
                    <a:pt x="1984247" y="355092"/>
                  </a:lnTo>
                  <a:lnTo>
                    <a:pt x="1993391" y="355092"/>
                  </a:lnTo>
                  <a:lnTo>
                    <a:pt x="1993391" y="350520"/>
                  </a:lnTo>
                  <a:close/>
                </a:path>
                <a:path w="1993900" h="360045">
                  <a:moveTo>
                    <a:pt x="9144" y="4572"/>
                  </a:moveTo>
                  <a:lnTo>
                    <a:pt x="4572" y="9144"/>
                  </a:lnTo>
                  <a:lnTo>
                    <a:pt x="9144" y="9144"/>
                  </a:lnTo>
                  <a:lnTo>
                    <a:pt x="9144" y="4572"/>
                  </a:lnTo>
                  <a:close/>
                </a:path>
                <a:path w="1993900" h="360045">
                  <a:moveTo>
                    <a:pt x="1984247" y="4572"/>
                  </a:moveTo>
                  <a:lnTo>
                    <a:pt x="9144" y="4572"/>
                  </a:lnTo>
                  <a:lnTo>
                    <a:pt x="9144" y="9144"/>
                  </a:lnTo>
                  <a:lnTo>
                    <a:pt x="1984247" y="9144"/>
                  </a:lnTo>
                  <a:lnTo>
                    <a:pt x="1984247" y="4572"/>
                  </a:lnTo>
                  <a:close/>
                </a:path>
                <a:path w="1993900" h="360045">
                  <a:moveTo>
                    <a:pt x="1993391" y="4572"/>
                  </a:moveTo>
                  <a:lnTo>
                    <a:pt x="1984247" y="4572"/>
                  </a:lnTo>
                  <a:lnTo>
                    <a:pt x="1988819" y="9144"/>
                  </a:lnTo>
                  <a:lnTo>
                    <a:pt x="1993391" y="9144"/>
                  </a:lnTo>
                  <a:lnTo>
                    <a:pt x="1993391" y="4572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336535" y="3838955"/>
            <a:ext cx="1983105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600">
              <a:lnSpc>
                <a:spcPts val="1675"/>
              </a:lnSpc>
            </a:pP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Logical</a:t>
            </a:r>
            <a:r>
              <a:rPr dirty="0" sz="1450" spc="135">
                <a:solidFill>
                  <a:srgbClr val="003867"/>
                </a:solidFill>
                <a:latin typeface="Microsoft Uighur"/>
                <a:cs typeface="Microsoft Uighur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design</a:t>
            </a:r>
            <a:endParaRPr sz="1450">
              <a:latin typeface="Microsoft Uighur"/>
              <a:cs typeface="Microsoft Uighur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19188" y="3293364"/>
            <a:ext cx="2219325" cy="1442085"/>
            <a:chOff x="7219188" y="3293364"/>
            <a:chExt cx="2219325" cy="1442085"/>
          </a:xfrm>
        </p:grpSpPr>
        <p:sp>
          <p:nvSpPr>
            <p:cNvPr id="17" name="object 17"/>
            <p:cNvSpPr/>
            <p:nvPr/>
          </p:nvSpPr>
          <p:spPr>
            <a:xfrm>
              <a:off x="7376160" y="4418076"/>
              <a:ext cx="1905000" cy="312420"/>
            </a:xfrm>
            <a:custGeom>
              <a:avLst/>
              <a:gdLst/>
              <a:ahLst/>
              <a:cxnLst/>
              <a:rect l="l" t="t" r="r" b="b"/>
              <a:pathLst>
                <a:path w="1905000" h="312420">
                  <a:moveTo>
                    <a:pt x="1853183" y="0"/>
                  </a:moveTo>
                  <a:lnTo>
                    <a:pt x="51816" y="0"/>
                  </a:lnTo>
                  <a:lnTo>
                    <a:pt x="31503" y="4024"/>
                  </a:lnTo>
                  <a:lnTo>
                    <a:pt x="15049" y="15049"/>
                  </a:lnTo>
                  <a:lnTo>
                    <a:pt x="4024" y="31503"/>
                  </a:lnTo>
                  <a:lnTo>
                    <a:pt x="0" y="51816"/>
                  </a:lnTo>
                  <a:lnTo>
                    <a:pt x="0" y="259080"/>
                  </a:lnTo>
                  <a:lnTo>
                    <a:pt x="4024" y="279630"/>
                  </a:lnTo>
                  <a:lnTo>
                    <a:pt x="15049" y="296608"/>
                  </a:lnTo>
                  <a:lnTo>
                    <a:pt x="31503" y="308157"/>
                  </a:lnTo>
                  <a:lnTo>
                    <a:pt x="51816" y="312420"/>
                  </a:lnTo>
                  <a:lnTo>
                    <a:pt x="1853183" y="312420"/>
                  </a:lnTo>
                  <a:lnTo>
                    <a:pt x="1873496" y="308157"/>
                  </a:lnTo>
                  <a:lnTo>
                    <a:pt x="1889950" y="296608"/>
                  </a:lnTo>
                  <a:lnTo>
                    <a:pt x="1900975" y="279630"/>
                  </a:lnTo>
                  <a:lnTo>
                    <a:pt x="1904999" y="259080"/>
                  </a:lnTo>
                  <a:lnTo>
                    <a:pt x="1904999" y="51816"/>
                  </a:lnTo>
                  <a:lnTo>
                    <a:pt x="1900975" y="31503"/>
                  </a:lnTo>
                  <a:lnTo>
                    <a:pt x="1889950" y="15049"/>
                  </a:lnTo>
                  <a:lnTo>
                    <a:pt x="1873496" y="4024"/>
                  </a:lnTo>
                  <a:lnTo>
                    <a:pt x="1853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71588" y="4413504"/>
              <a:ext cx="1914525" cy="321945"/>
            </a:xfrm>
            <a:custGeom>
              <a:avLst/>
              <a:gdLst/>
              <a:ahLst/>
              <a:cxnLst/>
              <a:rect l="l" t="t" r="r" b="b"/>
              <a:pathLst>
                <a:path w="1914525" h="321945">
                  <a:moveTo>
                    <a:pt x="1891283" y="297179"/>
                  </a:moveTo>
                  <a:lnTo>
                    <a:pt x="1883663" y="303275"/>
                  </a:lnTo>
                  <a:lnTo>
                    <a:pt x="1885187" y="303275"/>
                  </a:lnTo>
                  <a:lnTo>
                    <a:pt x="1876043" y="307847"/>
                  </a:lnTo>
                  <a:lnTo>
                    <a:pt x="1866899" y="310895"/>
                  </a:lnTo>
                  <a:lnTo>
                    <a:pt x="25908" y="310895"/>
                  </a:lnTo>
                  <a:lnTo>
                    <a:pt x="35051" y="316991"/>
                  </a:lnTo>
                  <a:lnTo>
                    <a:pt x="45720" y="320039"/>
                  </a:lnTo>
                  <a:lnTo>
                    <a:pt x="56388" y="321563"/>
                  </a:lnTo>
                  <a:lnTo>
                    <a:pt x="1857755" y="321563"/>
                  </a:lnTo>
                  <a:lnTo>
                    <a:pt x="1868423" y="320039"/>
                  </a:lnTo>
                  <a:lnTo>
                    <a:pt x="1869947" y="320039"/>
                  </a:lnTo>
                  <a:lnTo>
                    <a:pt x="1879091" y="316991"/>
                  </a:lnTo>
                  <a:lnTo>
                    <a:pt x="1880615" y="316991"/>
                  </a:lnTo>
                  <a:lnTo>
                    <a:pt x="1889759" y="310895"/>
                  </a:lnTo>
                  <a:lnTo>
                    <a:pt x="1897379" y="304800"/>
                  </a:lnTo>
                  <a:lnTo>
                    <a:pt x="1898903" y="304800"/>
                  </a:lnTo>
                  <a:lnTo>
                    <a:pt x="1902967" y="298703"/>
                  </a:lnTo>
                  <a:lnTo>
                    <a:pt x="1891283" y="298703"/>
                  </a:lnTo>
                  <a:lnTo>
                    <a:pt x="1891283" y="297179"/>
                  </a:lnTo>
                  <a:close/>
                </a:path>
                <a:path w="1914525" h="321945">
                  <a:moveTo>
                    <a:pt x="47244" y="9143"/>
                  </a:moveTo>
                  <a:lnTo>
                    <a:pt x="24384" y="9143"/>
                  </a:lnTo>
                  <a:lnTo>
                    <a:pt x="16764" y="15239"/>
                  </a:lnTo>
                  <a:lnTo>
                    <a:pt x="16764" y="16763"/>
                  </a:lnTo>
                  <a:lnTo>
                    <a:pt x="10668" y="24383"/>
                  </a:lnTo>
                  <a:lnTo>
                    <a:pt x="9144" y="24383"/>
                  </a:lnTo>
                  <a:lnTo>
                    <a:pt x="4572" y="33527"/>
                  </a:lnTo>
                  <a:lnTo>
                    <a:pt x="4572" y="35051"/>
                  </a:lnTo>
                  <a:lnTo>
                    <a:pt x="1524" y="44195"/>
                  </a:lnTo>
                  <a:lnTo>
                    <a:pt x="1524" y="45719"/>
                  </a:lnTo>
                  <a:lnTo>
                    <a:pt x="0" y="56387"/>
                  </a:lnTo>
                  <a:lnTo>
                    <a:pt x="0" y="265175"/>
                  </a:lnTo>
                  <a:lnTo>
                    <a:pt x="1524" y="275844"/>
                  </a:lnTo>
                  <a:lnTo>
                    <a:pt x="4572" y="286512"/>
                  </a:lnTo>
                  <a:lnTo>
                    <a:pt x="9144" y="295656"/>
                  </a:lnTo>
                  <a:lnTo>
                    <a:pt x="10668" y="295656"/>
                  </a:lnTo>
                  <a:lnTo>
                    <a:pt x="16764" y="304800"/>
                  </a:lnTo>
                  <a:lnTo>
                    <a:pt x="24384" y="310895"/>
                  </a:lnTo>
                  <a:lnTo>
                    <a:pt x="47244" y="310895"/>
                  </a:lnTo>
                  <a:lnTo>
                    <a:pt x="38100" y="307847"/>
                  </a:lnTo>
                  <a:lnTo>
                    <a:pt x="39624" y="307847"/>
                  </a:lnTo>
                  <a:lnTo>
                    <a:pt x="30479" y="303275"/>
                  </a:lnTo>
                  <a:lnTo>
                    <a:pt x="24765" y="298703"/>
                  </a:lnTo>
                  <a:lnTo>
                    <a:pt x="24384" y="298703"/>
                  </a:lnTo>
                  <a:lnTo>
                    <a:pt x="22860" y="297179"/>
                  </a:lnTo>
                  <a:lnTo>
                    <a:pt x="23114" y="297179"/>
                  </a:lnTo>
                  <a:lnTo>
                    <a:pt x="16764" y="289559"/>
                  </a:lnTo>
                  <a:lnTo>
                    <a:pt x="17525" y="289559"/>
                  </a:lnTo>
                  <a:lnTo>
                    <a:pt x="14478" y="283463"/>
                  </a:lnTo>
                  <a:lnTo>
                    <a:pt x="13716" y="283463"/>
                  </a:lnTo>
                  <a:lnTo>
                    <a:pt x="11103" y="274319"/>
                  </a:lnTo>
                  <a:lnTo>
                    <a:pt x="10668" y="274319"/>
                  </a:lnTo>
                  <a:lnTo>
                    <a:pt x="9144" y="263651"/>
                  </a:lnTo>
                  <a:lnTo>
                    <a:pt x="9144" y="56387"/>
                  </a:lnTo>
                  <a:lnTo>
                    <a:pt x="10668" y="45719"/>
                  </a:lnTo>
                  <a:lnTo>
                    <a:pt x="11175" y="45719"/>
                  </a:lnTo>
                  <a:lnTo>
                    <a:pt x="13716" y="38100"/>
                  </a:lnTo>
                  <a:lnTo>
                    <a:pt x="17526" y="30479"/>
                  </a:lnTo>
                  <a:lnTo>
                    <a:pt x="16764" y="30479"/>
                  </a:lnTo>
                  <a:lnTo>
                    <a:pt x="24384" y="22859"/>
                  </a:lnTo>
                  <a:lnTo>
                    <a:pt x="22860" y="22859"/>
                  </a:lnTo>
                  <a:lnTo>
                    <a:pt x="30479" y="16763"/>
                  </a:lnTo>
                  <a:lnTo>
                    <a:pt x="39624" y="12191"/>
                  </a:lnTo>
                  <a:lnTo>
                    <a:pt x="38100" y="12191"/>
                  </a:lnTo>
                  <a:lnTo>
                    <a:pt x="47244" y="9143"/>
                  </a:lnTo>
                  <a:close/>
                </a:path>
                <a:path w="1914525" h="321945">
                  <a:moveTo>
                    <a:pt x="22860" y="297179"/>
                  </a:moveTo>
                  <a:lnTo>
                    <a:pt x="24384" y="298703"/>
                  </a:lnTo>
                  <a:lnTo>
                    <a:pt x="23622" y="297789"/>
                  </a:lnTo>
                  <a:lnTo>
                    <a:pt x="22860" y="297179"/>
                  </a:lnTo>
                  <a:close/>
                </a:path>
                <a:path w="1914525" h="321945">
                  <a:moveTo>
                    <a:pt x="23622" y="297789"/>
                  </a:moveTo>
                  <a:lnTo>
                    <a:pt x="24384" y="298703"/>
                  </a:lnTo>
                  <a:lnTo>
                    <a:pt x="24765" y="298703"/>
                  </a:lnTo>
                  <a:lnTo>
                    <a:pt x="23622" y="297789"/>
                  </a:lnTo>
                  <a:close/>
                </a:path>
                <a:path w="1914525" h="321945">
                  <a:moveTo>
                    <a:pt x="1897379" y="289559"/>
                  </a:moveTo>
                  <a:lnTo>
                    <a:pt x="1891283" y="298703"/>
                  </a:lnTo>
                  <a:lnTo>
                    <a:pt x="1902967" y="298703"/>
                  </a:lnTo>
                  <a:lnTo>
                    <a:pt x="1904999" y="295656"/>
                  </a:lnTo>
                  <a:lnTo>
                    <a:pt x="1907285" y="291083"/>
                  </a:lnTo>
                  <a:lnTo>
                    <a:pt x="1897379" y="291083"/>
                  </a:lnTo>
                  <a:lnTo>
                    <a:pt x="1897379" y="289559"/>
                  </a:lnTo>
                  <a:close/>
                </a:path>
                <a:path w="1914525" h="321945">
                  <a:moveTo>
                    <a:pt x="23114" y="297179"/>
                  </a:moveTo>
                  <a:lnTo>
                    <a:pt x="22860" y="297179"/>
                  </a:lnTo>
                  <a:lnTo>
                    <a:pt x="23622" y="297789"/>
                  </a:lnTo>
                  <a:lnTo>
                    <a:pt x="23114" y="297179"/>
                  </a:lnTo>
                  <a:close/>
                </a:path>
                <a:path w="1914525" h="321945">
                  <a:moveTo>
                    <a:pt x="17525" y="289559"/>
                  </a:moveTo>
                  <a:lnTo>
                    <a:pt x="16764" y="289559"/>
                  </a:lnTo>
                  <a:lnTo>
                    <a:pt x="18288" y="291083"/>
                  </a:lnTo>
                  <a:lnTo>
                    <a:pt x="17525" y="289559"/>
                  </a:lnTo>
                  <a:close/>
                </a:path>
                <a:path w="1914525" h="321945">
                  <a:moveTo>
                    <a:pt x="1910878" y="281939"/>
                  </a:moveTo>
                  <a:lnTo>
                    <a:pt x="1901951" y="281939"/>
                  </a:lnTo>
                  <a:lnTo>
                    <a:pt x="1897379" y="291083"/>
                  </a:lnTo>
                  <a:lnTo>
                    <a:pt x="1907285" y="291083"/>
                  </a:lnTo>
                  <a:lnTo>
                    <a:pt x="1909571" y="286512"/>
                  </a:lnTo>
                  <a:lnTo>
                    <a:pt x="1910878" y="281939"/>
                  </a:lnTo>
                  <a:close/>
                </a:path>
                <a:path w="1914525" h="321945">
                  <a:moveTo>
                    <a:pt x="13716" y="281939"/>
                  </a:moveTo>
                  <a:lnTo>
                    <a:pt x="13716" y="283463"/>
                  </a:lnTo>
                  <a:lnTo>
                    <a:pt x="14478" y="283463"/>
                  </a:lnTo>
                  <a:lnTo>
                    <a:pt x="13716" y="281939"/>
                  </a:lnTo>
                  <a:close/>
                </a:path>
                <a:path w="1914525" h="321945">
                  <a:moveTo>
                    <a:pt x="1903475" y="272795"/>
                  </a:moveTo>
                  <a:lnTo>
                    <a:pt x="1900427" y="283463"/>
                  </a:lnTo>
                  <a:lnTo>
                    <a:pt x="1901951" y="281939"/>
                  </a:lnTo>
                  <a:lnTo>
                    <a:pt x="1910878" y="281939"/>
                  </a:lnTo>
                  <a:lnTo>
                    <a:pt x="1912619" y="275844"/>
                  </a:lnTo>
                  <a:lnTo>
                    <a:pt x="1914143" y="275844"/>
                  </a:lnTo>
                  <a:lnTo>
                    <a:pt x="1914143" y="274319"/>
                  </a:lnTo>
                  <a:lnTo>
                    <a:pt x="1903475" y="274319"/>
                  </a:lnTo>
                  <a:lnTo>
                    <a:pt x="1903475" y="272795"/>
                  </a:lnTo>
                  <a:close/>
                </a:path>
                <a:path w="1914525" h="321945">
                  <a:moveTo>
                    <a:pt x="10668" y="272795"/>
                  </a:moveTo>
                  <a:lnTo>
                    <a:pt x="10668" y="274319"/>
                  </a:lnTo>
                  <a:lnTo>
                    <a:pt x="11103" y="274319"/>
                  </a:lnTo>
                  <a:lnTo>
                    <a:pt x="10668" y="272795"/>
                  </a:lnTo>
                  <a:close/>
                </a:path>
                <a:path w="1914525" h="321945">
                  <a:moveTo>
                    <a:pt x="1914143" y="45719"/>
                  </a:moveTo>
                  <a:lnTo>
                    <a:pt x="1903475" y="45719"/>
                  </a:lnTo>
                  <a:lnTo>
                    <a:pt x="1904999" y="56387"/>
                  </a:lnTo>
                  <a:lnTo>
                    <a:pt x="1904999" y="263651"/>
                  </a:lnTo>
                  <a:lnTo>
                    <a:pt x="1903475" y="274319"/>
                  </a:lnTo>
                  <a:lnTo>
                    <a:pt x="1914143" y="274319"/>
                  </a:lnTo>
                  <a:lnTo>
                    <a:pt x="1914143" y="45719"/>
                  </a:lnTo>
                  <a:close/>
                </a:path>
                <a:path w="1914525" h="321945">
                  <a:moveTo>
                    <a:pt x="11175" y="45719"/>
                  </a:moveTo>
                  <a:lnTo>
                    <a:pt x="10668" y="45719"/>
                  </a:lnTo>
                  <a:lnTo>
                    <a:pt x="10668" y="47243"/>
                  </a:lnTo>
                  <a:lnTo>
                    <a:pt x="11175" y="45719"/>
                  </a:lnTo>
                  <a:close/>
                </a:path>
                <a:path w="1914525" h="321945">
                  <a:moveTo>
                    <a:pt x="1907285" y="28956"/>
                  </a:moveTo>
                  <a:lnTo>
                    <a:pt x="1897379" y="28956"/>
                  </a:lnTo>
                  <a:lnTo>
                    <a:pt x="1901951" y="38100"/>
                  </a:lnTo>
                  <a:lnTo>
                    <a:pt x="1900427" y="38100"/>
                  </a:lnTo>
                  <a:lnTo>
                    <a:pt x="1903475" y="47243"/>
                  </a:lnTo>
                  <a:lnTo>
                    <a:pt x="1903475" y="45719"/>
                  </a:lnTo>
                  <a:lnTo>
                    <a:pt x="1914143" y="45719"/>
                  </a:lnTo>
                  <a:lnTo>
                    <a:pt x="1914143" y="44195"/>
                  </a:lnTo>
                  <a:lnTo>
                    <a:pt x="1912619" y="44195"/>
                  </a:lnTo>
                  <a:lnTo>
                    <a:pt x="1909571" y="35051"/>
                  </a:lnTo>
                  <a:lnTo>
                    <a:pt x="1909571" y="33527"/>
                  </a:lnTo>
                  <a:lnTo>
                    <a:pt x="1907285" y="28956"/>
                  </a:lnTo>
                  <a:close/>
                </a:path>
                <a:path w="1914525" h="321945">
                  <a:moveTo>
                    <a:pt x="18288" y="28956"/>
                  </a:moveTo>
                  <a:lnTo>
                    <a:pt x="16764" y="30479"/>
                  </a:lnTo>
                  <a:lnTo>
                    <a:pt x="17526" y="30479"/>
                  </a:lnTo>
                  <a:lnTo>
                    <a:pt x="18288" y="28956"/>
                  </a:lnTo>
                  <a:close/>
                </a:path>
                <a:path w="1914525" h="321945">
                  <a:moveTo>
                    <a:pt x="1898903" y="16763"/>
                  </a:moveTo>
                  <a:lnTo>
                    <a:pt x="1883663" y="16763"/>
                  </a:lnTo>
                  <a:lnTo>
                    <a:pt x="1891283" y="22859"/>
                  </a:lnTo>
                  <a:lnTo>
                    <a:pt x="1897379" y="30479"/>
                  </a:lnTo>
                  <a:lnTo>
                    <a:pt x="1897379" y="28956"/>
                  </a:lnTo>
                  <a:lnTo>
                    <a:pt x="1907285" y="28956"/>
                  </a:lnTo>
                  <a:lnTo>
                    <a:pt x="1904999" y="24383"/>
                  </a:lnTo>
                  <a:lnTo>
                    <a:pt x="1898903" y="16763"/>
                  </a:lnTo>
                  <a:close/>
                </a:path>
                <a:path w="1914525" h="321945">
                  <a:moveTo>
                    <a:pt x="1869947" y="0"/>
                  </a:moveTo>
                  <a:lnTo>
                    <a:pt x="45720" y="0"/>
                  </a:lnTo>
                  <a:lnTo>
                    <a:pt x="35051" y="3047"/>
                  </a:lnTo>
                  <a:lnTo>
                    <a:pt x="35051" y="4571"/>
                  </a:lnTo>
                  <a:lnTo>
                    <a:pt x="25908" y="9143"/>
                  </a:lnTo>
                  <a:lnTo>
                    <a:pt x="1866899" y="9143"/>
                  </a:lnTo>
                  <a:lnTo>
                    <a:pt x="1876043" y="12191"/>
                  </a:lnTo>
                  <a:lnTo>
                    <a:pt x="1885187" y="16763"/>
                  </a:lnTo>
                  <a:lnTo>
                    <a:pt x="1897379" y="16763"/>
                  </a:lnTo>
                  <a:lnTo>
                    <a:pt x="1897379" y="15239"/>
                  </a:lnTo>
                  <a:lnTo>
                    <a:pt x="1889759" y="9143"/>
                  </a:lnTo>
                  <a:lnTo>
                    <a:pt x="1880615" y="4571"/>
                  </a:lnTo>
                  <a:lnTo>
                    <a:pt x="1879091" y="4571"/>
                  </a:lnTo>
                  <a:lnTo>
                    <a:pt x="1879091" y="3047"/>
                  </a:lnTo>
                  <a:lnTo>
                    <a:pt x="1869947" y="0"/>
                  </a:lnTo>
                  <a:close/>
                </a:path>
                <a:path w="1914525" h="321945">
                  <a:moveTo>
                    <a:pt x="57912" y="9143"/>
                  </a:moveTo>
                  <a:lnTo>
                    <a:pt x="47244" y="9143"/>
                  </a:lnTo>
                  <a:lnTo>
                    <a:pt x="47244" y="10668"/>
                  </a:lnTo>
                  <a:lnTo>
                    <a:pt x="57912" y="9143"/>
                  </a:lnTo>
                  <a:close/>
                </a:path>
                <a:path w="1914525" h="321945">
                  <a:moveTo>
                    <a:pt x="1866899" y="9143"/>
                  </a:moveTo>
                  <a:lnTo>
                    <a:pt x="1857755" y="9143"/>
                  </a:lnTo>
                  <a:lnTo>
                    <a:pt x="1868423" y="10668"/>
                  </a:lnTo>
                  <a:lnTo>
                    <a:pt x="1866899" y="9143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23760" y="3297936"/>
              <a:ext cx="2209800" cy="312420"/>
            </a:xfrm>
            <a:custGeom>
              <a:avLst/>
              <a:gdLst/>
              <a:ahLst/>
              <a:cxnLst/>
              <a:rect l="l" t="t" r="r" b="b"/>
              <a:pathLst>
                <a:path w="2209800" h="312420">
                  <a:moveTo>
                    <a:pt x="2157983" y="0"/>
                  </a:moveTo>
                  <a:lnTo>
                    <a:pt x="51816" y="0"/>
                  </a:lnTo>
                  <a:lnTo>
                    <a:pt x="31503" y="4024"/>
                  </a:lnTo>
                  <a:lnTo>
                    <a:pt x="15049" y="15049"/>
                  </a:lnTo>
                  <a:lnTo>
                    <a:pt x="4024" y="31503"/>
                  </a:lnTo>
                  <a:lnTo>
                    <a:pt x="0" y="51816"/>
                  </a:lnTo>
                  <a:lnTo>
                    <a:pt x="0" y="260604"/>
                  </a:lnTo>
                  <a:lnTo>
                    <a:pt x="4024" y="280916"/>
                  </a:lnTo>
                  <a:lnTo>
                    <a:pt x="15049" y="297370"/>
                  </a:lnTo>
                  <a:lnTo>
                    <a:pt x="31503" y="308395"/>
                  </a:lnTo>
                  <a:lnTo>
                    <a:pt x="51816" y="312420"/>
                  </a:lnTo>
                  <a:lnTo>
                    <a:pt x="2157983" y="312420"/>
                  </a:lnTo>
                  <a:lnTo>
                    <a:pt x="2178296" y="308395"/>
                  </a:lnTo>
                  <a:lnTo>
                    <a:pt x="2194750" y="297370"/>
                  </a:lnTo>
                  <a:lnTo>
                    <a:pt x="2205775" y="280916"/>
                  </a:lnTo>
                  <a:lnTo>
                    <a:pt x="2209799" y="260604"/>
                  </a:lnTo>
                  <a:lnTo>
                    <a:pt x="2209799" y="51816"/>
                  </a:lnTo>
                  <a:lnTo>
                    <a:pt x="2205775" y="31503"/>
                  </a:lnTo>
                  <a:lnTo>
                    <a:pt x="2194750" y="15049"/>
                  </a:lnTo>
                  <a:lnTo>
                    <a:pt x="2178296" y="4024"/>
                  </a:lnTo>
                  <a:lnTo>
                    <a:pt x="2157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219188" y="3293364"/>
              <a:ext cx="2219325" cy="321945"/>
            </a:xfrm>
            <a:custGeom>
              <a:avLst/>
              <a:gdLst/>
              <a:ahLst/>
              <a:cxnLst/>
              <a:rect l="l" t="t" r="r" b="b"/>
              <a:pathLst>
                <a:path w="2219325" h="321945">
                  <a:moveTo>
                    <a:pt x="2180843" y="307848"/>
                  </a:moveTo>
                  <a:lnTo>
                    <a:pt x="2171699" y="310895"/>
                  </a:lnTo>
                  <a:lnTo>
                    <a:pt x="2173223" y="310895"/>
                  </a:lnTo>
                  <a:lnTo>
                    <a:pt x="2162555" y="312419"/>
                  </a:lnTo>
                  <a:lnTo>
                    <a:pt x="25908" y="312419"/>
                  </a:lnTo>
                  <a:lnTo>
                    <a:pt x="35051" y="316991"/>
                  </a:lnTo>
                  <a:lnTo>
                    <a:pt x="45720" y="320039"/>
                  </a:lnTo>
                  <a:lnTo>
                    <a:pt x="56388" y="321563"/>
                  </a:lnTo>
                  <a:lnTo>
                    <a:pt x="2162555" y="321563"/>
                  </a:lnTo>
                  <a:lnTo>
                    <a:pt x="2173223" y="320039"/>
                  </a:lnTo>
                  <a:lnTo>
                    <a:pt x="2174747" y="320039"/>
                  </a:lnTo>
                  <a:lnTo>
                    <a:pt x="2183891" y="316991"/>
                  </a:lnTo>
                  <a:lnTo>
                    <a:pt x="2185415" y="316991"/>
                  </a:lnTo>
                  <a:lnTo>
                    <a:pt x="2194559" y="312419"/>
                  </a:lnTo>
                  <a:lnTo>
                    <a:pt x="2197607" y="309371"/>
                  </a:lnTo>
                  <a:lnTo>
                    <a:pt x="2180843" y="309371"/>
                  </a:lnTo>
                  <a:lnTo>
                    <a:pt x="2180843" y="307848"/>
                  </a:lnTo>
                  <a:close/>
                </a:path>
                <a:path w="2219325" h="321945">
                  <a:moveTo>
                    <a:pt x="57912" y="9143"/>
                  </a:moveTo>
                  <a:lnTo>
                    <a:pt x="24384" y="9143"/>
                  </a:lnTo>
                  <a:lnTo>
                    <a:pt x="24384" y="10667"/>
                  </a:lnTo>
                  <a:lnTo>
                    <a:pt x="16764" y="16763"/>
                  </a:lnTo>
                  <a:lnTo>
                    <a:pt x="10668" y="24383"/>
                  </a:lnTo>
                  <a:lnTo>
                    <a:pt x="9144" y="24383"/>
                  </a:lnTo>
                  <a:lnTo>
                    <a:pt x="9144" y="25907"/>
                  </a:lnTo>
                  <a:lnTo>
                    <a:pt x="4572" y="35051"/>
                  </a:lnTo>
                  <a:lnTo>
                    <a:pt x="1524" y="45719"/>
                  </a:lnTo>
                  <a:lnTo>
                    <a:pt x="0" y="56387"/>
                  </a:lnTo>
                  <a:lnTo>
                    <a:pt x="0" y="265175"/>
                  </a:lnTo>
                  <a:lnTo>
                    <a:pt x="1524" y="275843"/>
                  </a:lnTo>
                  <a:lnTo>
                    <a:pt x="1524" y="277367"/>
                  </a:lnTo>
                  <a:lnTo>
                    <a:pt x="4572" y="286512"/>
                  </a:lnTo>
                  <a:lnTo>
                    <a:pt x="4572" y="288036"/>
                  </a:lnTo>
                  <a:lnTo>
                    <a:pt x="9144" y="295655"/>
                  </a:lnTo>
                  <a:lnTo>
                    <a:pt x="9144" y="297179"/>
                  </a:lnTo>
                  <a:lnTo>
                    <a:pt x="10668" y="297179"/>
                  </a:lnTo>
                  <a:lnTo>
                    <a:pt x="16764" y="304800"/>
                  </a:lnTo>
                  <a:lnTo>
                    <a:pt x="24384" y="312419"/>
                  </a:lnTo>
                  <a:lnTo>
                    <a:pt x="56388" y="312419"/>
                  </a:lnTo>
                  <a:lnTo>
                    <a:pt x="47244" y="310895"/>
                  </a:lnTo>
                  <a:lnTo>
                    <a:pt x="38100" y="307848"/>
                  </a:lnTo>
                  <a:lnTo>
                    <a:pt x="39624" y="307848"/>
                  </a:lnTo>
                  <a:lnTo>
                    <a:pt x="33527" y="304800"/>
                  </a:lnTo>
                  <a:lnTo>
                    <a:pt x="30479" y="304800"/>
                  </a:lnTo>
                  <a:lnTo>
                    <a:pt x="22860" y="298703"/>
                  </a:lnTo>
                  <a:lnTo>
                    <a:pt x="24384" y="298703"/>
                  </a:lnTo>
                  <a:lnTo>
                    <a:pt x="16764" y="291083"/>
                  </a:lnTo>
                  <a:lnTo>
                    <a:pt x="18288" y="291083"/>
                  </a:lnTo>
                  <a:lnTo>
                    <a:pt x="13716" y="283463"/>
                  </a:lnTo>
                  <a:lnTo>
                    <a:pt x="10668" y="274319"/>
                  </a:lnTo>
                  <a:lnTo>
                    <a:pt x="9144" y="265175"/>
                  </a:lnTo>
                  <a:lnTo>
                    <a:pt x="9144" y="56387"/>
                  </a:lnTo>
                  <a:lnTo>
                    <a:pt x="10668" y="47243"/>
                  </a:lnTo>
                  <a:lnTo>
                    <a:pt x="13716" y="38100"/>
                  </a:lnTo>
                  <a:lnTo>
                    <a:pt x="18288" y="30479"/>
                  </a:lnTo>
                  <a:lnTo>
                    <a:pt x="16764" y="30479"/>
                  </a:lnTo>
                  <a:lnTo>
                    <a:pt x="30479" y="16763"/>
                  </a:lnTo>
                  <a:lnTo>
                    <a:pt x="33527" y="16763"/>
                  </a:lnTo>
                  <a:lnTo>
                    <a:pt x="39624" y="13715"/>
                  </a:lnTo>
                  <a:lnTo>
                    <a:pt x="38100" y="13715"/>
                  </a:lnTo>
                  <a:lnTo>
                    <a:pt x="47244" y="10667"/>
                  </a:lnTo>
                  <a:lnTo>
                    <a:pt x="57912" y="9143"/>
                  </a:lnTo>
                  <a:close/>
                </a:path>
                <a:path w="2219325" h="321945">
                  <a:moveTo>
                    <a:pt x="2189987" y="303275"/>
                  </a:moveTo>
                  <a:lnTo>
                    <a:pt x="2180843" y="309371"/>
                  </a:lnTo>
                  <a:lnTo>
                    <a:pt x="2197607" y="309371"/>
                  </a:lnTo>
                  <a:lnTo>
                    <a:pt x="2202179" y="304800"/>
                  </a:lnTo>
                  <a:lnTo>
                    <a:pt x="2188463" y="304800"/>
                  </a:lnTo>
                  <a:lnTo>
                    <a:pt x="2189987" y="303275"/>
                  </a:lnTo>
                  <a:close/>
                </a:path>
                <a:path w="2219325" h="321945">
                  <a:moveTo>
                    <a:pt x="30479" y="303275"/>
                  </a:moveTo>
                  <a:lnTo>
                    <a:pt x="30479" y="304800"/>
                  </a:lnTo>
                  <a:lnTo>
                    <a:pt x="33527" y="304800"/>
                  </a:lnTo>
                  <a:lnTo>
                    <a:pt x="30479" y="303275"/>
                  </a:lnTo>
                  <a:close/>
                </a:path>
                <a:path w="2219325" h="321945">
                  <a:moveTo>
                    <a:pt x="2208580" y="22860"/>
                  </a:moveTo>
                  <a:lnTo>
                    <a:pt x="2196083" y="22860"/>
                  </a:lnTo>
                  <a:lnTo>
                    <a:pt x="2202179" y="30479"/>
                  </a:lnTo>
                  <a:lnTo>
                    <a:pt x="2206751" y="38100"/>
                  </a:lnTo>
                  <a:lnTo>
                    <a:pt x="2205227" y="38100"/>
                  </a:lnTo>
                  <a:lnTo>
                    <a:pt x="2208275" y="47243"/>
                  </a:lnTo>
                  <a:lnTo>
                    <a:pt x="2209799" y="57912"/>
                  </a:lnTo>
                  <a:lnTo>
                    <a:pt x="2209799" y="265175"/>
                  </a:lnTo>
                  <a:lnTo>
                    <a:pt x="2208275" y="274319"/>
                  </a:lnTo>
                  <a:lnTo>
                    <a:pt x="2205227" y="283463"/>
                  </a:lnTo>
                  <a:lnTo>
                    <a:pt x="2206751" y="283463"/>
                  </a:lnTo>
                  <a:lnTo>
                    <a:pt x="2202179" y="291083"/>
                  </a:lnTo>
                  <a:lnTo>
                    <a:pt x="2196083" y="298703"/>
                  </a:lnTo>
                  <a:lnTo>
                    <a:pt x="2188463" y="304800"/>
                  </a:lnTo>
                  <a:lnTo>
                    <a:pt x="2203703" y="304800"/>
                  </a:lnTo>
                  <a:lnTo>
                    <a:pt x="2209799" y="297179"/>
                  </a:lnTo>
                  <a:lnTo>
                    <a:pt x="2209799" y="295655"/>
                  </a:lnTo>
                  <a:lnTo>
                    <a:pt x="2214371" y="288036"/>
                  </a:lnTo>
                  <a:lnTo>
                    <a:pt x="2214371" y="286512"/>
                  </a:lnTo>
                  <a:lnTo>
                    <a:pt x="2217419" y="277367"/>
                  </a:lnTo>
                  <a:lnTo>
                    <a:pt x="2218943" y="275843"/>
                  </a:lnTo>
                  <a:lnTo>
                    <a:pt x="2218943" y="45719"/>
                  </a:lnTo>
                  <a:lnTo>
                    <a:pt x="2217419" y="45719"/>
                  </a:lnTo>
                  <a:lnTo>
                    <a:pt x="2214371" y="35051"/>
                  </a:lnTo>
                  <a:lnTo>
                    <a:pt x="2209799" y="25907"/>
                  </a:lnTo>
                  <a:lnTo>
                    <a:pt x="2209799" y="24383"/>
                  </a:lnTo>
                  <a:lnTo>
                    <a:pt x="2208580" y="22860"/>
                  </a:lnTo>
                  <a:close/>
                </a:path>
                <a:path w="2219325" h="321945">
                  <a:moveTo>
                    <a:pt x="2203703" y="16763"/>
                  </a:moveTo>
                  <a:lnTo>
                    <a:pt x="2188463" y="16763"/>
                  </a:lnTo>
                  <a:lnTo>
                    <a:pt x="2196083" y="24383"/>
                  </a:lnTo>
                  <a:lnTo>
                    <a:pt x="2196083" y="22860"/>
                  </a:lnTo>
                  <a:lnTo>
                    <a:pt x="2208580" y="22860"/>
                  </a:lnTo>
                  <a:lnTo>
                    <a:pt x="2203703" y="16763"/>
                  </a:lnTo>
                  <a:close/>
                </a:path>
                <a:path w="2219325" h="321945">
                  <a:moveTo>
                    <a:pt x="33527" y="16763"/>
                  </a:moveTo>
                  <a:lnTo>
                    <a:pt x="30479" y="16763"/>
                  </a:lnTo>
                  <a:lnTo>
                    <a:pt x="30479" y="18287"/>
                  </a:lnTo>
                  <a:lnTo>
                    <a:pt x="33527" y="16763"/>
                  </a:lnTo>
                  <a:close/>
                </a:path>
                <a:path w="2219325" h="321945">
                  <a:moveTo>
                    <a:pt x="2162555" y="0"/>
                  </a:moveTo>
                  <a:lnTo>
                    <a:pt x="56388" y="0"/>
                  </a:lnTo>
                  <a:lnTo>
                    <a:pt x="45720" y="1524"/>
                  </a:lnTo>
                  <a:lnTo>
                    <a:pt x="35051" y="4571"/>
                  </a:lnTo>
                  <a:lnTo>
                    <a:pt x="25908" y="9143"/>
                  </a:lnTo>
                  <a:lnTo>
                    <a:pt x="2162555" y="9143"/>
                  </a:lnTo>
                  <a:lnTo>
                    <a:pt x="2173223" y="10667"/>
                  </a:lnTo>
                  <a:lnTo>
                    <a:pt x="2171699" y="10667"/>
                  </a:lnTo>
                  <a:lnTo>
                    <a:pt x="2180843" y="13715"/>
                  </a:lnTo>
                  <a:lnTo>
                    <a:pt x="2189987" y="18287"/>
                  </a:lnTo>
                  <a:lnTo>
                    <a:pt x="2188463" y="16763"/>
                  </a:lnTo>
                  <a:lnTo>
                    <a:pt x="2202179" y="16763"/>
                  </a:lnTo>
                  <a:lnTo>
                    <a:pt x="2194559" y="10667"/>
                  </a:lnTo>
                  <a:lnTo>
                    <a:pt x="2194559" y="9143"/>
                  </a:lnTo>
                  <a:lnTo>
                    <a:pt x="2185415" y="4571"/>
                  </a:lnTo>
                  <a:lnTo>
                    <a:pt x="2183891" y="4571"/>
                  </a:lnTo>
                  <a:lnTo>
                    <a:pt x="2174747" y="1524"/>
                  </a:lnTo>
                  <a:lnTo>
                    <a:pt x="2173223" y="1524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7825270" y="3255066"/>
            <a:ext cx="100266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Conceptual</a:t>
            </a:r>
            <a:r>
              <a:rPr dirty="0" sz="1450" spc="90">
                <a:solidFill>
                  <a:srgbClr val="003867"/>
                </a:solidFill>
                <a:latin typeface="Microsoft Uighur"/>
                <a:cs typeface="Microsoft Uighur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model</a:t>
            </a:r>
            <a:endParaRPr sz="1450">
              <a:latin typeface="Microsoft Uighur"/>
              <a:cs typeface="Microsoft Uighur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31964" y="4953000"/>
            <a:ext cx="1993900" cy="902335"/>
            <a:chOff x="7331964" y="4953000"/>
            <a:chExt cx="1993900" cy="902335"/>
          </a:xfrm>
        </p:grpSpPr>
        <p:sp>
          <p:nvSpPr>
            <p:cNvPr id="23" name="object 23"/>
            <p:cNvSpPr/>
            <p:nvPr/>
          </p:nvSpPr>
          <p:spPr>
            <a:xfrm>
              <a:off x="7331964" y="4953000"/>
              <a:ext cx="1993900" cy="360045"/>
            </a:xfrm>
            <a:custGeom>
              <a:avLst/>
              <a:gdLst/>
              <a:ahLst/>
              <a:cxnLst/>
              <a:rect l="l" t="t" r="r" b="b"/>
              <a:pathLst>
                <a:path w="1993900" h="360045">
                  <a:moveTo>
                    <a:pt x="1993391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993391" y="359664"/>
                  </a:lnTo>
                  <a:lnTo>
                    <a:pt x="1993391" y="355092"/>
                  </a:lnTo>
                  <a:lnTo>
                    <a:pt x="9144" y="355092"/>
                  </a:lnTo>
                  <a:lnTo>
                    <a:pt x="4572" y="350520"/>
                  </a:lnTo>
                  <a:lnTo>
                    <a:pt x="9144" y="350520"/>
                  </a:lnTo>
                  <a:lnTo>
                    <a:pt x="9144" y="10668"/>
                  </a:lnTo>
                  <a:lnTo>
                    <a:pt x="4572" y="10668"/>
                  </a:lnTo>
                  <a:lnTo>
                    <a:pt x="9144" y="6096"/>
                  </a:lnTo>
                  <a:lnTo>
                    <a:pt x="1993391" y="6096"/>
                  </a:lnTo>
                  <a:lnTo>
                    <a:pt x="1993391" y="0"/>
                  </a:lnTo>
                  <a:close/>
                </a:path>
                <a:path w="1993900" h="360045">
                  <a:moveTo>
                    <a:pt x="9144" y="350520"/>
                  </a:moveTo>
                  <a:lnTo>
                    <a:pt x="4572" y="350520"/>
                  </a:lnTo>
                  <a:lnTo>
                    <a:pt x="9144" y="355092"/>
                  </a:lnTo>
                  <a:lnTo>
                    <a:pt x="9144" y="350520"/>
                  </a:lnTo>
                  <a:close/>
                </a:path>
                <a:path w="1993900" h="360045">
                  <a:moveTo>
                    <a:pt x="1984247" y="350520"/>
                  </a:moveTo>
                  <a:lnTo>
                    <a:pt x="9144" y="350520"/>
                  </a:lnTo>
                  <a:lnTo>
                    <a:pt x="9144" y="355092"/>
                  </a:lnTo>
                  <a:lnTo>
                    <a:pt x="1984247" y="355092"/>
                  </a:lnTo>
                  <a:lnTo>
                    <a:pt x="1984247" y="350520"/>
                  </a:lnTo>
                  <a:close/>
                </a:path>
                <a:path w="1993900" h="360045">
                  <a:moveTo>
                    <a:pt x="1984247" y="6096"/>
                  </a:moveTo>
                  <a:lnTo>
                    <a:pt x="1984247" y="355092"/>
                  </a:lnTo>
                  <a:lnTo>
                    <a:pt x="1988819" y="350520"/>
                  </a:lnTo>
                  <a:lnTo>
                    <a:pt x="1993391" y="350520"/>
                  </a:lnTo>
                  <a:lnTo>
                    <a:pt x="1993391" y="10668"/>
                  </a:lnTo>
                  <a:lnTo>
                    <a:pt x="1988819" y="10668"/>
                  </a:lnTo>
                  <a:lnTo>
                    <a:pt x="1984247" y="6096"/>
                  </a:lnTo>
                  <a:close/>
                </a:path>
                <a:path w="1993900" h="360045">
                  <a:moveTo>
                    <a:pt x="1993391" y="350520"/>
                  </a:moveTo>
                  <a:lnTo>
                    <a:pt x="1988819" y="350520"/>
                  </a:lnTo>
                  <a:lnTo>
                    <a:pt x="1984247" y="355092"/>
                  </a:lnTo>
                  <a:lnTo>
                    <a:pt x="1993391" y="355092"/>
                  </a:lnTo>
                  <a:lnTo>
                    <a:pt x="1993391" y="350520"/>
                  </a:lnTo>
                  <a:close/>
                </a:path>
                <a:path w="1993900" h="360045">
                  <a:moveTo>
                    <a:pt x="9144" y="6096"/>
                  </a:moveTo>
                  <a:lnTo>
                    <a:pt x="4572" y="10668"/>
                  </a:lnTo>
                  <a:lnTo>
                    <a:pt x="9144" y="10668"/>
                  </a:lnTo>
                  <a:lnTo>
                    <a:pt x="9144" y="6096"/>
                  </a:lnTo>
                  <a:close/>
                </a:path>
                <a:path w="1993900" h="360045">
                  <a:moveTo>
                    <a:pt x="1984247" y="6096"/>
                  </a:moveTo>
                  <a:lnTo>
                    <a:pt x="9144" y="6096"/>
                  </a:lnTo>
                  <a:lnTo>
                    <a:pt x="9144" y="10668"/>
                  </a:lnTo>
                  <a:lnTo>
                    <a:pt x="1984247" y="10668"/>
                  </a:lnTo>
                  <a:lnTo>
                    <a:pt x="1984247" y="6096"/>
                  </a:lnTo>
                  <a:close/>
                </a:path>
                <a:path w="1993900" h="360045">
                  <a:moveTo>
                    <a:pt x="1993391" y="6096"/>
                  </a:moveTo>
                  <a:lnTo>
                    <a:pt x="1984247" y="6096"/>
                  </a:lnTo>
                  <a:lnTo>
                    <a:pt x="1988819" y="10668"/>
                  </a:lnTo>
                  <a:lnTo>
                    <a:pt x="1993391" y="10668"/>
                  </a:lnTo>
                  <a:lnTo>
                    <a:pt x="1993391" y="6096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71588" y="5533643"/>
              <a:ext cx="1914525" cy="321945"/>
            </a:xfrm>
            <a:custGeom>
              <a:avLst/>
              <a:gdLst/>
              <a:ahLst/>
              <a:cxnLst/>
              <a:rect l="l" t="t" r="r" b="b"/>
              <a:pathLst>
                <a:path w="1914525" h="321945">
                  <a:moveTo>
                    <a:pt x="1876043" y="307848"/>
                  </a:moveTo>
                  <a:lnTo>
                    <a:pt x="1866899" y="310895"/>
                  </a:lnTo>
                  <a:lnTo>
                    <a:pt x="1868423" y="310895"/>
                  </a:lnTo>
                  <a:lnTo>
                    <a:pt x="1857755" y="312419"/>
                  </a:lnTo>
                  <a:lnTo>
                    <a:pt x="25908" y="312419"/>
                  </a:lnTo>
                  <a:lnTo>
                    <a:pt x="35051" y="316992"/>
                  </a:lnTo>
                  <a:lnTo>
                    <a:pt x="45720" y="320039"/>
                  </a:lnTo>
                  <a:lnTo>
                    <a:pt x="45720" y="321563"/>
                  </a:lnTo>
                  <a:lnTo>
                    <a:pt x="1868423" y="321563"/>
                  </a:lnTo>
                  <a:lnTo>
                    <a:pt x="1869947" y="320039"/>
                  </a:lnTo>
                  <a:lnTo>
                    <a:pt x="1879091" y="316992"/>
                  </a:lnTo>
                  <a:lnTo>
                    <a:pt x="1880615" y="316992"/>
                  </a:lnTo>
                  <a:lnTo>
                    <a:pt x="1889759" y="312419"/>
                  </a:lnTo>
                  <a:lnTo>
                    <a:pt x="1893569" y="309371"/>
                  </a:lnTo>
                  <a:lnTo>
                    <a:pt x="1876043" y="309371"/>
                  </a:lnTo>
                  <a:lnTo>
                    <a:pt x="1876043" y="307848"/>
                  </a:lnTo>
                  <a:close/>
                </a:path>
                <a:path w="1914525" h="321945">
                  <a:moveTo>
                    <a:pt x="1857755" y="0"/>
                  </a:moveTo>
                  <a:lnTo>
                    <a:pt x="56388" y="0"/>
                  </a:lnTo>
                  <a:lnTo>
                    <a:pt x="45720" y="1524"/>
                  </a:lnTo>
                  <a:lnTo>
                    <a:pt x="35051" y="4571"/>
                  </a:lnTo>
                  <a:lnTo>
                    <a:pt x="25908" y="9143"/>
                  </a:lnTo>
                  <a:lnTo>
                    <a:pt x="24384" y="10668"/>
                  </a:lnTo>
                  <a:lnTo>
                    <a:pt x="16764" y="16763"/>
                  </a:lnTo>
                  <a:lnTo>
                    <a:pt x="10668" y="24383"/>
                  </a:lnTo>
                  <a:lnTo>
                    <a:pt x="9144" y="25907"/>
                  </a:lnTo>
                  <a:lnTo>
                    <a:pt x="4572" y="35051"/>
                  </a:lnTo>
                  <a:lnTo>
                    <a:pt x="1524" y="45719"/>
                  </a:lnTo>
                  <a:lnTo>
                    <a:pt x="0" y="57912"/>
                  </a:lnTo>
                  <a:lnTo>
                    <a:pt x="0" y="265175"/>
                  </a:lnTo>
                  <a:lnTo>
                    <a:pt x="1524" y="275844"/>
                  </a:lnTo>
                  <a:lnTo>
                    <a:pt x="1524" y="277368"/>
                  </a:lnTo>
                  <a:lnTo>
                    <a:pt x="4572" y="286512"/>
                  </a:lnTo>
                  <a:lnTo>
                    <a:pt x="4572" y="288036"/>
                  </a:lnTo>
                  <a:lnTo>
                    <a:pt x="9144" y="297180"/>
                  </a:lnTo>
                  <a:lnTo>
                    <a:pt x="10668" y="297180"/>
                  </a:lnTo>
                  <a:lnTo>
                    <a:pt x="16764" y="304800"/>
                  </a:lnTo>
                  <a:lnTo>
                    <a:pt x="16764" y="306324"/>
                  </a:lnTo>
                  <a:lnTo>
                    <a:pt x="24384" y="312419"/>
                  </a:lnTo>
                  <a:lnTo>
                    <a:pt x="56388" y="312419"/>
                  </a:lnTo>
                  <a:lnTo>
                    <a:pt x="47244" y="310895"/>
                  </a:lnTo>
                  <a:lnTo>
                    <a:pt x="42672" y="309371"/>
                  </a:lnTo>
                  <a:lnTo>
                    <a:pt x="39624" y="309371"/>
                  </a:lnTo>
                  <a:lnTo>
                    <a:pt x="30479" y="304800"/>
                  </a:lnTo>
                  <a:lnTo>
                    <a:pt x="22860" y="298704"/>
                  </a:lnTo>
                  <a:lnTo>
                    <a:pt x="24384" y="298704"/>
                  </a:lnTo>
                  <a:lnTo>
                    <a:pt x="16764" y="291083"/>
                  </a:lnTo>
                  <a:lnTo>
                    <a:pt x="17525" y="291083"/>
                  </a:lnTo>
                  <a:lnTo>
                    <a:pt x="13716" y="283463"/>
                  </a:lnTo>
                  <a:lnTo>
                    <a:pt x="11175" y="275844"/>
                  </a:lnTo>
                  <a:lnTo>
                    <a:pt x="10668" y="275844"/>
                  </a:lnTo>
                  <a:lnTo>
                    <a:pt x="9144" y="265175"/>
                  </a:lnTo>
                  <a:lnTo>
                    <a:pt x="9144" y="57912"/>
                  </a:lnTo>
                  <a:lnTo>
                    <a:pt x="10668" y="47243"/>
                  </a:lnTo>
                  <a:lnTo>
                    <a:pt x="11103" y="47243"/>
                  </a:lnTo>
                  <a:lnTo>
                    <a:pt x="13716" y="38100"/>
                  </a:lnTo>
                  <a:lnTo>
                    <a:pt x="14478" y="38100"/>
                  </a:lnTo>
                  <a:lnTo>
                    <a:pt x="18288" y="30480"/>
                  </a:lnTo>
                  <a:lnTo>
                    <a:pt x="16764" y="30480"/>
                  </a:lnTo>
                  <a:lnTo>
                    <a:pt x="24384" y="22860"/>
                  </a:lnTo>
                  <a:lnTo>
                    <a:pt x="24765" y="22860"/>
                  </a:lnTo>
                  <a:lnTo>
                    <a:pt x="30479" y="18287"/>
                  </a:lnTo>
                  <a:lnTo>
                    <a:pt x="39624" y="13715"/>
                  </a:lnTo>
                  <a:lnTo>
                    <a:pt x="38100" y="13715"/>
                  </a:lnTo>
                  <a:lnTo>
                    <a:pt x="47244" y="10668"/>
                  </a:lnTo>
                  <a:lnTo>
                    <a:pt x="57912" y="9143"/>
                  </a:lnTo>
                  <a:lnTo>
                    <a:pt x="1889759" y="9143"/>
                  </a:lnTo>
                  <a:lnTo>
                    <a:pt x="1880615" y="4571"/>
                  </a:lnTo>
                  <a:lnTo>
                    <a:pt x="1879091" y="4571"/>
                  </a:lnTo>
                  <a:lnTo>
                    <a:pt x="1869947" y="1524"/>
                  </a:lnTo>
                  <a:lnTo>
                    <a:pt x="1868423" y="1524"/>
                  </a:lnTo>
                  <a:lnTo>
                    <a:pt x="1857755" y="0"/>
                  </a:lnTo>
                  <a:close/>
                </a:path>
                <a:path w="1914525" h="321945">
                  <a:moveTo>
                    <a:pt x="38100" y="307848"/>
                  </a:moveTo>
                  <a:lnTo>
                    <a:pt x="39624" y="309371"/>
                  </a:lnTo>
                  <a:lnTo>
                    <a:pt x="42672" y="309371"/>
                  </a:lnTo>
                  <a:lnTo>
                    <a:pt x="38100" y="307848"/>
                  </a:lnTo>
                  <a:close/>
                </a:path>
                <a:path w="1914525" h="321945">
                  <a:moveTo>
                    <a:pt x="1897379" y="304800"/>
                  </a:moveTo>
                  <a:lnTo>
                    <a:pt x="1885187" y="304800"/>
                  </a:lnTo>
                  <a:lnTo>
                    <a:pt x="1876043" y="309371"/>
                  </a:lnTo>
                  <a:lnTo>
                    <a:pt x="1893569" y="309371"/>
                  </a:lnTo>
                  <a:lnTo>
                    <a:pt x="1897379" y="306324"/>
                  </a:lnTo>
                  <a:lnTo>
                    <a:pt x="1897379" y="304800"/>
                  </a:lnTo>
                  <a:close/>
                </a:path>
                <a:path w="1914525" h="321945">
                  <a:moveTo>
                    <a:pt x="1897379" y="291083"/>
                  </a:moveTo>
                  <a:lnTo>
                    <a:pt x="1891283" y="298704"/>
                  </a:lnTo>
                  <a:lnTo>
                    <a:pt x="1883663" y="304800"/>
                  </a:lnTo>
                  <a:lnTo>
                    <a:pt x="1898903" y="304800"/>
                  </a:lnTo>
                  <a:lnTo>
                    <a:pt x="1904999" y="297180"/>
                  </a:lnTo>
                  <a:lnTo>
                    <a:pt x="1907285" y="292607"/>
                  </a:lnTo>
                  <a:lnTo>
                    <a:pt x="1897379" y="292607"/>
                  </a:lnTo>
                  <a:lnTo>
                    <a:pt x="1897379" y="291083"/>
                  </a:lnTo>
                  <a:close/>
                </a:path>
                <a:path w="1914525" h="321945">
                  <a:moveTo>
                    <a:pt x="17525" y="291083"/>
                  </a:moveTo>
                  <a:lnTo>
                    <a:pt x="16764" y="291083"/>
                  </a:lnTo>
                  <a:lnTo>
                    <a:pt x="18288" y="292607"/>
                  </a:lnTo>
                  <a:lnTo>
                    <a:pt x="17525" y="291083"/>
                  </a:lnTo>
                  <a:close/>
                </a:path>
                <a:path w="1914525" h="321945">
                  <a:moveTo>
                    <a:pt x="1903475" y="274319"/>
                  </a:moveTo>
                  <a:lnTo>
                    <a:pt x="1900427" y="283463"/>
                  </a:lnTo>
                  <a:lnTo>
                    <a:pt x="1901951" y="283463"/>
                  </a:lnTo>
                  <a:lnTo>
                    <a:pt x="1897379" y="292607"/>
                  </a:lnTo>
                  <a:lnTo>
                    <a:pt x="1907285" y="292607"/>
                  </a:lnTo>
                  <a:lnTo>
                    <a:pt x="1909571" y="288036"/>
                  </a:lnTo>
                  <a:lnTo>
                    <a:pt x="1909571" y="286512"/>
                  </a:lnTo>
                  <a:lnTo>
                    <a:pt x="1912619" y="277368"/>
                  </a:lnTo>
                  <a:lnTo>
                    <a:pt x="1914143" y="277368"/>
                  </a:lnTo>
                  <a:lnTo>
                    <a:pt x="1914143" y="275844"/>
                  </a:lnTo>
                  <a:lnTo>
                    <a:pt x="1903475" y="275844"/>
                  </a:lnTo>
                  <a:lnTo>
                    <a:pt x="1903475" y="274319"/>
                  </a:lnTo>
                  <a:close/>
                </a:path>
                <a:path w="1914525" h="321945">
                  <a:moveTo>
                    <a:pt x="10668" y="274319"/>
                  </a:moveTo>
                  <a:lnTo>
                    <a:pt x="10668" y="275844"/>
                  </a:lnTo>
                  <a:lnTo>
                    <a:pt x="11175" y="275844"/>
                  </a:lnTo>
                  <a:lnTo>
                    <a:pt x="10668" y="274319"/>
                  </a:lnTo>
                  <a:close/>
                </a:path>
                <a:path w="1914525" h="321945">
                  <a:moveTo>
                    <a:pt x="1914143" y="47243"/>
                  </a:moveTo>
                  <a:lnTo>
                    <a:pt x="1903475" y="47243"/>
                  </a:lnTo>
                  <a:lnTo>
                    <a:pt x="1904999" y="57912"/>
                  </a:lnTo>
                  <a:lnTo>
                    <a:pt x="1904999" y="265175"/>
                  </a:lnTo>
                  <a:lnTo>
                    <a:pt x="1903475" y="275844"/>
                  </a:lnTo>
                  <a:lnTo>
                    <a:pt x="1914143" y="275844"/>
                  </a:lnTo>
                  <a:lnTo>
                    <a:pt x="1914143" y="47243"/>
                  </a:lnTo>
                  <a:close/>
                </a:path>
                <a:path w="1914525" h="321945">
                  <a:moveTo>
                    <a:pt x="11103" y="47243"/>
                  </a:moveTo>
                  <a:lnTo>
                    <a:pt x="10668" y="47243"/>
                  </a:lnTo>
                  <a:lnTo>
                    <a:pt x="10668" y="48768"/>
                  </a:lnTo>
                  <a:lnTo>
                    <a:pt x="11103" y="47243"/>
                  </a:lnTo>
                  <a:close/>
                </a:path>
                <a:path w="1914525" h="321945">
                  <a:moveTo>
                    <a:pt x="1900427" y="38100"/>
                  </a:moveTo>
                  <a:lnTo>
                    <a:pt x="1903475" y="48768"/>
                  </a:lnTo>
                  <a:lnTo>
                    <a:pt x="1903475" y="47243"/>
                  </a:lnTo>
                  <a:lnTo>
                    <a:pt x="1914143" y="47243"/>
                  </a:lnTo>
                  <a:lnTo>
                    <a:pt x="1914143" y="45719"/>
                  </a:lnTo>
                  <a:lnTo>
                    <a:pt x="1912619" y="45719"/>
                  </a:lnTo>
                  <a:lnTo>
                    <a:pt x="1910878" y="39624"/>
                  </a:lnTo>
                  <a:lnTo>
                    <a:pt x="1901951" y="39624"/>
                  </a:lnTo>
                  <a:lnTo>
                    <a:pt x="1900427" y="38100"/>
                  </a:lnTo>
                  <a:close/>
                </a:path>
                <a:path w="1914525" h="321945">
                  <a:moveTo>
                    <a:pt x="14478" y="38100"/>
                  </a:moveTo>
                  <a:lnTo>
                    <a:pt x="13716" y="38100"/>
                  </a:lnTo>
                  <a:lnTo>
                    <a:pt x="13716" y="39624"/>
                  </a:lnTo>
                  <a:lnTo>
                    <a:pt x="14478" y="38100"/>
                  </a:lnTo>
                  <a:close/>
                </a:path>
                <a:path w="1914525" h="321945">
                  <a:moveTo>
                    <a:pt x="1903780" y="22860"/>
                  </a:moveTo>
                  <a:lnTo>
                    <a:pt x="1891283" y="22860"/>
                  </a:lnTo>
                  <a:lnTo>
                    <a:pt x="1897379" y="30480"/>
                  </a:lnTo>
                  <a:lnTo>
                    <a:pt x="1901951" y="39624"/>
                  </a:lnTo>
                  <a:lnTo>
                    <a:pt x="1910878" y="39624"/>
                  </a:lnTo>
                  <a:lnTo>
                    <a:pt x="1909571" y="35051"/>
                  </a:lnTo>
                  <a:lnTo>
                    <a:pt x="1904999" y="25907"/>
                  </a:lnTo>
                  <a:lnTo>
                    <a:pt x="1904999" y="24383"/>
                  </a:lnTo>
                  <a:lnTo>
                    <a:pt x="1903780" y="22860"/>
                  </a:lnTo>
                  <a:close/>
                </a:path>
                <a:path w="1914525" h="321945">
                  <a:moveTo>
                    <a:pt x="24765" y="22860"/>
                  </a:moveTo>
                  <a:lnTo>
                    <a:pt x="24384" y="22860"/>
                  </a:lnTo>
                  <a:lnTo>
                    <a:pt x="22860" y="24383"/>
                  </a:lnTo>
                  <a:lnTo>
                    <a:pt x="24765" y="22860"/>
                  </a:lnTo>
                  <a:close/>
                </a:path>
                <a:path w="1914525" h="321945">
                  <a:moveTo>
                    <a:pt x="1889759" y="9143"/>
                  </a:moveTo>
                  <a:lnTo>
                    <a:pt x="1857755" y="9143"/>
                  </a:lnTo>
                  <a:lnTo>
                    <a:pt x="1868423" y="10668"/>
                  </a:lnTo>
                  <a:lnTo>
                    <a:pt x="1866899" y="10668"/>
                  </a:lnTo>
                  <a:lnTo>
                    <a:pt x="1876043" y="13715"/>
                  </a:lnTo>
                  <a:lnTo>
                    <a:pt x="1885187" y="18287"/>
                  </a:lnTo>
                  <a:lnTo>
                    <a:pt x="1883663" y="18287"/>
                  </a:lnTo>
                  <a:lnTo>
                    <a:pt x="1891283" y="24383"/>
                  </a:lnTo>
                  <a:lnTo>
                    <a:pt x="1891283" y="22860"/>
                  </a:lnTo>
                  <a:lnTo>
                    <a:pt x="1903780" y="22860"/>
                  </a:lnTo>
                  <a:lnTo>
                    <a:pt x="1898903" y="16763"/>
                  </a:lnTo>
                  <a:lnTo>
                    <a:pt x="1897379" y="16763"/>
                  </a:lnTo>
                  <a:lnTo>
                    <a:pt x="1889759" y="10668"/>
                  </a:lnTo>
                  <a:lnTo>
                    <a:pt x="1889759" y="9143"/>
                  </a:lnTo>
                  <a:close/>
                </a:path>
              </a:pathLst>
            </a:custGeom>
            <a:solidFill>
              <a:srgbClr val="00386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907663" y="4374619"/>
            <a:ext cx="838835" cy="1371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Logical</a:t>
            </a:r>
            <a:r>
              <a:rPr dirty="0" sz="1450" spc="100">
                <a:solidFill>
                  <a:srgbClr val="003867"/>
                </a:solidFill>
                <a:latin typeface="Microsoft Uighur"/>
                <a:cs typeface="Microsoft Uighur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model</a:t>
            </a:r>
            <a:endParaRPr sz="1450">
              <a:latin typeface="Microsoft Uighur"/>
              <a:cs typeface="Microsoft Uighur"/>
            </a:endParaRPr>
          </a:p>
          <a:p>
            <a:pPr marL="18415" marR="5080" indent="-6350">
              <a:lnSpc>
                <a:spcPts val="4420"/>
              </a:lnSpc>
              <a:spcBef>
                <a:spcPts val="580"/>
              </a:spcBef>
            </a:pPr>
            <a:r>
              <a:rPr dirty="0" sz="1450">
                <a:solidFill>
                  <a:srgbClr val="003867"/>
                </a:solidFill>
                <a:latin typeface="Microsoft Uighur"/>
                <a:cs typeface="Microsoft Uighur"/>
              </a:rPr>
              <a:t>Physical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design  </a:t>
            </a:r>
            <a:r>
              <a:rPr dirty="0" sz="1450">
                <a:solidFill>
                  <a:srgbClr val="003867"/>
                </a:solidFill>
                <a:latin typeface="Microsoft Uighur"/>
                <a:cs typeface="Microsoft Uighur"/>
              </a:rPr>
              <a:t>Physical</a:t>
            </a:r>
            <a:r>
              <a:rPr dirty="0" sz="1450" spc="95">
                <a:solidFill>
                  <a:srgbClr val="003867"/>
                </a:solidFill>
                <a:latin typeface="Microsoft Uighur"/>
                <a:cs typeface="Microsoft Uighur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Microsoft Uighur"/>
                <a:cs typeface="Microsoft Uighur"/>
              </a:rPr>
              <a:t>model</a:t>
            </a:r>
            <a:endParaRPr sz="1450">
              <a:latin typeface="Microsoft Uighur"/>
              <a:cs typeface="Microsoft Uighur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19188" y="2173224"/>
            <a:ext cx="2219325" cy="321945"/>
          </a:xfrm>
          <a:custGeom>
            <a:avLst/>
            <a:gdLst/>
            <a:ahLst/>
            <a:cxnLst/>
            <a:rect l="l" t="t" r="r" b="b"/>
            <a:pathLst>
              <a:path w="2219325" h="321944">
                <a:moveTo>
                  <a:pt x="2202179" y="304800"/>
                </a:moveTo>
                <a:lnTo>
                  <a:pt x="2189987" y="304800"/>
                </a:lnTo>
                <a:lnTo>
                  <a:pt x="2180843" y="309371"/>
                </a:lnTo>
                <a:lnTo>
                  <a:pt x="2171699" y="312419"/>
                </a:lnTo>
                <a:lnTo>
                  <a:pt x="25908" y="312419"/>
                </a:lnTo>
                <a:lnTo>
                  <a:pt x="35051" y="316991"/>
                </a:lnTo>
                <a:lnTo>
                  <a:pt x="35051" y="318515"/>
                </a:lnTo>
                <a:lnTo>
                  <a:pt x="45720" y="321563"/>
                </a:lnTo>
                <a:lnTo>
                  <a:pt x="2174747" y="321563"/>
                </a:lnTo>
                <a:lnTo>
                  <a:pt x="2183891" y="318515"/>
                </a:lnTo>
                <a:lnTo>
                  <a:pt x="2185415" y="316991"/>
                </a:lnTo>
                <a:lnTo>
                  <a:pt x="2194559" y="312419"/>
                </a:lnTo>
                <a:lnTo>
                  <a:pt x="2202179" y="306324"/>
                </a:lnTo>
                <a:lnTo>
                  <a:pt x="2202179" y="304800"/>
                </a:lnTo>
                <a:close/>
              </a:path>
              <a:path w="2219325" h="321944">
                <a:moveTo>
                  <a:pt x="47244" y="10667"/>
                </a:moveTo>
                <a:lnTo>
                  <a:pt x="24384" y="10667"/>
                </a:lnTo>
                <a:lnTo>
                  <a:pt x="16764" y="16763"/>
                </a:lnTo>
                <a:lnTo>
                  <a:pt x="16764" y="18287"/>
                </a:lnTo>
                <a:lnTo>
                  <a:pt x="10668" y="25907"/>
                </a:lnTo>
                <a:lnTo>
                  <a:pt x="9144" y="25907"/>
                </a:lnTo>
                <a:lnTo>
                  <a:pt x="4572" y="35051"/>
                </a:lnTo>
                <a:lnTo>
                  <a:pt x="1524" y="45719"/>
                </a:lnTo>
                <a:lnTo>
                  <a:pt x="1524" y="47243"/>
                </a:lnTo>
                <a:lnTo>
                  <a:pt x="0" y="57912"/>
                </a:lnTo>
                <a:lnTo>
                  <a:pt x="0" y="266700"/>
                </a:lnTo>
                <a:lnTo>
                  <a:pt x="1524" y="275843"/>
                </a:lnTo>
                <a:lnTo>
                  <a:pt x="1524" y="277367"/>
                </a:lnTo>
                <a:lnTo>
                  <a:pt x="4572" y="286512"/>
                </a:lnTo>
                <a:lnTo>
                  <a:pt x="4572" y="288036"/>
                </a:lnTo>
                <a:lnTo>
                  <a:pt x="9144" y="297179"/>
                </a:lnTo>
                <a:lnTo>
                  <a:pt x="10668" y="297179"/>
                </a:lnTo>
                <a:lnTo>
                  <a:pt x="16764" y="304800"/>
                </a:lnTo>
                <a:lnTo>
                  <a:pt x="16764" y="306324"/>
                </a:lnTo>
                <a:lnTo>
                  <a:pt x="24384" y="312419"/>
                </a:lnTo>
                <a:lnTo>
                  <a:pt x="47244" y="312419"/>
                </a:lnTo>
                <a:lnTo>
                  <a:pt x="38100" y="309371"/>
                </a:lnTo>
                <a:lnTo>
                  <a:pt x="39624" y="309371"/>
                </a:lnTo>
                <a:lnTo>
                  <a:pt x="30479" y="304800"/>
                </a:lnTo>
                <a:lnTo>
                  <a:pt x="22860" y="298703"/>
                </a:lnTo>
                <a:lnTo>
                  <a:pt x="24384" y="298703"/>
                </a:lnTo>
                <a:lnTo>
                  <a:pt x="16764" y="291083"/>
                </a:lnTo>
                <a:lnTo>
                  <a:pt x="17525" y="291083"/>
                </a:lnTo>
                <a:lnTo>
                  <a:pt x="14478" y="284988"/>
                </a:lnTo>
                <a:lnTo>
                  <a:pt x="13716" y="284988"/>
                </a:lnTo>
                <a:lnTo>
                  <a:pt x="11103" y="275843"/>
                </a:lnTo>
                <a:lnTo>
                  <a:pt x="10668" y="275843"/>
                </a:lnTo>
                <a:lnTo>
                  <a:pt x="9144" y="265175"/>
                </a:lnTo>
                <a:lnTo>
                  <a:pt x="9144" y="57912"/>
                </a:lnTo>
                <a:lnTo>
                  <a:pt x="10668" y="47243"/>
                </a:lnTo>
                <a:lnTo>
                  <a:pt x="11103" y="47243"/>
                </a:lnTo>
                <a:lnTo>
                  <a:pt x="13716" y="38100"/>
                </a:lnTo>
                <a:lnTo>
                  <a:pt x="14478" y="38100"/>
                </a:lnTo>
                <a:lnTo>
                  <a:pt x="17525" y="32003"/>
                </a:lnTo>
                <a:lnTo>
                  <a:pt x="16764" y="32003"/>
                </a:lnTo>
                <a:lnTo>
                  <a:pt x="23114" y="24383"/>
                </a:lnTo>
                <a:lnTo>
                  <a:pt x="22860" y="24383"/>
                </a:lnTo>
                <a:lnTo>
                  <a:pt x="24384" y="22859"/>
                </a:lnTo>
                <a:lnTo>
                  <a:pt x="24765" y="22859"/>
                </a:lnTo>
                <a:lnTo>
                  <a:pt x="30479" y="18287"/>
                </a:lnTo>
                <a:lnTo>
                  <a:pt x="39624" y="13715"/>
                </a:lnTo>
                <a:lnTo>
                  <a:pt x="38100" y="13715"/>
                </a:lnTo>
                <a:lnTo>
                  <a:pt x="47244" y="10667"/>
                </a:lnTo>
                <a:close/>
              </a:path>
              <a:path w="2219325" h="321944">
                <a:moveTo>
                  <a:pt x="2202179" y="291083"/>
                </a:moveTo>
                <a:lnTo>
                  <a:pt x="2196083" y="298703"/>
                </a:lnTo>
                <a:lnTo>
                  <a:pt x="2188463" y="304800"/>
                </a:lnTo>
                <a:lnTo>
                  <a:pt x="2203703" y="304800"/>
                </a:lnTo>
                <a:lnTo>
                  <a:pt x="2209799" y="297179"/>
                </a:lnTo>
                <a:lnTo>
                  <a:pt x="2212085" y="292607"/>
                </a:lnTo>
                <a:lnTo>
                  <a:pt x="2202179" y="292607"/>
                </a:lnTo>
                <a:lnTo>
                  <a:pt x="2202179" y="291083"/>
                </a:lnTo>
                <a:close/>
              </a:path>
              <a:path w="2219325" h="321944">
                <a:moveTo>
                  <a:pt x="17525" y="291083"/>
                </a:moveTo>
                <a:lnTo>
                  <a:pt x="16764" y="291083"/>
                </a:lnTo>
                <a:lnTo>
                  <a:pt x="18288" y="292607"/>
                </a:lnTo>
                <a:lnTo>
                  <a:pt x="17525" y="291083"/>
                </a:lnTo>
                <a:close/>
              </a:path>
              <a:path w="2219325" h="321944">
                <a:moveTo>
                  <a:pt x="2215387" y="283463"/>
                </a:moveTo>
                <a:lnTo>
                  <a:pt x="2206751" y="283463"/>
                </a:lnTo>
                <a:lnTo>
                  <a:pt x="2202179" y="292607"/>
                </a:lnTo>
                <a:lnTo>
                  <a:pt x="2212085" y="292607"/>
                </a:lnTo>
                <a:lnTo>
                  <a:pt x="2214371" y="288036"/>
                </a:lnTo>
                <a:lnTo>
                  <a:pt x="2214371" y="286512"/>
                </a:lnTo>
                <a:lnTo>
                  <a:pt x="2215387" y="283463"/>
                </a:lnTo>
                <a:close/>
              </a:path>
              <a:path w="2219325" h="321944">
                <a:moveTo>
                  <a:pt x="13716" y="283463"/>
                </a:moveTo>
                <a:lnTo>
                  <a:pt x="13716" y="284988"/>
                </a:lnTo>
                <a:lnTo>
                  <a:pt x="14478" y="284988"/>
                </a:lnTo>
                <a:lnTo>
                  <a:pt x="13716" y="283463"/>
                </a:lnTo>
                <a:close/>
              </a:path>
              <a:path w="2219325" h="321944">
                <a:moveTo>
                  <a:pt x="2208275" y="274319"/>
                </a:moveTo>
                <a:lnTo>
                  <a:pt x="2205227" y="284988"/>
                </a:lnTo>
                <a:lnTo>
                  <a:pt x="2206751" y="283463"/>
                </a:lnTo>
                <a:lnTo>
                  <a:pt x="2215387" y="283463"/>
                </a:lnTo>
                <a:lnTo>
                  <a:pt x="2217419" y="277367"/>
                </a:lnTo>
                <a:lnTo>
                  <a:pt x="2218943" y="277367"/>
                </a:lnTo>
                <a:lnTo>
                  <a:pt x="2218943" y="275843"/>
                </a:lnTo>
                <a:lnTo>
                  <a:pt x="2208275" y="275843"/>
                </a:lnTo>
                <a:lnTo>
                  <a:pt x="2208275" y="274319"/>
                </a:lnTo>
                <a:close/>
              </a:path>
              <a:path w="2219325" h="321944">
                <a:moveTo>
                  <a:pt x="10668" y="274319"/>
                </a:moveTo>
                <a:lnTo>
                  <a:pt x="10668" y="275843"/>
                </a:lnTo>
                <a:lnTo>
                  <a:pt x="11103" y="275843"/>
                </a:lnTo>
                <a:lnTo>
                  <a:pt x="10668" y="274319"/>
                </a:lnTo>
                <a:close/>
              </a:path>
              <a:path w="2219325" h="321944">
                <a:moveTo>
                  <a:pt x="2218943" y="47243"/>
                </a:moveTo>
                <a:lnTo>
                  <a:pt x="2208275" y="47243"/>
                </a:lnTo>
                <a:lnTo>
                  <a:pt x="2209799" y="57912"/>
                </a:lnTo>
                <a:lnTo>
                  <a:pt x="2209799" y="265175"/>
                </a:lnTo>
                <a:lnTo>
                  <a:pt x="2208275" y="275843"/>
                </a:lnTo>
                <a:lnTo>
                  <a:pt x="2218943" y="275843"/>
                </a:lnTo>
                <a:lnTo>
                  <a:pt x="2218943" y="47243"/>
                </a:lnTo>
                <a:close/>
              </a:path>
              <a:path w="2219325" h="321944">
                <a:moveTo>
                  <a:pt x="11103" y="47243"/>
                </a:moveTo>
                <a:lnTo>
                  <a:pt x="10668" y="47243"/>
                </a:lnTo>
                <a:lnTo>
                  <a:pt x="10668" y="48767"/>
                </a:lnTo>
                <a:lnTo>
                  <a:pt x="11103" y="47243"/>
                </a:lnTo>
                <a:close/>
              </a:path>
              <a:path w="2219325" h="321944">
                <a:moveTo>
                  <a:pt x="2205227" y="38100"/>
                </a:moveTo>
                <a:lnTo>
                  <a:pt x="2208275" y="48767"/>
                </a:lnTo>
                <a:lnTo>
                  <a:pt x="2208275" y="47243"/>
                </a:lnTo>
                <a:lnTo>
                  <a:pt x="2218943" y="47243"/>
                </a:lnTo>
                <a:lnTo>
                  <a:pt x="2218943" y="45719"/>
                </a:lnTo>
                <a:lnTo>
                  <a:pt x="2217419" y="45719"/>
                </a:lnTo>
                <a:lnTo>
                  <a:pt x="2215678" y="39624"/>
                </a:lnTo>
                <a:lnTo>
                  <a:pt x="2206751" y="39624"/>
                </a:lnTo>
                <a:lnTo>
                  <a:pt x="2205227" y="38100"/>
                </a:lnTo>
                <a:close/>
              </a:path>
              <a:path w="2219325" h="321944">
                <a:moveTo>
                  <a:pt x="14478" y="38100"/>
                </a:moveTo>
                <a:lnTo>
                  <a:pt x="13716" y="38100"/>
                </a:lnTo>
                <a:lnTo>
                  <a:pt x="13716" y="39624"/>
                </a:lnTo>
                <a:lnTo>
                  <a:pt x="14478" y="38100"/>
                </a:lnTo>
                <a:close/>
              </a:path>
              <a:path w="2219325" h="321944">
                <a:moveTo>
                  <a:pt x="2212085" y="30479"/>
                </a:moveTo>
                <a:lnTo>
                  <a:pt x="2202179" y="30479"/>
                </a:lnTo>
                <a:lnTo>
                  <a:pt x="2206751" y="39624"/>
                </a:lnTo>
                <a:lnTo>
                  <a:pt x="2215678" y="39624"/>
                </a:lnTo>
                <a:lnTo>
                  <a:pt x="2214371" y="35051"/>
                </a:lnTo>
                <a:lnTo>
                  <a:pt x="2212085" y="30479"/>
                </a:lnTo>
                <a:close/>
              </a:path>
              <a:path w="2219325" h="321944">
                <a:moveTo>
                  <a:pt x="18288" y="30479"/>
                </a:moveTo>
                <a:lnTo>
                  <a:pt x="16764" y="32003"/>
                </a:lnTo>
                <a:lnTo>
                  <a:pt x="17525" y="32003"/>
                </a:lnTo>
                <a:lnTo>
                  <a:pt x="18288" y="30479"/>
                </a:lnTo>
                <a:close/>
              </a:path>
              <a:path w="2219325" h="321944">
                <a:moveTo>
                  <a:pt x="2207361" y="22859"/>
                </a:moveTo>
                <a:lnTo>
                  <a:pt x="2196083" y="22859"/>
                </a:lnTo>
                <a:lnTo>
                  <a:pt x="2202179" y="32003"/>
                </a:lnTo>
                <a:lnTo>
                  <a:pt x="2202179" y="30479"/>
                </a:lnTo>
                <a:lnTo>
                  <a:pt x="2212085" y="30479"/>
                </a:lnTo>
                <a:lnTo>
                  <a:pt x="2209799" y="25907"/>
                </a:lnTo>
                <a:lnTo>
                  <a:pt x="2207361" y="22859"/>
                </a:lnTo>
                <a:close/>
              </a:path>
              <a:path w="2219325" h="321944">
                <a:moveTo>
                  <a:pt x="24384" y="22859"/>
                </a:moveTo>
                <a:lnTo>
                  <a:pt x="22860" y="24383"/>
                </a:lnTo>
                <a:lnTo>
                  <a:pt x="23622" y="23774"/>
                </a:lnTo>
                <a:lnTo>
                  <a:pt x="24384" y="22859"/>
                </a:lnTo>
                <a:close/>
              </a:path>
              <a:path w="2219325" h="321944">
                <a:moveTo>
                  <a:pt x="23622" y="23774"/>
                </a:moveTo>
                <a:lnTo>
                  <a:pt x="22860" y="24383"/>
                </a:lnTo>
                <a:lnTo>
                  <a:pt x="23114" y="24383"/>
                </a:lnTo>
                <a:lnTo>
                  <a:pt x="23622" y="23774"/>
                </a:lnTo>
                <a:close/>
              </a:path>
              <a:path w="2219325" h="321944">
                <a:moveTo>
                  <a:pt x="2162555" y="0"/>
                </a:moveTo>
                <a:lnTo>
                  <a:pt x="56388" y="0"/>
                </a:lnTo>
                <a:lnTo>
                  <a:pt x="45720" y="1524"/>
                </a:lnTo>
                <a:lnTo>
                  <a:pt x="35051" y="4571"/>
                </a:lnTo>
                <a:lnTo>
                  <a:pt x="25908" y="10667"/>
                </a:lnTo>
                <a:lnTo>
                  <a:pt x="2171699" y="10667"/>
                </a:lnTo>
                <a:lnTo>
                  <a:pt x="2180843" y="13715"/>
                </a:lnTo>
                <a:lnTo>
                  <a:pt x="2189987" y="18287"/>
                </a:lnTo>
                <a:lnTo>
                  <a:pt x="2188463" y="18287"/>
                </a:lnTo>
                <a:lnTo>
                  <a:pt x="2196083" y="24383"/>
                </a:lnTo>
                <a:lnTo>
                  <a:pt x="2196083" y="22859"/>
                </a:lnTo>
                <a:lnTo>
                  <a:pt x="2207361" y="22859"/>
                </a:lnTo>
                <a:lnTo>
                  <a:pt x="2203703" y="18287"/>
                </a:lnTo>
                <a:lnTo>
                  <a:pt x="2202179" y="16763"/>
                </a:lnTo>
                <a:lnTo>
                  <a:pt x="2194559" y="10667"/>
                </a:lnTo>
                <a:lnTo>
                  <a:pt x="2185415" y="4571"/>
                </a:lnTo>
                <a:lnTo>
                  <a:pt x="2183891" y="4571"/>
                </a:lnTo>
                <a:lnTo>
                  <a:pt x="2174747" y="1524"/>
                </a:lnTo>
                <a:lnTo>
                  <a:pt x="2173223" y="1524"/>
                </a:lnTo>
                <a:lnTo>
                  <a:pt x="2162555" y="0"/>
                </a:lnTo>
                <a:close/>
              </a:path>
              <a:path w="2219325" h="321944">
                <a:moveTo>
                  <a:pt x="24765" y="22859"/>
                </a:moveTo>
                <a:lnTo>
                  <a:pt x="24384" y="22859"/>
                </a:lnTo>
                <a:lnTo>
                  <a:pt x="23622" y="23774"/>
                </a:lnTo>
                <a:lnTo>
                  <a:pt x="24765" y="22859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50238" y="2135513"/>
            <a:ext cx="75374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003867"/>
                </a:solidFill>
                <a:latin typeface="Microsoft Uighur"/>
                <a:cs typeface="Microsoft Uighur"/>
              </a:rPr>
              <a:t>Requirements</a:t>
            </a:r>
            <a:endParaRPr sz="1450">
              <a:latin typeface="Microsoft Uighur"/>
              <a:cs typeface="Microsoft Uighur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290559" y="1950720"/>
            <a:ext cx="76200" cy="3587750"/>
            <a:chOff x="8290559" y="1950720"/>
            <a:chExt cx="76200" cy="3587750"/>
          </a:xfrm>
        </p:grpSpPr>
        <p:sp>
          <p:nvSpPr>
            <p:cNvPr id="29" name="object 29"/>
            <p:cNvSpPr/>
            <p:nvPr/>
          </p:nvSpPr>
          <p:spPr>
            <a:xfrm>
              <a:off x="8290559" y="5308091"/>
              <a:ext cx="76200" cy="2301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290559" y="4730495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290559" y="4189476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290559" y="3610355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290559" y="3069336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90559" y="1950720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290559" y="2490216"/>
              <a:ext cx="76200" cy="228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880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 Tables</a:t>
            </a:r>
            <a:r>
              <a:rPr dirty="0" spc="-125"/>
              <a:t> </a:t>
            </a:r>
            <a:r>
              <a:rPr dirty="0"/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1815255"/>
            <a:ext cx="5658485" cy="269049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Versioning of Dimension Tables: Solutions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Clr>
                <a:srgbClr val="9C0E2D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Update-in-place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old values are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lost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simple to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implement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history is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available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misleading analysis results are</a:t>
            </a:r>
            <a:r>
              <a:rPr dirty="0" sz="18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possible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SCD Type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90234" y="4873630"/>
          <a:ext cx="5865495" cy="71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989"/>
                <a:gridCol w="1953260"/>
                <a:gridCol w="1951989"/>
              </a:tblGrid>
              <a:tr h="352777"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dirty="0" sz="2300" spc="5">
                          <a:latin typeface="Arial"/>
                          <a:cs typeface="Arial"/>
                        </a:rPr>
                        <a:t>Customer_key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dirty="0" sz="2300" spc="10">
                          <a:latin typeface="Arial"/>
                          <a:cs typeface="Arial"/>
                        </a:rPr>
                        <a:t>name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dirty="0" sz="2300" spc="5">
                          <a:latin typeface="Arial"/>
                          <a:cs typeface="Arial"/>
                        </a:rPr>
                        <a:t>status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777"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dirty="0" sz="2300" spc="10">
                          <a:latin typeface="Arial"/>
                          <a:cs typeface="Arial"/>
                        </a:rPr>
                        <a:t>1234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0"/>
                        </a:lnSpc>
                      </a:pPr>
                      <a:r>
                        <a:rPr dirty="0" sz="2300" spc="5">
                          <a:latin typeface="Arial"/>
                          <a:cs typeface="Arial"/>
                        </a:rPr>
                        <a:t>Joe</a:t>
                      </a:r>
                      <a:r>
                        <a:rPr dirty="0" sz="2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spc="10">
                          <a:latin typeface="Arial"/>
                          <a:cs typeface="Arial"/>
                        </a:rPr>
                        <a:t>Cool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8105">
                        <a:lnSpc>
                          <a:spcPts val="2530"/>
                        </a:lnSpc>
                      </a:pPr>
                      <a:r>
                        <a:rPr dirty="0" sz="2300" spc="5" strike="sngStrike">
                          <a:latin typeface="Arial"/>
                          <a:cs typeface="Arial"/>
                        </a:rPr>
                        <a:t>single</a:t>
                      </a:r>
                      <a:r>
                        <a:rPr dirty="0" sz="2300" spc="-45" strike="noStrike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300" spc="5" strike="noStrike">
                          <a:latin typeface="Arial"/>
                          <a:cs typeface="Arial"/>
                        </a:rPr>
                        <a:t>married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880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 Tables</a:t>
            </a:r>
            <a:r>
              <a:rPr dirty="0" spc="-125"/>
              <a:t> </a:t>
            </a:r>
            <a:r>
              <a:rPr dirty="0"/>
              <a:t>(3)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2160765"/>
            <a:ext cx="4068445" cy="190881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980"/>
              </a:spcBef>
              <a:buClr>
                <a:srgbClr val="9C0E2D"/>
              </a:buClr>
              <a:buAutoNum type="arabicPeriod" startAt="2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Addition of a "status</a:t>
            </a:r>
            <a:r>
              <a:rPr dirty="0" sz="2200" spc="-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attribute"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current and previous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value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rarely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done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useful?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SCD Type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6386" y="5024842"/>
          <a:ext cx="7733665" cy="52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/>
                <a:gridCol w="1546860"/>
                <a:gridCol w="1545589"/>
                <a:gridCol w="1544319"/>
                <a:gridCol w="1545590"/>
              </a:tblGrid>
              <a:tr h="258882">
                <a:tc>
                  <a:txBody>
                    <a:bodyPr/>
                    <a:lstStyle/>
                    <a:p>
                      <a:pPr algn="ctr" marR="2540">
                        <a:lnSpc>
                          <a:spcPts val="1860"/>
                        </a:lnSpc>
                      </a:pPr>
                      <a:r>
                        <a:rPr dirty="0" sz="1700" spc="65">
                          <a:latin typeface="Arial"/>
                          <a:cs typeface="Arial"/>
                        </a:rPr>
                        <a:t>Customer_key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860"/>
                        </a:lnSpc>
                      </a:pPr>
                      <a:r>
                        <a:rPr dirty="0" sz="1700" spc="60">
                          <a:latin typeface="Arial"/>
                          <a:cs typeface="Arial"/>
                        </a:rPr>
                        <a:t>name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1860"/>
                        </a:lnSpc>
                      </a:pPr>
                      <a:r>
                        <a:rPr dirty="0" sz="1700" spc="50">
                          <a:latin typeface="Arial"/>
                          <a:cs typeface="Arial"/>
                        </a:rPr>
                        <a:t>old_status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1860"/>
                        </a:lnSpc>
                      </a:pPr>
                      <a:r>
                        <a:rPr dirty="0" sz="1700" spc="50">
                          <a:latin typeface="Arial"/>
                          <a:cs typeface="Arial"/>
                        </a:rPr>
                        <a:t>current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860"/>
                        </a:lnSpc>
                      </a:pPr>
                      <a:r>
                        <a:rPr dirty="0" sz="1700" spc="50">
                          <a:latin typeface="Arial"/>
                          <a:cs typeface="Arial"/>
                        </a:rPr>
                        <a:t>effective_date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882">
                <a:tc>
                  <a:txBody>
                    <a:bodyPr/>
                    <a:lstStyle/>
                    <a:p>
                      <a:pPr algn="ctr" marR="3175">
                        <a:lnSpc>
                          <a:spcPts val="1860"/>
                        </a:lnSpc>
                      </a:pPr>
                      <a:r>
                        <a:rPr dirty="0" sz="1700" spc="55">
                          <a:latin typeface="Arial"/>
                          <a:cs typeface="Arial"/>
                        </a:rPr>
                        <a:t>1234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700" spc="45">
                          <a:latin typeface="Arial"/>
                          <a:cs typeface="Arial"/>
                        </a:rPr>
                        <a:t>Joe</a:t>
                      </a:r>
                      <a:r>
                        <a:rPr dirty="0" sz="17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700" spc="60">
                          <a:latin typeface="Arial"/>
                          <a:cs typeface="Arial"/>
                        </a:rPr>
                        <a:t>Cool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860"/>
                        </a:lnSpc>
                      </a:pPr>
                      <a:r>
                        <a:rPr dirty="0" sz="1700" spc="40">
                          <a:latin typeface="Arial"/>
                          <a:cs typeface="Arial"/>
                        </a:rPr>
                        <a:t>single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1860"/>
                        </a:lnSpc>
                      </a:pPr>
                      <a:r>
                        <a:rPr dirty="0" sz="1700" spc="50">
                          <a:latin typeface="Arial"/>
                          <a:cs typeface="Arial"/>
                        </a:rPr>
                        <a:t>married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1860"/>
                        </a:lnSpc>
                      </a:pPr>
                      <a:r>
                        <a:rPr dirty="0" sz="1700" spc="55">
                          <a:latin typeface="Arial"/>
                          <a:cs typeface="Arial"/>
                        </a:rPr>
                        <a:t>04-10-1992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880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 Tables</a:t>
            </a:r>
            <a:r>
              <a:rPr dirty="0" spc="-125"/>
              <a:t> </a:t>
            </a:r>
            <a:r>
              <a:rPr dirty="0"/>
              <a:t>(4)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8375" y="1804149"/>
            <a:ext cx="5418455" cy="226568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980"/>
              </a:spcBef>
              <a:buClr>
                <a:srgbClr val="9C0E2D"/>
              </a:buClr>
              <a:buAutoNum type="arabicPeriod" startAt="3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Addition of a version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number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clean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modeling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querying becomes more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difficult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temporal history not</a:t>
            </a:r>
            <a:r>
              <a:rPr dirty="0" sz="18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obvious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version number must be added to fact table,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too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5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composite foreign/primary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3801" y="4599985"/>
          <a:ext cx="6784975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814"/>
                <a:gridCol w="1694814"/>
                <a:gridCol w="1696085"/>
                <a:gridCol w="1693544"/>
              </a:tblGrid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Customer_key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version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name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status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49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1234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Joe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Cool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single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125"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1234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Joe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Cool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married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880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 Tables</a:t>
            </a:r>
            <a:r>
              <a:rPr dirty="0" spc="-125"/>
              <a:t> </a:t>
            </a:r>
            <a:r>
              <a:rPr dirty="0"/>
              <a:t>(5)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04149"/>
            <a:ext cx="7104380" cy="119570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980"/>
              </a:spcBef>
              <a:buClr>
                <a:srgbClr val="9C0E2D"/>
              </a:buClr>
              <a:buAutoNum type="arabicPeriod" startAt="4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extension of primary key with version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number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2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questionable from a modeling point of</a:t>
            </a:r>
            <a:r>
              <a:rPr dirty="0" sz="1800" spc="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view</a:t>
            </a:r>
            <a:endParaRPr sz="18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64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unique identification and reference, for instance for</a:t>
            </a:r>
            <a:r>
              <a:rPr dirty="0" sz="1800" spc="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aggregation?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65197" y="3775709"/>
          <a:ext cx="6075680" cy="110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475"/>
                <a:gridCol w="2023745"/>
                <a:gridCol w="2022475"/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008632" y="3831336"/>
            <a:ext cx="1312163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4700" y="4094988"/>
            <a:ext cx="178307" cy="1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8247" y="3834384"/>
            <a:ext cx="452627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0579" y="3890772"/>
            <a:ext cx="731519" cy="164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6352" y="3838955"/>
            <a:ext cx="795527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7063" y="4200144"/>
            <a:ext cx="1101851" cy="224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7407" y="4197096"/>
            <a:ext cx="1179575" cy="224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35495" y="4200144"/>
            <a:ext cx="777239" cy="283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17063" y="4565904"/>
            <a:ext cx="1138427" cy="2240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7407" y="4562855"/>
            <a:ext cx="1179575" cy="224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25767" y="4565904"/>
            <a:ext cx="996695" cy="2240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558800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Versioning of Dimension Tables</a:t>
            </a:r>
            <a:r>
              <a:rPr dirty="0" spc="-125"/>
              <a:t> </a:t>
            </a:r>
            <a:r>
              <a:rPr dirty="0"/>
              <a:t>(6)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1823"/>
            <a:ext cx="7461884" cy="2077720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920"/>
              </a:spcBef>
              <a:buClr>
                <a:srgbClr val="9C0E2D"/>
              </a:buClr>
              <a:buAutoNum type="arabicPeriod" startAt="5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explicit addition of validity</a:t>
            </a:r>
            <a:r>
              <a:rPr dirty="0" sz="220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intervals</a:t>
            </a:r>
            <a:endParaRPr sz="22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8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eases historical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and time-based</a:t>
            </a:r>
            <a:r>
              <a:rPr dirty="0" sz="2000" spc="-1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queries</a:t>
            </a:r>
            <a:endParaRPr sz="20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7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at least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one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of the timestamps must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be added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to primary</a:t>
            </a:r>
            <a:r>
              <a:rPr dirty="0" sz="2000" spc="-2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65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or </a:t>
            </a:r>
            <a:r>
              <a:rPr dirty="0" sz="2000" spc="5">
                <a:solidFill>
                  <a:srgbClr val="003867"/>
                </a:solidFill>
                <a:latin typeface="Arial"/>
                <a:cs typeface="Arial"/>
              </a:rPr>
              <a:t>referential integrity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cannot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be</a:t>
            </a:r>
            <a:r>
              <a:rPr dirty="0" sz="2000" spc="-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maintained</a:t>
            </a:r>
            <a:endParaRPr sz="2000">
              <a:latin typeface="Arial"/>
              <a:cs typeface="Arial"/>
            </a:endParaRPr>
          </a:p>
          <a:p>
            <a:pPr lvl="1" marL="567055" indent="-316230">
              <a:lnSpc>
                <a:spcPct val="100000"/>
              </a:lnSpc>
              <a:spcBef>
                <a:spcPts val="770"/>
              </a:spcBef>
              <a:buChar char="–"/>
              <a:tabLst>
                <a:tab pos="567055" algn="l"/>
                <a:tab pos="567690" algn="l"/>
              </a:tabLst>
            </a:pP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SCD </a:t>
            </a:r>
            <a:r>
              <a:rPr dirty="0" sz="2000" spc="10">
                <a:solidFill>
                  <a:srgbClr val="003867"/>
                </a:solidFill>
                <a:latin typeface="Arial"/>
                <a:cs typeface="Arial"/>
              </a:rPr>
              <a:t>Type</a:t>
            </a:r>
            <a:r>
              <a:rPr dirty="0" sz="2000" spc="-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3867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5077" y="4469129"/>
          <a:ext cx="8471535" cy="61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/>
                <a:gridCol w="1691639"/>
                <a:gridCol w="1692910"/>
                <a:gridCol w="1692910"/>
                <a:gridCol w="1692910"/>
              </a:tblGrid>
              <a:tr h="306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40891" y="4515611"/>
            <a:ext cx="1243583" cy="239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95144" y="4518660"/>
            <a:ext cx="379475" cy="23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4595" y="4565904"/>
            <a:ext cx="61264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07279" y="4523232"/>
            <a:ext cx="662939" cy="182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01739" y="4518660"/>
            <a:ext cx="670559" cy="236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75347" y="4518660"/>
            <a:ext cx="580643" cy="187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173211" y="4518660"/>
            <a:ext cx="893444" cy="236220"/>
            <a:chOff x="8173211" y="4518660"/>
            <a:chExt cx="893444" cy="236220"/>
          </a:xfrm>
        </p:grpSpPr>
        <p:sp>
          <p:nvSpPr>
            <p:cNvPr id="12" name="object 12"/>
            <p:cNvSpPr/>
            <p:nvPr/>
          </p:nvSpPr>
          <p:spPr>
            <a:xfrm>
              <a:off x="8173211" y="4518660"/>
              <a:ext cx="670559" cy="236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842247" y="4518660"/>
              <a:ext cx="224027" cy="1874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595627" y="4824984"/>
            <a:ext cx="530351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49523" y="4821936"/>
            <a:ext cx="987551" cy="192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13376" y="4824984"/>
            <a:ext cx="649223" cy="2377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89547" y="4824984"/>
            <a:ext cx="224027" cy="1874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69964" y="4931664"/>
            <a:ext cx="73151" cy="228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59879" y="4824984"/>
            <a:ext cx="224027" cy="1874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38771" y="4931664"/>
            <a:ext cx="73151" cy="228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43928" y="4824984"/>
            <a:ext cx="530351" cy="187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82711" y="4824984"/>
            <a:ext cx="352043" cy="1874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51519" y="4824984"/>
            <a:ext cx="353568" cy="1874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37091" y="4824984"/>
            <a:ext cx="525779" cy="1874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005077" y="5147309"/>
          <a:ext cx="8471535" cy="31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/>
                <a:gridCol w="1691639"/>
                <a:gridCol w="1692910"/>
                <a:gridCol w="1692910"/>
                <a:gridCol w="1692910"/>
              </a:tblGrid>
              <a:tr h="306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1595627" y="5195316"/>
            <a:ext cx="530351" cy="187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49523" y="5192267"/>
            <a:ext cx="987551" cy="192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21935" y="5195316"/>
            <a:ext cx="832103" cy="1874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89547" y="5195316"/>
            <a:ext cx="353567" cy="1874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75119" y="5195316"/>
            <a:ext cx="336803" cy="18745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43928" y="5195316"/>
            <a:ext cx="525779" cy="1874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5506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</a:t>
            </a:r>
            <a:r>
              <a:rPr dirty="0"/>
              <a:t>ummary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389495" cy="427545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DWH application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"standard" approach for DWH itself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(ER-based)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conceptual data mart</a:t>
            </a:r>
            <a:r>
              <a:rPr dirty="0" sz="2200" spc="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design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 established notation (a la</a:t>
            </a:r>
            <a:r>
              <a:rPr dirty="0" sz="18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ER)</a:t>
            </a:r>
            <a:endParaRPr sz="1800">
              <a:latin typeface="Arial"/>
              <a:cs typeface="Arial"/>
            </a:endParaRPr>
          </a:p>
          <a:p>
            <a:pPr lvl="1" marL="516890" marR="5080" indent="-245745">
              <a:lnSpc>
                <a:spcPct val="130000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patterns of logical design are used for conceptual one ("dimensional  modeling")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relational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implementation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Star and Snowflake</a:t>
            </a:r>
            <a:r>
              <a:rPr dirty="0" sz="18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schemas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Galaxy schema &amp; Fact Constellation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Schema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Factless Fact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Slowly Changing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281" y="4494784"/>
            <a:ext cx="2637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latin typeface="Arial Rounded MT Bold"/>
                <a:cs typeface="Arial Rounded MT Bold"/>
              </a:rPr>
              <a:t>APPENDIX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13004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/>
              <a:t>ontent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6109335" cy="220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Application Development in Data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Schema Design for Data</a:t>
            </a:r>
            <a:r>
              <a:rPr dirty="0" sz="220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Warehouses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Multi-dimensional Data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Logical Design for Data</a:t>
            </a:r>
            <a:r>
              <a:rPr dirty="0" sz="22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  <a:p>
            <a:pPr marL="399415" indent="-387350">
              <a:lnSpc>
                <a:spcPct val="100000"/>
              </a:lnSpc>
              <a:spcBef>
                <a:spcPts val="795"/>
              </a:spcBef>
              <a:buClr>
                <a:srgbClr val="003867"/>
              </a:buClr>
              <a:buAutoNum type="arabicPeriod"/>
              <a:tabLst>
                <a:tab pos="399415" algn="l"/>
                <a:tab pos="400050" algn="l"/>
              </a:tabLst>
            </a:pPr>
            <a:r>
              <a:rPr dirty="0" sz="2200" spc="-110" b="1">
                <a:solidFill>
                  <a:srgbClr val="9C0E2D"/>
                </a:solidFill>
                <a:latin typeface="Arial"/>
                <a:cs typeface="Arial"/>
              </a:rPr>
              <a:t>Appendix: </a:t>
            </a:r>
            <a:r>
              <a:rPr dirty="0" sz="2200" spc="-85" b="1">
                <a:solidFill>
                  <a:srgbClr val="9C0E2D"/>
                </a:solidFill>
                <a:latin typeface="Arial"/>
                <a:cs typeface="Arial"/>
              </a:rPr>
              <a:t>Conceptual </a:t>
            </a:r>
            <a:r>
              <a:rPr dirty="0" sz="2200" spc="-80" b="1">
                <a:solidFill>
                  <a:srgbClr val="9C0E2D"/>
                </a:solidFill>
                <a:latin typeface="Arial"/>
                <a:cs typeface="Arial"/>
              </a:rPr>
              <a:t>Design </a:t>
            </a:r>
            <a:r>
              <a:rPr dirty="0" sz="2200" spc="-120" b="1">
                <a:solidFill>
                  <a:srgbClr val="9C0E2D"/>
                </a:solidFill>
                <a:latin typeface="Arial"/>
                <a:cs typeface="Arial"/>
              </a:rPr>
              <a:t>for </a:t>
            </a:r>
            <a:r>
              <a:rPr dirty="0" sz="2200" spc="-30" b="1">
                <a:solidFill>
                  <a:srgbClr val="9C0E2D"/>
                </a:solidFill>
                <a:latin typeface="Arial"/>
                <a:cs typeface="Arial"/>
              </a:rPr>
              <a:t>Data</a:t>
            </a:r>
            <a:r>
              <a:rPr dirty="0" sz="2200" spc="265" b="1">
                <a:solidFill>
                  <a:srgbClr val="9C0E2D"/>
                </a:solidFill>
                <a:latin typeface="Arial"/>
                <a:cs typeface="Arial"/>
              </a:rPr>
              <a:t> </a:t>
            </a:r>
            <a:r>
              <a:rPr dirty="0" sz="2200" spc="-70" b="1">
                <a:solidFill>
                  <a:srgbClr val="9C0E2D"/>
                </a:solidFill>
                <a:latin typeface="Arial"/>
                <a:cs typeface="Arial"/>
              </a:rPr>
              <a:t>Marts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43750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Conceptual Design </a:t>
            </a:r>
            <a:r>
              <a:rPr dirty="0" spc="-5"/>
              <a:t>for </a:t>
            </a:r>
            <a:r>
              <a:rPr dirty="0"/>
              <a:t>Data</a:t>
            </a:r>
            <a:r>
              <a:rPr dirty="0" spc="-85"/>
              <a:t> </a:t>
            </a:r>
            <a:r>
              <a:rPr dirty="0"/>
              <a:t>Marts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143240" cy="2640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30000"/>
              </a:lnSpc>
              <a:spcBef>
                <a:spcPts val="100"/>
              </a:spcBef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Multidimensional concepts: basic support considered in DWH and  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OLAP</a:t>
            </a:r>
            <a:r>
              <a:rPr dirty="0" sz="22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systems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2200" spc="-5">
                <a:solidFill>
                  <a:srgbClr val="9C0E2D"/>
                </a:solidFill>
                <a:latin typeface="Wingdings"/>
                <a:cs typeface="Wingdings"/>
              </a:rPr>
              <a:t></a:t>
            </a:r>
            <a:r>
              <a:rPr dirty="0" sz="2200" spc="-5">
                <a:solidFill>
                  <a:srgbClr val="9C0E2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 common, widely accepted</a:t>
            </a:r>
            <a:r>
              <a:rPr dirty="0" sz="2200" spc="114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2200" spc="-5">
                <a:solidFill>
                  <a:srgbClr val="9C0E2D"/>
                </a:solidFill>
                <a:latin typeface="Wingdings"/>
                <a:cs typeface="Wingdings"/>
              </a:rPr>
              <a:t></a:t>
            </a:r>
            <a:r>
              <a:rPr dirty="0" sz="2200" spc="-5">
                <a:solidFill>
                  <a:srgbClr val="9C0E2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 standardized modeling language and</a:t>
            </a:r>
            <a:r>
              <a:rPr dirty="0" sz="2200" spc="1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notation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2200" spc="-5">
                <a:solidFill>
                  <a:srgbClr val="9C0E2D"/>
                </a:solidFill>
                <a:latin typeface="Wingdings"/>
                <a:cs typeface="Wingdings"/>
              </a:rPr>
              <a:t></a:t>
            </a:r>
            <a:r>
              <a:rPr dirty="0" sz="2200" spc="-5">
                <a:solidFill>
                  <a:srgbClr val="9C0E2D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 common</a:t>
            </a:r>
            <a:r>
              <a:rPr dirty="0" sz="2200" spc="1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formalization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2200" spc="-5">
                <a:solidFill>
                  <a:srgbClr val="008080"/>
                </a:solidFill>
                <a:latin typeface="Wingdings"/>
                <a:cs typeface="Wingdings"/>
              </a:rPr>
              <a:t></a:t>
            </a:r>
            <a:r>
              <a:rPr dirty="0" sz="2200" spc="-5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methods and guidelines based on</a:t>
            </a:r>
            <a:r>
              <a:rPr dirty="0" sz="2200" spc="1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experience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75501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Relational </a:t>
            </a:r>
            <a:r>
              <a:rPr dirty="0" spc="-5"/>
              <a:t>vs. Multidimensional </a:t>
            </a:r>
            <a:r>
              <a:rPr dirty="0"/>
              <a:t>Schema</a:t>
            </a:r>
            <a:r>
              <a:rPr dirty="0" spc="-40"/>
              <a:t> </a:t>
            </a:r>
            <a:r>
              <a:rPr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2944937" y="2580898"/>
            <a:ext cx="1582420" cy="400685"/>
          </a:xfrm>
          <a:custGeom>
            <a:avLst/>
            <a:gdLst/>
            <a:ahLst/>
            <a:cxnLst/>
            <a:rect l="l" t="t" r="r" b="b"/>
            <a:pathLst>
              <a:path w="1582420" h="400685">
                <a:moveTo>
                  <a:pt x="0" y="400578"/>
                </a:moveTo>
                <a:lnTo>
                  <a:pt x="1581989" y="400578"/>
                </a:lnTo>
                <a:lnTo>
                  <a:pt x="1581989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97631" y="2739430"/>
            <a:ext cx="8756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Benutzersicht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35649" y="2470601"/>
            <a:ext cx="1591310" cy="262255"/>
            <a:chOff x="2835649" y="2470601"/>
            <a:chExt cx="1591310" cy="262255"/>
          </a:xfrm>
        </p:grpSpPr>
        <p:sp>
          <p:nvSpPr>
            <p:cNvPr id="6" name="object 6"/>
            <p:cNvSpPr/>
            <p:nvPr/>
          </p:nvSpPr>
          <p:spPr>
            <a:xfrm>
              <a:off x="2840094" y="2475046"/>
              <a:ext cx="1581150" cy="252729"/>
            </a:xfrm>
            <a:custGeom>
              <a:avLst/>
              <a:gdLst/>
              <a:ahLst/>
              <a:cxnLst/>
              <a:rect l="l" t="t" r="r" b="b"/>
              <a:pathLst>
                <a:path w="1581150" h="252730">
                  <a:moveTo>
                    <a:pt x="1580951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580951" y="252177"/>
                  </a:lnTo>
                  <a:lnTo>
                    <a:pt x="158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40094" y="2475046"/>
              <a:ext cx="1582420" cy="253365"/>
            </a:xfrm>
            <a:custGeom>
              <a:avLst/>
              <a:gdLst/>
              <a:ahLst/>
              <a:cxnLst/>
              <a:rect l="l" t="t" r="r" b="b"/>
              <a:pathLst>
                <a:path w="1582420" h="253364">
                  <a:moveTo>
                    <a:pt x="0" y="253215"/>
                  </a:moveTo>
                  <a:lnTo>
                    <a:pt x="1581989" y="253215"/>
                  </a:lnTo>
                  <a:lnTo>
                    <a:pt x="1581989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944937" y="2580898"/>
            <a:ext cx="1477645" cy="14795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0175">
              <a:lnSpc>
                <a:spcPts val="710"/>
              </a:lnSpc>
            </a:pPr>
            <a:r>
              <a:rPr dirty="0" sz="1100">
                <a:latin typeface="Arial"/>
                <a:cs typeface="Arial"/>
              </a:rPr>
              <a:t>Externes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44937" y="3438094"/>
            <a:ext cx="1582420" cy="400685"/>
          </a:xfrm>
          <a:custGeom>
            <a:avLst/>
            <a:gdLst/>
            <a:ahLst/>
            <a:cxnLst/>
            <a:rect l="l" t="t" r="r" b="b"/>
            <a:pathLst>
              <a:path w="1582420" h="400685">
                <a:moveTo>
                  <a:pt x="0" y="400578"/>
                </a:moveTo>
                <a:lnTo>
                  <a:pt x="1581989" y="400578"/>
                </a:lnTo>
                <a:lnTo>
                  <a:pt x="1581989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08359" y="3596625"/>
            <a:ext cx="10547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Semi-formal;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35649" y="3327797"/>
            <a:ext cx="1591310" cy="262255"/>
            <a:chOff x="2835649" y="3327797"/>
            <a:chExt cx="1591310" cy="262255"/>
          </a:xfrm>
        </p:grpSpPr>
        <p:sp>
          <p:nvSpPr>
            <p:cNvPr id="12" name="object 12"/>
            <p:cNvSpPr/>
            <p:nvPr/>
          </p:nvSpPr>
          <p:spPr>
            <a:xfrm>
              <a:off x="2840094" y="3332242"/>
              <a:ext cx="1581150" cy="252729"/>
            </a:xfrm>
            <a:custGeom>
              <a:avLst/>
              <a:gdLst/>
              <a:ahLst/>
              <a:cxnLst/>
              <a:rect l="l" t="t" r="r" b="b"/>
              <a:pathLst>
                <a:path w="1581150" h="252729">
                  <a:moveTo>
                    <a:pt x="1580951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580951" y="252177"/>
                  </a:lnTo>
                  <a:lnTo>
                    <a:pt x="158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840094" y="3332242"/>
              <a:ext cx="1582420" cy="253365"/>
            </a:xfrm>
            <a:custGeom>
              <a:avLst/>
              <a:gdLst/>
              <a:ahLst/>
              <a:cxnLst/>
              <a:rect l="l" t="t" r="r" b="b"/>
              <a:pathLst>
                <a:path w="1582420" h="253364">
                  <a:moveTo>
                    <a:pt x="0" y="253215"/>
                  </a:moveTo>
                  <a:lnTo>
                    <a:pt x="1581989" y="253215"/>
                  </a:lnTo>
                  <a:lnTo>
                    <a:pt x="1581989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899020" y="3348599"/>
            <a:ext cx="15233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Konzeptuelles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44937" y="4295290"/>
            <a:ext cx="1582420" cy="400685"/>
          </a:xfrm>
          <a:custGeom>
            <a:avLst/>
            <a:gdLst/>
            <a:ahLst/>
            <a:cxnLst/>
            <a:rect l="l" t="t" r="r" b="b"/>
            <a:pathLst>
              <a:path w="1582420" h="400685">
                <a:moveTo>
                  <a:pt x="0" y="400578"/>
                </a:moveTo>
                <a:lnTo>
                  <a:pt x="1581989" y="400578"/>
                </a:lnTo>
                <a:lnTo>
                  <a:pt x="1581989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29467" y="4453821"/>
            <a:ext cx="12115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Formal;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Relationen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35649" y="4186030"/>
            <a:ext cx="1591310" cy="262255"/>
            <a:chOff x="2835649" y="4186030"/>
            <a:chExt cx="1591310" cy="262255"/>
          </a:xfrm>
        </p:grpSpPr>
        <p:sp>
          <p:nvSpPr>
            <p:cNvPr id="18" name="object 18"/>
            <p:cNvSpPr/>
            <p:nvPr/>
          </p:nvSpPr>
          <p:spPr>
            <a:xfrm>
              <a:off x="2840094" y="4190475"/>
              <a:ext cx="1581150" cy="252729"/>
            </a:xfrm>
            <a:custGeom>
              <a:avLst/>
              <a:gdLst/>
              <a:ahLst/>
              <a:cxnLst/>
              <a:rect l="l" t="t" r="r" b="b"/>
              <a:pathLst>
                <a:path w="1581150" h="252729">
                  <a:moveTo>
                    <a:pt x="1580951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580951" y="252177"/>
                  </a:lnTo>
                  <a:lnTo>
                    <a:pt x="158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40094" y="4190475"/>
              <a:ext cx="1582420" cy="253365"/>
            </a:xfrm>
            <a:custGeom>
              <a:avLst/>
              <a:gdLst/>
              <a:ahLst/>
              <a:cxnLst/>
              <a:rect l="l" t="t" r="r" b="b"/>
              <a:pathLst>
                <a:path w="1582420" h="253364">
                  <a:moveTo>
                    <a:pt x="0" y="253215"/>
                  </a:moveTo>
                  <a:lnTo>
                    <a:pt x="1581989" y="253215"/>
                  </a:lnTo>
                  <a:lnTo>
                    <a:pt x="1581989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944937" y="4295290"/>
            <a:ext cx="1477645" cy="148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720"/>
              </a:lnSpc>
            </a:pPr>
            <a:r>
              <a:rPr dirty="0" sz="1100">
                <a:latin typeface="Arial"/>
                <a:cs typeface="Arial"/>
              </a:rPr>
              <a:t>Logisches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44937" y="5153523"/>
            <a:ext cx="1582420" cy="400685"/>
          </a:xfrm>
          <a:custGeom>
            <a:avLst/>
            <a:gdLst/>
            <a:ahLst/>
            <a:cxnLst/>
            <a:rect l="l" t="t" r="r" b="b"/>
            <a:pathLst>
              <a:path w="1582420" h="400685">
                <a:moveTo>
                  <a:pt x="0" y="400578"/>
                </a:moveTo>
                <a:lnTo>
                  <a:pt x="1581989" y="400578"/>
                </a:lnTo>
                <a:lnTo>
                  <a:pt x="1581989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981026" y="5312055"/>
            <a:ext cx="1506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Speicherungsstrukturen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35649" y="5043226"/>
            <a:ext cx="1591310" cy="262255"/>
            <a:chOff x="2835649" y="5043226"/>
            <a:chExt cx="1591310" cy="262255"/>
          </a:xfrm>
        </p:grpSpPr>
        <p:sp>
          <p:nvSpPr>
            <p:cNvPr id="24" name="object 24"/>
            <p:cNvSpPr/>
            <p:nvPr/>
          </p:nvSpPr>
          <p:spPr>
            <a:xfrm>
              <a:off x="2840094" y="5047671"/>
              <a:ext cx="1581150" cy="252729"/>
            </a:xfrm>
            <a:custGeom>
              <a:avLst/>
              <a:gdLst/>
              <a:ahLst/>
              <a:cxnLst/>
              <a:rect l="l" t="t" r="r" b="b"/>
              <a:pathLst>
                <a:path w="1581150" h="252729">
                  <a:moveTo>
                    <a:pt x="1580951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580951" y="252177"/>
                  </a:lnTo>
                  <a:lnTo>
                    <a:pt x="158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840094" y="5047671"/>
              <a:ext cx="1582420" cy="253365"/>
            </a:xfrm>
            <a:custGeom>
              <a:avLst/>
              <a:gdLst/>
              <a:ahLst/>
              <a:cxnLst/>
              <a:rect l="l" t="t" r="r" b="b"/>
              <a:pathLst>
                <a:path w="1582420" h="253364">
                  <a:moveTo>
                    <a:pt x="0" y="253215"/>
                  </a:moveTo>
                  <a:lnTo>
                    <a:pt x="1581989" y="253215"/>
                  </a:lnTo>
                  <a:lnTo>
                    <a:pt x="1581989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944937" y="5153523"/>
            <a:ext cx="1477645" cy="14795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2705">
              <a:lnSpc>
                <a:spcPts val="710"/>
              </a:lnSpc>
            </a:pPr>
            <a:r>
              <a:rPr dirty="0" sz="1100">
                <a:latin typeface="Arial"/>
                <a:cs typeface="Arial"/>
              </a:rPr>
              <a:t>Physisches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50812" y="2981477"/>
            <a:ext cx="65405" cy="2066289"/>
            <a:chOff x="3650812" y="2981477"/>
            <a:chExt cx="65405" cy="2066289"/>
          </a:xfrm>
        </p:grpSpPr>
        <p:sp>
          <p:nvSpPr>
            <p:cNvPr id="28" name="object 28"/>
            <p:cNvSpPr/>
            <p:nvPr/>
          </p:nvSpPr>
          <p:spPr>
            <a:xfrm>
              <a:off x="3684030" y="2981477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50812" y="3235730"/>
              <a:ext cx="65405" cy="96520"/>
            </a:xfrm>
            <a:custGeom>
              <a:avLst/>
              <a:gdLst/>
              <a:ahLst/>
              <a:cxnLst/>
              <a:rect l="l" t="t" r="r" b="b"/>
              <a:pathLst>
                <a:path w="65404" h="96520">
                  <a:moveTo>
                    <a:pt x="65397" y="0"/>
                  </a:moveTo>
                  <a:lnTo>
                    <a:pt x="0" y="0"/>
                  </a:lnTo>
                  <a:lnTo>
                    <a:pt x="33217" y="96512"/>
                  </a:lnTo>
                  <a:lnTo>
                    <a:pt x="65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84030" y="3838672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651850" y="4092925"/>
              <a:ext cx="64769" cy="97790"/>
            </a:xfrm>
            <a:custGeom>
              <a:avLst/>
              <a:gdLst/>
              <a:ahLst/>
              <a:cxnLst/>
              <a:rect l="l" t="t" r="r" b="b"/>
              <a:pathLst>
                <a:path w="64770" h="97789">
                  <a:moveTo>
                    <a:pt x="64359" y="0"/>
                  </a:moveTo>
                  <a:lnTo>
                    <a:pt x="0" y="0"/>
                  </a:lnTo>
                  <a:lnTo>
                    <a:pt x="32179" y="97550"/>
                  </a:lnTo>
                  <a:lnTo>
                    <a:pt x="64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684030" y="4695868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651850" y="4951159"/>
              <a:ext cx="64769" cy="96520"/>
            </a:xfrm>
            <a:custGeom>
              <a:avLst/>
              <a:gdLst/>
              <a:ahLst/>
              <a:cxnLst/>
              <a:rect l="l" t="t" r="r" b="b"/>
              <a:pathLst>
                <a:path w="64770" h="96520">
                  <a:moveTo>
                    <a:pt x="64359" y="0"/>
                  </a:moveTo>
                  <a:lnTo>
                    <a:pt x="0" y="0"/>
                  </a:lnTo>
                  <a:lnTo>
                    <a:pt x="32179" y="96512"/>
                  </a:lnTo>
                  <a:lnTo>
                    <a:pt x="64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2959227" y="1995351"/>
            <a:ext cx="14433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Relationales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Vorgehen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9540" y="1995351"/>
            <a:ext cx="18649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Multidimensionales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Vorgehen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057013" y="2580898"/>
            <a:ext cx="1582420" cy="400685"/>
          </a:xfrm>
          <a:custGeom>
            <a:avLst/>
            <a:gdLst/>
            <a:ahLst/>
            <a:cxnLst/>
            <a:rect l="l" t="t" r="r" b="b"/>
            <a:pathLst>
              <a:path w="1582420" h="400685">
                <a:moveTo>
                  <a:pt x="0" y="400578"/>
                </a:moveTo>
                <a:lnTo>
                  <a:pt x="1581989" y="400578"/>
                </a:lnTo>
                <a:lnTo>
                  <a:pt x="1581989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408669" y="2739430"/>
            <a:ext cx="8756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Benutzersicht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946687" y="2470601"/>
            <a:ext cx="1591310" cy="262255"/>
            <a:chOff x="5946687" y="2470601"/>
            <a:chExt cx="1591310" cy="262255"/>
          </a:xfrm>
        </p:grpSpPr>
        <p:sp>
          <p:nvSpPr>
            <p:cNvPr id="39" name="object 39"/>
            <p:cNvSpPr/>
            <p:nvPr/>
          </p:nvSpPr>
          <p:spPr>
            <a:xfrm>
              <a:off x="5951132" y="2475046"/>
              <a:ext cx="1581150" cy="252729"/>
            </a:xfrm>
            <a:custGeom>
              <a:avLst/>
              <a:gdLst/>
              <a:ahLst/>
              <a:cxnLst/>
              <a:rect l="l" t="t" r="r" b="b"/>
              <a:pathLst>
                <a:path w="1581150" h="252730">
                  <a:moveTo>
                    <a:pt x="1580951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580951" y="252177"/>
                  </a:lnTo>
                  <a:lnTo>
                    <a:pt x="158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951132" y="2475046"/>
              <a:ext cx="1582420" cy="253365"/>
            </a:xfrm>
            <a:custGeom>
              <a:avLst/>
              <a:gdLst/>
              <a:ahLst/>
              <a:cxnLst/>
              <a:rect l="l" t="t" r="r" b="b"/>
              <a:pathLst>
                <a:path w="1582420" h="253364">
                  <a:moveTo>
                    <a:pt x="0" y="253215"/>
                  </a:moveTo>
                  <a:lnTo>
                    <a:pt x="1581989" y="253215"/>
                  </a:lnTo>
                  <a:lnTo>
                    <a:pt x="1581989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6057013" y="2580898"/>
            <a:ext cx="1476375" cy="14795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9539">
              <a:lnSpc>
                <a:spcPts val="710"/>
              </a:lnSpc>
            </a:pPr>
            <a:r>
              <a:rPr dirty="0" sz="1100">
                <a:latin typeface="Arial"/>
                <a:cs typeface="Arial"/>
              </a:rPr>
              <a:t>Externes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93746" y="2979889"/>
            <a:ext cx="1907539" cy="2068195"/>
            <a:chOff x="5893746" y="2979889"/>
            <a:chExt cx="1907539" cy="2068195"/>
          </a:xfrm>
        </p:grpSpPr>
        <p:sp>
          <p:nvSpPr>
            <p:cNvPr id="43" name="object 43"/>
            <p:cNvSpPr/>
            <p:nvPr/>
          </p:nvSpPr>
          <p:spPr>
            <a:xfrm>
              <a:off x="6848008" y="2981477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815828" y="3235730"/>
              <a:ext cx="64769" cy="96520"/>
            </a:xfrm>
            <a:custGeom>
              <a:avLst/>
              <a:gdLst/>
              <a:ahLst/>
              <a:cxnLst/>
              <a:rect l="l" t="t" r="r" b="b"/>
              <a:pathLst>
                <a:path w="64770" h="96520">
                  <a:moveTo>
                    <a:pt x="64359" y="0"/>
                  </a:moveTo>
                  <a:lnTo>
                    <a:pt x="0" y="0"/>
                  </a:lnTo>
                  <a:lnTo>
                    <a:pt x="32179" y="96512"/>
                  </a:lnTo>
                  <a:lnTo>
                    <a:pt x="64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821018" y="3838672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88839" y="4092925"/>
              <a:ext cx="64769" cy="97790"/>
            </a:xfrm>
            <a:custGeom>
              <a:avLst/>
              <a:gdLst/>
              <a:ahLst/>
              <a:cxnLst/>
              <a:rect l="l" t="t" r="r" b="b"/>
              <a:pathLst>
                <a:path w="64770" h="97789">
                  <a:moveTo>
                    <a:pt x="64359" y="0"/>
                  </a:moveTo>
                  <a:lnTo>
                    <a:pt x="0" y="0"/>
                  </a:lnTo>
                  <a:lnTo>
                    <a:pt x="32179" y="97550"/>
                  </a:lnTo>
                  <a:lnTo>
                    <a:pt x="64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898191" y="3438094"/>
              <a:ext cx="1898650" cy="400685"/>
            </a:xfrm>
            <a:custGeom>
              <a:avLst/>
              <a:gdLst/>
              <a:ahLst/>
              <a:cxnLst/>
              <a:rect l="l" t="t" r="r" b="b"/>
              <a:pathLst>
                <a:path w="1898650" h="400685">
                  <a:moveTo>
                    <a:pt x="0" y="400578"/>
                  </a:moveTo>
                  <a:lnTo>
                    <a:pt x="1898594" y="400578"/>
                  </a:lnTo>
                  <a:lnTo>
                    <a:pt x="1898594" y="0"/>
                  </a:lnTo>
                  <a:lnTo>
                    <a:pt x="0" y="0"/>
                  </a:lnTo>
                  <a:lnTo>
                    <a:pt x="0" y="400578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68078" y="4695868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89">
                  <a:moveTo>
                    <a:pt x="0" y="0"/>
                  </a:moveTo>
                  <a:lnTo>
                    <a:pt x="0" y="2625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735898" y="4951159"/>
              <a:ext cx="65405" cy="96520"/>
            </a:xfrm>
            <a:custGeom>
              <a:avLst/>
              <a:gdLst/>
              <a:ahLst/>
              <a:cxnLst/>
              <a:rect l="l" t="t" r="r" b="b"/>
              <a:pathLst>
                <a:path w="65404" h="96520">
                  <a:moveTo>
                    <a:pt x="65397" y="0"/>
                  </a:moveTo>
                  <a:lnTo>
                    <a:pt x="0" y="0"/>
                  </a:lnTo>
                  <a:lnTo>
                    <a:pt x="32179" y="96512"/>
                  </a:lnTo>
                  <a:lnTo>
                    <a:pt x="65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6014210" y="3596625"/>
            <a:ext cx="16649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Semi-formal; mER,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mUML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788903" y="3327797"/>
            <a:ext cx="1907539" cy="262255"/>
            <a:chOff x="5788903" y="3327797"/>
            <a:chExt cx="1907539" cy="262255"/>
          </a:xfrm>
        </p:grpSpPr>
        <p:sp>
          <p:nvSpPr>
            <p:cNvPr id="52" name="object 52"/>
            <p:cNvSpPr/>
            <p:nvPr/>
          </p:nvSpPr>
          <p:spPr>
            <a:xfrm>
              <a:off x="5793348" y="3332242"/>
              <a:ext cx="1898014" cy="252729"/>
            </a:xfrm>
            <a:custGeom>
              <a:avLst/>
              <a:gdLst/>
              <a:ahLst/>
              <a:cxnLst/>
              <a:rect l="l" t="t" r="r" b="b"/>
              <a:pathLst>
                <a:path w="1898015" h="252729">
                  <a:moveTo>
                    <a:pt x="1897556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897556" y="252177"/>
                  </a:lnTo>
                  <a:lnTo>
                    <a:pt x="1897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5793348" y="3332242"/>
              <a:ext cx="1898650" cy="253365"/>
            </a:xfrm>
            <a:custGeom>
              <a:avLst/>
              <a:gdLst/>
              <a:ahLst/>
              <a:cxnLst/>
              <a:rect l="l" t="t" r="r" b="b"/>
              <a:pathLst>
                <a:path w="1898650" h="253364">
                  <a:moveTo>
                    <a:pt x="0" y="253215"/>
                  </a:moveTo>
                  <a:lnTo>
                    <a:pt x="1898594" y="253215"/>
                  </a:lnTo>
                  <a:lnTo>
                    <a:pt x="1898594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5898191" y="3438094"/>
            <a:ext cx="1793875" cy="14795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4460">
              <a:lnSpc>
                <a:spcPts val="720"/>
              </a:lnSpc>
            </a:pPr>
            <a:r>
              <a:rPr dirty="0" sz="1100">
                <a:latin typeface="Arial"/>
                <a:cs typeface="Arial"/>
              </a:rPr>
              <a:t>Konzeptuelles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846289" y="4295290"/>
            <a:ext cx="2004060" cy="401955"/>
          </a:xfrm>
          <a:custGeom>
            <a:avLst/>
            <a:gdLst/>
            <a:ahLst/>
            <a:cxnLst/>
            <a:rect l="l" t="t" r="r" b="b"/>
            <a:pathLst>
              <a:path w="2004059" h="401954">
                <a:moveTo>
                  <a:pt x="0" y="401615"/>
                </a:moveTo>
                <a:lnTo>
                  <a:pt x="2003437" y="401615"/>
                </a:lnTo>
                <a:lnTo>
                  <a:pt x="2003437" y="0"/>
                </a:lnTo>
                <a:lnTo>
                  <a:pt x="0" y="0"/>
                </a:lnTo>
                <a:lnTo>
                  <a:pt x="0" y="401615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923899" y="4453821"/>
            <a:ext cx="184403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Formal; Dimensionen,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Cubes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735963" y="4186030"/>
            <a:ext cx="2012950" cy="262255"/>
            <a:chOff x="5735963" y="4186030"/>
            <a:chExt cx="2012950" cy="262255"/>
          </a:xfrm>
        </p:grpSpPr>
        <p:sp>
          <p:nvSpPr>
            <p:cNvPr id="58" name="object 58"/>
            <p:cNvSpPr/>
            <p:nvPr/>
          </p:nvSpPr>
          <p:spPr>
            <a:xfrm>
              <a:off x="5740408" y="4190475"/>
              <a:ext cx="2002789" cy="252729"/>
            </a:xfrm>
            <a:custGeom>
              <a:avLst/>
              <a:gdLst/>
              <a:ahLst/>
              <a:cxnLst/>
              <a:rect l="l" t="t" r="r" b="b"/>
              <a:pathLst>
                <a:path w="2002790" h="252729">
                  <a:moveTo>
                    <a:pt x="2002399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2002399" y="252177"/>
                  </a:lnTo>
                  <a:lnTo>
                    <a:pt x="2002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740408" y="4190475"/>
              <a:ext cx="2004060" cy="253365"/>
            </a:xfrm>
            <a:custGeom>
              <a:avLst/>
              <a:gdLst/>
              <a:ahLst/>
              <a:cxnLst/>
              <a:rect l="l" t="t" r="r" b="b"/>
              <a:pathLst>
                <a:path w="2004059" h="253364">
                  <a:moveTo>
                    <a:pt x="0" y="253215"/>
                  </a:moveTo>
                  <a:lnTo>
                    <a:pt x="2003437" y="253215"/>
                  </a:lnTo>
                  <a:lnTo>
                    <a:pt x="2003437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 txBox="1"/>
          <p:nvPr/>
        </p:nvSpPr>
        <p:spPr>
          <a:xfrm>
            <a:off x="5846289" y="4295290"/>
            <a:ext cx="1898014" cy="148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01625">
              <a:lnSpc>
                <a:spcPts val="720"/>
              </a:lnSpc>
            </a:pPr>
            <a:r>
              <a:rPr dirty="0" sz="1100">
                <a:latin typeface="Arial"/>
                <a:cs typeface="Arial"/>
              </a:rPr>
              <a:t>Logisches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46289" y="5153523"/>
            <a:ext cx="2004060" cy="400685"/>
          </a:xfrm>
          <a:custGeom>
            <a:avLst/>
            <a:gdLst/>
            <a:ahLst/>
            <a:cxnLst/>
            <a:rect l="l" t="t" r="r" b="b"/>
            <a:pathLst>
              <a:path w="2004059" h="400685">
                <a:moveTo>
                  <a:pt x="0" y="400578"/>
                </a:moveTo>
                <a:lnTo>
                  <a:pt x="2003437" y="400578"/>
                </a:lnTo>
                <a:lnTo>
                  <a:pt x="2003437" y="0"/>
                </a:lnTo>
                <a:lnTo>
                  <a:pt x="0" y="0"/>
                </a:lnTo>
                <a:lnTo>
                  <a:pt x="0" y="400578"/>
                </a:lnTo>
                <a:close/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5916633" y="5312055"/>
            <a:ext cx="18592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Relationen (!),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MD-Strukturen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736256" y="5043519"/>
            <a:ext cx="1960245" cy="261620"/>
            <a:chOff x="5736256" y="5043519"/>
            <a:chExt cx="1960245" cy="261620"/>
          </a:xfrm>
        </p:grpSpPr>
        <p:sp>
          <p:nvSpPr>
            <p:cNvPr id="64" name="object 64"/>
            <p:cNvSpPr/>
            <p:nvPr/>
          </p:nvSpPr>
          <p:spPr>
            <a:xfrm>
              <a:off x="5740408" y="5047671"/>
              <a:ext cx="1950720" cy="252729"/>
            </a:xfrm>
            <a:custGeom>
              <a:avLst/>
              <a:gdLst/>
              <a:ahLst/>
              <a:cxnLst/>
              <a:rect l="l" t="t" r="r" b="b"/>
              <a:pathLst>
                <a:path w="1950720" h="252729">
                  <a:moveTo>
                    <a:pt x="1950497" y="0"/>
                  </a:moveTo>
                  <a:lnTo>
                    <a:pt x="0" y="0"/>
                  </a:lnTo>
                  <a:lnTo>
                    <a:pt x="0" y="252177"/>
                  </a:lnTo>
                  <a:lnTo>
                    <a:pt x="1950497" y="252177"/>
                  </a:lnTo>
                  <a:lnTo>
                    <a:pt x="1950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740408" y="5047671"/>
              <a:ext cx="1951989" cy="253365"/>
            </a:xfrm>
            <a:custGeom>
              <a:avLst/>
              <a:gdLst/>
              <a:ahLst/>
              <a:cxnLst/>
              <a:rect l="l" t="t" r="r" b="b"/>
              <a:pathLst>
                <a:path w="1951990" h="253364">
                  <a:moveTo>
                    <a:pt x="0" y="253215"/>
                  </a:moveTo>
                  <a:lnTo>
                    <a:pt x="1951535" y="253215"/>
                  </a:lnTo>
                  <a:lnTo>
                    <a:pt x="1951535" y="0"/>
                  </a:lnTo>
                  <a:lnTo>
                    <a:pt x="0" y="0"/>
                  </a:lnTo>
                  <a:lnTo>
                    <a:pt x="0" y="253215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 txBox="1"/>
          <p:nvPr/>
        </p:nvSpPr>
        <p:spPr>
          <a:xfrm>
            <a:off x="5846289" y="5153523"/>
            <a:ext cx="1845945" cy="14795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6220">
              <a:lnSpc>
                <a:spcPts val="710"/>
              </a:lnSpc>
            </a:pPr>
            <a:r>
              <a:rPr dirty="0" sz="1100">
                <a:latin typeface="Arial"/>
                <a:cs typeface="Arial"/>
              </a:rPr>
              <a:t>Physisches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Schema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1031592"/>
            <a:ext cx="40398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Models:</a:t>
            </a:r>
            <a:r>
              <a:rPr dirty="0" spc="-95"/>
              <a:t> </a:t>
            </a:r>
            <a:r>
              <a:rPr dirty="0"/>
              <a:t>Conceptual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700275"/>
            <a:ext cx="8300084" cy="3823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The Conceptual Data Model serves the following</a:t>
            </a:r>
            <a:r>
              <a:rPr dirty="0" sz="175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purposes:</a:t>
            </a:r>
            <a:endParaRPr sz="1750">
              <a:latin typeface="Arial"/>
              <a:cs typeface="Arial"/>
            </a:endParaRPr>
          </a:p>
          <a:p>
            <a:pPr lvl="1" marL="516890" marR="33655" indent="-245745">
              <a:lnSpc>
                <a:spcPct val="102099"/>
              </a:lnSpc>
              <a:buChar char="–"/>
              <a:tabLst>
                <a:tab pos="516890" algn="l"/>
                <a:tab pos="517525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Unambiguously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represent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business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information structures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rules, enabling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communication 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of this understanding to the entire development</a:t>
            </a:r>
            <a:r>
              <a:rPr dirty="0" sz="1450" spc="2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team</a:t>
            </a:r>
            <a:endParaRPr sz="1450">
              <a:latin typeface="Arial"/>
              <a:cs typeface="Arial"/>
            </a:endParaRPr>
          </a:p>
          <a:p>
            <a:pPr lvl="1" marL="516890" marR="559435" indent="-245745">
              <a:lnSpc>
                <a:spcPct val="101400"/>
              </a:lnSpc>
              <a:spcBef>
                <a:spcPts val="1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Provide an implementation-independent set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of requirements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input to the logical data  model,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to the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physical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data</a:t>
            </a:r>
            <a:r>
              <a:rPr dirty="0" sz="1450" spc="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4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Clearly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uniquely identify all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business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entities in the</a:t>
            </a:r>
            <a:r>
              <a:rPr dirty="0" sz="1450" spc="204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system</a:t>
            </a:r>
            <a:endParaRPr sz="1450">
              <a:latin typeface="Arial"/>
              <a:cs typeface="Arial"/>
            </a:endParaRPr>
          </a:p>
          <a:p>
            <a:pPr marL="269875" marR="5080" indent="-257810">
              <a:lnSpc>
                <a:spcPct val="100000"/>
              </a:lnSpc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Note that the conceptual data model should </a:t>
            </a:r>
            <a:r>
              <a:rPr dirty="0" sz="1750" spc="-95" b="1">
                <a:solidFill>
                  <a:srgbClr val="003867"/>
                </a:solidFill>
                <a:latin typeface="Arial"/>
                <a:cs typeface="Arial"/>
              </a:rPr>
              <a:t>not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be considered as an intermediate  design document </a:t>
            </a:r>
            <a:r>
              <a:rPr dirty="0" sz="1750">
                <a:solidFill>
                  <a:srgbClr val="003867"/>
                </a:solidFill>
                <a:latin typeface="Arial"/>
                <a:cs typeface="Arial"/>
              </a:rPr>
              <a:t>to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be disregarded after logical and physical design; rather</a:t>
            </a:r>
            <a:r>
              <a:rPr dirty="0" sz="1750" spc="1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it</a:t>
            </a:r>
            <a:endParaRPr sz="1750">
              <a:latin typeface="Arial"/>
              <a:cs typeface="Arial"/>
            </a:endParaRPr>
          </a:p>
          <a:p>
            <a:pPr marL="269875" marR="168910">
              <a:lnSpc>
                <a:spcPct val="100299"/>
              </a:lnSpc>
              <a:spcBef>
                <a:spcPts val="5"/>
              </a:spcBef>
            </a:pP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should remain as </a:t>
            </a:r>
            <a:r>
              <a:rPr dirty="0" sz="1750">
                <a:solidFill>
                  <a:srgbClr val="003867"/>
                </a:solidFill>
                <a:latin typeface="Arial"/>
                <a:cs typeface="Arial"/>
              </a:rPr>
              <a:t>a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part of the database specifications, organized with </a:t>
            </a:r>
            <a:r>
              <a:rPr dirty="0" sz="1750">
                <a:solidFill>
                  <a:srgbClr val="003867"/>
                </a:solidFill>
                <a:latin typeface="Arial"/>
                <a:cs typeface="Arial"/>
              </a:rPr>
              <a:t>a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variety  of documents that also describe in detail the requirement acquisition and design  process</a:t>
            </a:r>
            <a:endParaRPr sz="1750">
              <a:latin typeface="Arial"/>
              <a:cs typeface="Arial"/>
            </a:endParaRPr>
          </a:p>
          <a:p>
            <a:pPr marL="269875" marR="240665" indent="-257810">
              <a:lnSpc>
                <a:spcPct val="100000"/>
              </a:lnSpc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Finally one of the possibly most important advantages of conceptual design  shows up during the operation of the database when the conceptual model</a:t>
            </a:r>
            <a:r>
              <a:rPr dirty="0" sz="1750" spc="16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and</a:t>
            </a:r>
            <a:endParaRPr sz="1750">
              <a:latin typeface="Arial"/>
              <a:cs typeface="Arial"/>
            </a:endParaRPr>
          </a:p>
          <a:p>
            <a:pPr marL="269875" marR="280670">
              <a:lnSpc>
                <a:spcPct val="100000"/>
              </a:lnSpc>
              <a:spcBef>
                <a:spcPts val="10"/>
              </a:spcBef>
            </a:pP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its documentation ease the understanding of data schemas and of applications  that use them and thus facilitate their transformation and</a:t>
            </a:r>
            <a:r>
              <a:rPr dirty="0" sz="1750" spc="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750" spc="-5">
                <a:solidFill>
                  <a:srgbClr val="003867"/>
                </a:solidFill>
                <a:latin typeface="Arial"/>
                <a:cs typeface="Arial"/>
              </a:rPr>
              <a:t>maintenance.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6037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Conceptual Design:</a:t>
            </a:r>
            <a:r>
              <a:rPr dirty="0" spc="-65"/>
              <a:t> </a:t>
            </a:r>
            <a:r>
              <a:rPr dirty="0" spc="-5"/>
              <a:t>Variants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45887"/>
            <a:ext cx="5948680" cy="420687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8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Use of existing notations (and methods,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tools)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possibly with adapted</a:t>
            </a:r>
            <a:r>
              <a:rPr dirty="0" sz="18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semantics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currently prevalent approach in</a:t>
            </a:r>
            <a:r>
              <a:rPr dirty="0" sz="1800" spc="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1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Extensions of existing</a:t>
            </a:r>
            <a:r>
              <a:rPr dirty="0" sz="2200" spc="-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notations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5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UML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typically academic/research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proposals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2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Development of new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notations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typically academic/research</a:t>
            </a:r>
            <a:r>
              <a:rPr dirty="0" sz="180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proposals</a:t>
            </a:r>
            <a:endParaRPr sz="18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008080"/>
                </a:solidFill>
                <a:latin typeface="Wingdings"/>
                <a:cs typeface="Wingdings"/>
              </a:rPr>
              <a:t></a:t>
            </a:r>
            <a:r>
              <a:rPr dirty="0" sz="1800">
                <a:solidFill>
                  <a:srgbClr val="00808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can be designed to optimally meet</a:t>
            </a:r>
            <a:r>
              <a:rPr dirty="0" sz="1800" spc="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650"/>
              </a:spcBef>
            </a:pPr>
            <a:r>
              <a:rPr dirty="0" sz="1800">
                <a:solidFill>
                  <a:srgbClr val="9C0E2D"/>
                </a:solidFill>
                <a:latin typeface="Wingdings"/>
                <a:cs typeface="Wingdings"/>
              </a:rPr>
              <a:t></a:t>
            </a:r>
            <a:r>
              <a:rPr dirty="0" sz="1800">
                <a:solidFill>
                  <a:srgbClr val="9C0E2D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additional</a:t>
            </a:r>
            <a:r>
              <a:rPr dirty="0" sz="1800" spc="-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notation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6993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Notations:</a:t>
            </a:r>
            <a:r>
              <a:rPr dirty="0" spc="-65"/>
              <a:t> </a:t>
            </a:r>
            <a:r>
              <a:rPr dirty="0"/>
              <a:t>M-E/R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7689850" cy="205613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Extension of the ER</a:t>
            </a:r>
            <a:r>
              <a:rPr dirty="0" sz="22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additional entity type representing dimension hierarchy</a:t>
            </a:r>
            <a:r>
              <a:rPr dirty="0" sz="2200" spc="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level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additional relationship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types: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72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relationship between dimension hierarchy</a:t>
            </a:r>
            <a:r>
              <a:rPr dirty="0" sz="1800" spc="8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4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relationship between dimensions and</a:t>
            </a:r>
            <a:r>
              <a:rPr dirty="0" sz="1800" spc="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69938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Notations:</a:t>
            </a:r>
            <a:r>
              <a:rPr dirty="0" spc="-65"/>
              <a:t> </a:t>
            </a:r>
            <a:r>
              <a:rPr dirty="0"/>
              <a:t>M-E/R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90327" y="2245638"/>
            <a:ext cx="1196975" cy="1345565"/>
            <a:chOff x="5090327" y="2245638"/>
            <a:chExt cx="1196975" cy="1345565"/>
          </a:xfrm>
        </p:grpSpPr>
        <p:sp>
          <p:nvSpPr>
            <p:cNvPr id="4" name="object 4"/>
            <p:cNvSpPr/>
            <p:nvPr/>
          </p:nvSpPr>
          <p:spPr>
            <a:xfrm>
              <a:off x="5688717" y="2247195"/>
              <a:ext cx="596900" cy="746760"/>
            </a:xfrm>
            <a:custGeom>
              <a:avLst/>
              <a:gdLst/>
              <a:ahLst/>
              <a:cxnLst/>
              <a:rect l="l" t="t" r="r" b="b"/>
              <a:pathLst>
                <a:path w="596900" h="746760">
                  <a:moveTo>
                    <a:pt x="0" y="0"/>
                  </a:moveTo>
                  <a:lnTo>
                    <a:pt x="0" y="149507"/>
                  </a:lnTo>
                  <a:lnTo>
                    <a:pt x="596833" y="746499"/>
                  </a:lnTo>
                  <a:lnTo>
                    <a:pt x="596833" y="59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8717" y="2247195"/>
              <a:ext cx="596900" cy="746760"/>
            </a:xfrm>
            <a:custGeom>
              <a:avLst/>
              <a:gdLst/>
              <a:ahLst/>
              <a:cxnLst/>
              <a:rect l="l" t="t" r="r" b="b"/>
              <a:pathLst>
                <a:path w="596900" h="746760">
                  <a:moveTo>
                    <a:pt x="0" y="149507"/>
                  </a:moveTo>
                  <a:lnTo>
                    <a:pt x="596833" y="746499"/>
                  </a:lnTo>
                  <a:lnTo>
                    <a:pt x="596833" y="596991"/>
                  </a:lnTo>
                  <a:lnTo>
                    <a:pt x="0" y="0"/>
                  </a:lnTo>
                  <a:lnTo>
                    <a:pt x="0" y="1495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91884" y="2247195"/>
              <a:ext cx="596900" cy="746760"/>
            </a:xfrm>
            <a:custGeom>
              <a:avLst/>
              <a:gdLst/>
              <a:ahLst/>
              <a:cxnLst/>
              <a:rect l="l" t="t" r="r" b="b"/>
              <a:pathLst>
                <a:path w="596900" h="746760">
                  <a:moveTo>
                    <a:pt x="596833" y="0"/>
                  </a:moveTo>
                  <a:lnTo>
                    <a:pt x="0" y="596991"/>
                  </a:lnTo>
                  <a:lnTo>
                    <a:pt x="0" y="746499"/>
                  </a:lnTo>
                  <a:lnTo>
                    <a:pt x="596833" y="149507"/>
                  </a:lnTo>
                  <a:lnTo>
                    <a:pt x="59683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91884" y="2247195"/>
              <a:ext cx="596900" cy="746760"/>
            </a:xfrm>
            <a:custGeom>
              <a:avLst/>
              <a:gdLst/>
              <a:ahLst/>
              <a:cxnLst/>
              <a:rect l="l" t="t" r="r" b="b"/>
              <a:pathLst>
                <a:path w="596900" h="746760">
                  <a:moveTo>
                    <a:pt x="596833" y="0"/>
                  </a:moveTo>
                  <a:lnTo>
                    <a:pt x="596833" y="149507"/>
                  </a:lnTo>
                  <a:lnTo>
                    <a:pt x="0" y="746499"/>
                  </a:lnTo>
                  <a:lnTo>
                    <a:pt x="0" y="596991"/>
                  </a:lnTo>
                  <a:lnTo>
                    <a:pt x="59683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91884" y="2396703"/>
              <a:ext cx="1193800" cy="1193165"/>
            </a:xfrm>
            <a:custGeom>
              <a:avLst/>
              <a:gdLst/>
              <a:ahLst/>
              <a:cxnLst/>
              <a:rect l="l" t="t" r="r" b="b"/>
              <a:pathLst>
                <a:path w="1193800" h="1193164">
                  <a:moveTo>
                    <a:pt x="596833" y="0"/>
                  </a:moveTo>
                  <a:lnTo>
                    <a:pt x="0" y="596991"/>
                  </a:lnTo>
                  <a:lnTo>
                    <a:pt x="596833" y="1192945"/>
                  </a:lnTo>
                  <a:lnTo>
                    <a:pt x="1193667" y="596991"/>
                  </a:lnTo>
                  <a:lnTo>
                    <a:pt x="596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91884" y="2396703"/>
              <a:ext cx="1193800" cy="1193165"/>
            </a:xfrm>
            <a:custGeom>
              <a:avLst/>
              <a:gdLst/>
              <a:ahLst/>
              <a:cxnLst/>
              <a:rect l="l" t="t" r="r" b="b"/>
              <a:pathLst>
                <a:path w="1193800" h="1193164">
                  <a:moveTo>
                    <a:pt x="596833" y="0"/>
                  </a:moveTo>
                  <a:lnTo>
                    <a:pt x="1193667" y="596991"/>
                  </a:lnTo>
                  <a:lnTo>
                    <a:pt x="596833" y="1192945"/>
                  </a:lnTo>
                  <a:lnTo>
                    <a:pt x="0" y="596991"/>
                  </a:lnTo>
                  <a:lnTo>
                    <a:pt x="59683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082542" y="5030738"/>
            <a:ext cx="1224915" cy="340995"/>
            <a:chOff x="5082542" y="5030738"/>
            <a:chExt cx="1224915" cy="340995"/>
          </a:xfrm>
        </p:grpSpPr>
        <p:sp>
          <p:nvSpPr>
            <p:cNvPr id="11" name="object 11"/>
            <p:cNvSpPr/>
            <p:nvPr/>
          </p:nvSpPr>
          <p:spPr>
            <a:xfrm>
              <a:off x="5255883" y="5201007"/>
              <a:ext cx="881380" cy="0"/>
            </a:xfrm>
            <a:custGeom>
              <a:avLst/>
              <a:gdLst/>
              <a:ahLst/>
              <a:cxnLst/>
              <a:rect l="l" t="t" r="r" b="b"/>
              <a:pathLst>
                <a:path w="881379" h="0">
                  <a:moveTo>
                    <a:pt x="0" y="0"/>
                  </a:moveTo>
                  <a:lnTo>
                    <a:pt x="881237" y="0"/>
                  </a:lnTo>
                </a:path>
              </a:pathLst>
            </a:custGeom>
            <a:ln w="24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82542" y="5137674"/>
              <a:ext cx="190500" cy="127000"/>
            </a:xfrm>
            <a:custGeom>
              <a:avLst/>
              <a:gdLst/>
              <a:ahLst/>
              <a:cxnLst/>
              <a:rect l="l" t="t" r="r" b="b"/>
              <a:pathLst>
                <a:path w="190500" h="127000">
                  <a:moveTo>
                    <a:pt x="189948" y="0"/>
                  </a:moveTo>
                  <a:lnTo>
                    <a:pt x="0" y="63333"/>
                  </a:lnTo>
                  <a:lnTo>
                    <a:pt x="189948" y="126666"/>
                  </a:lnTo>
                  <a:lnTo>
                    <a:pt x="1899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37121" y="5043194"/>
              <a:ext cx="158115" cy="316230"/>
            </a:xfrm>
            <a:custGeom>
              <a:avLst/>
              <a:gdLst/>
              <a:ahLst/>
              <a:cxnLst/>
              <a:rect l="l" t="t" r="r" b="b"/>
              <a:pathLst>
                <a:path w="158114" h="316229">
                  <a:moveTo>
                    <a:pt x="0" y="157813"/>
                  </a:moveTo>
                  <a:lnTo>
                    <a:pt x="157771" y="0"/>
                  </a:lnTo>
                </a:path>
                <a:path w="158114" h="316229">
                  <a:moveTo>
                    <a:pt x="0" y="157813"/>
                  </a:moveTo>
                  <a:lnTo>
                    <a:pt x="157771" y="315627"/>
                  </a:lnTo>
                </a:path>
              </a:pathLst>
            </a:custGeom>
            <a:ln w="24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897783" y="4105657"/>
            <a:ext cx="1582420" cy="421640"/>
          </a:xfrm>
          <a:custGeom>
            <a:avLst/>
            <a:gdLst/>
            <a:ahLst/>
            <a:cxnLst/>
            <a:rect l="l" t="t" r="r" b="b"/>
            <a:pathLst>
              <a:path w="1582420" h="421639">
                <a:moveTo>
                  <a:pt x="0" y="421528"/>
                </a:moveTo>
                <a:lnTo>
                  <a:pt x="1581868" y="421528"/>
                </a:lnTo>
                <a:lnTo>
                  <a:pt x="1581868" y="0"/>
                </a:lnTo>
                <a:lnTo>
                  <a:pt x="0" y="0"/>
                </a:lnTo>
                <a:lnTo>
                  <a:pt x="0" y="421528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23369" y="2758809"/>
            <a:ext cx="2122805" cy="278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>
                <a:latin typeface="Arial"/>
                <a:cs typeface="Arial"/>
              </a:rPr>
              <a:t>Fakten-Beziehungstyp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2328559" y="4156290"/>
            <a:ext cx="2305685" cy="11633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50">
                <a:latin typeface="Arial"/>
                <a:cs typeface="Arial"/>
              </a:rPr>
              <a:t>Dimensionsebenentyp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</a:pPr>
            <a:r>
              <a:rPr dirty="0" sz="1650">
                <a:latin typeface="Arial"/>
                <a:cs typeface="Arial"/>
              </a:rPr>
              <a:t>Rolls-Up-Beziehungstyp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51904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M-E/R:</a:t>
            </a:r>
            <a:r>
              <a:rPr dirty="0" spc="-105"/>
              <a:t> </a:t>
            </a:r>
            <a:r>
              <a:rPr dirty="0"/>
              <a:t>Example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79634" y="3093541"/>
            <a:ext cx="1196340" cy="1344930"/>
            <a:chOff x="7679634" y="3093541"/>
            <a:chExt cx="1196340" cy="1344930"/>
          </a:xfrm>
        </p:grpSpPr>
        <p:sp>
          <p:nvSpPr>
            <p:cNvPr id="4" name="object 4"/>
            <p:cNvSpPr/>
            <p:nvPr/>
          </p:nvSpPr>
          <p:spPr>
            <a:xfrm>
              <a:off x="8277052" y="3095129"/>
              <a:ext cx="596900" cy="745490"/>
            </a:xfrm>
            <a:custGeom>
              <a:avLst/>
              <a:gdLst/>
              <a:ahLst/>
              <a:cxnLst/>
              <a:rect l="l" t="t" r="r" b="b"/>
              <a:pathLst>
                <a:path w="596900" h="745489">
                  <a:moveTo>
                    <a:pt x="0" y="0"/>
                  </a:moveTo>
                  <a:lnTo>
                    <a:pt x="0" y="148390"/>
                  </a:lnTo>
                  <a:lnTo>
                    <a:pt x="596868" y="745063"/>
                  </a:lnTo>
                  <a:lnTo>
                    <a:pt x="596868" y="59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77052" y="3095129"/>
              <a:ext cx="596900" cy="745490"/>
            </a:xfrm>
            <a:custGeom>
              <a:avLst/>
              <a:gdLst/>
              <a:ahLst/>
              <a:cxnLst/>
              <a:rect l="l" t="t" r="r" b="b"/>
              <a:pathLst>
                <a:path w="596900" h="745489">
                  <a:moveTo>
                    <a:pt x="0" y="148390"/>
                  </a:moveTo>
                  <a:lnTo>
                    <a:pt x="596868" y="745063"/>
                  </a:lnTo>
                  <a:lnTo>
                    <a:pt x="596868" y="595635"/>
                  </a:lnTo>
                  <a:lnTo>
                    <a:pt x="0" y="0"/>
                  </a:lnTo>
                  <a:lnTo>
                    <a:pt x="0" y="1483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81221" y="3095129"/>
              <a:ext cx="596265" cy="745490"/>
            </a:xfrm>
            <a:custGeom>
              <a:avLst/>
              <a:gdLst/>
              <a:ahLst/>
              <a:cxnLst/>
              <a:rect l="l" t="t" r="r" b="b"/>
              <a:pathLst>
                <a:path w="596265" h="745489">
                  <a:moveTo>
                    <a:pt x="595830" y="0"/>
                  </a:moveTo>
                  <a:lnTo>
                    <a:pt x="0" y="595635"/>
                  </a:lnTo>
                  <a:lnTo>
                    <a:pt x="0" y="745063"/>
                  </a:lnTo>
                  <a:lnTo>
                    <a:pt x="595830" y="148390"/>
                  </a:lnTo>
                  <a:lnTo>
                    <a:pt x="59583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81221" y="3095129"/>
              <a:ext cx="596265" cy="745490"/>
            </a:xfrm>
            <a:custGeom>
              <a:avLst/>
              <a:gdLst/>
              <a:ahLst/>
              <a:cxnLst/>
              <a:rect l="l" t="t" r="r" b="b"/>
              <a:pathLst>
                <a:path w="596265" h="745489">
                  <a:moveTo>
                    <a:pt x="595830" y="0"/>
                  </a:moveTo>
                  <a:lnTo>
                    <a:pt x="595830" y="148390"/>
                  </a:lnTo>
                  <a:lnTo>
                    <a:pt x="0" y="745063"/>
                  </a:lnTo>
                  <a:lnTo>
                    <a:pt x="0" y="595635"/>
                  </a:lnTo>
                  <a:lnTo>
                    <a:pt x="5958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81221" y="3243519"/>
              <a:ext cx="1193165" cy="1193800"/>
            </a:xfrm>
            <a:custGeom>
              <a:avLst/>
              <a:gdLst/>
              <a:ahLst/>
              <a:cxnLst/>
              <a:rect l="l" t="t" r="r" b="b"/>
              <a:pathLst>
                <a:path w="1193165" h="1193800">
                  <a:moveTo>
                    <a:pt x="595830" y="0"/>
                  </a:moveTo>
                  <a:lnTo>
                    <a:pt x="0" y="596673"/>
                  </a:lnTo>
                  <a:lnTo>
                    <a:pt x="595830" y="1193346"/>
                  </a:lnTo>
                  <a:lnTo>
                    <a:pt x="1192699" y="596673"/>
                  </a:lnTo>
                  <a:lnTo>
                    <a:pt x="595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81221" y="3243519"/>
              <a:ext cx="1193165" cy="1193800"/>
            </a:xfrm>
            <a:custGeom>
              <a:avLst/>
              <a:gdLst/>
              <a:ahLst/>
              <a:cxnLst/>
              <a:rect l="l" t="t" r="r" b="b"/>
              <a:pathLst>
                <a:path w="1193165" h="1193800">
                  <a:moveTo>
                    <a:pt x="595830" y="0"/>
                  </a:moveTo>
                  <a:lnTo>
                    <a:pt x="1192699" y="596673"/>
                  </a:lnTo>
                  <a:lnTo>
                    <a:pt x="595830" y="1193346"/>
                  </a:lnTo>
                  <a:lnTo>
                    <a:pt x="0" y="596673"/>
                  </a:lnTo>
                  <a:lnTo>
                    <a:pt x="59583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20701" y="4992032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Arial"/>
                <a:cs typeface="Arial"/>
              </a:rPr>
              <a:t>Tag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2924" y="5697663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Arial"/>
                <a:cs typeface="Arial"/>
              </a:rPr>
              <a:t>Woche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6259" y="4992032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Arial"/>
                <a:cs typeface="Arial"/>
              </a:rPr>
              <a:t>Jahr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8086" y="4992032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88290">
              <a:lnSpc>
                <a:spcPct val="100000"/>
              </a:lnSpc>
              <a:spcBef>
                <a:spcPts val="320"/>
              </a:spcBef>
            </a:pPr>
            <a:r>
              <a:rPr dirty="0" sz="1100" spc="-5">
                <a:latin typeface="Arial"/>
                <a:cs typeface="Arial"/>
              </a:rPr>
              <a:t>Quartal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875" y="4992032"/>
            <a:ext cx="1039494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323850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Arial"/>
                <a:cs typeface="Arial"/>
              </a:rPr>
              <a:t>Monat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8603" y="5069856"/>
            <a:ext cx="428707" cy="12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66776" y="5069856"/>
            <a:ext cx="428707" cy="12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24949" y="5069856"/>
            <a:ext cx="429745" cy="120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090956" y="5301262"/>
            <a:ext cx="1017269" cy="573405"/>
            <a:chOff x="6090956" y="5301262"/>
            <a:chExt cx="1017269" cy="573405"/>
          </a:xfrm>
        </p:grpSpPr>
        <p:sp>
          <p:nvSpPr>
            <p:cNvPr id="19" name="object 19"/>
            <p:cNvSpPr/>
            <p:nvPr/>
          </p:nvSpPr>
          <p:spPr>
            <a:xfrm>
              <a:off x="6995082" y="5308528"/>
              <a:ext cx="106045" cy="527685"/>
            </a:xfrm>
            <a:custGeom>
              <a:avLst/>
              <a:gdLst/>
              <a:ahLst/>
              <a:cxnLst/>
              <a:rect l="l" t="t" r="r" b="b"/>
              <a:pathLst>
                <a:path w="106045" h="527685">
                  <a:moveTo>
                    <a:pt x="52939" y="527148"/>
                  </a:moveTo>
                  <a:lnTo>
                    <a:pt x="52939" y="54997"/>
                  </a:lnTo>
                </a:path>
                <a:path w="106045" h="527685">
                  <a:moveTo>
                    <a:pt x="52939" y="54997"/>
                  </a:moveTo>
                  <a:lnTo>
                    <a:pt x="0" y="0"/>
                  </a:lnTo>
                </a:path>
                <a:path w="106045" h="527685">
                  <a:moveTo>
                    <a:pt x="52939" y="54997"/>
                  </a:moveTo>
                  <a:lnTo>
                    <a:pt x="105879" y="0"/>
                  </a:lnTo>
                </a:path>
              </a:pathLst>
            </a:custGeom>
            <a:ln w="145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94759" y="5835676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40" h="0">
                  <a:moveTo>
                    <a:pt x="0" y="0"/>
                  </a:moveTo>
                  <a:lnTo>
                    <a:pt x="853262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90956" y="5798319"/>
              <a:ext cx="113664" cy="76200"/>
            </a:xfrm>
            <a:custGeom>
              <a:avLst/>
              <a:gdLst/>
              <a:ahLst/>
              <a:cxnLst/>
              <a:rect l="l" t="t" r="r" b="b"/>
              <a:pathLst>
                <a:path w="113664" h="76200">
                  <a:moveTo>
                    <a:pt x="113145" y="0"/>
                  </a:moveTo>
                  <a:lnTo>
                    <a:pt x="0" y="37356"/>
                  </a:lnTo>
                  <a:lnTo>
                    <a:pt x="113145" y="75751"/>
                  </a:lnTo>
                  <a:lnTo>
                    <a:pt x="113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099261" y="3662747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322580">
              <a:lnSpc>
                <a:spcPct val="100000"/>
              </a:lnSpc>
              <a:spcBef>
                <a:spcPts val="310"/>
              </a:spcBef>
            </a:pPr>
            <a:r>
              <a:rPr dirty="0" sz="1100" spc="-5">
                <a:latin typeface="Arial"/>
                <a:cs typeface="Arial"/>
              </a:rPr>
              <a:t>Artikel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4818" y="3662747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151130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P.Kategorie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5607" y="3662747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P.Familie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7434" y="3662747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217804">
              <a:lnSpc>
                <a:spcPct val="100000"/>
              </a:lnSpc>
              <a:spcBef>
                <a:spcPts val="310"/>
              </a:spcBef>
            </a:pPr>
            <a:r>
              <a:rPr dirty="0" sz="1100" spc="-5">
                <a:latin typeface="Arial"/>
                <a:cs typeface="Arial"/>
              </a:rPr>
              <a:t>P.Gruppe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86124" y="3740572"/>
            <a:ext cx="429745" cy="119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45335" y="3740572"/>
            <a:ext cx="428707" cy="119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03508" y="3740572"/>
            <a:ext cx="428707" cy="119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697830" y="2462136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Filiale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73388" y="2462136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295275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Region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14177" y="2462136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323850">
              <a:lnSpc>
                <a:spcPct val="100000"/>
              </a:lnSpc>
              <a:spcBef>
                <a:spcPts val="310"/>
              </a:spcBef>
            </a:pPr>
            <a:r>
              <a:rPr dirty="0" sz="1100" spc="-5">
                <a:latin typeface="Arial"/>
                <a:cs typeface="Arial"/>
              </a:rPr>
              <a:t>Bezirk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6003" y="2462136"/>
            <a:ext cx="1038225" cy="276225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Stadt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84694" y="2539961"/>
            <a:ext cx="429745" cy="120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842867" y="2539961"/>
            <a:ext cx="429745" cy="120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402078" y="2539961"/>
            <a:ext cx="428707" cy="119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893154" y="2462136"/>
            <a:ext cx="1038225" cy="275590"/>
          </a:xfrm>
          <a:prstGeom prst="rect">
            <a:avLst/>
          </a:prstGeom>
          <a:ln w="8304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1100">
                <a:latin typeface="Arial"/>
                <a:cs typeface="Arial"/>
              </a:rPr>
              <a:t>Land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21844" y="2539961"/>
            <a:ext cx="428707" cy="119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137293" y="2738163"/>
            <a:ext cx="1176655" cy="2465705"/>
          </a:xfrm>
          <a:custGeom>
            <a:avLst/>
            <a:gdLst/>
            <a:ahLst/>
            <a:cxnLst/>
            <a:rect l="l" t="t" r="r" b="b"/>
            <a:pathLst>
              <a:path w="1176654" h="2465704">
                <a:moveTo>
                  <a:pt x="1176090" y="356966"/>
                </a:moveTo>
                <a:lnTo>
                  <a:pt x="1176090" y="0"/>
                </a:lnTo>
              </a:path>
              <a:path w="1176654" h="2465704">
                <a:moveTo>
                  <a:pt x="543928" y="1094766"/>
                </a:moveTo>
                <a:lnTo>
                  <a:pt x="0" y="1094766"/>
                </a:lnTo>
              </a:path>
              <a:path w="1176654" h="2465704">
                <a:moveTo>
                  <a:pt x="841844" y="1399847"/>
                </a:moveTo>
                <a:lnTo>
                  <a:pt x="421441" y="2465558"/>
                </a:lnTo>
              </a:path>
            </a:pathLst>
          </a:custGeom>
          <a:ln w="83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3374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</a:t>
            </a:r>
            <a:r>
              <a:rPr dirty="0" spc="-90"/>
              <a:t> </a:t>
            </a:r>
            <a:r>
              <a:rPr dirty="0"/>
              <a:t>Notation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656994"/>
            <a:ext cx="8260715" cy="45339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developed on the basis of the Unified Modeling Language</a:t>
            </a:r>
            <a:r>
              <a:rPr dirty="0" sz="2200" spc="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(UML)</a:t>
            </a:r>
            <a:endParaRPr sz="2200">
              <a:latin typeface="Arial"/>
              <a:cs typeface="Arial"/>
            </a:endParaRPr>
          </a:p>
          <a:p>
            <a:pPr marL="269875" marR="61087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Approach by Trujillo et al., prototypically implemented in the  "Gold"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tool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867"/>
              </a:buClr>
              <a:buFont typeface="Wingdings 3"/>
              <a:buChar char="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Usage of UML constructs for the modeling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of: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fact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classes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relationships</a:t>
            </a:r>
            <a:r>
              <a:rPr dirty="0" sz="2200" spc="-1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between</a:t>
            </a:r>
            <a:endParaRPr sz="220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690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facts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</a:t>
            </a:r>
            <a:r>
              <a:rPr dirty="0" sz="1450" spc="3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1450">
              <a:latin typeface="Arial"/>
              <a:cs typeface="Arial"/>
            </a:endParaRPr>
          </a:p>
          <a:p>
            <a:pPr lvl="1" marL="516890" indent="-246379">
              <a:lnSpc>
                <a:spcPct val="100000"/>
              </a:lnSpc>
              <a:spcBef>
                <a:spcPts val="56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dimension hierarchy</a:t>
            </a:r>
            <a:r>
              <a:rPr dirty="0" sz="1450" spc="6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levels</a:t>
            </a:r>
            <a:endParaRPr sz="14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66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cardinalities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7938770" cy="13335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UML classes for the modeling of fact and dimension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classes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UML-aggregation for the modeling of the relationship between  facts and dimensions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03768" y="3303608"/>
          <a:ext cx="1165225" cy="103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985"/>
              </a:tblGrid>
              <a:tr h="383347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10">
                          <a:latin typeface="Arial"/>
                          <a:cs typeface="Arial"/>
                        </a:rPr>
                        <a:t>Sales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0292">
                <a:tc>
                  <a:txBody>
                    <a:bodyPr/>
                    <a:lstStyle/>
                    <a:p>
                      <a:pPr marL="56515" marR="490220">
                        <a:lnSpc>
                          <a:spcPct val="103400"/>
                        </a:lnSpc>
                        <a:spcBef>
                          <a:spcPts val="250"/>
                        </a:spcBef>
                      </a:pPr>
                      <a:r>
                        <a:rPr dirty="0" sz="1300" spc="15">
                          <a:latin typeface="Arial"/>
                          <a:cs typeface="Arial"/>
                        </a:rPr>
                        <a:t>price 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quant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ity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320208" y="4330476"/>
            <a:ext cx="127000" cy="252729"/>
          </a:xfrm>
          <a:custGeom>
            <a:avLst/>
            <a:gdLst/>
            <a:ahLst/>
            <a:cxnLst/>
            <a:rect l="l" t="t" r="r" b="b"/>
            <a:pathLst>
              <a:path w="127000" h="252729">
                <a:moveTo>
                  <a:pt x="62827" y="252632"/>
                </a:moveTo>
                <a:lnTo>
                  <a:pt x="126910" y="125687"/>
                </a:lnTo>
                <a:lnTo>
                  <a:pt x="62827" y="0"/>
                </a:lnTo>
                <a:lnTo>
                  <a:pt x="0" y="125687"/>
                </a:lnTo>
                <a:lnTo>
                  <a:pt x="62827" y="252632"/>
                </a:lnTo>
              </a:path>
            </a:pathLst>
          </a:custGeom>
          <a:ln w="100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95395" y="4574311"/>
          <a:ext cx="6781800" cy="142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60"/>
                <a:gridCol w="541654"/>
                <a:gridCol w="723900"/>
                <a:gridCol w="574675"/>
                <a:gridCol w="575944"/>
                <a:gridCol w="361315"/>
                <a:gridCol w="362585"/>
                <a:gridCol w="574675"/>
                <a:gridCol w="575945"/>
                <a:gridCol w="723900"/>
                <a:gridCol w="541654"/>
                <a:gridCol w="607060"/>
              </a:tblGrid>
              <a:tr h="13951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090">
                <a:tc grid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10">
                          <a:latin typeface="Arial"/>
                          <a:cs typeface="Arial"/>
                        </a:rPr>
                        <a:t>Product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15">
                          <a:latin typeface="Arial"/>
                          <a:cs typeface="Arial"/>
                        </a:rPr>
                        <a:t>Store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15">
                          <a:latin typeface="Arial"/>
                          <a:cs typeface="Arial"/>
                        </a:rPr>
                        <a:t>Customer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 spc="15">
                          <a:latin typeface="Arial"/>
                          <a:cs typeface="Arial"/>
                        </a:rPr>
                        <a:t>Time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0920">
                <a:tc gridSpan="2">
                  <a:txBody>
                    <a:bodyPr/>
                    <a:lstStyle/>
                    <a:p>
                      <a:pPr marL="56515" marR="593090">
                        <a:lnSpc>
                          <a:spcPct val="102800"/>
                        </a:lnSpc>
                        <a:spcBef>
                          <a:spcPts val="270"/>
                        </a:spcBef>
                      </a:pPr>
                      <a:r>
                        <a:rPr dirty="0" sz="1300" spc="20">
                          <a:latin typeface="Arial"/>
                          <a:cs typeface="Arial"/>
                        </a:rPr>
                        <a:t>name 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weight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56515" marR="481330">
                        <a:lnSpc>
                          <a:spcPct val="102800"/>
                        </a:lnSpc>
                        <a:spcBef>
                          <a:spcPts val="270"/>
                        </a:spcBef>
                      </a:pPr>
                      <a:r>
                        <a:rPr dirty="0" sz="1300" spc="20">
                          <a:latin typeface="Arial"/>
                          <a:cs typeface="Arial"/>
                        </a:rPr>
                        <a:t>name 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addres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6515" marR="481330">
                        <a:lnSpc>
                          <a:spcPct val="102800"/>
                        </a:lnSpc>
                        <a:spcBef>
                          <a:spcPts val="265"/>
                        </a:spcBef>
                      </a:pPr>
                      <a:r>
                        <a:rPr dirty="0" sz="1300" spc="20">
                          <a:latin typeface="Arial"/>
                          <a:cs typeface="Arial"/>
                        </a:rPr>
                        <a:t>name  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addres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15">
                          <a:latin typeface="Arial"/>
                          <a:cs typeface="Arial"/>
                        </a:rPr>
                        <a:t>day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69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6"/>
            <a:ext cx="7549515" cy="13335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Char char="■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Char char="■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general associations used for the modeling of relationships  between dimension classes (dimension hierarchy</a:t>
            </a:r>
            <a:r>
              <a:rPr dirty="0" sz="2200" spc="4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levels)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5533" y="4549902"/>
            <a:ext cx="7408545" cy="1126490"/>
            <a:chOff x="1605533" y="4549902"/>
            <a:chExt cx="7408545" cy="1126490"/>
          </a:xfrm>
        </p:grpSpPr>
        <p:sp>
          <p:nvSpPr>
            <p:cNvPr id="5" name="object 5"/>
            <p:cNvSpPr/>
            <p:nvPr/>
          </p:nvSpPr>
          <p:spPr>
            <a:xfrm>
              <a:off x="1610867" y="4555236"/>
              <a:ext cx="1256030" cy="417830"/>
            </a:xfrm>
            <a:custGeom>
              <a:avLst/>
              <a:gdLst/>
              <a:ahLst/>
              <a:cxnLst/>
              <a:rect l="l" t="t" r="r" b="b"/>
              <a:pathLst>
                <a:path w="1256030" h="417829">
                  <a:moveTo>
                    <a:pt x="0" y="417575"/>
                  </a:moveTo>
                  <a:lnTo>
                    <a:pt x="1255775" y="417575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25395" y="4683252"/>
              <a:ext cx="429767" cy="137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10867" y="4972812"/>
              <a:ext cx="1256030" cy="559435"/>
            </a:xfrm>
            <a:custGeom>
              <a:avLst/>
              <a:gdLst/>
              <a:ahLst/>
              <a:cxnLst/>
              <a:rect l="l" t="t" r="r" b="b"/>
              <a:pathLst>
                <a:path w="1256030" h="559435">
                  <a:moveTo>
                    <a:pt x="0" y="559307"/>
                  </a:moveTo>
                  <a:lnTo>
                    <a:pt x="1255775" y="559307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84019" y="5096256"/>
              <a:ext cx="448055" cy="10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79447" y="5285232"/>
              <a:ext cx="649223" cy="137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10867" y="5532120"/>
              <a:ext cx="1256030" cy="139065"/>
            </a:xfrm>
            <a:custGeom>
              <a:avLst/>
              <a:gdLst/>
              <a:ahLst/>
              <a:cxnLst/>
              <a:rect l="l" t="t" r="r" b="b"/>
              <a:pathLst>
                <a:path w="1256030" h="139064">
                  <a:moveTo>
                    <a:pt x="0" y="138684"/>
                  </a:moveTo>
                  <a:lnTo>
                    <a:pt x="1255775" y="138684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10867" y="4972812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30" h="0">
                  <a:moveTo>
                    <a:pt x="0" y="0"/>
                  </a:moveTo>
                  <a:lnTo>
                    <a:pt x="1255775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57600" y="4555236"/>
              <a:ext cx="1256030" cy="417830"/>
            </a:xfrm>
            <a:custGeom>
              <a:avLst/>
              <a:gdLst/>
              <a:ahLst/>
              <a:cxnLst/>
              <a:rect l="l" t="t" r="r" b="b"/>
              <a:pathLst>
                <a:path w="1256029" h="417829">
                  <a:moveTo>
                    <a:pt x="0" y="417575"/>
                  </a:moveTo>
                  <a:lnTo>
                    <a:pt x="1255775" y="417575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34611" y="4683252"/>
              <a:ext cx="310895" cy="173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57600" y="4972812"/>
              <a:ext cx="1256030" cy="559435"/>
            </a:xfrm>
            <a:custGeom>
              <a:avLst/>
              <a:gdLst/>
              <a:ahLst/>
              <a:cxnLst/>
              <a:rect l="l" t="t" r="r" b="b"/>
              <a:pathLst>
                <a:path w="1256029" h="559435">
                  <a:moveTo>
                    <a:pt x="0" y="559307"/>
                  </a:moveTo>
                  <a:lnTo>
                    <a:pt x="1255775" y="559307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30751" y="5096256"/>
              <a:ext cx="448055" cy="100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730751" y="5285232"/>
              <a:ext cx="836675" cy="1737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57600" y="5532120"/>
              <a:ext cx="1256030" cy="139065"/>
            </a:xfrm>
            <a:custGeom>
              <a:avLst/>
              <a:gdLst/>
              <a:ahLst/>
              <a:cxnLst/>
              <a:rect l="l" t="t" r="r" b="b"/>
              <a:pathLst>
                <a:path w="1256029" h="139064">
                  <a:moveTo>
                    <a:pt x="0" y="138684"/>
                  </a:moveTo>
                  <a:lnTo>
                    <a:pt x="1255775" y="138684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57600" y="4972812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29" h="0">
                  <a:moveTo>
                    <a:pt x="0" y="0"/>
                  </a:moveTo>
                  <a:lnTo>
                    <a:pt x="1255775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66643" y="5113020"/>
              <a:ext cx="791210" cy="0"/>
            </a:xfrm>
            <a:custGeom>
              <a:avLst/>
              <a:gdLst/>
              <a:ahLst/>
              <a:cxnLst/>
              <a:rect l="l" t="t" r="r" b="b"/>
              <a:pathLst>
                <a:path w="791210" h="0">
                  <a:moveTo>
                    <a:pt x="0" y="0"/>
                  </a:moveTo>
                  <a:lnTo>
                    <a:pt x="790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704331" y="4555236"/>
              <a:ext cx="1257300" cy="417830"/>
            </a:xfrm>
            <a:custGeom>
              <a:avLst/>
              <a:gdLst/>
              <a:ahLst/>
              <a:cxnLst/>
              <a:rect l="l" t="t" r="r" b="b"/>
              <a:pathLst>
                <a:path w="1257300" h="417829">
                  <a:moveTo>
                    <a:pt x="0" y="417575"/>
                  </a:moveTo>
                  <a:lnTo>
                    <a:pt x="1257299" y="417575"/>
                  </a:lnTo>
                  <a:lnTo>
                    <a:pt x="1257299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86272" y="4684776"/>
              <a:ext cx="704087" cy="1371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704331" y="4972812"/>
              <a:ext cx="1257300" cy="559435"/>
            </a:xfrm>
            <a:custGeom>
              <a:avLst/>
              <a:gdLst/>
              <a:ahLst/>
              <a:cxnLst/>
              <a:rect l="l" t="t" r="r" b="b"/>
              <a:pathLst>
                <a:path w="1257300" h="559435">
                  <a:moveTo>
                    <a:pt x="0" y="559307"/>
                  </a:moveTo>
                  <a:lnTo>
                    <a:pt x="1257299" y="559307"/>
                  </a:lnTo>
                  <a:lnTo>
                    <a:pt x="1257299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779007" y="5096256"/>
              <a:ext cx="448055" cy="100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79007" y="5285232"/>
              <a:ext cx="836675" cy="173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04331" y="5532120"/>
              <a:ext cx="1257300" cy="139065"/>
            </a:xfrm>
            <a:custGeom>
              <a:avLst/>
              <a:gdLst/>
              <a:ahLst/>
              <a:cxnLst/>
              <a:rect l="l" t="t" r="r" b="b"/>
              <a:pathLst>
                <a:path w="1257300" h="139064">
                  <a:moveTo>
                    <a:pt x="0" y="138684"/>
                  </a:moveTo>
                  <a:lnTo>
                    <a:pt x="1257299" y="138684"/>
                  </a:lnTo>
                  <a:lnTo>
                    <a:pt x="1257299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704331" y="4972812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 h="0">
                  <a:moveTo>
                    <a:pt x="0" y="0"/>
                  </a:moveTo>
                  <a:lnTo>
                    <a:pt x="1257299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913375" y="5113020"/>
              <a:ext cx="791210" cy="0"/>
            </a:xfrm>
            <a:custGeom>
              <a:avLst/>
              <a:gdLst/>
              <a:ahLst/>
              <a:cxnLst/>
              <a:rect l="l" t="t" r="r" b="b"/>
              <a:pathLst>
                <a:path w="791210" h="0">
                  <a:moveTo>
                    <a:pt x="0" y="0"/>
                  </a:moveTo>
                  <a:lnTo>
                    <a:pt x="790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52587" y="4555236"/>
              <a:ext cx="1256030" cy="417830"/>
            </a:xfrm>
            <a:custGeom>
              <a:avLst/>
              <a:gdLst/>
              <a:ahLst/>
              <a:cxnLst/>
              <a:rect l="l" t="t" r="r" b="b"/>
              <a:pathLst>
                <a:path w="1256029" h="417829">
                  <a:moveTo>
                    <a:pt x="0" y="417575"/>
                  </a:moveTo>
                  <a:lnTo>
                    <a:pt x="1255775" y="417575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417575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171688" y="4683252"/>
              <a:ext cx="420623" cy="137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752587" y="4972812"/>
              <a:ext cx="1256030" cy="559435"/>
            </a:xfrm>
            <a:custGeom>
              <a:avLst/>
              <a:gdLst/>
              <a:ahLst/>
              <a:cxnLst/>
              <a:rect l="l" t="t" r="r" b="b"/>
              <a:pathLst>
                <a:path w="1256029" h="559435">
                  <a:moveTo>
                    <a:pt x="0" y="559307"/>
                  </a:moveTo>
                  <a:lnTo>
                    <a:pt x="1255775" y="559307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825740" y="5096256"/>
              <a:ext cx="448055" cy="1005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825740" y="5285232"/>
              <a:ext cx="836675" cy="1737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752587" y="5532120"/>
              <a:ext cx="1256030" cy="139065"/>
            </a:xfrm>
            <a:custGeom>
              <a:avLst/>
              <a:gdLst/>
              <a:ahLst/>
              <a:cxnLst/>
              <a:rect l="l" t="t" r="r" b="b"/>
              <a:pathLst>
                <a:path w="1256029" h="139064">
                  <a:moveTo>
                    <a:pt x="0" y="138684"/>
                  </a:moveTo>
                  <a:lnTo>
                    <a:pt x="1255775" y="138684"/>
                  </a:lnTo>
                  <a:lnTo>
                    <a:pt x="1255775" y="0"/>
                  </a:lnTo>
                  <a:lnTo>
                    <a:pt x="0" y="0"/>
                  </a:lnTo>
                  <a:lnTo>
                    <a:pt x="0" y="138684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752587" y="4972812"/>
              <a:ext cx="1256030" cy="0"/>
            </a:xfrm>
            <a:custGeom>
              <a:avLst/>
              <a:gdLst/>
              <a:ahLst/>
              <a:cxnLst/>
              <a:rect l="l" t="t" r="r" b="b"/>
              <a:pathLst>
                <a:path w="1256029" h="0">
                  <a:moveTo>
                    <a:pt x="0" y="0"/>
                  </a:moveTo>
                  <a:lnTo>
                    <a:pt x="1255775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961631" y="5113020"/>
              <a:ext cx="791210" cy="0"/>
            </a:xfrm>
            <a:custGeom>
              <a:avLst/>
              <a:gdLst/>
              <a:ahLst/>
              <a:cxnLst/>
              <a:rect l="l" t="t" r="r" b="b"/>
              <a:pathLst>
                <a:path w="791209" h="0">
                  <a:moveTo>
                    <a:pt x="0" y="0"/>
                  </a:moveTo>
                  <a:lnTo>
                    <a:pt x="7909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916449"/>
            <a:ext cx="439801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5"/>
              </a:spcBef>
              <a:buChar char="■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Gold supports shared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3301" y="2830830"/>
            <a:ext cx="7386955" cy="2956560"/>
            <a:chOff x="1273301" y="2830830"/>
            <a:chExt cx="7386955" cy="2956560"/>
          </a:xfrm>
        </p:grpSpPr>
        <p:sp>
          <p:nvSpPr>
            <p:cNvPr id="5" name="object 5"/>
            <p:cNvSpPr/>
            <p:nvPr/>
          </p:nvSpPr>
          <p:spPr>
            <a:xfrm>
              <a:off x="1316735" y="4684776"/>
              <a:ext cx="1245235" cy="411480"/>
            </a:xfrm>
            <a:custGeom>
              <a:avLst/>
              <a:gdLst/>
              <a:ahLst/>
              <a:cxnLst/>
              <a:rect l="l" t="t" r="r" b="b"/>
              <a:pathLst>
                <a:path w="1245235" h="411479">
                  <a:moveTo>
                    <a:pt x="0" y="411479"/>
                  </a:moveTo>
                  <a:lnTo>
                    <a:pt x="1245107" y="411479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6691" y="4812792"/>
              <a:ext cx="425195" cy="137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16735" y="5096255"/>
              <a:ext cx="1245235" cy="548640"/>
            </a:xfrm>
            <a:custGeom>
              <a:avLst/>
              <a:gdLst/>
              <a:ahLst/>
              <a:cxnLst/>
              <a:rect l="l" t="t" r="r" b="b"/>
              <a:pathLst>
                <a:path w="1245235" h="548639">
                  <a:moveTo>
                    <a:pt x="0" y="548639"/>
                  </a:moveTo>
                  <a:lnTo>
                    <a:pt x="1245107" y="548639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89887" y="5218176"/>
              <a:ext cx="443483" cy="10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85315" y="5404104"/>
              <a:ext cx="644651" cy="1325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6735" y="5644896"/>
              <a:ext cx="1245235" cy="137160"/>
            </a:xfrm>
            <a:custGeom>
              <a:avLst/>
              <a:gdLst/>
              <a:ahLst/>
              <a:cxnLst/>
              <a:rect l="l" t="t" r="r" b="b"/>
              <a:pathLst>
                <a:path w="1245235" h="137160">
                  <a:moveTo>
                    <a:pt x="0" y="137160"/>
                  </a:moveTo>
                  <a:lnTo>
                    <a:pt x="1245107" y="137160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16735" y="5096255"/>
              <a:ext cx="1245235" cy="0"/>
            </a:xfrm>
            <a:custGeom>
              <a:avLst/>
              <a:gdLst/>
              <a:ahLst/>
              <a:cxnLst/>
              <a:rect l="l" t="t" r="r" b="b"/>
              <a:pathLst>
                <a:path w="1245235" h="0">
                  <a:moveTo>
                    <a:pt x="0" y="0"/>
                  </a:moveTo>
                  <a:lnTo>
                    <a:pt x="1245107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46703" y="4684776"/>
              <a:ext cx="1247140" cy="411480"/>
            </a:xfrm>
            <a:custGeom>
              <a:avLst/>
              <a:gdLst/>
              <a:ahLst/>
              <a:cxnLst/>
              <a:rect l="l" t="t" r="r" b="b"/>
              <a:pathLst>
                <a:path w="1247139" h="411479">
                  <a:moveTo>
                    <a:pt x="0" y="411479"/>
                  </a:moveTo>
                  <a:lnTo>
                    <a:pt x="1246631" y="41147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19144" y="4812792"/>
              <a:ext cx="306323" cy="173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6703" y="5096255"/>
              <a:ext cx="1247140" cy="548640"/>
            </a:xfrm>
            <a:custGeom>
              <a:avLst/>
              <a:gdLst/>
              <a:ahLst/>
              <a:cxnLst/>
              <a:rect l="l" t="t" r="r" b="b"/>
              <a:pathLst>
                <a:path w="1247139" h="548639">
                  <a:moveTo>
                    <a:pt x="0" y="548639"/>
                  </a:moveTo>
                  <a:lnTo>
                    <a:pt x="1246631" y="54863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19855" y="5218176"/>
              <a:ext cx="443483" cy="1005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19855" y="5404104"/>
              <a:ext cx="827531" cy="169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46703" y="5644896"/>
              <a:ext cx="1247140" cy="137160"/>
            </a:xfrm>
            <a:custGeom>
              <a:avLst/>
              <a:gdLst/>
              <a:ahLst/>
              <a:cxnLst/>
              <a:rect l="l" t="t" r="r" b="b"/>
              <a:pathLst>
                <a:path w="1247139" h="137160">
                  <a:moveTo>
                    <a:pt x="0" y="137160"/>
                  </a:moveTo>
                  <a:lnTo>
                    <a:pt x="1246631" y="137160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46703" y="5096255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39" h="0">
                  <a:moveTo>
                    <a:pt x="0" y="0"/>
                  </a:moveTo>
                  <a:lnTo>
                    <a:pt x="1246631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561843" y="5233416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 h="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378195" y="4684776"/>
              <a:ext cx="1245235" cy="411480"/>
            </a:xfrm>
            <a:custGeom>
              <a:avLst/>
              <a:gdLst/>
              <a:ahLst/>
              <a:cxnLst/>
              <a:rect l="l" t="t" r="r" b="b"/>
              <a:pathLst>
                <a:path w="1245234" h="411479">
                  <a:moveTo>
                    <a:pt x="0" y="411479"/>
                  </a:moveTo>
                  <a:lnTo>
                    <a:pt x="1245107" y="411479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55563" y="4814316"/>
              <a:ext cx="699515" cy="132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378195" y="5096255"/>
              <a:ext cx="1245235" cy="548640"/>
            </a:xfrm>
            <a:custGeom>
              <a:avLst/>
              <a:gdLst/>
              <a:ahLst/>
              <a:cxnLst/>
              <a:rect l="l" t="t" r="r" b="b"/>
              <a:pathLst>
                <a:path w="1245234" h="548639">
                  <a:moveTo>
                    <a:pt x="0" y="548639"/>
                  </a:moveTo>
                  <a:lnTo>
                    <a:pt x="1245107" y="548639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49823" y="5218176"/>
              <a:ext cx="443483" cy="100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49823" y="5404104"/>
              <a:ext cx="827531" cy="1691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78195" y="5644896"/>
              <a:ext cx="1245235" cy="137160"/>
            </a:xfrm>
            <a:custGeom>
              <a:avLst/>
              <a:gdLst/>
              <a:ahLst/>
              <a:cxnLst/>
              <a:rect l="l" t="t" r="r" b="b"/>
              <a:pathLst>
                <a:path w="1245234" h="137160">
                  <a:moveTo>
                    <a:pt x="0" y="137160"/>
                  </a:moveTo>
                  <a:lnTo>
                    <a:pt x="1245107" y="137160"/>
                  </a:lnTo>
                  <a:lnTo>
                    <a:pt x="1245107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78195" y="5096255"/>
              <a:ext cx="1245235" cy="0"/>
            </a:xfrm>
            <a:custGeom>
              <a:avLst/>
              <a:gdLst/>
              <a:ahLst/>
              <a:cxnLst/>
              <a:rect l="l" t="t" r="r" b="b"/>
              <a:pathLst>
                <a:path w="1245234" h="0">
                  <a:moveTo>
                    <a:pt x="0" y="0"/>
                  </a:moveTo>
                  <a:lnTo>
                    <a:pt x="1245107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93335" y="5233416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60" h="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408163" y="4684776"/>
              <a:ext cx="1247140" cy="411480"/>
            </a:xfrm>
            <a:custGeom>
              <a:avLst/>
              <a:gdLst/>
              <a:ahLst/>
              <a:cxnLst/>
              <a:rect l="l" t="t" r="r" b="b"/>
              <a:pathLst>
                <a:path w="1247140" h="411479">
                  <a:moveTo>
                    <a:pt x="0" y="411479"/>
                  </a:moveTo>
                  <a:lnTo>
                    <a:pt x="1246631" y="41147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824216" y="4812792"/>
              <a:ext cx="416051" cy="1371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408163" y="5096255"/>
              <a:ext cx="1247140" cy="548640"/>
            </a:xfrm>
            <a:custGeom>
              <a:avLst/>
              <a:gdLst/>
              <a:ahLst/>
              <a:cxnLst/>
              <a:rect l="l" t="t" r="r" b="b"/>
              <a:pathLst>
                <a:path w="1247140" h="548639">
                  <a:moveTo>
                    <a:pt x="0" y="548639"/>
                  </a:moveTo>
                  <a:lnTo>
                    <a:pt x="1246631" y="54863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81316" y="5218176"/>
              <a:ext cx="443483" cy="100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481316" y="5404104"/>
              <a:ext cx="827531" cy="1691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08163" y="5644896"/>
              <a:ext cx="1247140" cy="137160"/>
            </a:xfrm>
            <a:custGeom>
              <a:avLst/>
              <a:gdLst/>
              <a:ahLst/>
              <a:cxnLst/>
              <a:rect l="l" t="t" r="r" b="b"/>
              <a:pathLst>
                <a:path w="1247140" h="137160">
                  <a:moveTo>
                    <a:pt x="0" y="137160"/>
                  </a:moveTo>
                  <a:lnTo>
                    <a:pt x="1246631" y="137160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408163" y="5096255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40" h="0">
                  <a:moveTo>
                    <a:pt x="0" y="0"/>
                  </a:moveTo>
                  <a:lnTo>
                    <a:pt x="1246631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623303" y="5233416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59" h="0">
                  <a:moveTo>
                    <a:pt x="0" y="0"/>
                  </a:moveTo>
                  <a:lnTo>
                    <a:pt x="7848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278635" y="2836164"/>
              <a:ext cx="1247140" cy="411480"/>
            </a:xfrm>
            <a:custGeom>
              <a:avLst/>
              <a:gdLst/>
              <a:ahLst/>
              <a:cxnLst/>
              <a:rect l="l" t="t" r="r" b="b"/>
              <a:pathLst>
                <a:path w="1247139" h="411480">
                  <a:moveTo>
                    <a:pt x="0" y="411479"/>
                  </a:moveTo>
                  <a:lnTo>
                    <a:pt x="1246631" y="41147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41147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10283" y="2962656"/>
              <a:ext cx="795527" cy="1371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78635" y="3247644"/>
              <a:ext cx="1247140" cy="548640"/>
            </a:xfrm>
            <a:custGeom>
              <a:avLst/>
              <a:gdLst/>
              <a:ahLst/>
              <a:cxnLst/>
              <a:rect l="l" t="t" r="r" b="b"/>
              <a:pathLst>
                <a:path w="1247139" h="548639">
                  <a:moveTo>
                    <a:pt x="0" y="548639"/>
                  </a:moveTo>
                  <a:lnTo>
                    <a:pt x="1246631" y="548639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51787" y="3369564"/>
              <a:ext cx="443483" cy="1005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47215" y="3555492"/>
              <a:ext cx="644651" cy="1325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278635" y="3796284"/>
              <a:ext cx="1247140" cy="137160"/>
            </a:xfrm>
            <a:custGeom>
              <a:avLst/>
              <a:gdLst/>
              <a:ahLst/>
              <a:cxnLst/>
              <a:rect l="l" t="t" r="r" b="b"/>
              <a:pathLst>
                <a:path w="1247139" h="137160">
                  <a:moveTo>
                    <a:pt x="0" y="137160"/>
                  </a:moveTo>
                  <a:lnTo>
                    <a:pt x="1246631" y="137160"/>
                  </a:lnTo>
                  <a:lnTo>
                    <a:pt x="1246631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ln w="10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278635" y="3247644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39" h="0">
                  <a:moveTo>
                    <a:pt x="0" y="0"/>
                  </a:moveTo>
                  <a:lnTo>
                    <a:pt x="1246631" y="0"/>
                  </a:lnTo>
                </a:path>
              </a:pathLst>
            </a:custGeom>
            <a:ln w="33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525267" y="3247644"/>
              <a:ext cx="1449705" cy="1437640"/>
            </a:xfrm>
            <a:custGeom>
              <a:avLst/>
              <a:gdLst/>
              <a:ahLst/>
              <a:cxnLst/>
              <a:rect l="l" t="t" r="r" b="b"/>
              <a:pathLst>
                <a:path w="1449704" h="1437639">
                  <a:moveTo>
                    <a:pt x="0" y="0"/>
                  </a:moveTo>
                  <a:lnTo>
                    <a:pt x="1449323" y="0"/>
                  </a:lnTo>
                  <a:lnTo>
                    <a:pt x="1449323" y="14371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808610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916449"/>
            <a:ext cx="44437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5"/>
              </a:spcBef>
              <a:buChar char="■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Gold supports parallel</a:t>
            </a:r>
            <a:r>
              <a:rPr dirty="0" sz="2200" spc="-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hierarchies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2872" y="4678679"/>
            <a:ext cx="1304925" cy="436245"/>
          </a:xfrm>
          <a:custGeom>
            <a:avLst/>
            <a:gdLst/>
            <a:ahLst/>
            <a:cxnLst/>
            <a:rect l="l" t="t" r="r" b="b"/>
            <a:pathLst>
              <a:path w="1304925" h="436245">
                <a:moveTo>
                  <a:pt x="0" y="435863"/>
                </a:moveTo>
                <a:lnTo>
                  <a:pt x="1304543" y="435863"/>
                </a:lnTo>
                <a:lnTo>
                  <a:pt x="1304543" y="0"/>
                </a:lnTo>
                <a:lnTo>
                  <a:pt x="0" y="0"/>
                </a:lnTo>
                <a:lnTo>
                  <a:pt x="0" y="4358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48967" y="4746752"/>
            <a:ext cx="129286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125"/>
              </a:spcBef>
            </a:pPr>
            <a:r>
              <a:rPr dirty="0" sz="1500" spc="5">
                <a:latin typeface="Arial"/>
                <a:cs typeface="Arial"/>
              </a:rPr>
              <a:t>Store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2872" y="5114544"/>
            <a:ext cx="1304925" cy="579120"/>
          </a:xfrm>
          <a:custGeom>
            <a:avLst/>
            <a:gdLst/>
            <a:ahLst/>
            <a:cxnLst/>
            <a:rect l="l" t="t" r="r" b="b"/>
            <a:pathLst>
              <a:path w="1304925" h="579120">
                <a:moveTo>
                  <a:pt x="0" y="579119"/>
                </a:moveTo>
                <a:lnTo>
                  <a:pt x="1304543" y="579119"/>
                </a:lnTo>
                <a:lnTo>
                  <a:pt x="1304543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48967" y="5138420"/>
            <a:ext cx="1292860" cy="4895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 marR="539750">
              <a:lnSpc>
                <a:spcPct val="101299"/>
              </a:lnSpc>
              <a:spcBef>
                <a:spcPts val="100"/>
              </a:spcBef>
            </a:pPr>
            <a:r>
              <a:rPr dirty="0" sz="1500" spc="5">
                <a:latin typeface="Arial"/>
                <a:cs typeface="Arial"/>
              </a:rPr>
              <a:t>name 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10">
                <a:latin typeface="Arial"/>
                <a:cs typeface="Arial"/>
              </a:rPr>
              <a:t>d</a:t>
            </a:r>
            <a:r>
              <a:rPr dirty="0" sz="1500">
                <a:latin typeface="Arial"/>
                <a:cs typeface="Arial"/>
              </a:rPr>
              <a:t>d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10">
                <a:latin typeface="Arial"/>
                <a:cs typeface="Arial"/>
              </a:rPr>
              <a:t>e</a:t>
            </a:r>
            <a:r>
              <a:rPr dirty="0" sz="1500" spc="5">
                <a:latin typeface="Arial"/>
                <a:cs typeface="Arial"/>
              </a:rPr>
              <a:t>s</a:t>
            </a:r>
            <a:r>
              <a:rPr dirty="0" sz="1500" spc="1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5091" y="4672329"/>
            <a:ext cx="3455035" cy="1172845"/>
            <a:chOff x="1625091" y="4672329"/>
            <a:chExt cx="3455035" cy="1172845"/>
          </a:xfrm>
        </p:grpSpPr>
        <p:sp>
          <p:nvSpPr>
            <p:cNvPr id="9" name="object 9"/>
            <p:cNvSpPr/>
            <p:nvPr/>
          </p:nvSpPr>
          <p:spPr>
            <a:xfrm>
              <a:off x="1642871" y="5693663"/>
              <a:ext cx="1304925" cy="144780"/>
            </a:xfrm>
            <a:custGeom>
              <a:avLst/>
              <a:gdLst/>
              <a:ahLst/>
              <a:cxnLst/>
              <a:rect l="l" t="t" r="r" b="b"/>
              <a:pathLst>
                <a:path w="1304925" h="144779">
                  <a:moveTo>
                    <a:pt x="0" y="144779"/>
                  </a:moveTo>
                  <a:lnTo>
                    <a:pt x="1304543" y="14477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42871" y="5114543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 h="0">
                  <a:moveTo>
                    <a:pt x="0" y="0"/>
                  </a:moveTo>
                  <a:lnTo>
                    <a:pt x="1304543" y="0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68852" y="4678679"/>
              <a:ext cx="1304925" cy="436245"/>
            </a:xfrm>
            <a:custGeom>
              <a:avLst/>
              <a:gdLst/>
              <a:ahLst/>
              <a:cxnLst/>
              <a:rect l="l" t="t" r="r" b="b"/>
              <a:pathLst>
                <a:path w="1304925" h="436245">
                  <a:moveTo>
                    <a:pt x="0" y="435863"/>
                  </a:moveTo>
                  <a:lnTo>
                    <a:pt x="1304543" y="435863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779520" y="4746752"/>
            <a:ext cx="129286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25"/>
              </a:spcBef>
            </a:pPr>
            <a:r>
              <a:rPr dirty="0" sz="1500" spc="5">
                <a:latin typeface="Arial"/>
                <a:cs typeface="Arial"/>
              </a:rPr>
              <a:t>City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8851" y="5114544"/>
            <a:ext cx="1304925" cy="579120"/>
          </a:xfrm>
          <a:custGeom>
            <a:avLst/>
            <a:gdLst/>
            <a:ahLst/>
            <a:cxnLst/>
            <a:rect l="l" t="t" r="r" b="b"/>
            <a:pathLst>
              <a:path w="1304925" h="579120">
                <a:moveTo>
                  <a:pt x="0" y="579119"/>
                </a:moveTo>
                <a:lnTo>
                  <a:pt x="1304543" y="579119"/>
                </a:lnTo>
                <a:lnTo>
                  <a:pt x="1304543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79520" y="5138420"/>
            <a:ext cx="1292860" cy="4895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 marR="339090">
              <a:lnSpc>
                <a:spcPct val="101299"/>
              </a:lnSpc>
              <a:spcBef>
                <a:spcPts val="100"/>
              </a:spcBef>
            </a:pPr>
            <a:r>
              <a:rPr dirty="0" sz="1500" spc="10">
                <a:latin typeface="Arial"/>
                <a:cs typeface="Arial"/>
              </a:rPr>
              <a:t>name  </a:t>
            </a:r>
            <a:r>
              <a:rPr dirty="0" sz="1500">
                <a:latin typeface="Arial"/>
                <a:cs typeface="Arial"/>
              </a:rPr>
              <a:t>p</a:t>
            </a:r>
            <a:r>
              <a:rPr dirty="0" sz="1500" spc="10">
                <a:latin typeface="Arial"/>
                <a:cs typeface="Arial"/>
              </a:rPr>
              <a:t>o</a:t>
            </a:r>
            <a:r>
              <a:rPr dirty="0" sz="1500">
                <a:latin typeface="Arial"/>
                <a:cs typeface="Arial"/>
              </a:rPr>
              <a:t>p</a:t>
            </a:r>
            <a:r>
              <a:rPr dirty="0" sz="1500" spc="10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 spc="10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51071" y="4672329"/>
            <a:ext cx="3455035" cy="1172845"/>
            <a:chOff x="3751071" y="4672329"/>
            <a:chExt cx="3455035" cy="1172845"/>
          </a:xfrm>
        </p:grpSpPr>
        <p:sp>
          <p:nvSpPr>
            <p:cNvPr id="16" name="object 16"/>
            <p:cNvSpPr/>
            <p:nvPr/>
          </p:nvSpPr>
          <p:spPr>
            <a:xfrm>
              <a:off x="3768851" y="5693663"/>
              <a:ext cx="1304925" cy="144780"/>
            </a:xfrm>
            <a:custGeom>
              <a:avLst/>
              <a:gdLst/>
              <a:ahLst/>
              <a:cxnLst/>
              <a:rect l="l" t="t" r="r" b="b"/>
              <a:pathLst>
                <a:path w="1304925" h="144779">
                  <a:moveTo>
                    <a:pt x="0" y="144779"/>
                  </a:moveTo>
                  <a:lnTo>
                    <a:pt x="1304543" y="14477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68851" y="5114543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 h="0">
                  <a:moveTo>
                    <a:pt x="0" y="0"/>
                  </a:moveTo>
                  <a:lnTo>
                    <a:pt x="1304543" y="0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894831" y="4678679"/>
              <a:ext cx="1304925" cy="436245"/>
            </a:xfrm>
            <a:custGeom>
              <a:avLst/>
              <a:gdLst/>
              <a:ahLst/>
              <a:cxnLst/>
              <a:rect l="l" t="t" r="r" b="b"/>
              <a:pathLst>
                <a:path w="1304925" h="436245">
                  <a:moveTo>
                    <a:pt x="0" y="435863"/>
                  </a:moveTo>
                  <a:lnTo>
                    <a:pt x="1304543" y="435863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900927" y="4746752"/>
            <a:ext cx="129286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125"/>
              </a:spcBef>
            </a:pPr>
            <a:r>
              <a:rPr dirty="0" sz="1500" spc="5">
                <a:latin typeface="Arial"/>
                <a:cs typeface="Arial"/>
              </a:rPr>
              <a:t>Province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94832" y="5114544"/>
            <a:ext cx="1304925" cy="579120"/>
          </a:xfrm>
          <a:custGeom>
            <a:avLst/>
            <a:gdLst/>
            <a:ahLst/>
            <a:cxnLst/>
            <a:rect l="l" t="t" r="r" b="b"/>
            <a:pathLst>
              <a:path w="1304925" h="579120">
                <a:moveTo>
                  <a:pt x="0" y="579119"/>
                </a:moveTo>
                <a:lnTo>
                  <a:pt x="1304543" y="579119"/>
                </a:lnTo>
                <a:lnTo>
                  <a:pt x="1304543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00927" y="5138420"/>
            <a:ext cx="1292860" cy="4895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785" marR="334645">
              <a:lnSpc>
                <a:spcPct val="101299"/>
              </a:lnSpc>
              <a:spcBef>
                <a:spcPts val="100"/>
              </a:spcBef>
            </a:pPr>
            <a:r>
              <a:rPr dirty="0" sz="1500" spc="10">
                <a:latin typeface="Arial"/>
                <a:cs typeface="Arial"/>
              </a:rPr>
              <a:t>name  </a:t>
            </a:r>
            <a:r>
              <a:rPr dirty="0" sz="1500" spc="10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o</a:t>
            </a:r>
            <a:r>
              <a:rPr dirty="0" sz="1500" spc="10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 spc="10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77051" y="4672329"/>
            <a:ext cx="3456304" cy="1172845"/>
            <a:chOff x="5877051" y="4672329"/>
            <a:chExt cx="3456304" cy="1172845"/>
          </a:xfrm>
        </p:grpSpPr>
        <p:sp>
          <p:nvSpPr>
            <p:cNvPr id="23" name="object 23"/>
            <p:cNvSpPr/>
            <p:nvPr/>
          </p:nvSpPr>
          <p:spPr>
            <a:xfrm>
              <a:off x="5894831" y="5693663"/>
              <a:ext cx="1304925" cy="144780"/>
            </a:xfrm>
            <a:custGeom>
              <a:avLst/>
              <a:gdLst/>
              <a:ahLst/>
              <a:cxnLst/>
              <a:rect l="l" t="t" r="r" b="b"/>
              <a:pathLst>
                <a:path w="1304925" h="144779">
                  <a:moveTo>
                    <a:pt x="0" y="144779"/>
                  </a:moveTo>
                  <a:lnTo>
                    <a:pt x="1304543" y="14477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894831" y="5114543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 h="0">
                  <a:moveTo>
                    <a:pt x="0" y="0"/>
                  </a:moveTo>
                  <a:lnTo>
                    <a:pt x="1304543" y="0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022335" y="4678679"/>
              <a:ext cx="1304925" cy="436245"/>
            </a:xfrm>
            <a:custGeom>
              <a:avLst/>
              <a:gdLst/>
              <a:ahLst/>
              <a:cxnLst/>
              <a:rect l="l" t="t" r="r" b="b"/>
              <a:pathLst>
                <a:path w="1304925" h="436245">
                  <a:moveTo>
                    <a:pt x="0" y="435863"/>
                  </a:moveTo>
                  <a:lnTo>
                    <a:pt x="1304543" y="435863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4358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028431" y="4746752"/>
            <a:ext cx="1292860" cy="257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18465">
              <a:lnSpc>
                <a:spcPct val="100000"/>
              </a:lnSpc>
              <a:spcBef>
                <a:spcPts val="125"/>
              </a:spcBef>
            </a:pPr>
            <a:r>
              <a:rPr dirty="0" sz="1500" spc="5">
                <a:latin typeface="Arial"/>
                <a:cs typeface="Arial"/>
              </a:rPr>
              <a:t>State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22335" y="5114544"/>
            <a:ext cx="1304925" cy="579120"/>
          </a:xfrm>
          <a:custGeom>
            <a:avLst/>
            <a:gdLst/>
            <a:ahLst/>
            <a:cxnLst/>
            <a:rect l="l" t="t" r="r" b="b"/>
            <a:pathLst>
              <a:path w="1304925" h="579120">
                <a:moveTo>
                  <a:pt x="0" y="579119"/>
                </a:moveTo>
                <a:lnTo>
                  <a:pt x="1304543" y="579119"/>
                </a:lnTo>
                <a:lnTo>
                  <a:pt x="1304543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8028431" y="5138420"/>
            <a:ext cx="1292860" cy="4895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880" marR="335915">
              <a:lnSpc>
                <a:spcPct val="101299"/>
              </a:lnSpc>
              <a:spcBef>
                <a:spcPts val="100"/>
              </a:spcBef>
            </a:pPr>
            <a:r>
              <a:rPr dirty="0" sz="1500" spc="10">
                <a:latin typeface="Arial"/>
                <a:cs typeface="Arial"/>
              </a:rPr>
              <a:t>name  </a:t>
            </a:r>
            <a:r>
              <a:rPr dirty="0" sz="1500" spc="10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o</a:t>
            </a:r>
            <a:r>
              <a:rPr dirty="0" sz="1500" spc="10">
                <a:latin typeface="Arial"/>
                <a:cs typeface="Arial"/>
              </a:rPr>
              <a:t>pu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10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>
                <a:latin typeface="Arial"/>
                <a:cs typeface="Arial"/>
              </a:rPr>
              <a:t>o</a:t>
            </a:r>
            <a:r>
              <a:rPr dirty="0" sz="1500" spc="10"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944875" y="3009645"/>
            <a:ext cx="6400165" cy="2835275"/>
            <a:chOff x="2944875" y="3009645"/>
            <a:chExt cx="6400165" cy="2835275"/>
          </a:xfrm>
        </p:grpSpPr>
        <p:sp>
          <p:nvSpPr>
            <p:cNvPr id="30" name="object 30"/>
            <p:cNvSpPr/>
            <p:nvPr/>
          </p:nvSpPr>
          <p:spPr>
            <a:xfrm>
              <a:off x="2947415" y="5259323"/>
              <a:ext cx="2947670" cy="0"/>
            </a:xfrm>
            <a:custGeom>
              <a:avLst/>
              <a:gdLst/>
              <a:ahLst/>
              <a:cxnLst/>
              <a:rect l="l" t="t" r="r" b="b"/>
              <a:pathLst>
                <a:path w="2947670" h="0">
                  <a:moveTo>
                    <a:pt x="0" y="0"/>
                  </a:moveTo>
                  <a:lnTo>
                    <a:pt x="821435" y="0"/>
                  </a:lnTo>
                </a:path>
                <a:path w="2947670" h="0">
                  <a:moveTo>
                    <a:pt x="2125979" y="0"/>
                  </a:moveTo>
                  <a:lnTo>
                    <a:pt x="2947415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022335" y="5693663"/>
              <a:ext cx="1304925" cy="144780"/>
            </a:xfrm>
            <a:custGeom>
              <a:avLst/>
              <a:gdLst/>
              <a:ahLst/>
              <a:cxnLst/>
              <a:rect l="l" t="t" r="r" b="b"/>
              <a:pathLst>
                <a:path w="1304925" h="144779">
                  <a:moveTo>
                    <a:pt x="0" y="144779"/>
                  </a:moveTo>
                  <a:lnTo>
                    <a:pt x="1304543" y="14477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022335" y="5114543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 h="0">
                  <a:moveTo>
                    <a:pt x="0" y="0"/>
                  </a:moveTo>
                  <a:lnTo>
                    <a:pt x="1304543" y="0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199375" y="5259323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59" h="0">
                  <a:moveTo>
                    <a:pt x="0" y="0"/>
                  </a:moveTo>
                  <a:lnTo>
                    <a:pt x="822959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777995" y="3015995"/>
              <a:ext cx="1304925" cy="1015365"/>
            </a:xfrm>
            <a:custGeom>
              <a:avLst/>
              <a:gdLst/>
              <a:ahLst/>
              <a:cxnLst/>
              <a:rect l="l" t="t" r="r" b="b"/>
              <a:pathLst>
                <a:path w="1304925" h="1015364">
                  <a:moveTo>
                    <a:pt x="0" y="434339"/>
                  </a:moveTo>
                  <a:lnTo>
                    <a:pt x="1304543" y="43433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  <a:path w="1304925" h="1015364">
                  <a:moveTo>
                    <a:pt x="0" y="1014983"/>
                  </a:moveTo>
                  <a:lnTo>
                    <a:pt x="1304543" y="1014983"/>
                  </a:lnTo>
                  <a:lnTo>
                    <a:pt x="1304543" y="434339"/>
                  </a:lnTo>
                  <a:lnTo>
                    <a:pt x="0" y="434339"/>
                  </a:lnTo>
                  <a:lnTo>
                    <a:pt x="0" y="10149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779520" y="3084067"/>
            <a:ext cx="1292860" cy="8813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25"/>
              </a:spcBef>
            </a:pPr>
            <a:r>
              <a:rPr dirty="0" sz="1500" spc="5">
                <a:latin typeface="Arial"/>
                <a:cs typeface="Arial"/>
              </a:rPr>
              <a:t>SalesRegion</a:t>
            </a:r>
            <a:endParaRPr sz="1500">
              <a:latin typeface="Arial"/>
              <a:cs typeface="Arial"/>
            </a:endParaRPr>
          </a:p>
          <a:p>
            <a:pPr marL="62230" marR="329565">
              <a:lnSpc>
                <a:spcPct val="101299"/>
              </a:lnSpc>
              <a:spcBef>
                <a:spcPts val="1260"/>
              </a:spcBef>
            </a:pPr>
            <a:r>
              <a:rPr dirty="0" sz="1500" spc="10">
                <a:latin typeface="Arial"/>
                <a:cs typeface="Arial"/>
              </a:rPr>
              <a:t>name  </a:t>
            </a:r>
            <a:r>
              <a:rPr dirty="0" sz="1500" spc="10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o</a:t>
            </a:r>
            <a:r>
              <a:rPr dirty="0" sz="1500" spc="10">
                <a:latin typeface="Arial"/>
                <a:cs typeface="Arial"/>
              </a:rPr>
              <a:t>p</a:t>
            </a:r>
            <a:r>
              <a:rPr dirty="0" sz="1500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l</a:t>
            </a:r>
            <a:r>
              <a:rPr dirty="0" sz="1500" spc="10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26385" y="3432809"/>
            <a:ext cx="6384290" cy="1248410"/>
            <a:chOff x="2326385" y="3432809"/>
            <a:chExt cx="6384290" cy="1248410"/>
          </a:xfrm>
        </p:grpSpPr>
        <p:sp>
          <p:nvSpPr>
            <p:cNvPr id="37" name="object 37"/>
            <p:cNvSpPr/>
            <p:nvPr/>
          </p:nvSpPr>
          <p:spPr>
            <a:xfrm>
              <a:off x="3777995" y="4030979"/>
              <a:ext cx="1304925" cy="144780"/>
            </a:xfrm>
            <a:custGeom>
              <a:avLst/>
              <a:gdLst/>
              <a:ahLst/>
              <a:cxnLst/>
              <a:rect l="l" t="t" r="r" b="b"/>
              <a:pathLst>
                <a:path w="1304925" h="144779">
                  <a:moveTo>
                    <a:pt x="0" y="144779"/>
                  </a:moveTo>
                  <a:lnTo>
                    <a:pt x="1304543" y="144779"/>
                  </a:lnTo>
                  <a:lnTo>
                    <a:pt x="130454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777995" y="3450335"/>
              <a:ext cx="1304925" cy="0"/>
            </a:xfrm>
            <a:custGeom>
              <a:avLst/>
              <a:gdLst/>
              <a:ahLst/>
              <a:cxnLst/>
              <a:rect l="l" t="t" r="r" b="b"/>
              <a:pathLst>
                <a:path w="1304925" h="0">
                  <a:moveTo>
                    <a:pt x="0" y="0"/>
                  </a:moveTo>
                  <a:lnTo>
                    <a:pt x="1304543" y="0"/>
                  </a:lnTo>
                </a:path>
              </a:pathLst>
            </a:custGeom>
            <a:ln w="35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328671" y="3595115"/>
              <a:ext cx="6379845" cy="1083945"/>
            </a:xfrm>
            <a:custGeom>
              <a:avLst/>
              <a:gdLst/>
              <a:ahLst/>
              <a:cxnLst/>
              <a:rect l="l" t="t" r="r" b="b"/>
              <a:pathLst>
                <a:path w="6379845" h="1083945">
                  <a:moveTo>
                    <a:pt x="1449323" y="0"/>
                  </a:moveTo>
                  <a:lnTo>
                    <a:pt x="0" y="0"/>
                  </a:lnTo>
                  <a:lnTo>
                    <a:pt x="0" y="1083563"/>
                  </a:lnTo>
                </a:path>
                <a:path w="6379845" h="1083945">
                  <a:moveTo>
                    <a:pt x="2753867" y="0"/>
                  </a:moveTo>
                  <a:lnTo>
                    <a:pt x="6379463" y="0"/>
                  </a:lnTo>
                  <a:lnTo>
                    <a:pt x="6379463" y="1083563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815255"/>
            <a:ext cx="6090285" cy="133350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8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relationship properties: Cardinalities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m:n relationship between facts and</a:t>
            </a:r>
            <a:r>
              <a:rPr dirty="0" sz="2200" spc="2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dimensions</a:t>
            </a:r>
            <a:endParaRPr sz="22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79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Completeness: annotation of</a:t>
            </a:r>
            <a:r>
              <a:rPr dirty="0" sz="2200" spc="2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relationships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3436" y="5084426"/>
            <a:ext cx="1026160" cy="342265"/>
          </a:xfrm>
          <a:custGeom>
            <a:avLst/>
            <a:gdLst/>
            <a:ahLst/>
            <a:cxnLst/>
            <a:rect l="l" t="t" r="r" b="b"/>
            <a:pathLst>
              <a:path w="1026160" h="342264">
                <a:moveTo>
                  <a:pt x="0" y="342189"/>
                </a:moveTo>
                <a:lnTo>
                  <a:pt x="1026009" y="342189"/>
                </a:lnTo>
                <a:lnTo>
                  <a:pt x="1026009" y="0"/>
                </a:lnTo>
                <a:lnTo>
                  <a:pt x="0" y="0"/>
                </a:lnTo>
                <a:lnTo>
                  <a:pt x="0" y="342189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57927" y="5136798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2639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Store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3436" y="5426616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60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57927" y="5444208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42354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addres</a:t>
            </a:r>
            <a:r>
              <a:rPr dirty="0" sz="1200" spc="-5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39784" y="5079664"/>
            <a:ext cx="2717165" cy="922019"/>
            <a:chOff x="2639784" y="5079664"/>
            <a:chExt cx="2717165" cy="922019"/>
          </a:xfrm>
        </p:grpSpPr>
        <p:sp>
          <p:nvSpPr>
            <p:cNvPr id="9" name="object 9"/>
            <p:cNvSpPr/>
            <p:nvPr/>
          </p:nvSpPr>
          <p:spPr>
            <a:xfrm>
              <a:off x="2653436" y="5882120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60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53436" y="5426616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6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26034" y="5084426"/>
              <a:ext cx="1026160" cy="342265"/>
            </a:xfrm>
            <a:custGeom>
              <a:avLst/>
              <a:gdLst/>
              <a:ahLst/>
              <a:cxnLst/>
              <a:rect l="l" t="t" r="r" b="b"/>
              <a:pathLst>
                <a:path w="1026160" h="342264">
                  <a:moveTo>
                    <a:pt x="0" y="342189"/>
                  </a:moveTo>
                  <a:lnTo>
                    <a:pt x="1026009" y="342189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342189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330524" y="5136798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City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6034" y="5426616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60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330524" y="5444208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26352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12381" y="5079664"/>
            <a:ext cx="2717165" cy="922019"/>
            <a:chOff x="4312381" y="5079664"/>
            <a:chExt cx="2717165" cy="922019"/>
          </a:xfrm>
        </p:grpSpPr>
        <p:sp>
          <p:nvSpPr>
            <p:cNvPr id="16" name="object 16"/>
            <p:cNvSpPr/>
            <p:nvPr/>
          </p:nvSpPr>
          <p:spPr>
            <a:xfrm>
              <a:off x="4326034" y="5882120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60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326034" y="5426616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6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98631" y="5084426"/>
              <a:ext cx="1026160" cy="342265"/>
            </a:xfrm>
            <a:custGeom>
              <a:avLst/>
              <a:gdLst/>
              <a:ahLst/>
              <a:cxnLst/>
              <a:rect l="l" t="t" r="r" b="b"/>
              <a:pathLst>
                <a:path w="1026159" h="342264">
                  <a:moveTo>
                    <a:pt x="0" y="342189"/>
                  </a:moveTo>
                  <a:lnTo>
                    <a:pt x="1026009" y="342189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342189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003121" y="5136798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latin typeface="Arial"/>
                <a:cs typeface="Arial"/>
              </a:rPr>
              <a:t>Province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98631" y="5426616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59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03121" y="5444208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26352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84343" y="5079664"/>
            <a:ext cx="2717800" cy="922019"/>
            <a:chOff x="5984343" y="5079664"/>
            <a:chExt cx="2717800" cy="922019"/>
          </a:xfrm>
        </p:grpSpPr>
        <p:sp>
          <p:nvSpPr>
            <p:cNvPr id="23" name="object 23"/>
            <p:cNvSpPr/>
            <p:nvPr/>
          </p:nvSpPr>
          <p:spPr>
            <a:xfrm>
              <a:off x="5998631" y="5882120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59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98631" y="5426616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59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671228" y="5084426"/>
              <a:ext cx="1026160" cy="342265"/>
            </a:xfrm>
            <a:custGeom>
              <a:avLst/>
              <a:gdLst/>
              <a:ahLst/>
              <a:cxnLst/>
              <a:rect l="l" t="t" r="r" b="b"/>
              <a:pathLst>
                <a:path w="1026159" h="342264">
                  <a:moveTo>
                    <a:pt x="0" y="342189"/>
                  </a:moveTo>
                  <a:lnTo>
                    <a:pt x="1026009" y="342189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342189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675718" y="5136798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3083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State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71228" y="5426616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59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675718" y="5444208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26352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48674" y="3484277"/>
            <a:ext cx="6062980" cy="2517140"/>
            <a:chOff x="2648674" y="3484277"/>
            <a:chExt cx="6062980" cy="2517140"/>
          </a:xfrm>
        </p:grpSpPr>
        <p:sp>
          <p:nvSpPr>
            <p:cNvPr id="30" name="object 30"/>
            <p:cNvSpPr/>
            <p:nvPr/>
          </p:nvSpPr>
          <p:spPr>
            <a:xfrm>
              <a:off x="7671228" y="5882120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59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671228" y="5426616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59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653436" y="3489040"/>
              <a:ext cx="1026160" cy="342265"/>
            </a:xfrm>
            <a:custGeom>
              <a:avLst/>
              <a:gdLst/>
              <a:ahLst/>
              <a:cxnLst/>
              <a:rect l="l" t="t" r="r" b="b"/>
              <a:pathLst>
                <a:path w="1026160" h="342264">
                  <a:moveTo>
                    <a:pt x="0" y="342189"/>
                  </a:moveTo>
                  <a:lnTo>
                    <a:pt x="1026009" y="342189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342189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2657927" y="3541412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Customer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53436" y="3831229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60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657927" y="3848821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42354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addres</a:t>
            </a:r>
            <a:r>
              <a:rPr dirty="0" sz="1200" spc="-5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39784" y="3484277"/>
            <a:ext cx="4389755" cy="922019"/>
            <a:chOff x="2639784" y="3484277"/>
            <a:chExt cx="4389755" cy="922019"/>
          </a:xfrm>
        </p:grpSpPr>
        <p:sp>
          <p:nvSpPr>
            <p:cNvPr id="37" name="object 37"/>
            <p:cNvSpPr/>
            <p:nvPr/>
          </p:nvSpPr>
          <p:spPr>
            <a:xfrm>
              <a:off x="2653436" y="4286733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60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653436" y="3831229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60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6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998631" y="3489040"/>
              <a:ext cx="1026160" cy="342265"/>
            </a:xfrm>
            <a:custGeom>
              <a:avLst/>
              <a:gdLst/>
              <a:ahLst/>
              <a:cxnLst/>
              <a:rect l="l" t="t" r="r" b="b"/>
              <a:pathLst>
                <a:path w="1026159" h="342264">
                  <a:moveTo>
                    <a:pt x="0" y="342189"/>
                  </a:moveTo>
                  <a:lnTo>
                    <a:pt x="1026009" y="342189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342189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6003121" y="3541412"/>
            <a:ext cx="10172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latin typeface="Arial"/>
                <a:cs typeface="Arial"/>
              </a:rPr>
              <a:t>SalesRegion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98631" y="3831229"/>
            <a:ext cx="1026160" cy="455930"/>
          </a:xfrm>
          <a:custGeom>
            <a:avLst/>
            <a:gdLst/>
            <a:ahLst/>
            <a:cxnLst/>
            <a:rect l="l" t="t" r="r" b="b"/>
            <a:pathLst>
              <a:path w="1026159" h="455929">
                <a:moveTo>
                  <a:pt x="0" y="455504"/>
                </a:moveTo>
                <a:lnTo>
                  <a:pt x="1026009" y="455504"/>
                </a:lnTo>
                <a:lnTo>
                  <a:pt x="1026009" y="0"/>
                </a:lnTo>
                <a:lnTo>
                  <a:pt x="0" y="0"/>
                </a:lnTo>
                <a:lnTo>
                  <a:pt x="0" y="455504"/>
                </a:lnTo>
                <a:close/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003121" y="3848821"/>
            <a:ext cx="1017269" cy="39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5720" marR="263525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name  </a:t>
            </a:r>
            <a:r>
              <a:rPr dirty="0" sz="1200" spc="-5"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194654" y="3372698"/>
            <a:ext cx="5478780" cy="2170430"/>
            <a:chOff x="2194654" y="3372698"/>
            <a:chExt cx="5478780" cy="2170430"/>
          </a:xfrm>
        </p:grpSpPr>
        <p:sp>
          <p:nvSpPr>
            <p:cNvPr id="44" name="object 44"/>
            <p:cNvSpPr/>
            <p:nvPr/>
          </p:nvSpPr>
          <p:spPr>
            <a:xfrm>
              <a:off x="3679446" y="3944544"/>
              <a:ext cx="3992245" cy="1597025"/>
            </a:xfrm>
            <a:custGeom>
              <a:avLst/>
              <a:gdLst/>
              <a:ahLst/>
              <a:cxnLst/>
              <a:rect l="l" t="t" r="r" b="b"/>
              <a:pathLst>
                <a:path w="3992245" h="1597025">
                  <a:moveTo>
                    <a:pt x="0" y="1596508"/>
                  </a:moveTo>
                  <a:lnTo>
                    <a:pt x="646587" y="1596508"/>
                  </a:lnTo>
                </a:path>
                <a:path w="3992245" h="1597025">
                  <a:moveTo>
                    <a:pt x="1672597" y="1596508"/>
                  </a:moveTo>
                  <a:lnTo>
                    <a:pt x="2319185" y="1596508"/>
                  </a:lnTo>
                </a:path>
                <a:path w="3992245" h="1597025">
                  <a:moveTo>
                    <a:pt x="3345194" y="1596508"/>
                  </a:moveTo>
                  <a:lnTo>
                    <a:pt x="3991782" y="1596508"/>
                  </a:lnTo>
                </a:path>
                <a:path w="3992245" h="1597025">
                  <a:moveTo>
                    <a:pt x="0" y="0"/>
                  </a:moveTo>
                  <a:lnTo>
                    <a:pt x="1140509" y="0"/>
                  </a:lnTo>
                  <a:lnTo>
                    <a:pt x="1140509" y="1139882"/>
                  </a:lnTo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998631" y="4286733"/>
              <a:ext cx="1026160" cy="114935"/>
            </a:xfrm>
            <a:custGeom>
              <a:avLst/>
              <a:gdLst/>
              <a:ahLst/>
              <a:cxnLst/>
              <a:rect l="l" t="t" r="r" b="b"/>
              <a:pathLst>
                <a:path w="1026159" h="114935">
                  <a:moveTo>
                    <a:pt x="0" y="114437"/>
                  </a:moveTo>
                  <a:lnTo>
                    <a:pt x="1026009" y="114437"/>
                  </a:lnTo>
                  <a:lnTo>
                    <a:pt x="1026009" y="0"/>
                  </a:lnTo>
                  <a:lnTo>
                    <a:pt x="0" y="0"/>
                  </a:lnTo>
                  <a:lnTo>
                    <a:pt x="0" y="114437"/>
                  </a:lnTo>
                  <a:close/>
                </a:path>
              </a:pathLst>
            </a:custGeom>
            <a:ln w="8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998631" y="3831229"/>
              <a:ext cx="1026160" cy="0"/>
            </a:xfrm>
            <a:custGeom>
              <a:avLst/>
              <a:gdLst/>
              <a:ahLst/>
              <a:cxnLst/>
              <a:rect l="l" t="t" r="r" b="b"/>
              <a:pathLst>
                <a:path w="1026159" h="0">
                  <a:moveTo>
                    <a:pt x="0" y="0"/>
                  </a:moveTo>
                  <a:lnTo>
                    <a:pt x="1026009" y="0"/>
                  </a:lnTo>
                </a:path>
              </a:pathLst>
            </a:custGeom>
            <a:ln w="280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196559" y="3374603"/>
              <a:ext cx="3802379" cy="1710055"/>
            </a:xfrm>
            <a:custGeom>
              <a:avLst/>
              <a:gdLst/>
              <a:ahLst/>
              <a:cxnLst/>
              <a:rect l="l" t="t" r="r" b="b"/>
              <a:pathLst>
                <a:path w="3802379" h="1710054">
                  <a:moveTo>
                    <a:pt x="3802071" y="569941"/>
                  </a:moveTo>
                  <a:lnTo>
                    <a:pt x="3030880" y="569941"/>
                  </a:lnTo>
                  <a:lnTo>
                    <a:pt x="3030880" y="0"/>
                  </a:lnTo>
                  <a:lnTo>
                    <a:pt x="0" y="0"/>
                  </a:lnTo>
                  <a:lnTo>
                    <a:pt x="0" y="1482071"/>
                  </a:lnTo>
                  <a:lnTo>
                    <a:pt x="1027131" y="1482071"/>
                  </a:lnTo>
                  <a:lnTo>
                    <a:pt x="1027131" y="1709823"/>
                  </a:lnTo>
                </a:path>
              </a:pathLst>
            </a:custGeom>
            <a:ln w="3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779001" y="5307332"/>
            <a:ext cx="49720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9415" algn="l"/>
              </a:tabLst>
            </a:pPr>
            <a:r>
              <a:rPr dirty="0" sz="1200" spc="-5">
                <a:latin typeface="Arial"/>
                <a:cs typeface="Arial"/>
              </a:rPr>
              <a:t>*</a:t>
            </a:r>
            <a:r>
              <a:rPr dirty="0" sz="1200" spc="-5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33637" y="5307332"/>
            <a:ext cx="495934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8780" algn="l"/>
              </a:tabLst>
            </a:pPr>
            <a:r>
              <a:rPr dirty="0" sz="1200" spc="-5">
                <a:latin typeface="Arial"/>
                <a:cs typeface="Arial"/>
              </a:rPr>
              <a:t>*</a:t>
            </a:r>
            <a:r>
              <a:rPr dirty="0" sz="1200" spc="-5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88273" y="5307332"/>
            <a:ext cx="49466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97510" algn="l"/>
              </a:tabLst>
            </a:pPr>
            <a:r>
              <a:rPr dirty="0" sz="1200" spc="-5">
                <a:latin typeface="Arial"/>
                <a:cs typeface="Arial"/>
              </a:rPr>
              <a:t>1.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*</a:t>
            </a:r>
            <a:r>
              <a:rPr dirty="0" sz="1200" spc="-5">
                <a:latin typeface="Arial"/>
                <a:cs typeface="Arial"/>
              </a:rPr>
              <a:t>	</a:t>
            </a: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24640" y="4058981"/>
            <a:ext cx="1160145" cy="1025525"/>
          </a:xfrm>
          <a:custGeom>
            <a:avLst/>
            <a:gdLst/>
            <a:ahLst/>
            <a:cxnLst/>
            <a:rect l="l" t="t" r="r" b="b"/>
            <a:pathLst>
              <a:path w="1160145" h="1025525">
                <a:moveTo>
                  <a:pt x="0" y="0"/>
                </a:moveTo>
                <a:lnTo>
                  <a:pt x="1159592" y="0"/>
                </a:lnTo>
                <a:lnTo>
                  <a:pt x="1159592" y="1025445"/>
                </a:lnTo>
              </a:path>
            </a:pathLst>
          </a:custGeom>
          <a:ln w="33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8256847" y="4851828"/>
            <a:ext cx="254000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1.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  <p:sp>
        <p:nvSpPr>
          <p:cNvPr id="53" name="object 53"/>
          <p:cNvSpPr txBox="1"/>
          <p:nvPr/>
        </p:nvSpPr>
        <p:spPr>
          <a:xfrm>
            <a:off x="7088273" y="3826383"/>
            <a:ext cx="254000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1.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90701" y="3711945"/>
            <a:ext cx="254000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1.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79284" y="4851828"/>
            <a:ext cx="10985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79001" y="3769164"/>
            <a:ext cx="8445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96304" y="4851828"/>
            <a:ext cx="254000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latin typeface="Arial"/>
                <a:cs typeface="Arial"/>
              </a:rPr>
              <a:t>1.</a:t>
            </a:r>
            <a:r>
              <a:rPr dirty="0" sz="1200" spc="-5">
                <a:latin typeface="Arial"/>
                <a:cs typeface="Arial"/>
              </a:rPr>
              <a:t>.</a:t>
            </a:r>
            <a:r>
              <a:rPr dirty="0" sz="1200" spc="-5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375" y="1031592"/>
            <a:ext cx="33712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 Models:</a:t>
            </a:r>
            <a:r>
              <a:rPr dirty="0" spc="-105"/>
              <a:t> </a:t>
            </a:r>
            <a:r>
              <a:rPr dirty="0"/>
              <a:t>Logical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 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07641" y="1700276"/>
            <a:ext cx="8259445" cy="30657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9875" marR="5080" indent="-257810">
              <a:lnSpc>
                <a:spcPct val="100600"/>
              </a:lnSpc>
              <a:spcBef>
                <a:spcPts val="105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The Logical Data Model (LDM) is a database-near data model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that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hides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details of 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data storage and DBMS-specific idiosyncrasies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but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can nevertheless be</a:t>
            </a:r>
            <a:r>
              <a:rPr dirty="0" sz="1650" spc="-1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implemented 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straightforward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on a computer</a:t>
            </a:r>
            <a:r>
              <a:rPr dirty="0" sz="1650" spc="-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system</a:t>
            </a:r>
            <a:endParaRPr sz="1650">
              <a:latin typeface="Arial"/>
              <a:cs typeface="Arial"/>
            </a:endParaRPr>
          </a:p>
          <a:p>
            <a:pPr marL="269875" marR="386080" indent="-257810">
              <a:lnSpc>
                <a:spcPct val="100600"/>
              </a:lnSpc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Its main purpose is to ensure a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proper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mapping from a high-level conceptual data  model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(i.e.,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an Entity Relationship Model)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that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focuses exclusively on</a:t>
            </a:r>
            <a:r>
              <a:rPr dirty="0" sz="1650" spc="-1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business</a:t>
            </a:r>
            <a:endParaRPr sz="1650">
              <a:latin typeface="Arial"/>
              <a:cs typeface="Arial"/>
            </a:endParaRPr>
          </a:p>
          <a:p>
            <a:pPr marL="269875" marR="56515">
              <a:lnSpc>
                <a:spcPct val="100699"/>
              </a:lnSpc>
              <a:spcBef>
                <a:spcPts val="10"/>
              </a:spcBef>
            </a:pP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entities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their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relationships to the (principal)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schema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constructs used by a class</a:t>
            </a:r>
            <a:r>
              <a:rPr dirty="0" sz="1650" spc="-2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of 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DBMSs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(e.g., relational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DBMSs). In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other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words logical design is conducted in the 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same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way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for all relational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DBMSs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(e.g.,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Oracle, DB2 etc.) because they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all 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implement the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relational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data model. As a consequence a specific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relational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logical  model can be used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"as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is" to design the physical data model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of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DB2, Oracle, </a:t>
            </a:r>
            <a:r>
              <a:rPr dirty="0" sz="1650" spc="10">
                <a:solidFill>
                  <a:srgbClr val="003867"/>
                </a:solidFill>
                <a:latin typeface="Arial"/>
                <a:cs typeface="Arial"/>
              </a:rPr>
              <a:t>SQL 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Server etc. whereas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it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cannot be used to design the physical data model </a:t>
            </a:r>
            <a:r>
              <a:rPr dirty="0" sz="1650">
                <a:solidFill>
                  <a:srgbClr val="003867"/>
                </a:solidFill>
                <a:latin typeface="Arial"/>
                <a:cs typeface="Arial"/>
              </a:rPr>
              <a:t>for </a:t>
            </a:r>
            <a:r>
              <a:rPr dirty="0" sz="1650" spc="5">
                <a:solidFill>
                  <a:srgbClr val="003867"/>
                </a:solidFill>
                <a:latin typeface="Arial"/>
                <a:cs typeface="Arial"/>
              </a:rPr>
              <a:t>an IMS  System.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285051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Gold: Notation</a:t>
            </a:r>
            <a:r>
              <a:rPr dirty="0" spc="-95"/>
              <a:t> </a:t>
            </a:r>
            <a:r>
              <a:rPr dirty="0"/>
              <a:t>(7)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2531829"/>
            <a:ext cx="4024629" cy="307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365125" indent="-257810">
              <a:lnSpc>
                <a:spcPct val="130000"/>
              </a:lnSpc>
              <a:spcBef>
                <a:spcPts val="100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Specialization of dimension  classes using UML  specialization</a:t>
            </a:r>
            <a:endParaRPr sz="2200">
              <a:latin typeface="Arial"/>
              <a:cs typeface="Arial"/>
            </a:endParaRPr>
          </a:p>
          <a:p>
            <a:pPr marL="269875" marR="5080" indent="-257810">
              <a:lnSpc>
                <a:spcPct val="130000"/>
              </a:lnSpc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problem: which circumstances  should be modeled as a  classification hierarchy, which  as a specialization</a:t>
            </a:r>
            <a:r>
              <a:rPr dirty="0" sz="2200" spc="-3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hierarchy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97921" y="2813329"/>
            <a:ext cx="843915" cy="316865"/>
          </a:xfrm>
          <a:custGeom>
            <a:avLst/>
            <a:gdLst/>
            <a:ahLst/>
            <a:cxnLst/>
            <a:rect l="l" t="t" r="r" b="b"/>
            <a:pathLst>
              <a:path w="843915" h="316864">
                <a:moveTo>
                  <a:pt x="0" y="316655"/>
                </a:moveTo>
                <a:lnTo>
                  <a:pt x="843893" y="316655"/>
                </a:lnTo>
                <a:lnTo>
                  <a:pt x="843893" y="0"/>
                </a:lnTo>
                <a:lnTo>
                  <a:pt x="0" y="0"/>
                </a:lnTo>
                <a:lnTo>
                  <a:pt x="0" y="316655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02073" y="2860845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Cleaning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7921" y="3129984"/>
            <a:ext cx="843915" cy="421640"/>
          </a:xfrm>
          <a:custGeom>
            <a:avLst/>
            <a:gdLst/>
            <a:ahLst/>
            <a:cxnLst/>
            <a:rect l="l" t="t" r="r" b="b"/>
            <a:pathLst>
              <a:path w="843915" h="421639">
                <a:moveTo>
                  <a:pt x="0" y="421515"/>
                </a:moveTo>
                <a:lnTo>
                  <a:pt x="843893" y="421515"/>
                </a:lnTo>
                <a:lnTo>
                  <a:pt x="843893" y="0"/>
                </a:lnTo>
                <a:lnTo>
                  <a:pt x="0" y="0"/>
                </a:lnTo>
                <a:lnTo>
                  <a:pt x="0" y="421515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02073" y="3230449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85221" y="2808883"/>
            <a:ext cx="2126615" cy="853440"/>
            <a:chOff x="5885221" y="2808883"/>
            <a:chExt cx="2126615" cy="853440"/>
          </a:xfrm>
        </p:grpSpPr>
        <p:sp>
          <p:nvSpPr>
            <p:cNvPr id="9" name="object 9"/>
            <p:cNvSpPr/>
            <p:nvPr/>
          </p:nvSpPr>
          <p:spPr>
            <a:xfrm>
              <a:off x="5897921" y="3551499"/>
              <a:ext cx="843915" cy="106045"/>
            </a:xfrm>
            <a:custGeom>
              <a:avLst/>
              <a:gdLst/>
              <a:ahLst/>
              <a:cxnLst/>
              <a:rect l="l" t="t" r="r" b="b"/>
              <a:pathLst>
                <a:path w="843915" h="106045">
                  <a:moveTo>
                    <a:pt x="0" y="105897"/>
                  </a:moveTo>
                  <a:lnTo>
                    <a:pt x="843893" y="105897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105897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97921" y="3129984"/>
              <a:ext cx="843915" cy="0"/>
            </a:xfrm>
            <a:custGeom>
              <a:avLst/>
              <a:gdLst/>
              <a:ahLst/>
              <a:cxnLst/>
              <a:rect l="l" t="t" r="r" b="b"/>
              <a:pathLst>
                <a:path w="843915" h="0">
                  <a:moveTo>
                    <a:pt x="0" y="0"/>
                  </a:moveTo>
                  <a:lnTo>
                    <a:pt x="843893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63243" y="2813328"/>
              <a:ext cx="843915" cy="316865"/>
            </a:xfrm>
            <a:custGeom>
              <a:avLst/>
              <a:gdLst/>
              <a:ahLst/>
              <a:cxnLst/>
              <a:rect l="l" t="t" r="r" b="b"/>
              <a:pathLst>
                <a:path w="843915" h="316864">
                  <a:moveTo>
                    <a:pt x="0" y="316655"/>
                  </a:moveTo>
                  <a:lnTo>
                    <a:pt x="843893" y="316655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316655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167395" y="2860845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Arial"/>
                <a:cs typeface="Arial"/>
              </a:rPr>
              <a:t>Grocery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3244" y="3129984"/>
            <a:ext cx="843915" cy="421640"/>
          </a:xfrm>
          <a:custGeom>
            <a:avLst/>
            <a:gdLst/>
            <a:ahLst/>
            <a:cxnLst/>
            <a:rect l="l" t="t" r="r" b="b"/>
            <a:pathLst>
              <a:path w="843915" h="421639">
                <a:moveTo>
                  <a:pt x="0" y="421515"/>
                </a:moveTo>
                <a:lnTo>
                  <a:pt x="843893" y="421515"/>
                </a:lnTo>
                <a:lnTo>
                  <a:pt x="843893" y="0"/>
                </a:lnTo>
                <a:lnTo>
                  <a:pt x="0" y="0"/>
                </a:lnTo>
                <a:lnTo>
                  <a:pt x="0" y="421515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167395" y="3230449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expire_date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50544" y="3117284"/>
            <a:ext cx="1494790" cy="1283335"/>
            <a:chOff x="7150544" y="3117284"/>
            <a:chExt cx="1494790" cy="1283335"/>
          </a:xfrm>
        </p:grpSpPr>
        <p:sp>
          <p:nvSpPr>
            <p:cNvPr id="16" name="object 16"/>
            <p:cNvSpPr/>
            <p:nvPr/>
          </p:nvSpPr>
          <p:spPr>
            <a:xfrm>
              <a:off x="7163244" y="3551499"/>
              <a:ext cx="843915" cy="106045"/>
            </a:xfrm>
            <a:custGeom>
              <a:avLst/>
              <a:gdLst/>
              <a:ahLst/>
              <a:cxnLst/>
              <a:rect l="l" t="t" r="r" b="b"/>
              <a:pathLst>
                <a:path w="843915" h="106045">
                  <a:moveTo>
                    <a:pt x="0" y="105897"/>
                  </a:moveTo>
                  <a:lnTo>
                    <a:pt x="843893" y="105897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105897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163244" y="3129984"/>
              <a:ext cx="843915" cy="0"/>
            </a:xfrm>
            <a:custGeom>
              <a:avLst/>
              <a:gdLst/>
              <a:ahLst/>
              <a:cxnLst/>
              <a:rect l="l" t="t" r="r" b="b"/>
              <a:pathLst>
                <a:path w="843915" h="0">
                  <a:moveTo>
                    <a:pt x="0" y="0"/>
                  </a:moveTo>
                  <a:lnTo>
                    <a:pt x="843893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96424" y="4078912"/>
              <a:ext cx="843915" cy="316865"/>
            </a:xfrm>
            <a:custGeom>
              <a:avLst/>
              <a:gdLst/>
              <a:ahLst/>
              <a:cxnLst/>
              <a:rect l="l" t="t" r="r" b="b"/>
              <a:pathLst>
                <a:path w="843915" h="316864">
                  <a:moveTo>
                    <a:pt x="0" y="316655"/>
                  </a:moveTo>
                  <a:lnTo>
                    <a:pt x="843893" y="316655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316655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800575" y="4126429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Beverage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96424" y="4395567"/>
            <a:ext cx="843915" cy="421640"/>
          </a:xfrm>
          <a:custGeom>
            <a:avLst/>
            <a:gdLst/>
            <a:ahLst/>
            <a:cxnLst/>
            <a:rect l="l" t="t" r="r" b="b"/>
            <a:pathLst>
              <a:path w="843915" h="421639">
                <a:moveTo>
                  <a:pt x="0" y="421515"/>
                </a:moveTo>
                <a:lnTo>
                  <a:pt x="843893" y="421515"/>
                </a:lnTo>
                <a:lnTo>
                  <a:pt x="843893" y="0"/>
                </a:lnTo>
                <a:lnTo>
                  <a:pt x="0" y="0"/>
                </a:lnTo>
                <a:lnTo>
                  <a:pt x="0" y="421515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800575" y="4496033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volume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26656" y="4074467"/>
            <a:ext cx="2126615" cy="853440"/>
            <a:chOff x="6526656" y="4074467"/>
            <a:chExt cx="2126615" cy="853440"/>
          </a:xfrm>
        </p:grpSpPr>
        <p:sp>
          <p:nvSpPr>
            <p:cNvPr id="23" name="object 23"/>
            <p:cNvSpPr/>
            <p:nvPr/>
          </p:nvSpPr>
          <p:spPr>
            <a:xfrm>
              <a:off x="7796423" y="4817083"/>
              <a:ext cx="843915" cy="106045"/>
            </a:xfrm>
            <a:custGeom>
              <a:avLst/>
              <a:gdLst/>
              <a:ahLst/>
              <a:cxnLst/>
              <a:rect l="l" t="t" r="r" b="b"/>
              <a:pathLst>
                <a:path w="843915" h="106045">
                  <a:moveTo>
                    <a:pt x="0" y="105897"/>
                  </a:moveTo>
                  <a:lnTo>
                    <a:pt x="843893" y="105897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105897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796423" y="4395567"/>
              <a:ext cx="843915" cy="0"/>
            </a:xfrm>
            <a:custGeom>
              <a:avLst/>
              <a:gdLst/>
              <a:ahLst/>
              <a:cxnLst/>
              <a:rect l="l" t="t" r="r" b="b"/>
              <a:pathLst>
                <a:path w="843915" h="0">
                  <a:moveTo>
                    <a:pt x="0" y="0"/>
                  </a:moveTo>
                  <a:lnTo>
                    <a:pt x="843893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31101" y="4078912"/>
              <a:ext cx="843280" cy="316865"/>
            </a:xfrm>
            <a:custGeom>
              <a:avLst/>
              <a:gdLst/>
              <a:ahLst/>
              <a:cxnLst/>
              <a:rect l="l" t="t" r="r" b="b"/>
              <a:pathLst>
                <a:path w="843279" h="316864">
                  <a:moveTo>
                    <a:pt x="0" y="316655"/>
                  </a:moveTo>
                  <a:lnTo>
                    <a:pt x="842855" y="316655"/>
                  </a:lnTo>
                  <a:lnTo>
                    <a:pt x="842855" y="0"/>
                  </a:lnTo>
                  <a:lnTo>
                    <a:pt x="0" y="0"/>
                  </a:lnTo>
                  <a:lnTo>
                    <a:pt x="0" y="316655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535253" y="4126429"/>
            <a:ext cx="835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17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Food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31102" y="4395567"/>
            <a:ext cx="843280" cy="421640"/>
          </a:xfrm>
          <a:custGeom>
            <a:avLst/>
            <a:gdLst/>
            <a:ahLst/>
            <a:cxnLst/>
            <a:rect l="l" t="t" r="r" b="b"/>
            <a:pathLst>
              <a:path w="843279" h="421639">
                <a:moveTo>
                  <a:pt x="0" y="421515"/>
                </a:moveTo>
                <a:lnTo>
                  <a:pt x="842855" y="421515"/>
                </a:lnTo>
                <a:lnTo>
                  <a:pt x="842855" y="0"/>
                </a:lnTo>
                <a:lnTo>
                  <a:pt x="0" y="0"/>
                </a:lnTo>
                <a:lnTo>
                  <a:pt x="0" y="421515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535253" y="4496033"/>
            <a:ext cx="835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preparation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18402" y="4382867"/>
            <a:ext cx="2759075" cy="1283335"/>
            <a:chOff x="6518402" y="4382867"/>
            <a:chExt cx="2759075" cy="1283335"/>
          </a:xfrm>
        </p:grpSpPr>
        <p:sp>
          <p:nvSpPr>
            <p:cNvPr id="30" name="object 30"/>
            <p:cNvSpPr/>
            <p:nvPr/>
          </p:nvSpPr>
          <p:spPr>
            <a:xfrm>
              <a:off x="6531102" y="4817082"/>
              <a:ext cx="843280" cy="106045"/>
            </a:xfrm>
            <a:custGeom>
              <a:avLst/>
              <a:gdLst/>
              <a:ahLst/>
              <a:cxnLst/>
              <a:rect l="l" t="t" r="r" b="b"/>
              <a:pathLst>
                <a:path w="843279" h="106045">
                  <a:moveTo>
                    <a:pt x="0" y="105897"/>
                  </a:moveTo>
                  <a:lnTo>
                    <a:pt x="842855" y="105897"/>
                  </a:lnTo>
                  <a:lnTo>
                    <a:pt x="842855" y="0"/>
                  </a:lnTo>
                  <a:lnTo>
                    <a:pt x="0" y="0"/>
                  </a:lnTo>
                  <a:lnTo>
                    <a:pt x="0" y="105897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531102" y="4395567"/>
              <a:ext cx="843280" cy="0"/>
            </a:xfrm>
            <a:custGeom>
              <a:avLst/>
              <a:gdLst/>
              <a:ahLst/>
              <a:cxnLst/>
              <a:rect l="l" t="t" r="r" b="b"/>
              <a:pathLst>
                <a:path w="843279" h="0">
                  <a:moveTo>
                    <a:pt x="0" y="0"/>
                  </a:moveTo>
                  <a:lnTo>
                    <a:pt x="842855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428565" y="5344495"/>
              <a:ext cx="843915" cy="316865"/>
            </a:xfrm>
            <a:custGeom>
              <a:avLst/>
              <a:gdLst/>
              <a:ahLst/>
              <a:cxnLst/>
              <a:rect l="l" t="t" r="r" b="b"/>
              <a:pathLst>
                <a:path w="843915" h="316864">
                  <a:moveTo>
                    <a:pt x="0" y="316655"/>
                  </a:moveTo>
                  <a:lnTo>
                    <a:pt x="843893" y="316655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316655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8433236" y="5392012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Alcohol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29604" y="5661151"/>
            <a:ext cx="843280" cy="422909"/>
          </a:xfrm>
          <a:custGeom>
            <a:avLst/>
            <a:gdLst/>
            <a:ahLst/>
            <a:cxnLst/>
            <a:rect l="l" t="t" r="r" b="b"/>
            <a:pathLst>
              <a:path w="843279" h="422910">
                <a:moveTo>
                  <a:pt x="0" y="422553"/>
                </a:moveTo>
                <a:lnTo>
                  <a:pt x="842855" y="422553"/>
                </a:lnTo>
                <a:lnTo>
                  <a:pt x="842855" y="0"/>
                </a:lnTo>
                <a:lnTo>
                  <a:pt x="0" y="0"/>
                </a:lnTo>
                <a:lnTo>
                  <a:pt x="0" y="422553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433236" y="5761616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percentage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158798" y="5340050"/>
            <a:ext cx="2126615" cy="853440"/>
            <a:chOff x="7158798" y="5340050"/>
            <a:chExt cx="2126615" cy="853440"/>
          </a:xfrm>
        </p:grpSpPr>
        <p:sp>
          <p:nvSpPr>
            <p:cNvPr id="37" name="object 37"/>
            <p:cNvSpPr/>
            <p:nvPr/>
          </p:nvSpPr>
          <p:spPr>
            <a:xfrm>
              <a:off x="8429603" y="6083704"/>
              <a:ext cx="843280" cy="105410"/>
            </a:xfrm>
            <a:custGeom>
              <a:avLst/>
              <a:gdLst/>
              <a:ahLst/>
              <a:cxnLst/>
              <a:rect l="l" t="t" r="r" b="b"/>
              <a:pathLst>
                <a:path w="843279" h="105410">
                  <a:moveTo>
                    <a:pt x="0" y="104859"/>
                  </a:moveTo>
                  <a:lnTo>
                    <a:pt x="842855" y="104859"/>
                  </a:lnTo>
                  <a:lnTo>
                    <a:pt x="842855" y="0"/>
                  </a:lnTo>
                  <a:lnTo>
                    <a:pt x="0" y="0"/>
                  </a:lnTo>
                  <a:lnTo>
                    <a:pt x="0" y="104859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428565" y="5661151"/>
              <a:ext cx="843915" cy="0"/>
            </a:xfrm>
            <a:custGeom>
              <a:avLst/>
              <a:gdLst/>
              <a:ahLst/>
              <a:cxnLst/>
              <a:rect l="l" t="t" r="r" b="b"/>
              <a:pathLst>
                <a:path w="843915" h="0">
                  <a:moveTo>
                    <a:pt x="0" y="0"/>
                  </a:moveTo>
                  <a:lnTo>
                    <a:pt x="843893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163243" y="5344495"/>
              <a:ext cx="843915" cy="316865"/>
            </a:xfrm>
            <a:custGeom>
              <a:avLst/>
              <a:gdLst/>
              <a:ahLst/>
              <a:cxnLst/>
              <a:rect l="l" t="t" r="r" b="b"/>
              <a:pathLst>
                <a:path w="843915" h="316864">
                  <a:moveTo>
                    <a:pt x="0" y="316655"/>
                  </a:moveTo>
                  <a:lnTo>
                    <a:pt x="843893" y="316655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316655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7167395" y="5392012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SoftDrink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63244" y="5661151"/>
            <a:ext cx="843915" cy="422909"/>
          </a:xfrm>
          <a:custGeom>
            <a:avLst/>
            <a:gdLst/>
            <a:ahLst/>
            <a:cxnLst/>
            <a:rect l="l" t="t" r="r" b="b"/>
            <a:pathLst>
              <a:path w="843915" h="422910">
                <a:moveTo>
                  <a:pt x="0" y="422553"/>
                </a:moveTo>
                <a:lnTo>
                  <a:pt x="843893" y="422553"/>
                </a:lnTo>
                <a:lnTo>
                  <a:pt x="843893" y="0"/>
                </a:lnTo>
                <a:lnTo>
                  <a:pt x="0" y="0"/>
                </a:lnTo>
                <a:lnTo>
                  <a:pt x="0" y="422553"/>
                </a:lnTo>
                <a:close/>
              </a:path>
            </a:pathLst>
          </a:custGeom>
          <a:ln w="83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167395" y="5761616"/>
            <a:ext cx="8356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sparkling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50544" y="5648451"/>
            <a:ext cx="869315" cy="544830"/>
            <a:chOff x="7150544" y="5648451"/>
            <a:chExt cx="869315" cy="544830"/>
          </a:xfrm>
        </p:grpSpPr>
        <p:sp>
          <p:nvSpPr>
            <p:cNvPr id="44" name="object 44"/>
            <p:cNvSpPr/>
            <p:nvPr/>
          </p:nvSpPr>
          <p:spPr>
            <a:xfrm>
              <a:off x="7163244" y="6083704"/>
              <a:ext cx="843915" cy="105410"/>
            </a:xfrm>
            <a:custGeom>
              <a:avLst/>
              <a:gdLst/>
              <a:ahLst/>
              <a:cxnLst/>
              <a:rect l="l" t="t" r="r" b="b"/>
              <a:pathLst>
                <a:path w="843915" h="105410">
                  <a:moveTo>
                    <a:pt x="0" y="104859"/>
                  </a:moveTo>
                  <a:lnTo>
                    <a:pt x="843893" y="104859"/>
                  </a:lnTo>
                  <a:lnTo>
                    <a:pt x="843893" y="0"/>
                  </a:lnTo>
                  <a:lnTo>
                    <a:pt x="0" y="0"/>
                  </a:lnTo>
                  <a:lnTo>
                    <a:pt x="0" y="104859"/>
                  </a:lnTo>
                  <a:close/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163244" y="5661151"/>
              <a:ext cx="843915" cy="0"/>
            </a:xfrm>
            <a:custGeom>
              <a:avLst/>
              <a:gdLst/>
              <a:ahLst/>
              <a:cxnLst/>
              <a:rect l="l" t="t" r="r" b="b"/>
              <a:pathLst>
                <a:path w="843915" h="0">
                  <a:moveTo>
                    <a:pt x="0" y="0"/>
                  </a:moveTo>
                  <a:lnTo>
                    <a:pt x="843893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526949" y="1543593"/>
          <a:ext cx="855344" cy="8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644"/>
              </a:tblGrid>
              <a:tr h="316655"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Product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03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1515">
                <a:tc>
                  <a:txBody>
                    <a:bodyPr/>
                    <a:lstStyle/>
                    <a:p>
                      <a:pPr marL="46355" marR="382905">
                        <a:lnSpc>
                          <a:spcPct val="100899"/>
                        </a:lnSpc>
                        <a:spcBef>
                          <a:spcPts val="21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name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weight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7" name="object 47"/>
          <p:cNvGrpSpPr/>
          <p:nvPr/>
        </p:nvGrpSpPr>
        <p:grpSpPr>
          <a:xfrm>
            <a:off x="6317792" y="2387662"/>
            <a:ext cx="2534920" cy="2958465"/>
            <a:chOff x="6317792" y="2387662"/>
            <a:chExt cx="2534920" cy="2958465"/>
          </a:xfrm>
        </p:grpSpPr>
        <p:sp>
          <p:nvSpPr>
            <p:cNvPr id="48" name="object 48"/>
            <p:cNvSpPr/>
            <p:nvPr/>
          </p:nvSpPr>
          <p:spPr>
            <a:xfrm>
              <a:off x="6319349" y="2707431"/>
              <a:ext cx="1266825" cy="106045"/>
            </a:xfrm>
            <a:custGeom>
              <a:avLst/>
              <a:gdLst/>
              <a:ahLst/>
              <a:cxnLst/>
              <a:rect l="l" t="t" r="r" b="b"/>
              <a:pathLst>
                <a:path w="1266825" h="106044">
                  <a:moveTo>
                    <a:pt x="0" y="105897"/>
                  </a:moveTo>
                  <a:lnTo>
                    <a:pt x="0" y="0"/>
                  </a:lnTo>
                  <a:lnTo>
                    <a:pt x="1266359" y="0"/>
                  </a:lnTo>
                  <a:lnTo>
                    <a:pt x="1266359" y="1058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914123" y="2391814"/>
              <a:ext cx="76835" cy="316230"/>
            </a:xfrm>
            <a:custGeom>
              <a:avLst/>
              <a:gdLst/>
              <a:ahLst/>
              <a:cxnLst/>
              <a:rect l="l" t="t" r="r" b="b"/>
              <a:pathLst>
                <a:path w="76834" h="316230">
                  <a:moveTo>
                    <a:pt x="38406" y="315617"/>
                  </a:moveTo>
                  <a:lnTo>
                    <a:pt x="38406" y="113165"/>
                  </a:lnTo>
                </a:path>
                <a:path w="76834" h="316230">
                  <a:moveTo>
                    <a:pt x="76812" y="113165"/>
                  </a:moveTo>
                  <a:lnTo>
                    <a:pt x="38406" y="0"/>
                  </a:lnTo>
                  <a:lnTo>
                    <a:pt x="0" y="113165"/>
                  </a:lnTo>
                  <a:lnTo>
                    <a:pt x="76812" y="113165"/>
                  </a:lnTo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952529" y="3974052"/>
              <a:ext cx="1265555" cy="105410"/>
            </a:xfrm>
            <a:custGeom>
              <a:avLst/>
              <a:gdLst/>
              <a:ahLst/>
              <a:cxnLst/>
              <a:rect l="l" t="t" r="r" b="b"/>
              <a:pathLst>
                <a:path w="1265554" h="105410">
                  <a:moveTo>
                    <a:pt x="0" y="104859"/>
                  </a:moveTo>
                  <a:lnTo>
                    <a:pt x="0" y="0"/>
                  </a:lnTo>
                  <a:lnTo>
                    <a:pt x="1265321" y="0"/>
                  </a:lnTo>
                  <a:lnTo>
                    <a:pt x="1265321" y="1048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547303" y="3657397"/>
              <a:ext cx="76200" cy="316865"/>
            </a:xfrm>
            <a:custGeom>
              <a:avLst/>
              <a:gdLst/>
              <a:ahLst/>
              <a:cxnLst/>
              <a:rect l="l" t="t" r="r" b="b"/>
              <a:pathLst>
                <a:path w="76200" h="316864">
                  <a:moveTo>
                    <a:pt x="38405" y="316655"/>
                  </a:moveTo>
                  <a:lnTo>
                    <a:pt x="38405" y="114203"/>
                  </a:lnTo>
                </a:path>
                <a:path w="76200" h="316864">
                  <a:moveTo>
                    <a:pt x="75773" y="114203"/>
                  </a:moveTo>
                  <a:lnTo>
                    <a:pt x="38405" y="0"/>
                  </a:lnTo>
                  <a:lnTo>
                    <a:pt x="0" y="114203"/>
                  </a:lnTo>
                  <a:lnTo>
                    <a:pt x="75773" y="114203"/>
                  </a:lnTo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585709" y="5239636"/>
              <a:ext cx="1265555" cy="105410"/>
            </a:xfrm>
            <a:custGeom>
              <a:avLst/>
              <a:gdLst/>
              <a:ahLst/>
              <a:cxnLst/>
              <a:rect l="l" t="t" r="r" b="b"/>
              <a:pathLst>
                <a:path w="1265554" h="105410">
                  <a:moveTo>
                    <a:pt x="0" y="104859"/>
                  </a:moveTo>
                  <a:lnTo>
                    <a:pt x="0" y="0"/>
                  </a:lnTo>
                  <a:lnTo>
                    <a:pt x="1265321" y="0"/>
                  </a:lnTo>
                  <a:lnTo>
                    <a:pt x="1265321" y="1048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8180483" y="4922980"/>
              <a:ext cx="76200" cy="316865"/>
            </a:xfrm>
            <a:custGeom>
              <a:avLst/>
              <a:gdLst/>
              <a:ahLst/>
              <a:cxnLst/>
              <a:rect l="l" t="t" r="r" b="b"/>
              <a:pathLst>
                <a:path w="76200" h="316864">
                  <a:moveTo>
                    <a:pt x="37367" y="316655"/>
                  </a:moveTo>
                  <a:lnTo>
                    <a:pt x="37367" y="114203"/>
                  </a:lnTo>
                </a:path>
                <a:path w="76200" h="316864">
                  <a:moveTo>
                    <a:pt x="75773" y="114203"/>
                  </a:moveTo>
                  <a:lnTo>
                    <a:pt x="37367" y="0"/>
                  </a:lnTo>
                  <a:lnTo>
                    <a:pt x="0" y="114203"/>
                  </a:lnTo>
                  <a:lnTo>
                    <a:pt x="75773" y="114203"/>
                  </a:lnTo>
                </a:path>
              </a:pathLst>
            </a:custGeom>
            <a:ln w="83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9912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975932"/>
            <a:ext cx="7023734" cy="154178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434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15" b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850" spc="-15">
                <a:solidFill>
                  <a:srgbClr val="003867"/>
                </a:solidFill>
                <a:latin typeface="Arial"/>
                <a:cs typeface="Arial"/>
              </a:rPr>
              <a:t>pplication </a:t>
            </a:r>
            <a:r>
              <a:rPr dirty="0" sz="1850" spc="-5" b="1">
                <a:solidFill>
                  <a:srgbClr val="003867"/>
                </a:solidFill>
                <a:latin typeface="Arial"/>
                <a:cs typeface="Arial"/>
              </a:rPr>
              <a:t>D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esign for </a:t>
            </a:r>
            <a:r>
              <a:rPr dirty="0" sz="1850" spc="-15" b="1">
                <a:solidFill>
                  <a:srgbClr val="003867"/>
                </a:solidFill>
                <a:latin typeface="Arial"/>
                <a:cs typeface="Arial"/>
              </a:rPr>
              <a:t>A</a:t>
            </a:r>
            <a:r>
              <a:rPr dirty="0" sz="1850" spc="-15">
                <a:solidFill>
                  <a:srgbClr val="003867"/>
                </a:solidFill>
                <a:latin typeface="Arial"/>
                <a:cs typeface="Arial"/>
              </a:rPr>
              <a:t>nalytical </a:t>
            </a:r>
            <a:r>
              <a:rPr dirty="0" sz="1850" spc="-5" b="1">
                <a:solidFill>
                  <a:srgbClr val="003867"/>
                </a:solidFill>
                <a:latin typeface="Arial"/>
                <a:cs typeface="Arial"/>
              </a:rPr>
              <a:t>P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rocessing</a:t>
            </a:r>
            <a:r>
              <a:rPr dirty="0" sz="18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 b="1">
                <a:solidFill>
                  <a:srgbClr val="003867"/>
                </a:solidFill>
                <a:latin typeface="Arial"/>
                <a:cs typeface="Arial"/>
              </a:rPr>
              <a:t>T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echnologies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335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Trademark of Symmetry</a:t>
            </a:r>
            <a:r>
              <a:rPr dirty="0" sz="1850" spc="-5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Corp.</a:t>
            </a:r>
            <a:endParaRPr sz="18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325"/>
              </a:spcBef>
              <a:buFont typeface="Wingdings 3"/>
              <a:buChar char=""/>
              <a:tabLst>
                <a:tab pos="269875" algn="l"/>
                <a:tab pos="270510" algn="l"/>
              </a:tabLst>
            </a:pP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intended as a conceptual model for</a:t>
            </a:r>
            <a:r>
              <a:rPr dirty="0" sz="1850" spc="-10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50" spc="-5">
                <a:solidFill>
                  <a:srgbClr val="003867"/>
                </a:solidFill>
                <a:latin typeface="Arial"/>
                <a:cs typeface="Arial"/>
              </a:rPr>
              <a:t>OLAP-Applications</a:t>
            </a:r>
            <a:endParaRPr sz="185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409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Star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schemas presume</a:t>
            </a:r>
            <a:r>
              <a:rPr dirty="0" sz="1450" spc="4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implementation</a:t>
            </a:r>
            <a:endParaRPr sz="1450">
              <a:latin typeface="Arial"/>
              <a:cs typeface="Arial"/>
            </a:endParaRPr>
          </a:p>
          <a:p>
            <a:pPr lvl="1" marL="516890" indent="-245745">
              <a:lnSpc>
                <a:spcPct val="100000"/>
              </a:lnSpc>
              <a:spcBef>
                <a:spcPts val="385"/>
              </a:spcBef>
              <a:buChar char="–"/>
              <a:tabLst>
                <a:tab pos="516890" algn="l"/>
                <a:tab pos="517525" algn="l"/>
              </a:tabLst>
            </a:pPr>
            <a:r>
              <a:rPr dirty="0" sz="1450" spc="15">
                <a:solidFill>
                  <a:srgbClr val="003867"/>
                </a:solidFill>
                <a:latin typeface="Arial"/>
                <a:cs typeface="Arial"/>
              </a:rPr>
              <a:t>ER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and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"dimensional Modeling" </a:t>
            </a:r>
            <a:r>
              <a:rPr dirty="0" sz="1450" spc="10">
                <a:solidFill>
                  <a:srgbClr val="003867"/>
                </a:solidFill>
                <a:latin typeface="Arial"/>
                <a:cs typeface="Arial"/>
              </a:rPr>
              <a:t>are biased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towards relational</a:t>
            </a:r>
            <a:r>
              <a:rPr dirty="0" sz="1450" spc="27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450" spc="5">
                <a:solidFill>
                  <a:srgbClr val="003867"/>
                </a:solidFill>
                <a:latin typeface="Arial"/>
                <a:cs typeface="Arial"/>
              </a:rPr>
              <a:t>implementations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0763" y="4125467"/>
            <a:ext cx="434340" cy="434340"/>
          </a:xfrm>
          <a:custGeom>
            <a:avLst/>
            <a:gdLst/>
            <a:ahLst/>
            <a:cxnLst/>
            <a:rect l="l" t="t" r="r" b="b"/>
            <a:pathLst>
              <a:path w="434339" h="434339">
                <a:moveTo>
                  <a:pt x="434339" y="0"/>
                </a:moveTo>
                <a:lnTo>
                  <a:pt x="109727" y="0"/>
                </a:lnTo>
                <a:lnTo>
                  <a:pt x="0" y="109727"/>
                </a:lnTo>
                <a:lnTo>
                  <a:pt x="0" y="434339"/>
                </a:lnTo>
                <a:lnTo>
                  <a:pt x="326136" y="434339"/>
                </a:lnTo>
                <a:lnTo>
                  <a:pt x="332231" y="428243"/>
                </a:lnTo>
                <a:lnTo>
                  <a:pt x="12191" y="428243"/>
                </a:lnTo>
                <a:lnTo>
                  <a:pt x="6096" y="422147"/>
                </a:lnTo>
                <a:lnTo>
                  <a:pt x="12191" y="422147"/>
                </a:lnTo>
                <a:lnTo>
                  <a:pt x="12191" y="118872"/>
                </a:lnTo>
                <a:lnTo>
                  <a:pt x="6096" y="118872"/>
                </a:lnTo>
                <a:lnTo>
                  <a:pt x="6096" y="105155"/>
                </a:lnTo>
                <a:lnTo>
                  <a:pt x="21336" y="105155"/>
                </a:lnTo>
                <a:lnTo>
                  <a:pt x="114300" y="12191"/>
                </a:lnTo>
                <a:lnTo>
                  <a:pt x="111251" y="12191"/>
                </a:lnTo>
                <a:lnTo>
                  <a:pt x="115824" y="10667"/>
                </a:lnTo>
                <a:lnTo>
                  <a:pt x="414658" y="10667"/>
                </a:lnTo>
                <a:lnTo>
                  <a:pt x="423671" y="1524"/>
                </a:lnTo>
                <a:lnTo>
                  <a:pt x="434339" y="1524"/>
                </a:lnTo>
                <a:lnTo>
                  <a:pt x="434339" y="0"/>
                </a:lnTo>
                <a:close/>
              </a:path>
              <a:path w="434339" h="434339">
                <a:moveTo>
                  <a:pt x="12191" y="422147"/>
                </a:moveTo>
                <a:lnTo>
                  <a:pt x="6096" y="422147"/>
                </a:lnTo>
                <a:lnTo>
                  <a:pt x="12191" y="428243"/>
                </a:lnTo>
                <a:lnTo>
                  <a:pt x="12191" y="422147"/>
                </a:lnTo>
                <a:close/>
              </a:path>
              <a:path w="434339" h="434339">
                <a:moveTo>
                  <a:pt x="316992" y="422147"/>
                </a:moveTo>
                <a:lnTo>
                  <a:pt x="12191" y="422147"/>
                </a:lnTo>
                <a:lnTo>
                  <a:pt x="12191" y="428243"/>
                </a:lnTo>
                <a:lnTo>
                  <a:pt x="316992" y="428243"/>
                </a:lnTo>
                <a:lnTo>
                  <a:pt x="316992" y="422147"/>
                </a:lnTo>
                <a:close/>
              </a:path>
              <a:path w="434339" h="434339">
                <a:moveTo>
                  <a:pt x="329183" y="111251"/>
                </a:moveTo>
                <a:lnTo>
                  <a:pt x="316992" y="111251"/>
                </a:lnTo>
                <a:lnTo>
                  <a:pt x="316992" y="428243"/>
                </a:lnTo>
                <a:lnTo>
                  <a:pt x="329183" y="428243"/>
                </a:lnTo>
                <a:lnTo>
                  <a:pt x="329183" y="423671"/>
                </a:lnTo>
                <a:lnTo>
                  <a:pt x="318516" y="423671"/>
                </a:lnTo>
                <a:lnTo>
                  <a:pt x="329183" y="413003"/>
                </a:lnTo>
                <a:lnTo>
                  <a:pt x="329183" y="118872"/>
                </a:lnTo>
                <a:lnTo>
                  <a:pt x="326136" y="118872"/>
                </a:lnTo>
                <a:lnTo>
                  <a:pt x="329141" y="115824"/>
                </a:lnTo>
                <a:lnTo>
                  <a:pt x="329183" y="111251"/>
                </a:lnTo>
                <a:close/>
              </a:path>
              <a:path w="434339" h="434339">
                <a:moveTo>
                  <a:pt x="422148" y="320039"/>
                </a:moveTo>
                <a:lnTo>
                  <a:pt x="329183" y="413003"/>
                </a:lnTo>
                <a:lnTo>
                  <a:pt x="329183" y="428243"/>
                </a:lnTo>
                <a:lnTo>
                  <a:pt x="332231" y="428243"/>
                </a:lnTo>
                <a:lnTo>
                  <a:pt x="434339" y="326135"/>
                </a:lnTo>
                <a:lnTo>
                  <a:pt x="434339" y="323087"/>
                </a:lnTo>
                <a:lnTo>
                  <a:pt x="422148" y="323087"/>
                </a:lnTo>
                <a:lnTo>
                  <a:pt x="422148" y="320039"/>
                </a:lnTo>
                <a:close/>
              </a:path>
              <a:path w="434339" h="434339">
                <a:moveTo>
                  <a:pt x="329183" y="413003"/>
                </a:moveTo>
                <a:lnTo>
                  <a:pt x="318516" y="423671"/>
                </a:lnTo>
                <a:lnTo>
                  <a:pt x="323088" y="422147"/>
                </a:lnTo>
                <a:lnTo>
                  <a:pt x="329183" y="422147"/>
                </a:lnTo>
                <a:lnTo>
                  <a:pt x="329183" y="413003"/>
                </a:lnTo>
                <a:close/>
              </a:path>
              <a:path w="434339" h="434339">
                <a:moveTo>
                  <a:pt x="329183" y="422147"/>
                </a:moveTo>
                <a:lnTo>
                  <a:pt x="323088" y="422147"/>
                </a:lnTo>
                <a:lnTo>
                  <a:pt x="318516" y="423671"/>
                </a:lnTo>
                <a:lnTo>
                  <a:pt x="329183" y="423671"/>
                </a:lnTo>
                <a:lnTo>
                  <a:pt x="329183" y="422147"/>
                </a:lnTo>
                <a:close/>
              </a:path>
              <a:path w="434339" h="434339">
                <a:moveTo>
                  <a:pt x="423671" y="318515"/>
                </a:moveTo>
                <a:lnTo>
                  <a:pt x="422148" y="320039"/>
                </a:lnTo>
                <a:lnTo>
                  <a:pt x="422148" y="323087"/>
                </a:lnTo>
                <a:lnTo>
                  <a:pt x="423671" y="318515"/>
                </a:lnTo>
                <a:close/>
              </a:path>
              <a:path w="434339" h="434339">
                <a:moveTo>
                  <a:pt x="434339" y="318515"/>
                </a:moveTo>
                <a:lnTo>
                  <a:pt x="423671" y="318515"/>
                </a:lnTo>
                <a:lnTo>
                  <a:pt x="422148" y="323087"/>
                </a:lnTo>
                <a:lnTo>
                  <a:pt x="434339" y="323087"/>
                </a:lnTo>
                <a:lnTo>
                  <a:pt x="434339" y="318515"/>
                </a:lnTo>
                <a:close/>
              </a:path>
              <a:path w="434339" h="434339">
                <a:moveTo>
                  <a:pt x="434339" y="1524"/>
                </a:moveTo>
                <a:lnTo>
                  <a:pt x="423671" y="1524"/>
                </a:lnTo>
                <a:lnTo>
                  <a:pt x="432816" y="10667"/>
                </a:lnTo>
                <a:lnTo>
                  <a:pt x="422148" y="21488"/>
                </a:lnTo>
                <a:lnTo>
                  <a:pt x="422148" y="320039"/>
                </a:lnTo>
                <a:lnTo>
                  <a:pt x="423671" y="318515"/>
                </a:lnTo>
                <a:lnTo>
                  <a:pt x="434339" y="318515"/>
                </a:lnTo>
                <a:lnTo>
                  <a:pt x="434339" y="1524"/>
                </a:lnTo>
                <a:close/>
              </a:path>
              <a:path w="434339" h="434339">
                <a:moveTo>
                  <a:pt x="21336" y="105155"/>
                </a:moveTo>
                <a:lnTo>
                  <a:pt x="6096" y="105155"/>
                </a:lnTo>
                <a:lnTo>
                  <a:pt x="6096" y="118872"/>
                </a:lnTo>
                <a:lnTo>
                  <a:pt x="12191" y="118872"/>
                </a:lnTo>
                <a:lnTo>
                  <a:pt x="12191" y="115824"/>
                </a:lnTo>
                <a:lnTo>
                  <a:pt x="10668" y="115824"/>
                </a:lnTo>
                <a:lnTo>
                  <a:pt x="12191" y="111251"/>
                </a:lnTo>
                <a:lnTo>
                  <a:pt x="15240" y="111251"/>
                </a:lnTo>
                <a:lnTo>
                  <a:pt x="21336" y="105155"/>
                </a:lnTo>
                <a:close/>
              </a:path>
              <a:path w="434339" h="434339">
                <a:moveTo>
                  <a:pt x="321520" y="105155"/>
                </a:moveTo>
                <a:lnTo>
                  <a:pt x="21336" y="105155"/>
                </a:lnTo>
                <a:lnTo>
                  <a:pt x="12191" y="114300"/>
                </a:lnTo>
                <a:lnTo>
                  <a:pt x="12191" y="118872"/>
                </a:lnTo>
                <a:lnTo>
                  <a:pt x="316992" y="118872"/>
                </a:lnTo>
                <a:lnTo>
                  <a:pt x="316992" y="111251"/>
                </a:lnTo>
                <a:lnTo>
                  <a:pt x="333648" y="111251"/>
                </a:lnTo>
                <a:lnTo>
                  <a:pt x="336653" y="108203"/>
                </a:lnTo>
                <a:lnTo>
                  <a:pt x="318516" y="108203"/>
                </a:lnTo>
                <a:lnTo>
                  <a:pt x="321520" y="105155"/>
                </a:lnTo>
                <a:close/>
              </a:path>
              <a:path w="434339" h="434339">
                <a:moveTo>
                  <a:pt x="329183" y="115780"/>
                </a:moveTo>
                <a:lnTo>
                  <a:pt x="326136" y="118872"/>
                </a:lnTo>
                <a:lnTo>
                  <a:pt x="329183" y="118872"/>
                </a:lnTo>
                <a:lnTo>
                  <a:pt x="329183" y="115780"/>
                </a:lnTo>
                <a:close/>
              </a:path>
              <a:path w="434339" h="434339">
                <a:moveTo>
                  <a:pt x="12191" y="111251"/>
                </a:moveTo>
                <a:lnTo>
                  <a:pt x="10668" y="115824"/>
                </a:lnTo>
                <a:lnTo>
                  <a:pt x="12191" y="114300"/>
                </a:lnTo>
                <a:lnTo>
                  <a:pt x="12191" y="111251"/>
                </a:lnTo>
                <a:close/>
              </a:path>
              <a:path w="434339" h="434339">
                <a:moveTo>
                  <a:pt x="12191" y="114300"/>
                </a:moveTo>
                <a:lnTo>
                  <a:pt x="10668" y="115824"/>
                </a:lnTo>
                <a:lnTo>
                  <a:pt x="12191" y="115824"/>
                </a:lnTo>
                <a:lnTo>
                  <a:pt x="12191" y="114300"/>
                </a:lnTo>
                <a:close/>
              </a:path>
              <a:path w="434339" h="434339">
                <a:moveTo>
                  <a:pt x="333648" y="111251"/>
                </a:moveTo>
                <a:lnTo>
                  <a:pt x="329183" y="111251"/>
                </a:lnTo>
                <a:lnTo>
                  <a:pt x="329183" y="115780"/>
                </a:lnTo>
                <a:lnTo>
                  <a:pt x="333648" y="111251"/>
                </a:lnTo>
                <a:close/>
              </a:path>
              <a:path w="434339" h="434339">
                <a:moveTo>
                  <a:pt x="15240" y="111251"/>
                </a:moveTo>
                <a:lnTo>
                  <a:pt x="12191" y="111251"/>
                </a:lnTo>
                <a:lnTo>
                  <a:pt x="12191" y="114300"/>
                </a:lnTo>
                <a:lnTo>
                  <a:pt x="15240" y="111251"/>
                </a:lnTo>
                <a:close/>
              </a:path>
              <a:path w="434339" h="434339">
                <a:moveTo>
                  <a:pt x="423671" y="1524"/>
                </a:moveTo>
                <a:lnTo>
                  <a:pt x="318516" y="108203"/>
                </a:lnTo>
                <a:lnTo>
                  <a:pt x="323088" y="105155"/>
                </a:lnTo>
                <a:lnTo>
                  <a:pt x="339658" y="105155"/>
                </a:lnTo>
                <a:lnTo>
                  <a:pt x="422148" y="21488"/>
                </a:lnTo>
                <a:lnTo>
                  <a:pt x="422148" y="6096"/>
                </a:lnTo>
                <a:lnTo>
                  <a:pt x="428244" y="6096"/>
                </a:lnTo>
                <a:lnTo>
                  <a:pt x="423671" y="1524"/>
                </a:lnTo>
                <a:close/>
              </a:path>
              <a:path w="434339" h="434339">
                <a:moveTo>
                  <a:pt x="339658" y="105155"/>
                </a:moveTo>
                <a:lnTo>
                  <a:pt x="323088" y="105155"/>
                </a:lnTo>
                <a:lnTo>
                  <a:pt x="318516" y="108203"/>
                </a:lnTo>
                <a:lnTo>
                  <a:pt x="336653" y="108203"/>
                </a:lnTo>
                <a:lnTo>
                  <a:pt x="339658" y="105155"/>
                </a:lnTo>
                <a:close/>
              </a:path>
              <a:path w="434339" h="434339">
                <a:moveTo>
                  <a:pt x="422148" y="6096"/>
                </a:moveTo>
                <a:lnTo>
                  <a:pt x="422148" y="21488"/>
                </a:lnTo>
                <a:lnTo>
                  <a:pt x="431313" y="12191"/>
                </a:lnTo>
                <a:lnTo>
                  <a:pt x="428244" y="12191"/>
                </a:lnTo>
                <a:lnTo>
                  <a:pt x="422148" y="6096"/>
                </a:lnTo>
                <a:close/>
              </a:path>
              <a:path w="434339" h="434339">
                <a:moveTo>
                  <a:pt x="115824" y="10667"/>
                </a:moveTo>
                <a:lnTo>
                  <a:pt x="111251" y="12191"/>
                </a:lnTo>
                <a:lnTo>
                  <a:pt x="114300" y="12191"/>
                </a:lnTo>
                <a:lnTo>
                  <a:pt x="115824" y="10667"/>
                </a:lnTo>
                <a:close/>
              </a:path>
              <a:path w="434339" h="434339">
                <a:moveTo>
                  <a:pt x="414658" y="10667"/>
                </a:moveTo>
                <a:lnTo>
                  <a:pt x="115824" y="10667"/>
                </a:lnTo>
                <a:lnTo>
                  <a:pt x="114300" y="12191"/>
                </a:lnTo>
                <a:lnTo>
                  <a:pt x="413156" y="12191"/>
                </a:lnTo>
                <a:lnTo>
                  <a:pt x="414658" y="10667"/>
                </a:lnTo>
                <a:close/>
              </a:path>
              <a:path w="434339" h="434339">
                <a:moveTo>
                  <a:pt x="428244" y="6096"/>
                </a:moveTo>
                <a:lnTo>
                  <a:pt x="422148" y="6096"/>
                </a:lnTo>
                <a:lnTo>
                  <a:pt x="428244" y="12191"/>
                </a:lnTo>
                <a:lnTo>
                  <a:pt x="431313" y="12191"/>
                </a:lnTo>
                <a:lnTo>
                  <a:pt x="432816" y="10667"/>
                </a:lnTo>
                <a:lnTo>
                  <a:pt x="42824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8747" y="4898135"/>
            <a:ext cx="672465" cy="782320"/>
          </a:xfrm>
          <a:custGeom>
            <a:avLst/>
            <a:gdLst/>
            <a:ahLst/>
            <a:cxnLst/>
            <a:rect l="l" t="t" r="r" b="b"/>
            <a:pathLst>
              <a:path w="672464" h="782320">
                <a:moveTo>
                  <a:pt x="672084" y="147828"/>
                </a:moveTo>
                <a:lnTo>
                  <a:pt x="662940" y="143256"/>
                </a:lnTo>
                <a:lnTo>
                  <a:pt x="595884" y="109728"/>
                </a:lnTo>
                <a:lnTo>
                  <a:pt x="595884" y="143256"/>
                </a:lnTo>
                <a:lnTo>
                  <a:pt x="394716" y="143256"/>
                </a:lnTo>
                <a:lnTo>
                  <a:pt x="385572" y="143256"/>
                </a:lnTo>
                <a:lnTo>
                  <a:pt x="385572" y="152400"/>
                </a:lnTo>
                <a:lnTo>
                  <a:pt x="385572" y="495300"/>
                </a:lnTo>
                <a:lnTo>
                  <a:pt x="42672" y="495300"/>
                </a:lnTo>
                <a:lnTo>
                  <a:pt x="42672" y="152400"/>
                </a:lnTo>
                <a:lnTo>
                  <a:pt x="385572" y="152400"/>
                </a:lnTo>
                <a:lnTo>
                  <a:pt x="385572" y="143256"/>
                </a:lnTo>
                <a:lnTo>
                  <a:pt x="62420" y="143256"/>
                </a:lnTo>
                <a:lnTo>
                  <a:pt x="320827" y="39636"/>
                </a:lnTo>
                <a:lnTo>
                  <a:pt x="333756" y="71628"/>
                </a:lnTo>
                <a:lnTo>
                  <a:pt x="372694" y="27432"/>
                </a:lnTo>
                <a:lnTo>
                  <a:pt x="390144" y="7620"/>
                </a:lnTo>
                <a:lnTo>
                  <a:pt x="304800" y="0"/>
                </a:lnTo>
                <a:lnTo>
                  <a:pt x="317728" y="31978"/>
                </a:lnTo>
                <a:lnTo>
                  <a:pt x="36576" y="143256"/>
                </a:lnTo>
                <a:lnTo>
                  <a:pt x="33528" y="143256"/>
                </a:lnTo>
                <a:lnTo>
                  <a:pt x="33528" y="147828"/>
                </a:lnTo>
                <a:lnTo>
                  <a:pt x="33528" y="504444"/>
                </a:lnTo>
                <a:lnTo>
                  <a:pt x="33528" y="705612"/>
                </a:lnTo>
                <a:lnTo>
                  <a:pt x="0" y="705612"/>
                </a:lnTo>
                <a:lnTo>
                  <a:pt x="38100" y="781812"/>
                </a:lnTo>
                <a:lnTo>
                  <a:pt x="70104" y="717804"/>
                </a:lnTo>
                <a:lnTo>
                  <a:pt x="76200" y="705612"/>
                </a:lnTo>
                <a:lnTo>
                  <a:pt x="42672" y="705612"/>
                </a:lnTo>
                <a:lnTo>
                  <a:pt x="42672" y="504444"/>
                </a:lnTo>
                <a:lnTo>
                  <a:pt x="394716" y="504444"/>
                </a:lnTo>
                <a:lnTo>
                  <a:pt x="394716" y="499872"/>
                </a:lnTo>
                <a:lnTo>
                  <a:pt x="394716" y="495300"/>
                </a:lnTo>
                <a:lnTo>
                  <a:pt x="394716" y="152400"/>
                </a:lnTo>
                <a:lnTo>
                  <a:pt x="595884" y="152400"/>
                </a:lnTo>
                <a:lnTo>
                  <a:pt x="595884" y="185928"/>
                </a:lnTo>
                <a:lnTo>
                  <a:pt x="662940" y="152400"/>
                </a:lnTo>
                <a:lnTo>
                  <a:pt x="672084" y="147828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44189" y="4187499"/>
            <a:ext cx="1139190" cy="1248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Hypercube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Dimension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9644" y="3779520"/>
            <a:ext cx="4940807" cy="2357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499364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Adapt: Modeling of</a:t>
            </a:r>
            <a:r>
              <a:rPr dirty="0" spc="-114"/>
              <a:t> </a:t>
            </a:r>
            <a:r>
              <a:rPr dirty="0"/>
              <a:t>Hierarchies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18615" y="2089068"/>
            <a:ext cx="5141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Hierarchy 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(within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 dimension), consisting of</a:t>
            </a:r>
            <a:r>
              <a:rPr dirty="0" sz="1800" spc="10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levels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0231" y="1876043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5" h="573405">
                <a:moveTo>
                  <a:pt x="573024" y="461772"/>
                </a:moveTo>
                <a:lnTo>
                  <a:pt x="569976" y="440436"/>
                </a:lnTo>
                <a:lnTo>
                  <a:pt x="563880" y="419100"/>
                </a:lnTo>
                <a:lnTo>
                  <a:pt x="563880" y="461772"/>
                </a:lnTo>
                <a:lnTo>
                  <a:pt x="560832" y="483108"/>
                </a:lnTo>
                <a:lnTo>
                  <a:pt x="545592" y="518160"/>
                </a:lnTo>
                <a:lnTo>
                  <a:pt x="510540" y="551688"/>
                </a:lnTo>
                <a:lnTo>
                  <a:pt x="501396" y="554736"/>
                </a:lnTo>
                <a:lnTo>
                  <a:pt x="492252" y="559308"/>
                </a:lnTo>
                <a:lnTo>
                  <a:pt x="483108" y="560832"/>
                </a:lnTo>
                <a:lnTo>
                  <a:pt x="472440" y="562356"/>
                </a:lnTo>
                <a:lnTo>
                  <a:pt x="452628" y="562356"/>
                </a:lnTo>
                <a:lnTo>
                  <a:pt x="405384" y="545592"/>
                </a:lnTo>
                <a:lnTo>
                  <a:pt x="377952" y="518160"/>
                </a:lnTo>
                <a:lnTo>
                  <a:pt x="361188" y="461772"/>
                </a:lnTo>
                <a:lnTo>
                  <a:pt x="362712" y="451104"/>
                </a:lnTo>
                <a:lnTo>
                  <a:pt x="364236" y="441960"/>
                </a:lnTo>
                <a:lnTo>
                  <a:pt x="365760" y="431292"/>
                </a:lnTo>
                <a:lnTo>
                  <a:pt x="370332" y="422148"/>
                </a:lnTo>
                <a:lnTo>
                  <a:pt x="373380" y="414528"/>
                </a:lnTo>
                <a:lnTo>
                  <a:pt x="379476" y="405384"/>
                </a:lnTo>
                <a:lnTo>
                  <a:pt x="384048" y="397764"/>
                </a:lnTo>
                <a:lnTo>
                  <a:pt x="391668" y="391668"/>
                </a:lnTo>
                <a:lnTo>
                  <a:pt x="397764" y="384048"/>
                </a:lnTo>
                <a:lnTo>
                  <a:pt x="432816" y="365760"/>
                </a:lnTo>
                <a:lnTo>
                  <a:pt x="463296" y="361188"/>
                </a:lnTo>
                <a:lnTo>
                  <a:pt x="472440" y="362712"/>
                </a:lnTo>
                <a:lnTo>
                  <a:pt x="483108" y="364236"/>
                </a:lnTo>
                <a:lnTo>
                  <a:pt x="492252" y="365760"/>
                </a:lnTo>
                <a:lnTo>
                  <a:pt x="501396" y="368808"/>
                </a:lnTo>
                <a:lnTo>
                  <a:pt x="510540" y="373380"/>
                </a:lnTo>
                <a:lnTo>
                  <a:pt x="519684" y="379476"/>
                </a:lnTo>
                <a:lnTo>
                  <a:pt x="527304" y="384048"/>
                </a:lnTo>
                <a:lnTo>
                  <a:pt x="533400" y="391668"/>
                </a:lnTo>
                <a:lnTo>
                  <a:pt x="541020" y="397764"/>
                </a:lnTo>
                <a:lnTo>
                  <a:pt x="545592" y="405384"/>
                </a:lnTo>
                <a:lnTo>
                  <a:pt x="551688" y="414528"/>
                </a:lnTo>
                <a:lnTo>
                  <a:pt x="554736" y="423672"/>
                </a:lnTo>
                <a:lnTo>
                  <a:pt x="559308" y="432816"/>
                </a:lnTo>
                <a:lnTo>
                  <a:pt x="560832" y="441960"/>
                </a:lnTo>
                <a:lnTo>
                  <a:pt x="562356" y="452628"/>
                </a:lnTo>
                <a:lnTo>
                  <a:pt x="563880" y="461772"/>
                </a:lnTo>
                <a:lnTo>
                  <a:pt x="563880" y="419100"/>
                </a:lnTo>
                <a:lnTo>
                  <a:pt x="559308" y="409956"/>
                </a:lnTo>
                <a:lnTo>
                  <a:pt x="531876" y="376428"/>
                </a:lnTo>
                <a:lnTo>
                  <a:pt x="504444" y="361188"/>
                </a:lnTo>
                <a:lnTo>
                  <a:pt x="495300" y="356616"/>
                </a:lnTo>
                <a:lnTo>
                  <a:pt x="484632" y="353568"/>
                </a:lnTo>
                <a:lnTo>
                  <a:pt x="473964" y="352044"/>
                </a:lnTo>
                <a:lnTo>
                  <a:pt x="459701" y="352044"/>
                </a:lnTo>
                <a:lnTo>
                  <a:pt x="445287" y="320040"/>
                </a:lnTo>
                <a:lnTo>
                  <a:pt x="426720" y="278892"/>
                </a:lnTo>
                <a:lnTo>
                  <a:pt x="405587" y="305498"/>
                </a:lnTo>
                <a:lnTo>
                  <a:pt x="300304" y="220522"/>
                </a:lnTo>
                <a:lnTo>
                  <a:pt x="309372" y="217932"/>
                </a:lnTo>
                <a:lnTo>
                  <a:pt x="320040" y="216408"/>
                </a:lnTo>
                <a:lnTo>
                  <a:pt x="329184" y="211836"/>
                </a:lnTo>
                <a:lnTo>
                  <a:pt x="364236" y="188976"/>
                </a:lnTo>
                <a:lnTo>
                  <a:pt x="388620" y="153924"/>
                </a:lnTo>
                <a:lnTo>
                  <a:pt x="396240" y="121920"/>
                </a:lnTo>
                <a:lnTo>
                  <a:pt x="396240" y="99060"/>
                </a:lnTo>
                <a:lnTo>
                  <a:pt x="394716" y="88392"/>
                </a:lnTo>
                <a:lnTo>
                  <a:pt x="388620" y="67056"/>
                </a:lnTo>
                <a:lnTo>
                  <a:pt x="387096" y="64008"/>
                </a:lnTo>
                <a:lnTo>
                  <a:pt x="387096" y="100584"/>
                </a:lnTo>
                <a:lnTo>
                  <a:pt x="387096" y="120396"/>
                </a:lnTo>
                <a:lnTo>
                  <a:pt x="370332" y="167640"/>
                </a:lnTo>
                <a:lnTo>
                  <a:pt x="342900" y="195072"/>
                </a:lnTo>
                <a:lnTo>
                  <a:pt x="333756" y="199644"/>
                </a:lnTo>
                <a:lnTo>
                  <a:pt x="326136" y="204216"/>
                </a:lnTo>
                <a:lnTo>
                  <a:pt x="316992" y="207264"/>
                </a:lnTo>
                <a:lnTo>
                  <a:pt x="306324" y="208788"/>
                </a:lnTo>
                <a:lnTo>
                  <a:pt x="297180" y="210312"/>
                </a:lnTo>
                <a:lnTo>
                  <a:pt x="286512" y="211836"/>
                </a:lnTo>
                <a:lnTo>
                  <a:pt x="275844" y="210312"/>
                </a:lnTo>
                <a:lnTo>
                  <a:pt x="266700" y="208788"/>
                </a:lnTo>
                <a:lnTo>
                  <a:pt x="256032" y="207264"/>
                </a:lnTo>
                <a:lnTo>
                  <a:pt x="246888" y="202692"/>
                </a:lnTo>
                <a:lnTo>
                  <a:pt x="237744" y="199644"/>
                </a:lnTo>
                <a:lnTo>
                  <a:pt x="230124" y="193548"/>
                </a:lnTo>
                <a:lnTo>
                  <a:pt x="202692" y="166116"/>
                </a:lnTo>
                <a:lnTo>
                  <a:pt x="187452" y="131064"/>
                </a:lnTo>
                <a:lnTo>
                  <a:pt x="185928" y="120396"/>
                </a:lnTo>
                <a:lnTo>
                  <a:pt x="185928" y="100584"/>
                </a:lnTo>
                <a:lnTo>
                  <a:pt x="202692" y="53340"/>
                </a:lnTo>
                <a:lnTo>
                  <a:pt x="230124" y="27432"/>
                </a:lnTo>
                <a:lnTo>
                  <a:pt x="239268" y="21336"/>
                </a:lnTo>
                <a:lnTo>
                  <a:pt x="246888" y="18288"/>
                </a:lnTo>
                <a:lnTo>
                  <a:pt x="256032" y="13716"/>
                </a:lnTo>
                <a:lnTo>
                  <a:pt x="266700" y="12192"/>
                </a:lnTo>
                <a:lnTo>
                  <a:pt x="275844" y="10668"/>
                </a:lnTo>
                <a:lnTo>
                  <a:pt x="286512" y="9144"/>
                </a:lnTo>
                <a:lnTo>
                  <a:pt x="297180" y="10668"/>
                </a:lnTo>
                <a:lnTo>
                  <a:pt x="306324" y="12192"/>
                </a:lnTo>
                <a:lnTo>
                  <a:pt x="316992" y="13716"/>
                </a:lnTo>
                <a:lnTo>
                  <a:pt x="358140" y="39624"/>
                </a:lnTo>
                <a:lnTo>
                  <a:pt x="379476" y="71628"/>
                </a:lnTo>
                <a:lnTo>
                  <a:pt x="387096" y="100584"/>
                </a:lnTo>
                <a:lnTo>
                  <a:pt x="387096" y="64008"/>
                </a:lnTo>
                <a:lnTo>
                  <a:pt x="384048" y="57912"/>
                </a:lnTo>
                <a:lnTo>
                  <a:pt x="371856" y="39624"/>
                </a:lnTo>
                <a:lnTo>
                  <a:pt x="364236" y="32004"/>
                </a:lnTo>
                <a:lnTo>
                  <a:pt x="356616" y="25908"/>
                </a:lnTo>
                <a:lnTo>
                  <a:pt x="347472" y="18288"/>
                </a:lnTo>
                <a:lnTo>
                  <a:pt x="329184" y="9144"/>
                </a:lnTo>
                <a:lnTo>
                  <a:pt x="318516" y="4572"/>
                </a:lnTo>
                <a:lnTo>
                  <a:pt x="286512" y="0"/>
                </a:lnTo>
                <a:lnTo>
                  <a:pt x="274320" y="1524"/>
                </a:lnTo>
                <a:lnTo>
                  <a:pt x="233172" y="13716"/>
                </a:lnTo>
                <a:lnTo>
                  <a:pt x="201168" y="41148"/>
                </a:lnTo>
                <a:lnTo>
                  <a:pt x="181356" y="77724"/>
                </a:lnTo>
                <a:lnTo>
                  <a:pt x="176784" y="99060"/>
                </a:lnTo>
                <a:lnTo>
                  <a:pt x="176784" y="121920"/>
                </a:lnTo>
                <a:lnTo>
                  <a:pt x="188976" y="163068"/>
                </a:lnTo>
                <a:lnTo>
                  <a:pt x="216408" y="195072"/>
                </a:lnTo>
                <a:lnTo>
                  <a:pt x="225552" y="202692"/>
                </a:lnTo>
                <a:lnTo>
                  <a:pt x="243840" y="211836"/>
                </a:lnTo>
                <a:lnTo>
                  <a:pt x="254508" y="216408"/>
                </a:lnTo>
                <a:lnTo>
                  <a:pt x="265176" y="217932"/>
                </a:lnTo>
                <a:lnTo>
                  <a:pt x="273100" y="220205"/>
                </a:lnTo>
                <a:lnTo>
                  <a:pt x="167449" y="305498"/>
                </a:lnTo>
                <a:lnTo>
                  <a:pt x="146304" y="278892"/>
                </a:lnTo>
                <a:lnTo>
                  <a:pt x="113309" y="352044"/>
                </a:lnTo>
                <a:lnTo>
                  <a:pt x="99060" y="352044"/>
                </a:lnTo>
                <a:lnTo>
                  <a:pt x="88392" y="353568"/>
                </a:lnTo>
                <a:lnTo>
                  <a:pt x="77724" y="356616"/>
                </a:lnTo>
                <a:lnTo>
                  <a:pt x="67056" y="361188"/>
                </a:lnTo>
                <a:lnTo>
                  <a:pt x="48768" y="370332"/>
                </a:lnTo>
                <a:lnTo>
                  <a:pt x="39624" y="377952"/>
                </a:lnTo>
                <a:lnTo>
                  <a:pt x="32004" y="384048"/>
                </a:lnTo>
                <a:lnTo>
                  <a:pt x="9144" y="419100"/>
                </a:lnTo>
                <a:lnTo>
                  <a:pt x="0" y="461772"/>
                </a:lnTo>
                <a:lnTo>
                  <a:pt x="1524" y="473964"/>
                </a:lnTo>
                <a:lnTo>
                  <a:pt x="13716" y="515112"/>
                </a:lnTo>
                <a:lnTo>
                  <a:pt x="48768" y="553212"/>
                </a:lnTo>
                <a:lnTo>
                  <a:pt x="88392" y="569976"/>
                </a:lnTo>
                <a:lnTo>
                  <a:pt x="111252" y="573024"/>
                </a:lnTo>
                <a:lnTo>
                  <a:pt x="132588" y="569976"/>
                </a:lnTo>
                <a:lnTo>
                  <a:pt x="153924" y="563880"/>
                </a:lnTo>
                <a:lnTo>
                  <a:pt x="156972" y="562356"/>
                </a:lnTo>
                <a:lnTo>
                  <a:pt x="163068" y="559308"/>
                </a:lnTo>
                <a:lnTo>
                  <a:pt x="196596" y="531876"/>
                </a:lnTo>
                <a:lnTo>
                  <a:pt x="211836" y="504444"/>
                </a:lnTo>
                <a:lnTo>
                  <a:pt x="216408" y="495300"/>
                </a:lnTo>
                <a:lnTo>
                  <a:pt x="219456" y="484632"/>
                </a:lnTo>
                <a:lnTo>
                  <a:pt x="220980" y="473964"/>
                </a:lnTo>
                <a:lnTo>
                  <a:pt x="220980" y="451104"/>
                </a:lnTo>
                <a:lnTo>
                  <a:pt x="217932" y="440436"/>
                </a:lnTo>
                <a:lnTo>
                  <a:pt x="216408" y="429768"/>
                </a:lnTo>
                <a:lnTo>
                  <a:pt x="211836" y="419100"/>
                </a:lnTo>
                <a:lnTo>
                  <a:pt x="211836" y="461772"/>
                </a:lnTo>
                <a:lnTo>
                  <a:pt x="208788" y="483108"/>
                </a:lnTo>
                <a:lnTo>
                  <a:pt x="207264" y="492252"/>
                </a:lnTo>
                <a:lnTo>
                  <a:pt x="204216" y="501396"/>
                </a:lnTo>
                <a:lnTo>
                  <a:pt x="199644" y="510540"/>
                </a:lnTo>
                <a:lnTo>
                  <a:pt x="193548" y="518160"/>
                </a:lnTo>
                <a:lnTo>
                  <a:pt x="188976" y="527304"/>
                </a:lnTo>
                <a:lnTo>
                  <a:pt x="181356" y="533400"/>
                </a:lnTo>
                <a:lnTo>
                  <a:pt x="175260" y="539496"/>
                </a:lnTo>
                <a:lnTo>
                  <a:pt x="167640" y="545592"/>
                </a:lnTo>
                <a:lnTo>
                  <a:pt x="158496" y="551688"/>
                </a:lnTo>
                <a:lnTo>
                  <a:pt x="149352" y="554736"/>
                </a:lnTo>
                <a:lnTo>
                  <a:pt x="140208" y="559308"/>
                </a:lnTo>
                <a:lnTo>
                  <a:pt x="131064" y="560832"/>
                </a:lnTo>
                <a:lnTo>
                  <a:pt x="120396" y="562356"/>
                </a:lnTo>
                <a:lnTo>
                  <a:pt x="100584" y="562356"/>
                </a:lnTo>
                <a:lnTo>
                  <a:pt x="53340" y="545592"/>
                </a:lnTo>
                <a:lnTo>
                  <a:pt x="21336" y="510540"/>
                </a:lnTo>
                <a:lnTo>
                  <a:pt x="18288" y="501396"/>
                </a:lnTo>
                <a:lnTo>
                  <a:pt x="13716" y="492252"/>
                </a:lnTo>
                <a:lnTo>
                  <a:pt x="12192" y="483108"/>
                </a:lnTo>
                <a:lnTo>
                  <a:pt x="10668" y="472440"/>
                </a:lnTo>
                <a:lnTo>
                  <a:pt x="10668" y="451104"/>
                </a:lnTo>
                <a:lnTo>
                  <a:pt x="12192" y="441960"/>
                </a:lnTo>
                <a:lnTo>
                  <a:pt x="15240" y="431292"/>
                </a:lnTo>
                <a:lnTo>
                  <a:pt x="18288" y="422148"/>
                </a:lnTo>
                <a:lnTo>
                  <a:pt x="22860" y="414528"/>
                </a:lnTo>
                <a:lnTo>
                  <a:pt x="27432" y="405384"/>
                </a:lnTo>
                <a:lnTo>
                  <a:pt x="54864" y="377952"/>
                </a:lnTo>
                <a:lnTo>
                  <a:pt x="111252" y="361188"/>
                </a:lnTo>
                <a:lnTo>
                  <a:pt x="121920" y="362712"/>
                </a:lnTo>
                <a:lnTo>
                  <a:pt x="131064" y="364236"/>
                </a:lnTo>
                <a:lnTo>
                  <a:pt x="141732" y="365760"/>
                </a:lnTo>
                <a:lnTo>
                  <a:pt x="150876" y="368808"/>
                </a:lnTo>
                <a:lnTo>
                  <a:pt x="158496" y="373380"/>
                </a:lnTo>
                <a:lnTo>
                  <a:pt x="167640" y="379476"/>
                </a:lnTo>
                <a:lnTo>
                  <a:pt x="175260" y="384048"/>
                </a:lnTo>
                <a:lnTo>
                  <a:pt x="204216" y="423672"/>
                </a:lnTo>
                <a:lnTo>
                  <a:pt x="210312" y="452628"/>
                </a:lnTo>
                <a:lnTo>
                  <a:pt x="211836" y="461772"/>
                </a:lnTo>
                <a:lnTo>
                  <a:pt x="211836" y="419100"/>
                </a:lnTo>
                <a:lnTo>
                  <a:pt x="202692" y="400812"/>
                </a:lnTo>
                <a:lnTo>
                  <a:pt x="195072" y="391668"/>
                </a:lnTo>
                <a:lnTo>
                  <a:pt x="188976" y="384048"/>
                </a:lnTo>
                <a:lnTo>
                  <a:pt x="153924" y="361188"/>
                </a:lnTo>
                <a:lnTo>
                  <a:pt x="127939" y="352907"/>
                </a:lnTo>
                <a:lnTo>
                  <a:pt x="193548" y="338328"/>
                </a:lnTo>
                <a:lnTo>
                  <a:pt x="179019" y="320040"/>
                </a:lnTo>
                <a:lnTo>
                  <a:pt x="172847" y="312280"/>
                </a:lnTo>
                <a:lnTo>
                  <a:pt x="286499" y="221881"/>
                </a:lnTo>
                <a:lnTo>
                  <a:pt x="400189" y="312280"/>
                </a:lnTo>
                <a:lnTo>
                  <a:pt x="379476" y="338328"/>
                </a:lnTo>
                <a:lnTo>
                  <a:pt x="445071" y="352907"/>
                </a:lnTo>
                <a:lnTo>
                  <a:pt x="400812" y="370332"/>
                </a:lnTo>
                <a:lnTo>
                  <a:pt x="391668" y="377952"/>
                </a:lnTo>
                <a:lnTo>
                  <a:pt x="384048" y="384048"/>
                </a:lnTo>
                <a:lnTo>
                  <a:pt x="361188" y="419100"/>
                </a:lnTo>
                <a:lnTo>
                  <a:pt x="355092" y="440436"/>
                </a:lnTo>
                <a:lnTo>
                  <a:pt x="352044" y="451104"/>
                </a:lnTo>
                <a:lnTo>
                  <a:pt x="352044" y="473964"/>
                </a:lnTo>
                <a:lnTo>
                  <a:pt x="355092" y="484632"/>
                </a:lnTo>
                <a:lnTo>
                  <a:pt x="356616" y="495300"/>
                </a:lnTo>
                <a:lnTo>
                  <a:pt x="361188" y="505968"/>
                </a:lnTo>
                <a:lnTo>
                  <a:pt x="370332" y="524256"/>
                </a:lnTo>
                <a:lnTo>
                  <a:pt x="377952" y="533400"/>
                </a:lnTo>
                <a:lnTo>
                  <a:pt x="384048" y="541020"/>
                </a:lnTo>
                <a:lnTo>
                  <a:pt x="419100" y="563880"/>
                </a:lnTo>
                <a:lnTo>
                  <a:pt x="463296" y="573024"/>
                </a:lnTo>
                <a:lnTo>
                  <a:pt x="484632" y="569976"/>
                </a:lnTo>
                <a:lnTo>
                  <a:pt x="505968" y="563880"/>
                </a:lnTo>
                <a:lnTo>
                  <a:pt x="509016" y="562356"/>
                </a:lnTo>
                <a:lnTo>
                  <a:pt x="515112" y="559308"/>
                </a:lnTo>
                <a:lnTo>
                  <a:pt x="533400" y="547116"/>
                </a:lnTo>
                <a:lnTo>
                  <a:pt x="541020" y="539496"/>
                </a:lnTo>
                <a:lnTo>
                  <a:pt x="547116" y="531876"/>
                </a:lnTo>
                <a:lnTo>
                  <a:pt x="554736" y="524256"/>
                </a:lnTo>
                <a:lnTo>
                  <a:pt x="559308" y="515112"/>
                </a:lnTo>
                <a:lnTo>
                  <a:pt x="563880" y="504444"/>
                </a:lnTo>
                <a:lnTo>
                  <a:pt x="568452" y="495300"/>
                </a:lnTo>
                <a:lnTo>
                  <a:pt x="571500" y="473964"/>
                </a:lnTo>
                <a:lnTo>
                  <a:pt x="573024" y="461772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18615" y="2722109"/>
            <a:ext cx="570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Le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v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229" y="2745555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{</a:t>
            </a:r>
            <a:r>
              <a:rPr dirty="0" sz="1800">
                <a:solidFill>
                  <a:srgbClr val="003867"/>
                </a:solidFill>
                <a:latin typeface="Wingdings 3"/>
                <a:cs typeface="Wingdings 3"/>
              </a:rPr>
              <a:t>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6607" y="2444496"/>
            <a:ext cx="3261359" cy="3709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15867" y="2654808"/>
            <a:ext cx="1517903" cy="3489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99123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8375" y="1916449"/>
            <a:ext cx="768985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5"/>
              </a:spcBef>
              <a:buFont typeface="Wingdings 3"/>
              <a:buChar char=""/>
              <a:tabLst>
                <a:tab pos="270510" algn="l"/>
              </a:tabLst>
            </a:pP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Combination of dimensions and hierarchies into</a:t>
            </a:r>
            <a:r>
              <a:rPr dirty="0" sz="2200" spc="5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3867"/>
                </a:solidFill>
                <a:latin typeface="Arial"/>
                <a:cs typeface="Arial"/>
              </a:rPr>
              <a:t>hypercubes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65347" y="2795015"/>
            <a:ext cx="3797808" cy="305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91947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Adapt: Modeling of dimension</a:t>
            </a:r>
            <a:r>
              <a:rPr dirty="0" spc="-120"/>
              <a:t> </a:t>
            </a:r>
            <a:r>
              <a:rPr dirty="0"/>
              <a:t>details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2678" y="2486183"/>
            <a:ext cx="862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b</a:t>
            </a: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162" y="2508105"/>
            <a:ext cx="382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{</a:t>
            </a:r>
            <a:r>
              <a:rPr dirty="0" sz="1800">
                <a:solidFill>
                  <a:srgbClr val="003867"/>
                </a:solidFill>
                <a:latin typeface="Wingdings 2"/>
                <a:cs typeface="Wingdings 2"/>
              </a:rPr>
              <a:t>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2921" y="2018730"/>
            <a:ext cx="876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Attribute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823" y="1944624"/>
            <a:ext cx="436245" cy="436245"/>
          </a:xfrm>
          <a:custGeom>
            <a:avLst/>
            <a:gdLst/>
            <a:ahLst/>
            <a:cxnLst/>
            <a:rect l="l" t="t" r="r" b="b"/>
            <a:pathLst>
              <a:path w="436244" h="436244">
                <a:moveTo>
                  <a:pt x="217931" y="0"/>
                </a:moveTo>
                <a:lnTo>
                  <a:pt x="0" y="217931"/>
                </a:lnTo>
                <a:lnTo>
                  <a:pt x="217931" y="435863"/>
                </a:lnTo>
                <a:lnTo>
                  <a:pt x="228599" y="425195"/>
                </a:lnTo>
                <a:lnTo>
                  <a:pt x="214883" y="425195"/>
                </a:lnTo>
                <a:lnTo>
                  <a:pt x="217931" y="422147"/>
                </a:lnTo>
                <a:lnTo>
                  <a:pt x="16763" y="220979"/>
                </a:lnTo>
                <a:lnTo>
                  <a:pt x="10667" y="220979"/>
                </a:lnTo>
                <a:lnTo>
                  <a:pt x="10667" y="214883"/>
                </a:lnTo>
                <a:lnTo>
                  <a:pt x="16763" y="214883"/>
                </a:lnTo>
                <a:lnTo>
                  <a:pt x="217931" y="13715"/>
                </a:lnTo>
                <a:lnTo>
                  <a:pt x="214883" y="10667"/>
                </a:lnTo>
                <a:lnTo>
                  <a:pt x="228599" y="10667"/>
                </a:lnTo>
                <a:lnTo>
                  <a:pt x="217931" y="0"/>
                </a:lnTo>
                <a:close/>
              </a:path>
              <a:path w="436244" h="436244">
                <a:moveTo>
                  <a:pt x="217931" y="422147"/>
                </a:moveTo>
                <a:lnTo>
                  <a:pt x="214883" y="425195"/>
                </a:lnTo>
                <a:lnTo>
                  <a:pt x="220979" y="425195"/>
                </a:lnTo>
                <a:lnTo>
                  <a:pt x="217931" y="422147"/>
                </a:lnTo>
                <a:close/>
              </a:path>
              <a:path w="436244" h="436244">
                <a:moveTo>
                  <a:pt x="422147" y="217931"/>
                </a:moveTo>
                <a:lnTo>
                  <a:pt x="217931" y="422147"/>
                </a:lnTo>
                <a:lnTo>
                  <a:pt x="220979" y="425195"/>
                </a:lnTo>
                <a:lnTo>
                  <a:pt x="228599" y="425195"/>
                </a:lnTo>
                <a:lnTo>
                  <a:pt x="432815" y="220979"/>
                </a:lnTo>
                <a:lnTo>
                  <a:pt x="425195" y="220979"/>
                </a:lnTo>
                <a:lnTo>
                  <a:pt x="422147" y="217931"/>
                </a:lnTo>
                <a:close/>
              </a:path>
              <a:path w="436244" h="436244">
                <a:moveTo>
                  <a:pt x="10667" y="214883"/>
                </a:moveTo>
                <a:lnTo>
                  <a:pt x="10667" y="220979"/>
                </a:lnTo>
                <a:lnTo>
                  <a:pt x="13715" y="217931"/>
                </a:lnTo>
                <a:lnTo>
                  <a:pt x="10667" y="214883"/>
                </a:lnTo>
                <a:close/>
              </a:path>
              <a:path w="436244" h="436244">
                <a:moveTo>
                  <a:pt x="13715" y="217931"/>
                </a:moveTo>
                <a:lnTo>
                  <a:pt x="10667" y="220979"/>
                </a:lnTo>
                <a:lnTo>
                  <a:pt x="16763" y="220979"/>
                </a:lnTo>
                <a:lnTo>
                  <a:pt x="13715" y="217931"/>
                </a:lnTo>
                <a:close/>
              </a:path>
              <a:path w="436244" h="436244">
                <a:moveTo>
                  <a:pt x="425195" y="214883"/>
                </a:moveTo>
                <a:lnTo>
                  <a:pt x="422147" y="217931"/>
                </a:lnTo>
                <a:lnTo>
                  <a:pt x="425195" y="220979"/>
                </a:lnTo>
                <a:lnTo>
                  <a:pt x="425195" y="214883"/>
                </a:lnTo>
                <a:close/>
              </a:path>
              <a:path w="436244" h="436244">
                <a:moveTo>
                  <a:pt x="432815" y="214883"/>
                </a:moveTo>
                <a:lnTo>
                  <a:pt x="425195" y="214883"/>
                </a:lnTo>
                <a:lnTo>
                  <a:pt x="425195" y="220979"/>
                </a:lnTo>
                <a:lnTo>
                  <a:pt x="432815" y="220979"/>
                </a:lnTo>
                <a:lnTo>
                  <a:pt x="435863" y="217931"/>
                </a:lnTo>
                <a:lnTo>
                  <a:pt x="432815" y="214883"/>
                </a:lnTo>
                <a:close/>
              </a:path>
              <a:path w="436244" h="436244">
                <a:moveTo>
                  <a:pt x="16763" y="214883"/>
                </a:moveTo>
                <a:lnTo>
                  <a:pt x="10667" y="214883"/>
                </a:lnTo>
                <a:lnTo>
                  <a:pt x="13715" y="217931"/>
                </a:lnTo>
                <a:lnTo>
                  <a:pt x="16763" y="214883"/>
                </a:lnTo>
                <a:close/>
              </a:path>
              <a:path w="436244" h="436244">
                <a:moveTo>
                  <a:pt x="228599" y="10667"/>
                </a:moveTo>
                <a:lnTo>
                  <a:pt x="220979" y="10667"/>
                </a:lnTo>
                <a:lnTo>
                  <a:pt x="217931" y="13715"/>
                </a:lnTo>
                <a:lnTo>
                  <a:pt x="422147" y="217931"/>
                </a:lnTo>
                <a:lnTo>
                  <a:pt x="425195" y="214883"/>
                </a:lnTo>
                <a:lnTo>
                  <a:pt x="432815" y="214883"/>
                </a:lnTo>
                <a:lnTo>
                  <a:pt x="228599" y="10667"/>
                </a:lnTo>
                <a:close/>
              </a:path>
              <a:path w="436244" h="436244">
                <a:moveTo>
                  <a:pt x="220979" y="10667"/>
                </a:moveTo>
                <a:lnTo>
                  <a:pt x="214883" y="10667"/>
                </a:lnTo>
                <a:lnTo>
                  <a:pt x="217931" y="13715"/>
                </a:lnTo>
                <a:lnTo>
                  <a:pt x="220979" y="10667"/>
                </a:lnTo>
                <a:close/>
              </a:path>
            </a:pathLst>
          </a:custGeom>
          <a:solidFill>
            <a:srgbClr val="0038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36547" y="3569207"/>
            <a:ext cx="7359395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608203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Adapt: Modeling of Dimension</a:t>
            </a:r>
            <a:r>
              <a:rPr dirty="0" spc="-114"/>
              <a:t> </a:t>
            </a:r>
            <a:r>
              <a:rPr dirty="0"/>
              <a:t>Scopes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6265" y="1878046"/>
            <a:ext cx="3452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3867"/>
                </a:solidFill>
                <a:latin typeface="Arial"/>
                <a:cs typeface="Arial"/>
              </a:rPr>
              <a:t>Scope: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set of dimension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7537" y="1901492"/>
            <a:ext cx="242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{</a:t>
            </a:r>
            <a:r>
              <a:rPr dirty="0" sz="1800" spc="-85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}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1051" y="2936748"/>
            <a:ext cx="3499103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21051" y="4343400"/>
            <a:ext cx="5574791" cy="1327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108575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Adapt: Modeling of</a:t>
            </a:r>
            <a:r>
              <a:rPr dirty="0" spc="-110"/>
              <a:t> </a:t>
            </a:r>
            <a:r>
              <a:rPr dirty="0"/>
              <a:t>Calculations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7600" y="1737369"/>
            <a:ext cx="3998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algebraic processes model</a:t>
            </a:r>
            <a:r>
              <a:rPr dirty="0" sz="1800" spc="1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03867"/>
                </a:solidFill>
                <a:latin typeface="Arial"/>
                <a:cs typeface="Arial"/>
              </a:rPr>
              <a:t>calculations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246" y="1723652"/>
            <a:ext cx="365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003867"/>
                </a:solidFill>
                <a:latin typeface="Monotype Corsiva"/>
                <a:cs typeface="Monotype Corsiva"/>
              </a:rPr>
              <a:t>f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(</a:t>
            </a:r>
            <a:r>
              <a:rPr dirty="0" sz="1800" spc="-90">
                <a:solidFill>
                  <a:srgbClr val="00386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3867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5451" y="2232660"/>
            <a:ext cx="3753611" cy="3358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642" y="808609"/>
            <a:ext cx="551688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Adapt: Sample Product</a:t>
            </a:r>
            <a:r>
              <a:rPr dirty="0" spc="-100"/>
              <a:t> </a:t>
            </a:r>
            <a:r>
              <a:rPr dirty="0"/>
              <a:t>Dimension</a:t>
            </a:r>
          </a:p>
        </p:txBody>
      </p:sp>
      <p:sp>
        <p:nvSpPr>
          <p:cNvPr id="3" name="object 3"/>
          <p:cNvSpPr/>
          <p:nvPr/>
        </p:nvSpPr>
        <p:spPr>
          <a:xfrm>
            <a:off x="1758695" y="1530095"/>
            <a:ext cx="6057900" cy="4573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 marR="30480" indent="476884">
              <a:lnSpc>
                <a:spcPts val="1019"/>
              </a:lnSpc>
              <a:spcBef>
                <a:spcPts val="135"/>
              </a:spcBef>
            </a:pPr>
            <a:r>
              <a:rPr dirty="0" spc="-5"/>
              <a:t>© Andreas</a:t>
            </a:r>
            <a:r>
              <a:rPr dirty="0" spc="-50"/>
              <a:t> </a:t>
            </a:r>
            <a:r>
              <a:rPr dirty="0" spc="-5"/>
              <a:t>Geppert  Spring Term 2018 Slide</a:t>
            </a:r>
            <a:r>
              <a:rPr dirty="0" spc="35"/>
              <a:t> </a:t>
            </a:r>
            <a:fld id="{81D60167-4931-47E6-BA6A-407CBD079E47}" type="slidenum">
              <a:rPr dirty="0" spc="-5"/>
              <a:t>24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6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2021-02-06T22:31:23Z</dcterms:created>
  <dcterms:modified xsi:type="dcterms:W3CDTF">2021-02-06T22:31:23Z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2018-03-06T00:00:00Z</vt:filetime>
  </property>
  <property fmtid="{D5CDD505-2E9C-101B-9397-08002B2CF9AE}" pid="3" name="Creator">
    <vt:lpwstr>Nitro Pro  (11. 0. 3. 173)</vt:lpwstr>
  </property>
  <property fmtid="{D5CDD505-2E9C-101B-9397-08002B2CF9AE}" pid="4" name="LastSaved">
    <vt:filetime>2021-02-06T00:00:00Z</vt:filetime>
  </property>
</Properties>
</file>