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31"/>
  </p:notesMasterIdLst>
  <p:sldIdLst>
    <p:sldId id="513" r:id="rId5"/>
    <p:sldId id="876" r:id="rId6"/>
    <p:sldId id="860" r:id="rId7"/>
    <p:sldId id="759" r:id="rId8"/>
    <p:sldId id="1054" r:id="rId9"/>
    <p:sldId id="1090" r:id="rId10"/>
    <p:sldId id="1101" r:id="rId11"/>
    <p:sldId id="1056" r:id="rId12"/>
    <p:sldId id="1057" r:id="rId13"/>
    <p:sldId id="1091" r:id="rId14"/>
    <p:sldId id="1092" r:id="rId15"/>
    <p:sldId id="1093" r:id="rId16"/>
    <p:sldId id="1094" r:id="rId17"/>
    <p:sldId id="1095" r:id="rId18"/>
    <p:sldId id="1096" r:id="rId19"/>
    <p:sldId id="1097" r:id="rId20"/>
    <p:sldId id="1102" r:id="rId21"/>
    <p:sldId id="1063" r:id="rId22"/>
    <p:sldId id="1098" r:id="rId23"/>
    <p:sldId id="1099" r:id="rId24"/>
    <p:sldId id="1100" r:id="rId25"/>
    <p:sldId id="1103" r:id="rId26"/>
    <p:sldId id="957" r:id="rId27"/>
    <p:sldId id="958" r:id="rId28"/>
    <p:sldId id="874" r:id="rId29"/>
    <p:sldId id="291" r:id="rId30"/>
  </p:sldIdLst>
  <p:sldSz cx="9144000" cy="5143500" type="screen16x9"/>
  <p:notesSz cx="6858000" cy="9144000"/>
  <p:custDataLst>
    <p:tags r:id="rId32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1356" autoAdjust="0"/>
  </p:normalViewPr>
  <p:slideViewPr>
    <p:cSldViewPr snapToGrid="0" showGuides="1">
      <p:cViewPr varScale="1">
        <p:scale>
          <a:sx n="105" d="100"/>
          <a:sy n="105" d="100"/>
        </p:scale>
        <p:origin x="1902" y="9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Введение в сети v7.0 (ITN)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Модуль 9: Разрешение адресов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9.2.2 – Функции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9.2.3 – Видео - ARP-запрос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9.2.4 – Видео – Операция ARP – Ответ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9.2.5 – Видео – Роль ARP в удаленной связи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9.2.6– Удаление записей из таблицы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9.2.7 – Таблицы ARP на сетевых устройствах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9.2.8 – Проблемы ARP – Трансляция ARP и подмена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9.2.9 – Packet Tracer – Проверка таблицы ARP</a:t>
            </a:r>
          </a:p>
          <a:p>
            <a:r xmlns:a="http://schemas.openxmlformats.org/drawingml/2006/main">
              <a:rPr lang="ru" dirty="0"/>
              <a:t>9.2.10 – Проверьте свое понимание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9 - Разрешение адреса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>
                <a:solidFill>
                  <a:schemeClr val="accent5">
                    <a:lumMod val="40000"/>
                    <a:lumOff val="60000"/>
                  </a:schemeClr>
                </a:solidFill>
              </a:rPr>
              <a:t>9.3 Обнаружение соседей IPv6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9.3 – Обнаружение соседей IPv6</a:t>
            </a:r>
          </a:p>
          <a:p>
            <a:r xmlns:a="http://schemas.openxmlformats.org/drawingml/2006/main">
              <a:rPr lang="ru" dirty="0"/>
              <a:t>9.3.1 – Видео – Обнаружение соседей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Введение в сети v7.0 (ITN)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Модуль 9: Разрешение адресов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9.3 – Обнаружение соседей IPv6</a:t>
            </a:r>
          </a:p>
          <a:p>
            <a:r xmlns:a="http://schemas.openxmlformats.org/drawingml/2006/main">
              <a:rPr lang="ru" dirty="0"/>
              <a:t>9.3.2 – Сообщения обнаружения соседей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9.3 – Обнаружение соседей IPv6</a:t>
            </a:r>
          </a:p>
          <a:p>
            <a:r xmlns:a="http://schemas.openxmlformats.org/drawingml/2006/main">
              <a:rPr lang="ru" dirty="0"/>
              <a:t>9.3.3 – Обнаружение соседей IPv6 – Разрешение адресов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9.3 – Обнаружение соседей IPv6</a:t>
            </a:r>
          </a:p>
          <a:p>
            <a:r xmlns:a="http://schemas.openxmlformats.org/drawingml/2006/main">
              <a:rPr lang="ru" dirty="0"/>
              <a:t>9.3.4 – Packet Tracer – Обнаружение соседей IPv6</a:t>
            </a:r>
          </a:p>
          <a:p>
            <a:r xmlns:a="http://schemas.openxmlformats.org/drawingml/2006/main">
              <a:rPr lang="ru" dirty="0"/>
              <a:t>9.3.5 – Проверьте свое понимание – Поиск соседей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9 - Разрешение адреса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9.4 Практика и тесты по модулю</a:t>
            </a:r>
            <a:endParaRPr xmlns:a="http://schemas.openxmlformats.org/drawingml/2006/main" lang="en-GB" b="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9.4 – Практика и тесты по модулю</a:t>
            </a:r>
          </a:p>
          <a:p>
            <a:r xmlns:a="http://schemas.openxmlformats.org/drawingml/2006/main">
              <a:rPr lang="ru" dirty="0"/>
              <a:t>9.4.1 – Чему я научился в этом модуле?</a:t>
            </a:r>
          </a:p>
          <a:p>
            <a:r xmlns:a="http://schemas.openxmlformats.org/drawingml/2006/main">
              <a:rPr lang="ru" dirty="0"/>
              <a:t>9.4.2 – Модульный тест – Разрешение адреса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9 - Разрешение адреса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9.0.2</a:t>
            </a:r>
            <a:endParaRPr xmlns:a="http://schemas.openxmlformats.org/drawingml/2006/main"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9 - Разрешение адреса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9.1 MAC-адрес и IP-адрес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9.1 – MAC и IP</a:t>
            </a:r>
          </a:p>
          <a:p>
            <a:r xmlns:a="http://schemas.openxmlformats.org/drawingml/2006/main">
              <a:rPr lang="ru" dirty="0"/>
              <a:t>9.1.1 – Место назначения в той же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9.1 – MAC и IP</a:t>
            </a:r>
          </a:p>
          <a:p>
            <a:r xmlns:a="http://schemas.openxmlformats.org/drawingml/2006/main">
              <a:rPr lang="ru" dirty="0"/>
              <a:t>9.1.2 – Место назначения в удаленной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9 – Разрешение адреса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9.1 – MAC и IP</a:t>
            </a:r>
          </a:p>
          <a:p>
            <a:r xmlns:a="http://schemas.openxmlformats.org/drawingml/2006/main">
              <a:rPr lang="ru" dirty="0"/>
              <a:t>9.1.3 – Pack Tracer определяет MAC- и IP-адреса</a:t>
            </a:r>
          </a:p>
          <a:p>
            <a:r xmlns:a="http://schemas.openxmlformats.org/drawingml/2006/main">
              <a:rPr lang="ru" dirty="0"/>
              <a:t>9.1.4 – Проверьте свое понимание – MAC и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9 - Разрешение адреса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9.2 АРП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9 – Разрешение адреса</a:t>
            </a:r>
          </a:p>
          <a:p>
            <a:r xmlns:a="http://schemas.openxmlformats.org/drawingml/2006/main">
              <a:rPr lang="ru" dirty="0"/>
              <a:t>9.2 – АРП</a:t>
            </a:r>
          </a:p>
          <a:p>
            <a:r xmlns:a="http://schemas.openxmlformats.org/drawingml/2006/main">
              <a:rPr lang="ru" dirty="0"/>
              <a:t>9.2.1 – Обзор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8546" y="4741653"/>
            <a:ext cx="287698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9: Разрешение адресов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-функции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отправить кадр, устройство ищет в своей таблице ARP IPv4-адрес назначения и соответствующий MAC-адрес.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Если IPv4-адрес назначения пакета находится в той же сети, устройство выполнит поиск IPv4-адреса назначения в таблице ARP.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Если IPv4-адрес назначения находится в другой сети, устройство выполнит поиск IPv4-адреса шлюза по умолчанию в таблице ARP.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Если устройство находит адрес IPv4, его соответствующий MAC-адрес используется в качестве MAC-адреса назначения в кадре.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Если запись в таблице ARP не найдена, то устройство отправляет ARP-запрос.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Видео - ARP Запрос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 этом видео рассматривается ARP-запрос на MAC-адрес.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Видео </a:t>
            </a:r>
            <a:r xmlns:a="http://schemas.openxmlformats.org/drawingml/2006/main">
              <a:rPr lang="ru" sz="1600" dirty="0"/>
              <a:t>ARP – Операция ARP – Ответ ARP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 этом видео рассматривается ответ ARP на запрос ARP.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- Роль ARP в удаленной связи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 этом видео рассказывается, как запрос ARP предоставит хосту MAC-адрес шлюза по умолчанию.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Удаление записей из таблицы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13450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Записи в таблице ARP не являются постоянными и удаляются по истечении указанного периода времени, установленного таймером кэша ARP.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Длительность таймера кэша ARP различается в зависимости от операционной системы.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Записи таблицы ARP также могут быть удалены администратором вручную.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74F58-6571-B8D8-5641-D1D74EA3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00" y="2090793"/>
            <a:ext cx="3839666" cy="26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Таблицы ARP на сетевых устройствах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отображает таблицу ARP на маршрутизаторе Cisco.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–a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отображает таблицу ARP на ПК с Windows 10.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756301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 xmlns:a="http://schemas.openxmlformats.org/drawingml/2006/main">
              <a:rPr lang="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 xmlns:a="http://schemas.openxmlformats.org/drawingml/2006/main">
              <a:rPr lang="ru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показать ip arp</a:t>
            </a:r>
            <a:endParaRPr xmlns:a="http://schemas.openxmlformats.org/drawingml/2006/main" lang="en-US" sz="1200" b="1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Протокол Адрес Возраст (мин) Аппаратный адрес Тип Интерфейс</a:t>
            </a:r>
            <a:endParaRPr xmlns:a="http://schemas.openxmlformats.org/drawingml/2006/main"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Интернет 192.168.10.1 - a0e0.af0d.e140 ARPA GigabitEthernet0/0/0</a:t>
            </a:r>
            <a:endParaRPr xmlns:a="http://schemas.openxmlformats.org/drawingml/2006/main"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 xmlns:a="http://schemas.openxmlformats.org/drawingml/2006/main">
              <a:rPr lang="ru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C:\Пользователи\ПК&gt; </a:t>
            </a:r>
            <a:r xmlns:a="http://schemas.openxmlformats.org/drawingml/2006/main">
              <a:rPr lang="ru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  <a:endParaRPr xmlns:a="http://schemas.openxmlformats.org/drawingml/2006/main"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xmlns:a="http://schemas.openxmlformats.org/drawingml/2006/main"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Интерфейс: 192.168.1.124 --- 0x10</a:t>
            </a:r>
            <a:endParaRPr xmlns:a="http://schemas.openxmlformats.org/drawingml/2006/main"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Интернет-адрес Физический тип адреса</a:t>
            </a:r>
            <a:endParaRPr xmlns:a="http://schemas.openxmlformats.org/drawingml/2006/main"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 c8-d7-19-cc-a0-86 динамический</a:t>
            </a:r>
            <a:endParaRPr xmlns:a="http://schemas.openxmlformats.org/drawingml/2006/main"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 xmlns:a="http://schemas.openxmlformats.org/drawingml/2006/main">
              <a:rPr lang="ru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192.168.1.101 08-3e-0c-f5-f7-77 динамический</a:t>
            </a:r>
            <a:endParaRPr xmlns:a="http://schemas.openxmlformats.org/drawingml/2006/main"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Проблемы ARP – Трансляция ARP и подмена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210981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ARP-запросы принимаются и обрабатываются каждым устройством в локальной 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Чрезмерное количество широковещательных рассылок ARP может привести к некоторому снижению производительности.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Ответы ARP могут быть подделаны злоумышленником для проведения атаки с отравлением ARP.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Коммутаторы корпоративного уровня включают в себя методы смягчения последствий атак ARP.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9D08-1DD6-F385-0EE6-E55D7FA5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12" y="2055043"/>
            <a:ext cx="4167355" cy="29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284752"/>
            <a:ext cx="9068585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ARP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Packet Tracer – проверка таблицы ARP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xmlns:a="http://schemas.openxmlformats.org/drawingml/2006/main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В этом Packet Tracer вы выполните следующие задачи: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Проверьте ARP-запрос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Изучите таблицу MAC-адресов коммутатора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Изучите процесс ARP в удаленных коммуникациях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9.3 Обнаружение соседей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об обнаружении соседей IPv6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– Обнаружение соседей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 этом видео объясняется процесс разрешения адресов IPv6 с использованием запросов соседей и сообщений объявлений соседей ICMPv6.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9: Разрешение адресов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Обнаружение соседей IPv6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Сообщения обнаружения соседей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Протокол обнаружения соседей IPv6 (ND) обеспечивает: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Разрешение адреса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Обнаружение маршрутизатора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Услуги перенаправления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Сообщения ICMPv6 Neighbor Solicitation (NS) и Neighbor Advertisement (NA) используются для обмена сообщениями между устройствами, например для разрешения адресов.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Сообщения ICMTPv6 Router Solicitation (RS) и Router Advertisement (RA) используются для обмена сообщениями между устройствами и маршрутизаторами с целью обнаружения маршрутизаторов.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Сообщения перенаправления ICMPv6 используются маршрутизаторами для лучшего выбора следующего транзитного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Обнаружение соседей IPv6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Обнаружение соседей IPv6 – Разрешение адресов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730" y="774975"/>
            <a:ext cx="3773496" cy="27286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Устройства IPv6 используют ND для разрешения MAC-адреса известного адреса IPv6.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Сообщения ICMPv6 Neighbor Solicitation отправляются с использованием специальных многоадресных адресов Ethernet и IPv6.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7" y="899040"/>
            <a:ext cx="4776067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xmlns:a="http://schemas.openxmlformats.org/drawingml/2006/main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В этом Packet Tracer вы выполните следующие задачи: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Часть 1: Локальная сеть обнаружения соседей IPv6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Часть 2: Обнаружение соседей IPv6 Удаленная сеть</a:t>
            </a:r>
            <a:endParaRPr xmlns:a="http://schemas.openxmlformats.org/drawingml/2006/main"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обнаружения соседей IPv6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– Обнаружение соседей IPv6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Физические адреса уровня 2 (т. е. MAC-адреса Ethernet) используются для доставки кадра канала передачи данных с инкапсулированным IP-пакетом от одной сетевой карты к другой сетевой карте в той же сети.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Если IP-адрес назначения находится в той же сети, MAC-адрес назначения будет соответствовать адресу устройства назначения.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Если IP-адрес назначения (IPv4 или IPv6) находится в удаленной сети, MAC-адрес назначения будет адресом шлюза хоста по умолчанию (т. е. интерфейса маршрутизатора).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Устройство IPv4 использует ARP для определения MAC-адреса назначения локального устройства, когда ему известен его адрес IPv4.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ARP выполняет две основные функции: преобразование адресов IPv4 в MAC-адреса и ведение таблицы сопоставлений адресов IPv4 и MAC-адресов.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После получения ARP-ответа устройство добавит IPv4-адрес и соответствующий MAC-адрес в свою ARP-таблицу.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Для каждого устройства таймер кэша ARP удаляет записи ARP, которые не использовались в течение определенного периода времени.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IPv6 не использует ARP, он использует протокол ND для разрешения MAC-адресов.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Устройство IPv6 использует обнаружение соседей ICMPv6 для определения MAC-адреса назначения локального устройства, когда ему известен его адрес IPv6.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sz="1400" dirty="0">
                <a:latin typeface="Arial" charset="0"/>
              </a:rPr>
              <a:t>Модуль 9: Разрешение адресов.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6135"/>
              </p:ext>
            </p:extLst>
          </p:nvPr>
        </p:nvGraphicFramePr>
        <p:xfrm>
          <a:off x="144463" y="798513"/>
          <a:ext cx="8853486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Протокол разрешения адресов (ARP)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ARP-таблица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показать ip arp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арпр -а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Протокол обнаружения соседей ICMPv6 (ND)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запроса соседа (NS) ICMPv6</a:t>
                      </a:r>
                    </a:p>
                    <a:p>
                      <a:pPr xmlns:a="http://schemas.openxmlformats.org/drawingml/2006/main"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ICMPv6 Neighbor Advertisement (NA)</a:t>
                      </a:r>
                    </a:p>
                    <a:p>
                      <a:pPr xmlns:a="http://schemas.openxmlformats.org/drawingml/2006/main"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запроса маршрутизатора ICMPv6 (RS)</a:t>
                      </a:r>
                    </a:p>
                    <a:p>
                      <a:pPr xmlns:a="http://schemas.openxmlformats.org/drawingml/2006/main"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объявления маршрутизатора ICMPv6 (RA)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о перенаправлении ICMPv6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Разрешение адреса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xmlns:a="http://schemas.openxmlformats.org/drawingml/2006/main"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объяснить, как ARP и ND обеспечивают связь в сети </a:t>
            </a:r>
            <a:r xmlns:a="http://schemas.openxmlformats.org/drawingml/2006/main">
              <a:rPr kumimoji="0" lang="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xmlns:a="http://schemas.openxmlformats.org/drawingml/2006/main"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861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Название темы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Тема Цель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MAC и IP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Сравните роли MAC-адреса и IP-адреса.</a:t>
                      </a:r>
                      <a:endParaRPr xmlns:a="http://schemas.openxmlformats.org/drawingml/2006/main"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АРП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назначение ARP.</a:t>
                      </a:r>
                      <a:endParaRPr xmlns:a="http://schemas.openxmlformats.org/drawingml/2006/main"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Поиск соседей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работу функции обнаружения соседей IPv6.</a:t>
                      </a:r>
                      <a:endParaRPr xmlns:a="http://schemas.openxmlformats.org/drawingml/2006/main"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MAC-адрес и IP-адрес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MAC и IP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-адрес назначения в одной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Там</a:t>
            </a:r>
            <a:r xmlns:a="http://schemas.openxmlformats.org/drawingml/2006/main">
              <a:rPr lang="ru" sz="1600" dirty="0"/>
              <a:t>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устройству в локальной сети Ethernet назначаются два основных адреса: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Физический адрес уровня 2 (MAC-адрес)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используется для связи между сетевыми картами в одной и той же сети Ethernet.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Логический адрес уровня 3 (IP-адрес)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используется для отправки пакета с исходного устройства на целевое устройство.</a:t>
            </a:r>
          </a:p>
          <a:p>
            <a:pPr xmlns:a="http://schemas.openxmlformats.org/drawingml/2006/main" marL="73085" lvl="1" indent="0">
              <a:buNone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Адреса уровня 2 используются для доставки кадров от одного сетевого адаптера к другому сетевому адаптеру в той же сети. Если IP-адрес назначения находится в той же сети, MAC-адрес назначения будет адресом устройства назначения.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MAC и IP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-адрес назначения в удаленной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Если IP-адрес назначения находится в удаленной сети, MAC-адрес назначения — это адрес шлюза по умолчанию.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ARP используется IPv4 для связывания IPv4-адреса устройства с MAC-адресом сетевой карты устройства.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ICMPv6 используется IPv6 для связывания IPv6-адреса устройства с MAC-адресом сетевой карты устройства.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MAC and IP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Packet Tracer – определение MAC и IP адресов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xmlns:a="http://schemas.openxmlformats.org/drawingml/2006/main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В этом Packet Tracer вы выполните следующие задачи: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Сбор информации PDU для локальной сетевой связи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Сбор информации PDU для удаленной сетевой связи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9.2 АРП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Обзор </a:t>
            </a:r>
            <a:r xmlns:a="http://schemas.openxmlformats.org/drawingml/2006/main">
              <a:rPr lang="ru" sz="1600" dirty="0"/>
              <a:t>ARP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1"/>
            <a:ext cx="4187253" cy="3039781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Устройство использует ARP для определения MAC-адреса назначения локального устройства, когда ему известен его адрес IPv4.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ARP обеспечивает две основные функции: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Преобразование адресов IPv4 в MAC-адреса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Ведение ARP-таблицы сопоставлений IPv4 и MAC-адресов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5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10553ce-449d-4340-bb0a-414d416a9b51" xsi:nil="true"/>
    <lcf76f155ced4ddcb4097134ff3c332f xmlns="810553ce-449d-4340-bb0a-414d416a9b51">
      <Terms xmlns="http://schemas.microsoft.com/office/infopath/2007/PartnerControls"/>
    </lcf76f155ced4ddcb4097134ff3c332f>
    <TaxCatchAll xmlns="20a0b39e-fcd0-423b-9f17-9d26d967be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18ECBD8ED834DABF5ACC3DB9AA918" ma:contentTypeVersion="19" ma:contentTypeDescription="Create a new document." ma:contentTypeScope="" ma:versionID="0375978224eca4aeb78b7ba86ac1033c">
  <xsd:schema xmlns:xsd="http://www.w3.org/2001/XMLSchema" xmlns:xs="http://www.w3.org/2001/XMLSchema" xmlns:p="http://schemas.microsoft.com/office/2006/metadata/properties" xmlns:ns2="810553ce-449d-4340-bb0a-414d416a9b51" xmlns:ns3="20a0b39e-fcd0-423b-9f17-9d26d967be51" targetNamespace="http://schemas.microsoft.com/office/2006/metadata/properties" ma:root="true" ma:fieldsID="457d9a46ed9cd6c2ce95cb3d449ba463" ns2:_="" ns3:_="">
    <xsd:import namespace="810553ce-449d-4340-bb0a-414d416a9b51"/>
    <xsd:import namespace="20a0b39e-fcd0-423b-9f17-9d26d967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53ce-449d-4340-bb0a-414d416a9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0b39e-fcd0-423b-9f17-9d26d967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b9ddd-df90-44ec-9ce2-a3135905c5f1}" ma:internalName="TaxCatchAll" ma:showField="CatchAllData" ma:web="20a0b39e-fcd0-423b-9f17-9d26d967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85D1D-0DA6-4034-836A-EA67B4922A43}">
  <ds:schemaRefs>
    <ds:schemaRef ds:uri="http://schemas.microsoft.com/office/2006/metadata/properties"/>
    <ds:schemaRef ds:uri="http://schemas.microsoft.com/office/infopath/2007/PartnerControls"/>
    <ds:schemaRef ds:uri="810553ce-449d-4340-bb0a-414d416a9b51"/>
    <ds:schemaRef ds:uri="20a0b39e-fcd0-423b-9f17-9d26d967be51"/>
  </ds:schemaRefs>
</ds:datastoreItem>
</file>

<file path=customXml/itemProps2.xml><?xml version="1.0" encoding="utf-8"?>
<ds:datastoreItem xmlns:ds="http://schemas.openxmlformats.org/officeDocument/2006/customXml" ds:itemID="{BB8CE80A-87B1-407C-9F5D-910CBDB91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32FB5-64BF-4308-AE49-A6A5A40C9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53ce-449d-4340-bb0a-414d416a9b51"/>
    <ds:schemaRef ds:uri="20a0b39e-fcd0-423b-9f17-9d26d967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9281</TotalTime>
  <Words>1687</Words>
  <Application>Microsoft Office PowerPoint</Application>
  <PresentationFormat>On-screen Show (16:9)</PresentationFormat>
  <Paragraphs>224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CiscoSans ExtraLight</vt:lpstr>
      <vt:lpstr>Courier New</vt:lpstr>
      <vt:lpstr>Wingdings</vt:lpstr>
      <vt:lpstr>Default Theme</vt:lpstr>
      <vt:lpstr>Module 9: Address Resolution</vt:lpstr>
      <vt:lpstr>Module 9: Address Resolution</vt:lpstr>
      <vt:lpstr>Module Objectives</vt:lpstr>
      <vt:lpstr>9.1 MAC and IP</vt:lpstr>
      <vt:lpstr>MAC and IP Destination on Same Network</vt:lpstr>
      <vt:lpstr>MAC and IP Destination on Remote Network</vt:lpstr>
      <vt:lpstr>MAC and IP Packet Tracer – Identify MAC and IP Addresses</vt:lpstr>
      <vt:lpstr>9.2 ARP</vt:lpstr>
      <vt:lpstr>ARP ARP Overview</vt:lpstr>
      <vt:lpstr>ARP ARP Functions</vt:lpstr>
      <vt:lpstr>ARP Video - ARP Request</vt:lpstr>
      <vt:lpstr>ARP Video – ARP Operation - ARP Reply</vt:lpstr>
      <vt:lpstr>ARP Video - ARP Role in Remote Communications</vt:lpstr>
      <vt:lpstr>ARP Removing Entries from an ARP Table</vt:lpstr>
      <vt:lpstr>ARP ARP Tables on Networking Devices</vt:lpstr>
      <vt:lpstr>ARP ARP Issues – ARP Broadcasting and ARP Spoofing</vt:lpstr>
      <vt:lpstr>ARP Packet Tracer – Examine the ARP Table</vt:lpstr>
      <vt:lpstr>9.3 IPv6 Neighbor Discovery</vt:lpstr>
      <vt:lpstr>IPv6 Neighbor Discovery Video – IPv6 Neighbor Discovery</vt:lpstr>
      <vt:lpstr>IPv6 Neighbor Discovery IPv6 Neighbor Discovery Messages</vt:lpstr>
      <vt:lpstr>IPv6 Neighbor Discovery IPv6 Neighbor Discovery – Address Resolution</vt:lpstr>
      <vt:lpstr>IPv6 Neighbor Discovery Packet Tracer – IPv6 Neighbor Discovery</vt:lpstr>
      <vt:lpstr>9.4 Module Practice and Quiz</vt:lpstr>
      <vt:lpstr>Module Practice and Quiz What did I learn in this module?</vt:lpstr>
      <vt:lpstr>Module 9: Address Resolution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252</cp:revision>
  <dcterms:created xsi:type="dcterms:W3CDTF">2019-10-18T06:21:22Z</dcterms:created>
  <dcterms:modified xsi:type="dcterms:W3CDTF">2025-02-07T13:49:23Z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  <property fmtid="{D5CDD505-2E9C-101B-9397-08002B2CF9AE}" pid="10" name="ContentTypeId">
    <vt:lpwstr>0x01010001F18ECBD8ED834DABF5ACC3DB9AA918</vt:lpwstr>
  </property>
</Properties>
</file>